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70" r:id="rId4"/>
    <p:sldId id="272" r:id="rId5"/>
    <p:sldId id="268" r:id="rId6"/>
    <p:sldId id="277" r:id="rId7"/>
    <p:sldId id="258" r:id="rId8"/>
    <p:sldId id="278" r:id="rId9"/>
    <p:sldId id="279" r:id="rId10"/>
    <p:sldId id="280" r:id="rId11"/>
    <p:sldId id="281" r:id="rId12"/>
    <p:sldId id="263" r:id="rId13"/>
    <p:sldId id="282" r:id="rId1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5F81"/>
    <a:srgbClr val="AFC8E2"/>
    <a:srgbClr val="F9C6E7"/>
    <a:srgbClr val="1604C6"/>
    <a:srgbClr val="CAE4C0"/>
    <a:srgbClr val="B9FAFD"/>
    <a:srgbClr val="03868B"/>
    <a:srgbClr val="B86C4C"/>
    <a:srgbClr val="AF5942"/>
    <a:srgbClr val="2448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7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63B650-C665-D13B-A385-B35B8853B6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4EB1C1A-7915-9D54-ABB2-3D466E64D5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3E0233F-7362-C71A-9547-DF3DC4D11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06/04/2024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373702E-592A-DF66-F5BD-658C0D838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1C32D2C-2898-C240-C486-8531262AD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8354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35ECC0-FF98-E549-2CAD-BB6BA1BB0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BB8C720-2A7A-BAAE-C7C7-5F9135B392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CDFF433-9C4D-087E-74FB-EA52B193E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06/04/2024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AC591A7-9361-17AB-3791-120ABC17E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B6AF8D-4A3B-8061-B868-A8188CB24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4441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E5D95D5-CBB1-6C19-713D-601CDF6B12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B9F206D-10D2-E2AC-0F11-ABFE885F49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456956E-7AE4-C1D9-78F3-9BCF6AE1F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06/04/2024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9FE203-43A0-EBCB-81E1-12F65CCB0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17FEEA-2EC3-43FB-1A09-E76D3ED6D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7392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406CEB-5850-DE6E-B2AA-235CE8E80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714BC2D-74B0-4C15-5BAE-3EF465F775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961F36F-2B83-FCDA-34B4-AAD98764B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06/04/2024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96EFED6-60BE-4FB4-A4FC-56C46F651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91120A-FEAA-2C73-647F-D38872E04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7876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48889D-EEDD-E4BA-8870-3856F7B14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4A20167-6B12-A1D7-0CA9-E5C69474D9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21316D8-4FD6-846F-8207-0407F6B23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06/04/2024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706CC65-F842-A55A-07E5-01C7D9977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6FE04E-8A0E-D5D2-4F91-477665BE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78501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4DBFEB-5A1D-4C1A-BB76-AE20E3DF1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FDB0450-48E3-9591-54BB-6BDE7EEBA9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4174A85-453A-A2E5-1D7E-B55D71BCF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C00A214-313F-E43F-592E-86CD96EAE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06/04/2024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85EFD7E-BBB9-546F-C72B-B99065CB4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DF4F6B6-8A05-7A20-3D1E-92FE79419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3754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A8CBF1-7372-0612-D972-187F2C994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2B27287-505D-BFD2-D050-53405E916B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6583EB2-BFCA-28D6-B7E0-298244DD51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04391B3-AA6C-D313-34AB-877D1CED4A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0CA0A21-7B59-5A03-807E-38FB8EBE29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65F1E18-613B-E0D6-7166-2D34452BB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06/04/2024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1D37D62-E552-FC49-60A9-C4B366DD2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5A87FD5-BA43-C0D2-5681-4FC40BA3D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36151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80B421-968E-EB97-EFD3-47816A63B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33B6BEA-B549-F20B-A9EC-AD0F86088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06/04/2024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DBDDC2B-293D-FC29-AA86-A55242902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ACDE488-A3FB-62E9-9634-6EB460029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1948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1DC27CD-8340-154C-75A7-5A6A1A290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06/04/2024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7465C90-7210-CB6F-FC49-89FB24B09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30B6B0C-9056-4A1E-205D-185AC0F3A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3277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396FC7-23B4-4655-56C2-E31694C56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8ADF9A3-1348-748E-0F05-A638F79D4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AD122E4-D1CA-5753-703A-3F572449BA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77D584B-4F97-FED2-9C9F-850910DBB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06/04/2024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34EEA01-1C99-5D49-CA73-ABE873084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C9FB336-2D6B-EB8C-BC2C-039510875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52648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8D22C6-1272-DDDB-82C0-961AA6BD7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4333A19-CA63-4DE3-C217-5C13D4B997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453DC67-F502-6BA3-6671-EECFA44DC7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AA5230D-CFE6-E975-3718-CB3FDEE16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06/04/2024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5A240E5-D140-FEB4-AF2B-674684880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21EFCDC-F9BD-1785-E634-F1845A0C3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49120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A8C5A5D-C097-250F-C412-A066F2228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EB86F53-0E69-64C8-D38A-0CE4DF015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72EFC70-42B9-B440-F5BA-8206107C25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9B62E05-ADC2-4122-9268-6A08E038518D}" type="datetimeFigureOut">
              <a:rPr lang="es-ES" smtClean="0"/>
              <a:t>06/04/2024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62F63B-6DDF-4238-57D3-96A0D44BF5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2CFEBC9-A1F7-84A7-30FE-3B9A352387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9344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551518BC-7885-658F-0AE1-38256832C8DE}"/>
              </a:ext>
            </a:extLst>
          </p:cNvPr>
          <p:cNvSpPr txBox="1"/>
          <p:nvPr/>
        </p:nvSpPr>
        <p:spPr>
          <a:xfrm>
            <a:off x="7409890" y="4586296"/>
            <a:ext cx="4486275" cy="1938992"/>
          </a:xfrm>
          <a:prstGeom prst="rect">
            <a:avLst/>
          </a:prstGeom>
          <a:ln w="57150">
            <a:solidFill>
              <a:srgbClr val="A42511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«І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сталася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на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небі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війна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: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Михаїл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та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його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ангели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розпочали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бій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зі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змієм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І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змій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воював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і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його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ангели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І не перемогли: не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знайшлося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для них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більше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місця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на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небі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» (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Об’явл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12:7, 8).</a:t>
            </a:r>
            <a:endPara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5352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C333B768-0621-5E94-048C-44B065953DA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7" r="-3" b="-3"/>
          <a:stretch/>
        </p:blipFill>
        <p:spPr>
          <a:xfrm>
            <a:off x="279143" y="299509"/>
            <a:ext cx="5221625" cy="62589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63236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706808B2-69BB-6E37-7010-17C0F6343BD6}"/>
              </a:ext>
            </a:extLst>
          </p:cNvPr>
          <p:cNvSpPr txBox="1"/>
          <p:nvPr/>
        </p:nvSpPr>
        <p:spPr>
          <a:xfrm>
            <a:off x="6059054" y="649228"/>
            <a:ext cx="5779909" cy="5632311"/>
          </a:xfrm>
          <a:prstGeom prst="rect">
            <a:avLst/>
          </a:prstGeom>
          <a:solidFill>
            <a:schemeClr val="bg1"/>
          </a:solidFill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uk-UA" sz="30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«Адже Сам Господь з наказом, при голосі архангела і при Божій сурмі, зійде з неба, – і першими воскреснуть померлі в Христі. Потім ми, живі, які залишимося, разом з ними будемо підхоплені на хмари, на зустріч з Господом у повітрі, – і так завжди будемо з Господом» (1 </a:t>
            </a:r>
            <a:r>
              <a:rPr lang="uk-UA" sz="30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Сол</a:t>
            </a:r>
            <a:r>
              <a:rPr lang="uk-UA" sz="30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. 4:16, 17)</a:t>
            </a:r>
            <a:endParaRPr lang="es-ES" sz="2800" b="1" dirty="0">
              <a:gradFill flip="none" rotWithShape="1">
                <a:gsLst>
                  <a:gs pos="100000">
                    <a:schemeClr val="accent1"/>
                  </a:gs>
                  <a:gs pos="0">
                    <a:schemeClr val="accent2"/>
                  </a:gs>
                </a:gsLst>
                <a:path path="circle">
                  <a:fillToRect l="50000" t="50000" r="50000" b="50000"/>
                </a:path>
                <a:tileRect/>
              </a:gra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7720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D55A19D-297C-4231-AD1F-08EF9B4AA8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0">
            <a:extLst>
              <a:ext uri="{FF2B5EF4-FFF2-40B4-BE49-F238E27FC236}">
                <a16:creationId xmlns:a16="http://schemas.microsoft.com/office/drawing/2014/main" id="{EBAB6C56-3D38-4923-996E-BD474BBB9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4600" y="662169"/>
            <a:ext cx="10289033" cy="5694181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20CD21DB-082D-417D-A5AB-FC838AF9D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4600" y="662169"/>
            <a:ext cx="10289033" cy="5694181"/>
          </a:xfrm>
          <a:prstGeom prst="rect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Sol brillando en el cielo&#10;&#10;Descripción generada automáticamente con confianza baja">
            <a:extLst>
              <a:ext uri="{FF2B5EF4-FFF2-40B4-BE49-F238E27FC236}">
                <a16:creationId xmlns:a16="http://schemas.microsoft.com/office/drawing/2014/main" id="{23AA6B57-C55A-FE20-7767-CA4E83357AF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7" r="-1" b="3353"/>
          <a:stretch/>
        </p:blipFill>
        <p:spPr>
          <a:xfrm>
            <a:off x="838200" y="233807"/>
            <a:ext cx="10468866" cy="588873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A3E6164-2BA7-0280-55A5-D80D74E8DD2C}"/>
              </a:ext>
            </a:extLst>
          </p:cNvPr>
          <p:cNvSpPr txBox="1"/>
          <p:nvPr/>
        </p:nvSpPr>
        <p:spPr>
          <a:xfrm>
            <a:off x="3876675" y="2677210"/>
            <a:ext cx="7070725" cy="193899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prstMaterial="matte"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4000" b="1" dirty="0">
                <a:ln/>
                <a:solidFill>
                  <a:srgbClr val="CAE4C0"/>
                </a:solidFill>
                <a:effectLst>
                  <a:glow rad="762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«Освяти </a:t>
            </a:r>
            <a:r>
              <a:rPr lang="ru-RU" sz="4000" b="1" dirty="0" err="1">
                <a:ln/>
                <a:solidFill>
                  <a:srgbClr val="CAE4C0"/>
                </a:solidFill>
                <a:effectLst>
                  <a:glow rad="762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їх</a:t>
            </a:r>
            <a:r>
              <a:rPr lang="ru-RU" sz="4000" b="1" dirty="0">
                <a:ln/>
                <a:solidFill>
                  <a:srgbClr val="CAE4C0"/>
                </a:solidFill>
                <a:effectLst>
                  <a:glow rad="762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4000" b="1" dirty="0" err="1">
                <a:ln/>
                <a:solidFill>
                  <a:srgbClr val="CAE4C0"/>
                </a:solidFill>
                <a:effectLst>
                  <a:glow rad="762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істиною</a:t>
            </a:r>
            <a:r>
              <a:rPr lang="ru-RU" sz="4000" b="1" dirty="0">
                <a:ln/>
                <a:solidFill>
                  <a:srgbClr val="CAE4C0"/>
                </a:solidFill>
                <a:effectLst>
                  <a:glow rad="762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[</a:t>
            </a:r>
            <a:r>
              <a:rPr lang="ru-RU" sz="4000" b="1" dirty="0" err="1">
                <a:ln/>
                <a:solidFill>
                  <a:srgbClr val="CAE4C0"/>
                </a:solidFill>
                <a:effectLst>
                  <a:glow rad="762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Своєю</a:t>
            </a:r>
            <a:r>
              <a:rPr lang="ru-RU" sz="4000" b="1" dirty="0">
                <a:ln/>
                <a:solidFill>
                  <a:srgbClr val="CAE4C0"/>
                </a:solidFill>
                <a:effectLst>
                  <a:glow rad="762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]! </a:t>
            </a:r>
            <a:r>
              <a:rPr lang="ru-RU" sz="4000" b="1" dirty="0" err="1">
                <a:ln/>
                <a:solidFill>
                  <a:srgbClr val="CAE4C0"/>
                </a:solidFill>
                <a:effectLst>
                  <a:glow rad="762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Твоє</a:t>
            </a:r>
            <a:r>
              <a:rPr lang="ru-RU" sz="4000" b="1" dirty="0">
                <a:ln/>
                <a:solidFill>
                  <a:srgbClr val="CAE4C0"/>
                </a:solidFill>
                <a:effectLst>
                  <a:glow rad="762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Слово – то </a:t>
            </a:r>
            <a:r>
              <a:rPr lang="ru-RU" sz="4000" b="1" dirty="0" err="1">
                <a:ln/>
                <a:solidFill>
                  <a:srgbClr val="CAE4C0"/>
                </a:solidFill>
                <a:effectLst>
                  <a:glow rad="762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істина</a:t>
            </a:r>
            <a:r>
              <a:rPr lang="ru-RU" sz="4000" b="1" dirty="0">
                <a:ln/>
                <a:solidFill>
                  <a:srgbClr val="CAE4C0"/>
                </a:solidFill>
                <a:effectLst>
                  <a:glow rad="762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» (</a:t>
            </a:r>
            <a:r>
              <a:rPr lang="ru-RU" sz="4000" b="1" dirty="0" err="1">
                <a:ln/>
                <a:solidFill>
                  <a:srgbClr val="CAE4C0"/>
                </a:solidFill>
                <a:effectLst>
                  <a:glow rad="762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Івана</a:t>
            </a:r>
            <a:r>
              <a:rPr lang="ru-RU" sz="4000" b="1" dirty="0">
                <a:ln/>
                <a:solidFill>
                  <a:srgbClr val="CAE4C0"/>
                </a:solidFill>
                <a:effectLst>
                  <a:glow rad="762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17:17).</a:t>
            </a:r>
            <a:endParaRPr lang="es-ES" sz="4000" b="1" dirty="0">
              <a:ln/>
              <a:solidFill>
                <a:srgbClr val="CAE4C0"/>
              </a:solidFill>
              <a:effectLst>
                <a:glow rad="76200">
                  <a:schemeClr val="tx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6717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A9313D8-84B9-B36F-418B-A2AAA41617C5}"/>
              </a:ext>
            </a:extLst>
          </p:cNvPr>
          <p:cNvSpPr txBox="1"/>
          <p:nvPr/>
        </p:nvSpPr>
        <p:spPr>
          <a:xfrm rot="18970172">
            <a:off x="1717271" y="1708276"/>
            <a:ext cx="5815703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400" b="1" dirty="0">
                <a:solidFill>
                  <a:srgbClr val="1604C6"/>
                </a:solidFill>
                <a:latin typeface="Comic Sans MS" panose="030F0702030302020204" pitchFamily="66" charset="0"/>
              </a:rPr>
              <a:t>«</a:t>
            </a:r>
            <a:r>
              <a:rPr lang="ru-RU" sz="2400" b="1" dirty="0" err="1">
                <a:solidFill>
                  <a:srgbClr val="1604C6"/>
                </a:solidFill>
                <a:latin typeface="Comic Sans MS" panose="030F0702030302020204" pitchFamily="66" charset="0"/>
              </a:rPr>
              <a:t>Набувай</a:t>
            </a:r>
            <a:r>
              <a:rPr lang="ru-RU" sz="2400" b="1" dirty="0">
                <a:solidFill>
                  <a:srgbClr val="1604C6"/>
                </a:solidFill>
                <a:latin typeface="Comic Sans MS" panose="030F0702030302020204" pitchFamily="66" charset="0"/>
              </a:rPr>
              <a:t> </a:t>
            </a:r>
            <a:r>
              <a:rPr lang="ru-RU" sz="2400" b="1" dirty="0" err="1">
                <a:solidFill>
                  <a:srgbClr val="1604C6"/>
                </a:solidFill>
                <a:latin typeface="Comic Sans MS" panose="030F0702030302020204" pitchFamily="66" charset="0"/>
              </a:rPr>
              <a:t>істину</a:t>
            </a:r>
            <a:r>
              <a:rPr lang="ru-RU" sz="2400" b="1" dirty="0">
                <a:solidFill>
                  <a:srgbClr val="1604C6"/>
                </a:solidFill>
                <a:latin typeface="Comic Sans MS" panose="030F0702030302020204" pitchFamily="66" charset="0"/>
              </a:rPr>
              <a:t> і не продавай </a:t>
            </a:r>
            <a:r>
              <a:rPr lang="ru-RU" sz="2400" b="1" dirty="0" err="1">
                <a:solidFill>
                  <a:srgbClr val="1604C6"/>
                </a:solidFill>
                <a:latin typeface="Comic Sans MS" panose="030F0702030302020204" pitchFamily="66" charset="0"/>
              </a:rPr>
              <a:t>мудрості</a:t>
            </a:r>
            <a:r>
              <a:rPr lang="ru-RU" sz="2400" b="1" dirty="0">
                <a:solidFill>
                  <a:srgbClr val="1604C6"/>
                </a:solidFill>
                <a:latin typeface="Comic Sans MS" panose="030F0702030302020204" pitchFamily="66" charset="0"/>
              </a:rPr>
              <a:t>, </a:t>
            </a:r>
            <a:r>
              <a:rPr lang="ru-RU" sz="2400" b="1" dirty="0" err="1">
                <a:solidFill>
                  <a:srgbClr val="1604C6"/>
                </a:solidFill>
                <a:latin typeface="Comic Sans MS" panose="030F0702030302020204" pitchFamily="66" charset="0"/>
              </a:rPr>
              <a:t>повчання</a:t>
            </a:r>
            <a:r>
              <a:rPr lang="ru-RU" sz="2400" b="1" dirty="0">
                <a:solidFill>
                  <a:srgbClr val="1604C6"/>
                </a:solidFill>
                <a:latin typeface="Comic Sans MS" panose="030F0702030302020204" pitchFamily="66" charset="0"/>
              </a:rPr>
              <a:t> і </a:t>
            </a:r>
            <a:r>
              <a:rPr lang="ru-RU" sz="2400" b="1" dirty="0" err="1">
                <a:solidFill>
                  <a:srgbClr val="1604C6"/>
                </a:solidFill>
                <a:latin typeface="Comic Sans MS" panose="030F0702030302020204" pitchFamily="66" charset="0"/>
              </a:rPr>
              <a:t>розуму</a:t>
            </a:r>
            <a:r>
              <a:rPr lang="ru-RU" sz="2400" b="1" dirty="0">
                <a:solidFill>
                  <a:srgbClr val="1604C6"/>
                </a:solidFill>
                <a:latin typeface="Comic Sans MS" panose="030F0702030302020204" pitchFamily="66" charset="0"/>
              </a:rPr>
              <a:t>» (</a:t>
            </a:r>
            <a:r>
              <a:rPr lang="ru-RU" sz="2400" b="1" dirty="0" err="1">
                <a:solidFill>
                  <a:srgbClr val="1604C6"/>
                </a:solidFill>
                <a:latin typeface="Comic Sans MS" panose="030F0702030302020204" pitchFamily="66" charset="0"/>
              </a:rPr>
              <a:t>Прип</a:t>
            </a:r>
            <a:r>
              <a:rPr lang="ru-RU" sz="2400" b="1" dirty="0">
                <a:solidFill>
                  <a:srgbClr val="1604C6"/>
                </a:solidFill>
                <a:latin typeface="Comic Sans MS" panose="030F0702030302020204" pitchFamily="66" charset="0"/>
              </a:rPr>
              <a:t>. 23:23).</a:t>
            </a:r>
            <a:endParaRPr lang="es-ES" sz="2400" b="1" dirty="0">
              <a:solidFill>
                <a:srgbClr val="1604C6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3557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323292"/>
            <a:ext cx="4718304" cy="0"/>
          </a:xfrm>
          <a:prstGeom prst="line">
            <a:avLst/>
          </a:prstGeom>
          <a:ln w="76200"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n 5" descr="Un arcoíris sobre el pasto&#10;&#10;Descripción generada automáticamente con confianza media">
            <a:extLst>
              <a:ext uri="{FF2B5EF4-FFF2-40B4-BE49-F238E27FC236}">
                <a16:creationId xmlns:a16="http://schemas.microsoft.com/office/drawing/2014/main" id="{BF9CC161-6922-2A08-7B7D-4BB3584AA5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45" r="-3" b="-3"/>
          <a:stretch/>
        </p:blipFill>
        <p:spPr>
          <a:xfrm>
            <a:off x="6525453" y="1"/>
            <a:ext cx="5666547" cy="3398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A240C79-242E-4918-9F28-B101847D1C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611112" y="3386960"/>
            <a:ext cx="5580888" cy="0"/>
          </a:xfrm>
          <a:prstGeom prst="line">
            <a:avLst/>
          </a:prstGeom>
          <a:ln w="76200"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6548920"/>
            <a:ext cx="4713997" cy="0"/>
          </a:xfrm>
          <a:prstGeom prst="line">
            <a:avLst/>
          </a:prstGeom>
          <a:ln w="76200"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n 3" descr="Imagen que contiene persona, hombre, interior, viendo&#10;&#10;Descripción generada automáticamente">
            <a:extLst>
              <a:ext uri="{FF2B5EF4-FFF2-40B4-BE49-F238E27FC236}">
                <a16:creationId xmlns:a16="http://schemas.microsoft.com/office/drawing/2014/main" id="{76F1C527-6AB4-D6A1-662D-1392C6899F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5" r="-2" b="14272"/>
          <a:stretch/>
        </p:blipFill>
        <p:spPr>
          <a:xfrm>
            <a:off x="6522277" y="3398024"/>
            <a:ext cx="5669723" cy="3469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5131BD5-AFD9-8281-DD0F-47D7D75E030C}"/>
              </a:ext>
            </a:extLst>
          </p:cNvPr>
          <p:cNvSpPr txBox="1"/>
          <p:nvPr/>
        </p:nvSpPr>
        <p:spPr>
          <a:xfrm>
            <a:off x="214537" y="540027"/>
            <a:ext cx="5952975" cy="526297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uk-UA" sz="28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«І почув я гучний голос із престолу, що промовляв: Ось Божа оселя з людьми; і Він поселиться з ними, і вони будуть Його народом, і сам Бог буде з ними – їхній Бог; і Він обітре кожну сльозу з їхніх очей, і більше не буде смерті, ні страждань, ні голосіння, ні болю, – вже більше не буде, тому що перше минулося» (</a:t>
            </a:r>
            <a:r>
              <a:rPr lang="uk-UA" sz="28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Об’явл</a:t>
            </a:r>
            <a:r>
              <a:rPr lang="uk-UA" sz="28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. 21:3, 4).</a:t>
            </a:r>
            <a:endParaRPr lang="es-ES" sz="2800" b="1" dirty="0">
              <a:ln/>
              <a:solidFill>
                <a:srgbClr val="095F8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0176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9D30140-0C91-440D-DA92-EA3AFCA0393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8" b="29934"/>
          <a:stretch/>
        </p:blipFill>
        <p:spPr>
          <a:xfrm>
            <a:off x="20" y="2193310"/>
            <a:ext cx="6400781" cy="466469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33986F0-101F-07EB-53F7-F3EE295C928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" b="1020"/>
          <a:stretch/>
        </p:blipFill>
        <p:spPr>
          <a:xfrm>
            <a:off x="6591299" y="1"/>
            <a:ext cx="5600701" cy="6857999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B8A4CE1B-E61E-38CE-EDC7-BD95B54762AF}"/>
              </a:ext>
            </a:extLst>
          </p:cNvPr>
          <p:cNvSpPr txBox="1"/>
          <p:nvPr/>
        </p:nvSpPr>
        <p:spPr>
          <a:xfrm>
            <a:off x="152410" y="135468"/>
            <a:ext cx="6096000" cy="193899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«Не </a:t>
            </a:r>
            <a:r>
              <a:rPr lang="ru-RU" sz="2400" b="1" dirty="0" err="1">
                <a:solidFill>
                  <a:srgbClr val="166588"/>
                </a:solidFill>
                <a:latin typeface="Comic Sans MS" panose="030F0702030302020204" pitchFamily="66" charset="0"/>
              </a:rPr>
              <a:t>бійся</a:t>
            </a:r>
            <a:r>
              <a:rPr lang="ru-RU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, </a:t>
            </a:r>
            <a:r>
              <a:rPr lang="ru-RU" sz="2400" b="1" dirty="0" err="1">
                <a:solidFill>
                  <a:srgbClr val="166588"/>
                </a:solidFill>
                <a:latin typeface="Comic Sans MS" panose="030F0702030302020204" pitchFamily="66" charset="0"/>
              </a:rPr>
              <a:t>бо</a:t>
            </a:r>
            <a:r>
              <a:rPr lang="ru-RU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 Я з тобою! Не </a:t>
            </a:r>
            <a:r>
              <a:rPr lang="ru-RU" sz="2400" b="1" dirty="0" err="1">
                <a:solidFill>
                  <a:srgbClr val="166588"/>
                </a:solidFill>
                <a:latin typeface="Comic Sans MS" panose="030F0702030302020204" pitchFamily="66" charset="0"/>
              </a:rPr>
              <a:t>лякайся</a:t>
            </a:r>
            <a:r>
              <a:rPr lang="ru-RU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, </a:t>
            </a:r>
            <a:r>
              <a:rPr lang="ru-RU" sz="2400" b="1" dirty="0" err="1">
                <a:solidFill>
                  <a:srgbClr val="166588"/>
                </a:solidFill>
                <a:latin typeface="Comic Sans MS" panose="030F0702030302020204" pitchFamily="66" charset="0"/>
              </a:rPr>
              <a:t>бо</a:t>
            </a:r>
            <a:r>
              <a:rPr lang="ru-RU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 Я – </a:t>
            </a:r>
            <a:r>
              <a:rPr lang="ru-RU" sz="2400" b="1" dirty="0" err="1">
                <a:solidFill>
                  <a:srgbClr val="166588"/>
                </a:solidFill>
                <a:latin typeface="Comic Sans MS" panose="030F0702030302020204" pitchFamily="66" charset="0"/>
              </a:rPr>
              <a:t>твій</a:t>
            </a:r>
            <a:r>
              <a:rPr lang="ru-RU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 Бог! Я додам </a:t>
            </a:r>
            <a:r>
              <a:rPr lang="ru-RU" sz="2400" b="1" dirty="0" err="1">
                <a:solidFill>
                  <a:srgbClr val="166588"/>
                </a:solidFill>
                <a:latin typeface="Comic Sans MS" panose="030F0702030302020204" pitchFamily="66" charset="0"/>
              </a:rPr>
              <a:t>тобі</a:t>
            </a:r>
            <a:r>
              <a:rPr lang="ru-RU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 </a:t>
            </a:r>
            <a:r>
              <a:rPr lang="ru-RU" sz="2400" b="1" dirty="0" err="1">
                <a:solidFill>
                  <a:srgbClr val="166588"/>
                </a:solidFill>
                <a:latin typeface="Comic Sans MS" panose="030F0702030302020204" pitchFamily="66" charset="0"/>
              </a:rPr>
              <a:t>сили</a:t>
            </a:r>
            <a:r>
              <a:rPr lang="ru-RU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 і </a:t>
            </a:r>
            <a:r>
              <a:rPr lang="ru-RU" sz="2400" b="1" dirty="0" err="1">
                <a:solidFill>
                  <a:srgbClr val="166588"/>
                </a:solidFill>
                <a:latin typeface="Comic Sans MS" panose="030F0702030302020204" pitchFamily="66" charset="0"/>
              </a:rPr>
              <a:t>допоможу</a:t>
            </a:r>
            <a:r>
              <a:rPr lang="ru-RU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 </a:t>
            </a:r>
            <a:r>
              <a:rPr lang="ru-RU" sz="2400" b="1" dirty="0" err="1">
                <a:solidFill>
                  <a:srgbClr val="166588"/>
                </a:solidFill>
                <a:latin typeface="Comic Sans MS" panose="030F0702030302020204" pitchFamily="66" charset="0"/>
              </a:rPr>
              <a:t>тобі</a:t>
            </a:r>
            <a:r>
              <a:rPr lang="ru-RU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! Я підтримаю тебе правицею правди Своєї!»</a:t>
            </a:r>
            <a:br>
              <a:rPr lang="es-ES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</a:br>
            <a:r>
              <a:rPr lang="ru-RU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(Ісаї 41:10).</a:t>
            </a:r>
            <a:endParaRPr lang="es-ES" sz="2400" b="1" dirty="0">
              <a:solidFill>
                <a:srgbClr val="166588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0715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0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028" y="-1"/>
            <a:ext cx="12192000" cy="6857999"/>
          </a:xfrm>
          <a:prstGeom prst="rect">
            <a:avLst/>
          </a:prstGeom>
          <a:solidFill>
            <a:srgbClr val="F8E7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 descr="Hombre parado en un cuerpo de agua&#10;&#10;Descripción generada automáticamente">
            <a:extLst>
              <a:ext uri="{FF2B5EF4-FFF2-40B4-BE49-F238E27FC236}">
                <a16:creationId xmlns:a16="http://schemas.microsoft.com/office/drawing/2014/main" id="{04AC55FD-EBB1-5257-911E-B63F6C54B4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0" r="-2" b="-2"/>
          <a:stretch/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A4FBBD9-1307-23C2-928F-1E09A92CE77F}"/>
              </a:ext>
            </a:extLst>
          </p:cNvPr>
          <p:cNvSpPr txBox="1"/>
          <p:nvPr/>
        </p:nvSpPr>
        <p:spPr>
          <a:xfrm>
            <a:off x="238386" y="659009"/>
            <a:ext cx="4471416" cy="501675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3200" b="1" dirty="0">
                <a:solidFill>
                  <a:srgbClr val="7E9721"/>
                </a:solidFill>
                <a:latin typeface="Comic Sans MS" panose="030F0702030302020204" pitchFamily="66" charset="0"/>
              </a:rPr>
              <a:t>«</a:t>
            </a:r>
            <a:r>
              <a:rPr lang="ru-RU" sz="32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Тоді</a:t>
            </a:r>
            <a:r>
              <a:rPr lang="ru-RU" sz="32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</a:t>
            </a:r>
            <a:r>
              <a:rPr lang="ru-RU" sz="32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Ісус</a:t>
            </a:r>
            <a:r>
              <a:rPr lang="ru-RU" sz="32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сказав </a:t>
            </a:r>
            <a:r>
              <a:rPr lang="ru-RU" sz="32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їм</a:t>
            </a:r>
            <a:r>
              <a:rPr lang="ru-RU" sz="3200" b="1" dirty="0">
                <a:solidFill>
                  <a:srgbClr val="7E9721"/>
                </a:solidFill>
                <a:latin typeface="Comic Sans MS" panose="030F0702030302020204" pitchFamily="66" charset="0"/>
              </a:rPr>
              <a:t>: </a:t>
            </a:r>
            <a:r>
              <a:rPr lang="ru-RU" sz="32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Ще</a:t>
            </a:r>
            <a:r>
              <a:rPr lang="ru-RU" sz="32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</a:t>
            </a:r>
            <a:r>
              <a:rPr lang="ru-RU" sz="32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деякий</a:t>
            </a:r>
            <a:r>
              <a:rPr lang="ru-RU" sz="32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час </a:t>
            </a:r>
            <a:r>
              <a:rPr lang="ru-RU" sz="32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Світло</a:t>
            </a:r>
            <a:r>
              <a:rPr lang="ru-RU" sz="32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є </a:t>
            </a:r>
            <a:r>
              <a:rPr lang="ru-RU" sz="32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між</a:t>
            </a:r>
            <a:r>
              <a:rPr lang="ru-RU" sz="32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вами. Ходіть, доки маєте Світло, щоб вас не огорнула темрява, а хто ходить у темряві, не знає, куди йде»</a:t>
            </a:r>
            <a:br>
              <a:rPr lang="es-ES" sz="3200" b="1" dirty="0">
                <a:solidFill>
                  <a:srgbClr val="7E9721"/>
                </a:solidFill>
                <a:latin typeface="Comic Sans MS" panose="030F0702030302020204" pitchFamily="66" charset="0"/>
              </a:rPr>
            </a:br>
            <a:r>
              <a:rPr lang="ru-RU" sz="3200" b="1" dirty="0">
                <a:solidFill>
                  <a:srgbClr val="7E9721"/>
                </a:solidFill>
                <a:latin typeface="Comic Sans MS" panose="030F0702030302020204" pitchFamily="66" charset="0"/>
              </a:rPr>
              <a:t>(Івана 12:35).</a:t>
            </a:r>
            <a:endParaRPr lang="es-ES" sz="3200" b="1" dirty="0">
              <a:solidFill>
                <a:srgbClr val="7E972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764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CBC69AF-AE9D-43C7-A183-244646418B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CC0CE7A-4E2B-BA27-F120-87524BD390C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7" r="2287"/>
          <a:stretch/>
        </p:blipFill>
        <p:spPr>
          <a:xfrm>
            <a:off x="20" y="10"/>
            <a:ext cx="4977364" cy="685799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C434C44-5F02-E5DC-1917-0D99ABA2201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90" b="14090"/>
          <a:stretch/>
        </p:blipFill>
        <p:spPr>
          <a:xfrm>
            <a:off x="4977384" y="10"/>
            <a:ext cx="7214616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E64232A-D912-4882-BF58-104918115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03520" y="4218905"/>
            <a:ext cx="6556248" cy="2127031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7C04E8F1-BF49-5D3D-BB8B-45D3AE8A4B7A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4977384" y="0"/>
            <a:ext cx="0" cy="6858000"/>
          </a:xfrm>
          <a:prstGeom prst="line">
            <a:avLst/>
          </a:prstGeom>
          <a:ln w="130175">
            <a:solidFill>
              <a:schemeClr val="tx2">
                <a:lumMod val="25000"/>
                <a:lumOff val="7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CuadroTexto 1">
            <a:extLst>
              <a:ext uri="{FF2B5EF4-FFF2-40B4-BE49-F238E27FC236}">
                <a16:creationId xmlns:a16="http://schemas.microsoft.com/office/drawing/2014/main" id="{DDF8F34F-8B30-B8B8-1BCB-F135F8517253}"/>
              </a:ext>
            </a:extLst>
          </p:cNvPr>
          <p:cNvSpPr txBox="1"/>
          <p:nvPr/>
        </p:nvSpPr>
        <p:spPr>
          <a:xfrm>
            <a:off x="5434551" y="4321499"/>
            <a:ext cx="630028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latin typeface="Comic Sans MS" panose="030F0702030302020204" pitchFamily="66" charset="0"/>
              </a:rPr>
              <a:t>«Як Мойсей підняв змія в пустелі, так має бути піднятий Син Людський, щоб кожний, хто вірить у Нього, [не загинув, але] мав вічне життя»</a:t>
            </a:r>
            <a:br>
              <a:rPr lang="es-ES" sz="2400" b="1" dirty="0">
                <a:latin typeface="Comic Sans MS" panose="030F0702030302020204" pitchFamily="66" charset="0"/>
              </a:rPr>
            </a:br>
            <a:r>
              <a:rPr lang="uk-UA" sz="2400" b="1" dirty="0">
                <a:latin typeface="Comic Sans MS" panose="030F0702030302020204" pitchFamily="66" charset="0"/>
              </a:rPr>
              <a:t>(Івана 3:14, 15).</a:t>
            </a:r>
            <a:endParaRPr lang="es-ES" sz="2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58210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FA36E88-7CE5-1236-4B12-0B31952BA875}"/>
              </a:ext>
            </a:extLst>
          </p:cNvPr>
          <p:cNvSpPr txBox="1"/>
          <p:nvPr/>
        </p:nvSpPr>
        <p:spPr>
          <a:xfrm>
            <a:off x="404812" y="103375"/>
            <a:ext cx="1138237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«Я бережу </a:t>
            </a:r>
            <a:r>
              <a:rPr lang="ru-RU" sz="4400" b="1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Твоє</a:t>
            </a:r>
            <a:r>
              <a:rPr lang="ru-RU" sz="4400" b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 слово у </a:t>
            </a:r>
            <a:r>
              <a:rPr lang="ru-RU" sz="4400" b="1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своєму</a:t>
            </a:r>
            <a:r>
              <a:rPr lang="ru-RU" sz="4400" b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4400" b="1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серці</a:t>
            </a:r>
            <a:r>
              <a:rPr lang="ru-RU" sz="4400" b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sz="4400" b="1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щоби</a:t>
            </a:r>
            <a:r>
              <a:rPr lang="ru-RU" sz="4400" b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4400" b="1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мені</a:t>
            </a:r>
            <a:r>
              <a:rPr lang="ru-RU" sz="4400" b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 не </a:t>
            </a:r>
            <a:r>
              <a:rPr lang="ru-RU" sz="4400" b="1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грішити</a:t>
            </a:r>
            <a:r>
              <a:rPr lang="ru-RU" sz="4400" b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4400" b="1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проти</a:t>
            </a:r>
            <a:r>
              <a:rPr lang="ru-RU" sz="4400" b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 Тебе» </a:t>
            </a:r>
            <a:r>
              <a:rPr lang="ru-RU" sz="3200" b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ru-RU" sz="3200" b="1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Псал</a:t>
            </a:r>
            <a:r>
              <a:rPr lang="ru-RU" sz="3200" b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. 119:11).</a:t>
            </a:r>
            <a:endParaRPr lang="es-ES" sz="3200" b="1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" name="Imagen 3" descr="Un hombre con los brazos cruzados&#10;&#10;Descripción generada automáticamente con confianza media">
            <a:extLst>
              <a:ext uri="{FF2B5EF4-FFF2-40B4-BE49-F238E27FC236}">
                <a16:creationId xmlns:a16="http://schemas.microsoft.com/office/drawing/2014/main" id="{EC9E7124-2AF5-053F-57DC-3DF116EC58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2025" y="1903288"/>
            <a:ext cx="2954846" cy="5039554"/>
          </a:xfrm>
          <a:prstGeom prst="rect">
            <a:avLst/>
          </a:prstGeo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35230826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B91651C0-4505-6B0B-FB49-8A80D97B319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" b="1549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C836ADA-332F-C225-C2F5-D91D02FD68F3}"/>
              </a:ext>
            </a:extLst>
          </p:cNvPr>
          <p:cNvSpPr txBox="1"/>
          <p:nvPr/>
        </p:nvSpPr>
        <p:spPr>
          <a:xfrm>
            <a:off x="199043" y="205380"/>
            <a:ext cx="5051589" cy="3416320"/>
          </a:xfrm>
          <a:prstGeom prst="rect">
            <a:avLst/>
          </a:prstGeom>
          <a:gradFill>
            <a:gsLst>
              <a:gs pos="0">
                <a:srgbClr val="DDB9D7"/>
              </a:gs>
              <a:gs pos="50000">
                <a:srgbClr val="D7B3D2"/>
              </a:gs>
              <a:gs pos="100000">
                <a:srgbClr val="DCB6D6"/>
              </a:gs>
            </a:gsLst>
          </a:gradFill>
          <a:ln w="3810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3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«Трава </a:t>
            </a:r>
            <a:r>
              <a:rPr lang="ru-RU" sz="36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засихає</a:t>
            </a:r>
            <a:r>
              <a:rPr lang="ru-RU" sz="3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sz="36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квітка</a:t>
            </a:r>
            <a:r>
              <a:rPr lang="ru-RU" sz="3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36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в’яне</a:t>
            </a:r>
            <a:r>
              <a:rPr lang="ru-RU" sz="3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, але слово </a:t>
            </a:r>
            <a:r>
              <a:rPr lang="ru-RU" sz="36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нашого</a:t>
            </a:r>
            <a:r>
              <a:rPr lang="ru-RU" sz="3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Бога </a:t>
            </a:r>
            <a:r>
              <a:rPr lang="ru-RU" sz="36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залишається</a:t>
            </a:r>
            <a:r>
              <a:rPr lang="ru-RU" sz="3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36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незмінним</a:t>
            </a:r>
            <a:r>
              <a:rPr lang="ru-RU" sz="3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36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повіки</a:t>
            </a:r>
            <a:r>
              <a:rPr lang="ru-RU" sz="3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!» (</a:t>
            </a:r>
            <a:r>
              <a:rPr lang="ru-RU" sz="36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Ісаї</a:t>
            </a:r>
            <a:r>
              <a:rPr lang="ru-RU" sz="3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40:8)</a:t>
            </a:r>
            <a:endParaRPr lang="es-ES" sz="36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6179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C10EEFE-6672-E64E-6AC1-BF833EA582D3}"/>
              </a:ext>
            </a:extLst>
          </p:cNvPr>
          <p:cNvSpPr txBox="1"/>
          <p:nvPr/>
        </p:nvSpPr>
        <p:spPr>
          <a:xfrm>
            <a:off x="2009775" y="3680936"/>
            <a:ext cx="869632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«І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скажуть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 у той день: Ось наш Бог! На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Нього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 ми покладали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надію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, і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Він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 нас спас!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Це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 – Господь, на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Якого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 ми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надіялись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, тому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будемо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радіти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 і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веселитися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Його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спасінням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!» (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Ісаї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 25:9).</a:t>
            </a:r>
            <a:endParaRPr lang="es-ES" sz="2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5341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5F997A44-7BF3-764F-D080-BCD5BD6C6BF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E63DB15-E2B7-6E1A-7EB8-3FA6C0558797}"/>
              </a:ext>
            </a:extLst>
          </p:cNvPr>
          <p:cNvSpPr txBox="1"/>
          <p:nvPr/>
        </p:nvSpPr>
        <p:spPr>
          <a:xfrm>
            <a:off x="8406063" y="219631"/>
            <a:ext cx="3641164" cy="65556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800" b="1" dirty="0">
                <a:solidFill>
                  <a:srgbClr val="244897"/>
                </a:solidFill>
                <a:latin typeface="Comic Sans MS" panose="030F0702030302020204" pitchFamily="66" charset="0"/>
              </a:rPr>
              <a:t>«У тому, про </a:t>
            </a:r>
            <a:r>
              <a:rPr lang="ru-RU" sz="28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що</a:t>
            </a:r>
            <a:r>
              <a:rPr lang="ru-RU" sz="2800" b="1" dirty="0">
                <a:solidFill>
                  <a:srgbClr val="244897"/>
                </a:solidFill>
                <a:latin typeface="Comic Sans MS" panose="030F0702030302020204" pitchFamily="66" charset="0"/>
              </a:rPr>
              <a:t> я веду </a:t>
            </a:r>
            <a:r>
              <a:rPr lang="ru-RU" sz="28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мову</a:t>
            </a:r>
            <a:r>
              <a:rPr lang="ru-RU" sz="2800" b="1" dirty="0">
                <a:solidFill>
                  <a:srgbClr val="244897"/>
                </a:solidFill>
                <a:latin typeface="Comic Sans MS" panose="030F0702030302020204" pitchFamily="66" charset="0"/>
              </a:rPr>
              <a:t>, </a:t>
            </a:r>
            <a:r>
              <a:rPr lang="ru-RU" sz="28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головним</a:t>
            </a:r>
            <a:r>
              <a:rPr lang="ru-RU" sz="2800" b="1" dirty="0">
                <a:solidFill>
                  <a:srgbClr val="244897"/>
                </a:solidFill>
                <a:latin typeface="Comic Sans MS" panose="030F0702030302020204" pitchFamily="66" charset="0"/>
              </a:rPr>
              <a:t> є ось </a:t>
            </a:r>
            <a:r>
              <a:rPr lang="ru-RU" sz="28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що</a:t>
            </a:r>
            <a:r>
              <a:rPr lang="ru-RU" sz="2800" b="1" dirty="0">
                <a:solidFill>
                  <a:srgbClr val="244897"/>
                </a:solidFill>
                <a:latin typeface="Comic Sans MS" panose="030F0702030302020204" pitchFamily="66" charset="0"/>
              </a:rPr>
              <a:t>: ми </a:t>
            </a:r>
            <a:r>
              <a:rPr lang="ru-RU" sz="28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маємо</a:t>
            </a:r>
            <a:r>
              <a:rPr lang="ru-RU" sz="2800" b="1" dirty="0">
                <a:solidFill>
                  <a:srgbClr val="244897"/>
                </a:solidFill>
                <a:latin typeface="Comic Sans MS" panose="030F0702030302020204" pitchFamily="66" charset="0"/>
              </a:rPr>
              <a:t> такого Первосвященника, </a:t>
            </a:r>
            <a:r>
              <a:rPr lang="ru-RU" sz="28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Який</a:t>
            </a:r>
            <a:r>
              <a:rPr lang="ru-RU" sz="2800" b="1" dirty="0">
                <a:solidFill>
                  <a:srgbClr val="244897"/>
                </a:solidFill>
                <a:latin typeface="Comic Sans MS" panose="030F0702030302020204" pitchFamily="66" charset="0"/>
              </a:rPr>
              <a:t> </a:t>
            </a:r>
            <a:r>
              <a:rPr lang="ru-RU" sz="28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сів</a:t>
            </a:r>
            <a:r>
              <a:rPr lang="ru-RU" sz="2800" b="1" dirty="0">
                <a:solidFill>
                  <a:srgbClr val="244897"/>
                </a:solidFill>
                <a:latin typeface="Comic Sans MS" panose="030F0702030302020204" pitchFamily="66" charset="0"/>
              </a:rPr>
              <a:t> на </a:t>
            </a:r>
            <a:r>
              <a:rPr lang="ru-RU" sz="28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небі</a:t>
            </a:r>
            <a:r>
              <a:rPr lang="ru-RU" sz="2800" b="1" dirty="0">
                <a:solidFill>
                  <a:srgbClr val="244897"/>
                </a:solidFill>
                <a:latin typeface="Comic Sans MS" panose="030F0702030302020204" pitchFamily="66" charset="0"/>
              </a:rPr>
              <a:t> </a:t>
            </a:r>
            <a:r>
              <a:rPr lang="ru-RU" sz="28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праворуч</a:t>
            </a:r>
            <a:r>
              <a:rPr lang="ru-RU" sz="2800" b="1" dirty="0">
                <a:solidFill>
                  <a:srgbClr val="244897"/>
                </a:solidFill>
                <a:latin typeface="Comic Sans MS" panose="030F0702030302020204" pitchFamily="66" charset="0"/>
              </a:rPr>
              <a:t> престолу </a:t>
            </a:r>
            <a:r>
              <a:rPr lang="ru-RU" sz="28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Величності</a:t>
            </a:r>
            <a:r>
              <a:rPr lang="ru-RU" sz="2800" b="1" dirty="0">
                <a:solidFill>
                  <a:srgbClr val="244897"/>
                </a:solidFill>
                <a:latin typeface="Comic Sans MS" panose="030F0702030302020204" pitchFamily="66" charset="0"/>
              </a:rPr>
              <a:t>. </a:t>
            </a:r>
            <a:r>
              <a:rPr lang="ru-RU" sz="28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Він</a:t>
            </a:r>
            <a:r>
              <a:rPr lang="ru-RU" sz="2800" b="1" dirty="0">
                <a:solidFill>
                  <a:srgbClr val="244897"/>
                </a:solidFill>
                <a:latin typeface="Comic Sans MS" panose="030F0702030302020204" pitchFamily="66" charset="0"/>
              </a:rPr>
              <a:t> – Служитель </a:t>
            </a:r>
            <a:r>
              <a:rPr lang="ru-RU" sz="28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святині</a:t>
            </a:r>
            <a:r>
              <a:rPr lang="ru-RU" sz="2800" b="1" dirty="0">
                <a:solidFill>
                  <a:srgbClr val="244897"/>
                </a:solidFill>
                <a:latin typeface="Comic Sans MS" panose="030F0702030302020204" pitchFamily="66" charset="0"/>
              </a:rPr>
              <a:t> та </a:t>
            </a:r>
            <a:r>
              <a:rPr lang="ru-RU" sz="28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істинного</a:t>
            </a:r>
            <a:r>
              <a:rPr lang="ru-RU" sz="2800" b="1" dirty="0">
                <a:solidFill>
                  <a:srgbClr val="244897"/>
                </a:solidFill>
                <a:latin typeface="Comic Sans MS" panose="030F0702030302020204" pitchFamily="66" charset="0"/>
              </a:rPr>
              <a:t> намету, </a:t>
            </a:r>
            <a:r>
              <a:rPr lang="ru-RU" sz="28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який</a:t>
            </a:r>
            <a:r>
              <a:rPr lang="ru-RU" sz="2800" b="1" dirty="0">
                <a:solidFill>
                  <a:srgbClr val="244897"/>
                </a:solidFill>
                <a:latin typeface="Comic Sans MS" panose="030F0702030302020204" pitchFamily="66" charset="0"/>
              </a:rPr>
              <a:t> поставив Господь, а не </a:t>
            </a:r>
            <a:r>
              <a:rPr lang="ru-RU" sz="28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людина</a:t>
            </a:r>
            <a:r>
              <a:rPr lang="ru-RU" sz="2800" b="1" dirty="0">
                <a:solidFill>
                  <a:srgbClr val="244897"/>
                </a:solidFill>
                <a:latin typeface="Comic Sans MS" panose="030F0702030302020204" pitchFamily="66" charset="0"/>
              </a:rPr>
              <a:t>» (</a:t>
            </a:r>
            <a:r>
              <a:rPr lang="ru-RU" sz="28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Євр</a:t>
            </a:r>
            <a:r>
              <a:rPr lang="ru-RU" sz="2800" b="1" dirty="0">
                <a:solidFill>
                  <a:srgbClr val="244897"/>
                </a:solidFill>
                <a:latin typeface="Comic Sans MS" panose="030F0702030302020204" pitchFamily="66" charset="0"/>
              </a:rPr>
              <a:t>. 8:1, 2)</a:t>
            </a:r>
            <a:endParaRPr lang="es-ES" sz="2800" b="1" dirty="0">
              <a:solidFill>
                <a:srgbClr val="244897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6834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FAA70C3-2AD5-42D6-AC00-5977FEA4DA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D1D4658-32CD-4903-BDA6-7B54EEA4ED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 descr="Texto&#10;&#10;Descripción generada automáticamente">
            <a:extLst>
              <a:ext uri="{FF2B5EF4-FFF2-40B4-BE49-F238E27FC236}">
                <a16:creationId xmlns:a16="http://schemas.microsoft.com/office/drawing/2014/main" id="{D985F26F-DEFA-6B1A-90BC-D5FC980B43E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-3164" t="4148" r="3164" b="1440"/>
          <a:stretch/>
        </p:blipFill>
        <p:spPr>
          <a:xfrm>
            <a:off x="3890886" y="983228"/>
            <a:ext cx="8301112" cy="5874772"/>
          </a:xfrm>
          <a:custGeom>
            <a:avLst/>
            <a:gdLst/>
            <a:ahLst/>
            <a:cxnLst/>
            <a:rect l="l" t="t" r="r" b="b"/>
            <a:pathLst>
              <a:path w="8301112" h="5874772">
                <a:moveTo>
                  <a:pt x="3607511" y="0"/>
                </a:moveTo>
                <a:cubicBezTo>
                  <a:pt x="3607511" y="0"/>
                  <a:pt x="3607511" y="0"/>
                  <a:pt x="8106431" y="0"/>
                </a:cubicBezTo>
                <a:lnTo>
                  <a:pt x="8301112" y="0"/>
                </a:lnTo>
                <a:lnTo>
                  <a:pt x="8301112" y="5874772"/>
                </a:lnTo>
                <a:lnTo>
                  <a:pt x="27685" y="5874772"/>
                </a:lnTo>
                <a:lnTo>
                  <a:pt x="24376" y="5862584"/>
                </a:lnTo>
                <a:cubicBezTo>
                  <a:pt x="-24375" y="5631005"/>
                  <a:pt x="0" y="5362863"/>
                  <a:pt x="97502" y="5167850"/>
                </a:cubicBezTo>
                <a:cubicBezTo>
                  <a:pt x="97502" y="5167850"/>
                  <a:pt x="97502" y="5167850"/>
                  <a:pt x="2827510" y="438782"/>
                </a:cubicBezTo>
                <a:cubicBezTo>
                  <a:pt x="2973760" y="195014"/>
                  <a:pt x="3331265" y="0"/>
                  <a:pt x="3607511" y="0"/>
                </a:cubicBezTo>
                <a:close/>
              </a:path>
            </a:pathLst>
          </a:cu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n 2" descr="Imagen que contiene animal, tabla, perro, colorido&#10;&#10;Descripción generada automáticamente">
            <a:extLst>
              <a:ext uri="{FF2B5EF4-FFF2-40B4-BE49-F238E27FC236}">
                <a16:creationId xmlns:a16="http://schemas.microsoft.com/office/drawing/2014/main" id="{C1AFB84D-C933-92CF-CF3F-D5D32263A42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0" r="20023" b="1"/>
          <a:stretch/>
        </p:blipFill>
        <p:spPr>
          <a:xfrm>
            <a:off x="1741086" y="31314"/>
            <a:ext cx="4299597" cy="3583666"/>
          </a:xfrm>
          <a:custGeom>
            <a:avLst/>
            <a:gdLst/>
            <a:ahLst/>
            <a:cxnLst/>
            <a:rect l="l" t="t" r="r" b="b"/>
            <a:pathLst>
              <a:path w="5846002" h="4872577">
                <a:moveTo>
                  <a:pt x="343285" y="2953992"/>
                </a:moveTo>
                <a:cubicBezTo>
                  <a:pt x="343285" y="2953992"/>
                  <a:pt x="343285" y="2953992"/>
                  <a:pt x="849063" y="2953992"/>
                </a:cubicBezTo>
                <a:cubicBezTo>
                  <a:pt x="880743" y="2953992"/>
                  <a:pt x="911330" y="2971406"/>
                  <a:pt x="926624" y="2999703"/>
                </a:cubicBezTo>
                <a:cubicBezTo>
                  <a:pt x="926624" y="2999703"/>
                  <a:pt x="926624" y="2999703"/>
                  <a:pt x="1180059" y="3436136"/>
                </a:cubicBezTo>
                <a:cubicBezTo>
                  <a:pt x="1196445" y="3463345"/>
                  <a:pt x="1196445" y="3498172"/>
                  <a:pt x="1180059" y="3525382"/>
                </a:cubicBezTo>
                <a:cubicBezTo>
                  <a:pt x="1180059" y="3525382"/>
                  <a:pt x="1180059" y="3525382"/>
                  <a:pt x="926624" y="3961814"/>
                </a:cubicBezTo>
                <a:cubicBezTo>
                  <a:pt x="911330" y="3990111"/>
                  <a:pt x="880743" y="4007525"/>
                  <a:pt x="849063" y="4007525"/>
                </a:cubicBezTo>
                <a:cubicBezTo>
                  <a:pt x="849063" y="4007525"/>
                  <a:pt x="849063" y="4007525"/>
                  <a:pt x="343285" y="4007525"/>
                </a:cubicBezTo>
                <a:cubicBezTo>
                  <a:pt x="310513" y="4007525"/>
                  <a:pt x="281019" y="3990111"/>
                  <a:pt x="264633" y="3961814"/>
                </a:cubicBezTo>
                <a:cubicBezTo>
                  <a:pt x="264633" y="3961814"/>
                  <a:pt x="264633" y="3961814"/>
                  <a:pt x="12290" y="3525382"/>
                </a:cubicBezTo>
                <a:cubicBezTo>
                  <a:pt x="-4096" y="3498172"/>
                  <a:pt x="-4096" y="3463345"/>
                  <a:pt x="12290" y="3436136"/>
                </a:cubicBezTo>
                <a:cubicBezTo>
                  <a:pt x="12290" y="3436136"/>
                  <a:pt x="12290" y="3436136"/>
                  <a:pt x="264633" y="2999703"/>
                </a:cubicBezTo>
                <a:cubicBezTo>
                  <a:pt x="281019" y="2971406"/>
                  <a:pt x="310513" y="2953992"/>
                  <a:pt x="343285" y="2953992"/>
                </a:cubicBezTo>
                <a:close/>
                <a:moveTo>
                  <a:pt x="2353334" y="538808"/>
                </a:moveTo>
                <a:cubicBezTo>
                  <a:pt x="2353334" y="538808"/>
                  <a:pt x="2353334" y="538808"/>
                  <a:pt x="2613403" y="538808"/>
                </a:cubicBezTo>
                <a:lnTo>
                  <a:pt x="2643742" y="538808"/>
                </a:lnTo>
                <a:lnTo>
                  <a:pt x="2672692" y="588661"/>
                </a:lnTo>
                <a:cubicBezTo>
                  <a:pt x="2713002" y="658078"/>
                  <a:pt x="2759909" y="738855"/>
                  <a:pt x="2814491" y="832849"/>
                </a:cubicBezTo>
                <a:cubicBezTo>
                  <a:pt x="2839586" y="874521"/>
                  <a:pt x="2839586" y="927860"/>
                  <a:pt x="2814491" y="969531"/>
                </a:cubicBezTo>
                <a:cubicBezTo>
                  <a:pt x="2814491" y="969531"/>
                  <a:pt x="2814491" y="969531"/>
                  <a:pt x="2426350" y="1637936"/>
                </a:cubicBezTo>
                <a:cubicBezTo>
                  <a:pt x="2402927" y="1681274"/>
                  <a:pt x="2356083" y="1707943"/>
                  <a:pt x="2307565" y="1707943"/>
                </a:cubicBezTo>
                <a:cubicBezTo>
                  <a:pt x="2307565" y="1707943"/>
                  <a:pt x="2307565" y="1707943"/>
                  <a:pt x="1532956" y="1707943"/>
                </a:cubicBezTo>
                <a:cubicBezTo>
                  <a:pt x="1520409" y="1707943"/>
                  <a:pt x="1508175" y="1706276"/>
                  <a:pt x="1496490" y="1703099"/>
                </a:cubicBezTo>
                <a:lnTo>
                  <a:pt x="1471408" y="1692583"/>
                </a:lnTo>
                <a:lnTo>
                  <a:pt x="1486736" y="1666073"/>
                </a:lnTo>
                <a:cubicBezTo>
                  <a:pt x="1625328" y="1426376"/>
                  <a:pt x="1802725" y="1119564"/>
                  <a:pt x="2029793" y="726844"/>
                </a:cubicBezTo>
                <a:cubicBezTo>
                  <a:pt x="2097197" y="610441"/>
                  <a:pt x="2218525" y="538808"/>
                  <a:pt x="2353334" y="538808"/>
                </a:cubicBezTo>
                <a:close/>
                <a:moveTo>
                  <a:pt x="1487085" y="0"/>
                </a:moveTo>
                <a:cubicBezTo>
                  <a:pt x="1487085" y="0"/>
                  <a:pt x="1487085" y="0"/>
                  <a:pt x="2360840" y="0"/>
                </a:cubicBezTo>
                <a:cubicBezTo>
                  <a:pt x="2415568" y="0"/>
                  <a:pt x="2468407" y="30084"/>
                  <a:pt x="2494828" y="78969"/>
                </a:cubicBezTo>
                <a:cubicBezTo>
                  <a:pt x="2494828" y="78969"/>
                  <a:pt x="2494828" y="78969"/>
                  <a:pt x="2729665" y="483373"/>
                </a:cubicBezTo>
                <a:lnTo>
                  <a:pt x="2756194" y="529058"/>
                </a:lnTo>
                <a:lnTo>
                  <a:pt x="2735320" y="529058"/>
                </a:lnTo>
                <a:lnTo>
                  <a:pt x="2636659" y="529058"/>
                </a:lnTo>
                <a:lnTo>
                  <a:pt x="2593799" y="455250"/>
                </a:lnTo>
                <a:cubicBezTo>
                  <a:pt x="2430052" y="173267"/>
                  <a:pt x="2430052" y="173267"/>
                  <a:pt x="2430052" y="173267"/>
                </a:cubicBezTo>
                <a:cubicBezTo>
                  <a:pt x="2406629" y="129929"/>
                  <a:pt x="2359785" y="103259"/>
                  <a:pt x="2311267" y="103259"/>
                </a:cubicBezTo>
                <a:cubicBezTo>
                  <a:pt x="1536658" y="103259"/>
                  <a:pt x="1536658" y="103259"/>
                  <a:pt x="1536658" y="103259"/>
                </a:cubicBezTo>
                <a:cubicBezTo>
                  <a:pt x="1486468" y="103259"/>
                  <a:pt x="1441296" y="129929"/>
                  <a:pt x="1416201" y="173267"/>
                </a:cubicBezTo>
                <a:cubicBezTo>
                  <a:pt x="1029733" y="841671"/>
                  <a:pt x="1029733" y="841671"/>
                  <a:pt x="1029733" y="841671"/>
                </a:cubicBezTo>
                <a:cubicBezTo>
                  <a:pt x="1004637" y="883343"/>
                  <a:pt x="1004637" y="936682"/>
                  <a:pt x="1029733" y="978353"/>
                </a:cubicBezTo>
                <a:cubicBezTo>
                  <a:pt x="1416201" y="1646758"/>
                  <a:pt x="1416201" y="1646758"/>
                  <a:pt x="1416201" y="1646758"/>
                </a:cubicBezTo>
                <a:cubicBezTo>
                  <a:pt x="1428749" y="1668427"/>
                  <a:pt x="1446315" y="1685929"/>
                  <a:pt x="1467019" y="1698013"/>
                </a:cubicBezTo>
                <a:lnTo>
                  <a:pt x="1472899" y="1700478"/>
                </a:lnTo>
                <a:lnTo>
                  <a:pt x="1441377" y="1754996"/>
                </a:lnTo>
                <a:lnTo>
                  <a:pt x="1417933" y="1795543"/>
                </a:lnTo>
                <a:lnTo>
                  <a:pt x="1442249" y="1805738"/>
                </a:lnTo>
                <a:cubicBezTo>
                  <a:pt x="1455430" y="1809322"/>
                  <a:pt x="1469230" y="1811202"/>
                  <a:pt x="1483383" y="1811202"/>
                </a:cubicBezTo>
                <a:cubicBezTo>
                  <a:pt x="2357138" y="1811202"/>
                  <a:pt x="2357138" y="1811202"/>
                  <a:pt x="2357138" y="1811202"/>
                </a:cubicBezTo>
                <a:cubicBezTo>
                  <a:pt x="2411866" y="1811202"/>
                  <a:pt x="2464705" y="1781120"/>
                  <a:pt x="2491126" y="1732235"/>
                </a:cubicBezTo>
                <a:cubicBezTo>
                  <a:pt x="2928947" y="978278"/>
                  <a:pt x="2928947" y="978278"/>
                  <a:pt x="2928947" y="978278"/>
                </a:cubicBezTo>
                <a:cubicBezTo>
                  <a:pt x="2957254" y="931274"/>
                  <a:pt x="2957254" y="871108"/>
                  <a:pt x="2928947" y="824102"/>
                </a:cubicBezTo>
                <a:cubicBezTo>
                  <a:pt x="2874220" y="729858"/>
                  <a:pt x="2826333" y="647394"/>
                  <a:pt x="2784432" y="575238"/>
                </a:cubicBezTo>
                <a:lnTo>
                  <a:pt x="2763277" y="538808"/>
                </a:lnTo>
                <a:lnTo>
                  <a:pt x="2861280" y="538808"/>
                </a:lnTo>
                <a:cubicBezTo>
                  <a:pt x="3166048" y="538808"/>
                  <a:pt x="3653676" y="538808"/>
                  <a:pt x="4433881" y="538808"/>
                </a:cubicBezTo>
                <a:cubicBezTo>
                  <a:pt x="4564197" y="538808"/>
                  <a:pt x="4690018" y="610441"/>
                  <a:pt x="4752929" y="726844"/>
                </a:cubicBezTo>
                <a:cubicBezTo>
                  <a:pt x="4752929" y="726844"/>
                  <a:pt x="4752929" y="726844"/>
                  <a:pt x="5795449" y="2522134"/>
                </a:cubicBezTo>
                <a:cubicBezTo>
                  <a:pt x="5862854" y="2634060"/>
                  <a:pt x="5862854" y="2777325"/>
                  <a:pt x="5795449" y="2889251"/>
                </a:cubicBezTo>
                <a:cubicBezTo>
                  <a:pt x="5795449" y="2889251"/>
                  <a:pt x="5795449" y="2889251"/>
                  <a:pt x="4752929" y="4684542"/>
                </a:cubicBezTo>
                <a:cubicBezTo>
                  <a:pt x="4690018" y="4800945"/>
                  <a:pt x="4564197" y="4872577"/>
                  <a:pt x="4433881" y="4872577"/>
                </a:cubicBezTo>
                <a:cubicBezTo>
                  <a:pt x="4433881" y="4872577"/>
                  <a:pt x="4433881" y="4872577"/>
                  <a:pt x="2353334" y="4872577"/>
                </a:cubicBezTo>
                <a:cubicBezTo>
                  <a:pt x="2218525" y="4872577"/>
                  <a:pt x="2097197" y="4800945"/>
                  <a:pt x="2029793" y="4684542"/>
                </a:cubicBezTo>
                <a:cubicBezTo>
                  <a:pt x="2029793" y="4684542"/>
                  <a:pt x="2029793" y="4684542"/>
                  <a:pt x="991766" y="2889251"/>
                </a:cubicBezTo>
                <a:cubicBezTo>
                  <a:pt x="924361" y="2777325"/>
                  <a:pt x="924361" y="2634060"/>
                  <a:pt x="991766" y="2522134"/>
                </a:cubicBezTo>
                <a:cubicBezTo>
                  <a:pt x="991766" y="2522134"/>
                  <a:pt x="991766" y="2522134"/>
                  <a:pt x="1377193" y="1855530"/>
                </a:cubicBezTo>
                <a:lnTo>
                  <a:pt x="1409676" y="1799352"/>
                </a:lnTo>
                <a:lnTo>
                  <a:pt x="1408533" y="1798873"/>
                </a:lnTo>
                <a:cubicBezTo>
                  <a:pt x="1385179" y="1785241"/>
                  <a:pt x="1365364" y="1765500"/>
                  <a:pt x="1351210" y="1741057"/>
                </a:cubicBezTo>
                <a:cubicBezTo>
                  <a:pt x="1351210" y="1741057"/>
                  <a:pt x="1351210" y="1741057"/>
                  <a:pt x="915276" y="987100"/>
                </a:cubicBezTo>
                <a:cubicBezTo>
                  <a:pt x="886968" y="940096"/>
                  <a:pt x="886968" y="879930"/>
                  <a:pt x="915276" y="832924"/>
                </a:cubicBezTo>
                <a:cubicBezTo>
                  <a:pt x="915276" y="832924"/>
                  <a:pt x="915276" y="832924"/>
                  <a:pt x="1351210" y="78969"/>
                </a:cubicBezTo>
                <a:cubicBezTo>
                  <a:pt x="1379517" y="30084"/>
                  <a:pt x="1430471" y="0"/>
                  <a:pt x="1487085" y="0"/>
                </a:cubicBezTo>
                <a:close/>
              </a:path>
            </a:pathLst>
          </a:cu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7B2D768-2EB8-B5E8-B31F-91E73A74F1F2}"/>
              </a:ext>
            </a:extLst>
          </p:cNvPr>
          <p:cNvSpPr txBox="1"/>
          <p:nvPr/>
        </p:nvSpPr>
        <p:spPr>
          <a:xfrm>
            <a:off x="87875" y="4014149"/>
            <a:ext cx="4299598" cy="230832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uk-UA" sz="2400" b="1" dirty="0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«Тож змій розлютився на жінку і пішов воювати з рештою її нащадків, які зберігають Божі Заповіді й мають свідчення Ісуса» (</a:t>
            </a:r>
            <a:r>
              <a:rPr lang="uk-UA" sz="2400" b="1" dirty="0" err="1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Об’явл</a:t>
            </a:r>
            <a:r>
              <a:rPr lang="uk-UA" sz="2400" b="1" dirty="0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. 12:17).</a:t>
            </a:r>
            <a:endParaRPr lang="es-ES" sz="2400" b="1" dirty="0">
              <a:ln/>
              <a:solidFill>
                <a:srgbClr val="B86C4C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Hexágono 4">
            <a:extLst>
              <a:ext uri="{FF2B5EF4-FFF2-40B4-BE49-F238E27FC236}">
                <a16:creationId xmlns:a16="http://schemas.microsoft.com/office/drawing/2014/main" id="{659E9849-86F2-7020-058C-EED6BE5B3B95}"/>
              </a:ext>
            </a:extLst>
          </p:cNvPr>
          <p:cNvSpPr/>
          <p:nvPr/>
        </p:nvSpPr>
        <p:spPr>
          <a:xfrm>
            <a:off x="137117" y="259730"/>
            <a:ext cx="2100557" cy="1810825"/>
          </a:xfrm>
          <a:prstGeom prst="hexagon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8339" t="-10581" r="-78703" b="-3329"/>
            </a:stretch>
          </a:blip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054760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1007</TotalTime>
  <Words>509</Words>
  <Application>Microsoft Office PowerPoint</Application>
  <PresentationFormat>Panorámica</PresentationFormat>
  <Paragraphs>13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9" baseType="lpstr">
      <vt:lpstr>Aptos</vt:lpstr>
      <vt:lpstr>Aptos Display</vt:lpstr>
      <vt:lpstr>Arial</vt:lpstr>
      <vt:lpstr>Calibri</vt:lpstr>
      <vt:lpstr>Comic Sans MS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57</cp:revision>
  <dcterms:created xsi:type="dcterms:W3CDTF">2024-03-23T15:50:13Z</dcterms:created>
  <dcterms:modified xsi:type="dcterms:W3CDTF">2024-04-06T14:56:53Z</dcterms:modified>
</cp:coreProperties>
</file>