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65" r:id="rId4"/>
    <p:sldId id="258" r:id="rId5"/>
    <p:sldId id="259" r:id="rId6"/>
    <p:sldId id="260" r:id="rId7"/>
    <p:sldId id="266" r:id="rId8"/>
    <p:sldId id="261" r:id="rId9"/>
    <p:sldId id="262" r:id="rId10"/>
    <p:sldId id="270" r:id="rId11"/>
    <p:sldId id="263" r:id="rId12"/>
    <p:sldId id="26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CE8"/>
    <a:srgbClr val="D2ECB6"/>
    <a:srgbClr val="D9FF85"/>
    <a:srgbClr val="FFD15D"/>
    <a:srgbClr val="A17301"/>
    <a:srgbClr val="FFEAB7"/>
    <a:srgbClr val="E09F01"/>
    <a:srgbClr val="AC4D50"/>
    <a:srgbClr val="BDD9E4"/>
    <a:srgbClr val="006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3" autoAdjust="0"/>
  </p:normalViewPr>
  <p:slideViewPr>
    <p:cSldViewPr snapToGrid="0">
      <p:cViewPr varScale="1">
        <p:scale>
          <a:sx n="31" d="100"/>
          <a:sy n="31" d="100"/>
        </p:scale>
        <p:origin x="90" y="1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9E9B-71C7-4F4B-B8E8-11B9E8891458}" type="doc">
      <dgm:prSet loTypeId="urn:microsoft.com/office/officeart/2008/layout/BendingPictureSemiTransparentText" loCatId="picture" qsTypeId="urn:microsoft.com/office/officeart/2005/8/quickstyle/3d3" qsCatId="3D" csTypeId="urn:microsoft.com/office/officeart/2005/8/colors/accent1_2" csCatId="accent1" phldr="1"/>
      <dgm:spPr/>
      <dgm:t>
        <a:bodyPr/>
        <a:lstStyle/>
        <a:p>
          <a:endParaRPr lang="es-ES"/>
        </a:p>
      </dgm:t>
    </dgm:pt>
    <dgm:pt modelId="{DD5FA090-E523-4569-82E8-B47B61003D6E}">
      <dgm:prSet custT="1"/>
      <dgm:spPr>
        <a:solidFill>
          <a:schemeClr val="accent6">
            <a:lumMod val="20000"/>
            <a:lumOff val="80000"/>
          </a:schemeClr>
        </a:solidFill>
        <a:ln>
          <a:solidFill>
            <a:schemeClr val="accent6"/>
          </a:solidFill>
        </a:ln>
      </dgm:spPr>
      <dgm:t>
        <a:bodyPr/>
        <a:lstStyle/>
        <a:p>
          <a:r>
            <a:rPr lang="en" sz="1800" b="1" dirty="0">
              <a:solidFill>
                <a:schemeClr val="tx1"/>
              </a:solidFill>
            </a:rPr>
            <a:t>Zeisu in na khempeuh piangsak (Johan 1:3)</a:t>
          </a:r>
        </a:p>
      </dgm:t>
    </dgm:pt>
    <dgm:pt modelId="{3D5C7BCB-2431-4257-9365-2D40668042AE}" type="parTrans" cxnId="{6E246DD6-90D3-4B35-9BF2-5E898EF89630}">
      <dgm:prSet/>
      <dgm:spPr/>
      <dgm:t>
        <a:bodyPr/>
        <a:lstStyle/>
        <a:p>
          <a:endParaRPr lang="es-ES" sz="1800" b="1">
            <a:solidFill>
              <a:schemeClr val="tx1"/>
            </a:solidFill>
          </a:endParaRPr>
        </a:p>
      </dgm:t>
    </dgm:pt>
    <dgm:pt modelId="{36B4C9B7-9C4D-4C03-9F61-08BB20CBB4B6}" type="sibTrans" cxnId="{6E246DD6-90D3-4B35-9BF2-5E898EF89630}">
      <dgm:prSet/>
      <dgm:spPr/>
      <dgm:t>
        <a:bodyPr/>
        <a:lstStyle/>
        <a:p>
          <a:endParaRPr lang="es-ES" sz="1800" b="1">
            <a:solidFill>
              <a:schemeClr val="tx1"/>
            </a:solidFill>
          </a:endParaRPr>
        </a:p>
      </dgm:t>
    </dgm:pt>
    <dgm:pt modelId="{7C4699DD-471D-40AD-B16C-C778845D498D}">
      <dgm:prSet custT="1"/>
      <dgm:spPr>
        <a:solidFill>
          <a:schemeClr val="accent4">
            <a:lumMod val="20000"/>
            <a:lumOff val="80000"/>
          </a:schemeClr>
        </a:solidFill>
        <a:ln>
          <a:solidFill>
            <a:schemeClr val="accent4"/>
          </a:solidFill>
        </a:ln>
      </dgm:spPr>
      <dgm:t>
        <a:bodyPr/>
        <a:lstStyle/>
        <a:p>
          <a:r>
            <a:rPr lang="en" sz="1800" b="1" dirty="0">
              <a:solidFill>
                <a:schemeClr val="tx1"/>
              </a:solidFill>
            </a:rPr>
            <a:t>Amah piansak na hong suak (John 1:14)</a:t>
          </a:r>
          <a:endParaRPr lang="es-ES" sz="1800" b="1" dirty="0">
            <a:solidFill>
              <a:schemeClr val="tx1"/>
            </a:solidFill>
          </a:endParaRPr>
        </a:p>
      </dgm:t>
    </dgm:pt>
    <dgm:pt modelId="{FC5DFF4E-5B91-4133-92A4-5F548B9213D0}" type="parTrans" cxnId="{89D6C48C-8AE4-4167-92A1-422DDF484CA5}">
      <dgm:prSet/>
      <dgm:spPr/>
      <dgm:t>
        <a:bodyPr/>
        <a:lstStyle/>
        <a:p>
          <a:endParaRPr lang="es-ES" sz="1800" b="1">
            <a:solidFill>
              <a:schemeClr val="tx1"/>
            </a:solidFill>
          </a:endParaRPr>
        </a:p>
      </dgm:t>
    </dgm:pt>
    <dgm:pt modelId="{55B96651-BD50-4304-918D-CB6013598BA5}" type="sibTrans" cxnId="{89D6C48C-8AE4-4167-92A1-422DDF484CA5}">
      <dgm:prSet/>
      <dgm:spPr/>
      <dgm:t>
        <a:bodyPr/>
        <a:lstStyle/>
        <a:p>
          <a:endParaRPr lang="es-ES" sz="1800" b="1">
            <a:solidFill>
              <a:schemeClr val="tx1"/>
            </a:solidFill>
          </a:endParaRPr>
        </a:p>
      </dgm:t>
    </dgm:pt>
    <dgm:pt modelId="{75E82F51-751F-41A8-9AD0-C119DE295093}">
      <dgm:prSet custT="1"/>
      <dgm:spPr>
        <a:solidFill>
          <a:schemeClr val="accent5">
            <a:lumMod val="20000"/>
            <a:lumOff val="80000"/>
          </a:schemeClr>
        </a:solidFill>
        <a:ln>
          <a:solidFill>
            <a:schemeClr val="accent5"/>
          </a:solidFill>
        </a:ln>
      </dgm:spPr>
      <dgm:t>
        <a:bodyPr/>
        <a:lstStyle/>
        <a:p>
          <a:r>
            <a:rPr lang="en" sz="1800" b="1" dirty="0">
              <a:solidFill>
                <a:schemeClr val="tx1"/>
              </a:solidFill>
            </a:rPr>
            <a:t>Ei mah bangin gen’theihna, gilkial dangtakna, bawlsiatna, nat le sat thuak (Is. 53:3; Marka 11:12)</a:t>
          </a:r>
          <a:endParaRPr lang="es-ES" sz="1800" b="1" dirty="0">
            <a:solidFill>
              <a:schemeClr val="tx1"/>
            </a:solidFill>
          </a:endParaRPr>
        </a:p>
      </dgm:t>
    </dgm:pt>
    <dgm:pt modelId="{6470B101-6CC1-4124-A3C6-46C8AA06BF1A}" type="parTrans" cxnId="{25020358-5D89-44BD-A2FF-A27FE7A63CEE}">
      <dgm:prSet/>
      <dgm:spPr/>
      <dgm:t>
        <a:bodyPr/>
        <a:lstStyle/>
        <a:p>
          <a:endParaRPr lang="es-ES" sz="1800" b="1">
            <a:solidFill>
              <a:schemeClr val="tx1"/>
            </a:solidFill>
          </a:endParaRPr>
        </a:p>
      </dgm:t>
    </dgm:pt>
    <dgm:pt modelId="{A4C3D6B9-1DA5-4B6B-B0BD-CC4E1D346C32}" type="sibTrans" cxnId="{25020358-5D89-44BD-A2FF-A27FE7A63CEE}">
      <dgm:prSet/>
      <dgm:spPr/>
      <dgm:t>
        <a:bodyPr/>
        <a:lstStyle/>
        <a:p>
          <a:endParaRPr lang="es-ES" sz="1800" b="1">
            <a:solidFill>
              <a:schemeClr val="tx1"/>
            </a:solidFill>
          </a:endParaRPr>
        </a:p>
      </dgm:t>
    </dgm:pt>
    <dgm:pt modelId="{D8C98AAC-9E60-487A-BFA4-1D141115039A}">
      <dgm:prSet custT="1"/>
      <dgm:spPr>
        <a:solidFill>
          <a:schemeClr val="accent3">
            <a:lumMod val="20000"/>
            <a:lumOff val="80000"/>
          </a:schemeClr>
        </a:solidFill>
        <a:ln>
          <a:solidFill>
            <a:schemeClr val="accent3"/>
          </a:solidFill>
        </a:ln>
      </dgm:spPr>
      <dgm:t>
        <a:bodyPr/>
        <a:lstStyle/>
        <a:p>
          <a:r>
            <a:rPr lang="en" sz="1800" b="1" dirty="0">
              <a:solidFill>
                <a:schemeClr val="tx1"/>
              </a:solidFill>
            </a:rPr>
            <a:t>Amah ei mah bangin ze-et thuak (Heb. 4:15)</a:t>
          </a:r>
        </a:p>
      </dgm:t>
    </dgm:pt>
    <dgm:pt modelId="{4CB70D7C-76EA-423C-AD93-6215FFEF250B}" type="parTrans" cxnId="{2951A0FC-BA63-4628-A7CF-7890B636E315}">
      <dgm:prSet/>
      <dgm:spPr/>
      <dgm:t>
        <a:bodyPr/>
        <a:lstStyle/>
        <a:p>
          <a:endParaRPr lang="es-ES" sz="1800" b="1">
            <a:solidFill>
              <a:schemeClr val="tx1"/>
            </a:solidFill>
          </a:endParaRPr>
        </a:p>
      </dgm:t>
    </dgm:pt>
    <dgm:pt modelId="{A72364C4-B4CB-4AA3-84FF-689A151E8DF3}" type="sibTrans" cxnId="{2951A0FC-BA63-4628-A7CF-7890B636E315}">
      <dgm:prSet/>
      <dgm:spPr/>
      <dgm:t>
        <a:bodyPr/>
        <a:lstStyle/>
        <a:p>
          <a:endParaRPr lang="es-ES" sz="1800" b="1">
            <a:solidFill>
              <a:schemeClr val="tx1"/>
            </a:solidFill>
          </a:endParaRPr>
        </a:p>
      </dgm:t>
    </dgm:pt>
    <dgm:pt modelId="{3D7BC7F4-1B42-4480-BD99-5412295323CC}">
      <dgm:prSet custT="1"/>
      <dgm:spPr>
        <a:solidFill>
          <a:schemeClr val="accent2">
            <a:lumMod val="20000"/>
            <a:lumOff val="80000"/>
          </a:schemeClr>
        </a:solidFill>
        <a:ln>
          <a:solidFill>
            <a:schemeClr val="accent2"/>
          </a:solidFill>
        </a:ln>
      </dgm:spPr>
      <dgm:t>
        <a:bodyPr/>
        <a:lstStyle/>
        <a:p>
          <a:r>
            <a:rPr lang="en" sz="1800" b="1" dirty="0">
              <a:solidFill>
                <a:schemeClr val="tx1"/>
              </a:solidFill>
            </a:rPr>
            <a:t>Thuman’ mite mawhna tang’in lungkim takin sihna hong thuak (1 Pet. 3:18; John 10:17-18)</a:t>
          </a:r>
        </a:p>
      </dgm:t>
    </dgm:pt>
    <dgm:pt modelId="{906311EB-6FDF-4A2E-AEE5-CF8B9C08BAAD}" type="parTrans" cxnId="{A1A2205B-FCF1-4F84-B85C-7AB546FD1154}">
      <dgm:prSet/>
      <dgm:spPr/>
      <dgm:t>
        <a:bodyPr/>
        <a:lstStyle/>
        <a:p>
          <a:endParaRPr lang="es-ES" sz="1800" b="1">
            <a:solidFill>
              <a:schemeClr val="tx1"/>
            </a:solidFill>
          </a:endParaRPr>
        </a:p>
      </dgm:t>
    </dgm:pt>
    <dgm:pt modelId="{4AA7259E-67A2-47FE-B48D-30B3EE99EE47}" type="sibTrans" cxnId="{A1A2205B-FCF1-4F84-B85C-7AB546FD1154}">
      <dgm:prSet/>
      <dgm:spPr/>
      <dgm:t>
        <a:bodyPr/>
        <a:lstStyle/>
        <a:p>
          <a:endParaRPr lang="es-ES" sz="1800" b="1">
            <a:solidFill>
              <a:schemeClr val="tx1"/>
            </a:solidFill>
          </a:endParaRPr>
        </a:p>
      </dgm:t>
    </dgm:pt>
    <dgm:pt modelId="{E083FB59-873C-4410-A644-78F885F8EE95}">
      <dgm:prSet custT="1"/>
      <dgm:spPr>
        <a:solidFill>
          <a:schemeClr val="accent1">
            <a:lumMod val="20000"/>
            <a:lumOff val="80000"/>
          </a:schemeClr>
        </a:solidFill>
      </dgm:spPr>
      <dgm:t>
        <a:bodyPr/>
        <a:lstStyle/>
        <a:p>
          <a:r>
            <a:rPr lang="en" sz="1800" b="1" dirty="0">
              <a:solidFill>
                <a:schemeClr val="tx1"/>
              </a:solidFill>
            </a:rPr>
            <a:t>Sihna thuak in a thawh kik na hangin a mite in tawn tung nuntakna ading lung muanna ngah (Rom. 6:3-4)</a:t>
          </a:r>
        </a:p>
      </dgm:t>
    </dgm:pt>
    <dgm:pt modelId="{A692FC1B-4379-4810-A9D5-197338EC170D}" type="parTrans" cxnId="{A9393B3D-9802-45E4-87F0-BC546E02A02D}">
      <dgm:prSet/>
      <dgm:spPr/>
      <dgm:t>
        <a:bodyPr/>
        <a:lstStyle/>
        <a:p>
          <a:endParaRPr lang="es-ES" sz="1800" b="1">
            <a:solidFill>
              <a:schemeClr val="tx1"/>
            </a:solidFill>
          </a:endParaRPr>
        </a:p>
      </dgm:t>
    </dgm:pt>
    <dgm:pt modelId="{F6FFC661-E637-4BBE-9EBC-01A5A307A731}" type="sibTrans" cxnId="{A9393B3D-9802-45E4-87F0-BC546E02A02D}">
      <dgm:prSet/>
      <dgm:spPr/>
      <dgm:t>
        <a:bodyPr/>
        <a:lstStyle/>
        <a:p>
          <a:endParaRPr lang="es-ES" sz="1800" b="1">
            <a:solidFill>
              <a:schemeClr val="tx1"/>
            </a:solidFill>
          </a:endParaRPr>
        </a:p>
      </dgm:t>
    </dgm:pt>
    <dgm:pt modelId="{69D2D5CC-9BD5-48B5-9A0E-C12B56793AA8}">
      <dgm:prSet custT="1"/>
      <dgm:spPr>
        <a:solidFill>
          <a:schemeClr val="bg2">
            <a:lumMod val="20000"/>
            <a:lumOff val="80000"/>
          </a:schemeClr>
        </a:solidFill>
        <a:ln>
          <a:solidFill>
            <a:schemeClr val="bg2"/>
          </a:solidFill>
        </a:ln>
      </dgm:spPr>
      <dgm:t>
        <a:bodyPr/>
        <a:lstStyle/>
        <a:p>
          <a:r>
            <a:rPr lang="en" sz="1800" b="1" dirty="0">
              <a:solidFill>
                <a:schemeClr val="tx1"/>
              </a:solidFill>
            </a:rPr>
            <a:t>Hih khempeuh in itna hang bekhi (1Jn. 4:10)</a:t>
          </a:r>
        </a:p>
      </dgm:t>
    </dgm:pt>
    <dgm:pt modelId="{4FF23766-C05C-4B16-B3B7-452DA364FCCD}" type="parTrans" cxnId="{C347FAE2-F9AF-450E-ACF8-77E63760786F}">
      <dgm:prSet/>
      <dgm:spPr/>
      <dgm:t>
        <a:bodyPr/>
        <a:lstStyle/>
        <a:p>
          <a:endParaRPr lang="es-ES" sz="1800" b="1">
            <a:solidFill>
              <a:schemeClr val="tx1"/>
            </a:solidFill>
          </a:endParaRPr>
        </a:p>
      </dgm:t>
    </dgm:pt>
    <dgm:pt modelId="{C2867D3D-5174-4AE1-A1E7-640D7E52F177}" type="sibTrans" cxnId="{C347FAE2-F9AF-450E-ACF8-77E63760786F}">
      <dgm:prSet/>
      <dgm:spPr/>
      <dgm:t>
        <a:bodyPr/>
        <a:lstStyle/>
        <a:p>
          <a:endParaRPr lang="es-ES" sz="1800" b="1">
            <a:solidFill>
              <a:schemeClr val="tx1"/>
            </a:solidFill>
          </a:endParaRPr>
        </a:p>
      </dgm:t>
    </dgm:pt>
    <dgm:pt modelId="{09DC6AB6-5FB9-45DB-B57D-3F1C47DED07F}" type="pres">
      <dgm:prSet presAssocID="{88489E9B-71C7-4F4B-B8E8-11B9E8891458}" presName="Name0" presStyleCnt="0">
        <dgm:presLayoutVars>
          <dgm:dir/>
          <dgm:resizeHandles val="exact"/>
        </dgm:presLayoutVars>
      </dgm:prSet>
      <dgm:spPr/>
    </dgm:pt>
    <dgm:pt modelId="{42DA5298-FE3D-454D-A670-1EC715F8F966}" type="pres">
      <dgm:prSet presAssocID="{DD5FA090-E523-4569-82E8-B47B61003D6E}" presName="composite" presStyleCnt="0"/>
      <dgm:spPr/>
    </dgm:pt>
    <dgm:pt modelId="{3425B0F2-C3C8-4125-87C3-98F6D97C089B}" type="pres">
      <dgm:prSet presAssocID="{DD5FA090-E523-4569-82E8-B47B61003D6E}" presName="rect1" presStyleLbl="bgShp" presStyleIdx="0" presStyleCnt="7" custScaleY="11668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a:solidFill>
            <a:schemeClr val="accent6"/>
          </a:solidFill>
        </a:ln>
        <a:scene3d>
          <a:camera prst="orthographicFront">
            <a:rot lat="0" lon="0" rev="0"/>
          </a:camera>
          <a:lightRig rig="contrasting" dir="t">
            <a:rot lat="0" lon="0" rev="1200000"/>
          </a:lightRig>
        </a:scene3d>
        <a:sp3d z="-300000" prstMaterial="plastic">
          <a:bevelT prst="angle"/>
        </a:sp3d>
      </dgm:spPr>
    </dgm:pt>
    <dgm:pt modelId="{4A75FEE0-12CA-4BA1-BAA0-346A38023E4D}" type="pres">
      <dgm:prSet presAssocID="{DD5FA090-E523-4569-82E8-B47B61003D6E}" presName="rect2" presStyleLbl="trBgShp" presStyleIdx="0" presStyleCnt="7" custScaleY="148972" custLinFactNeighborY="39330">
        <dgm:presLayoutVars>
          <dgm:bulletEnabled val="1"/>
        </dgm:presLayoutVars>
      </dgm:prSet>
      <dgm:spPr/>
    </dgm:pt>
    <dgm:pt modelId="{2AA5DECD-78F7-4968-AAFF-9971D401501C}" type="pres">
      <dgm:prSet presAssocID="{36B4C9B7-9C4D-4C03-9F61-08BB20CBB4B6}" presName="sibTrans" presStyleCnt="0"/>
      <dgm:spPr/>
    </dgm:pt>
    <dgm:pt modelId="{942E6D2F-AB0A-40B2-8229-58DEDEC46055}" type="pres">
      <dgm:prSet presAssocID="{7C4699DD-471D-40AD-B16C-C778845D498D}" presName="composite" presStyleCnt="0"/>
      <dgm:spPr/>
    </dgm:pt>
    <dgm:pt modelId="{2F41995C-22B0-421C-8230-891191E1E846}" type="pres">
      <dgm:prSet presAssocID="{7C4699DD-471D-40AD-B16C-C778845D498D}" presName="rect1" presStyleLbl="bgShp" presStyleIdx="1" presStyleCnt="7" custScaleY="116685"/>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rot lat="0" lon="0" rev="0"/>
          </a:camera>
          <a:lightRig rig="contrasting" dir="t">
            <a:rot lat="0" lon="0" rev="1200000"/>
          </a:lightRig>
        </a:scene3d>
        <a:sp3d z="-300000" prstMaterial="plastic">
          <a:bevelT prst="angle"/>
        </a:sp3d>
      </dgm:spPr>
    </dgm:pt>
    <dgm:pt modelId="{72C37650-D275-4B9D-9E2D-9D7401BA3D9E}" type="pres">
      <dgm:prSet presAssocID="{7C4699DD-471D-40AD-B16C-C778845D498D}" presName="rect2" presStyleLbl="trBgShp" presStyleIdx="1" presStyleCnt="7" custLinFactNeighborY="57736">
        <dgm:presLayoutVars>
          <dgm:bulletEnabled val="1"/>
        </dgm:presLayoutVars>
      </dgm:prSet>
      <dgm:spPr/>
    </dgm:pt>
    <dgm:pt modelId="{589C5419-77DC-43E0-8C8F-9826399B02AC}" type="pres">
      <dgm:prSet presAssocID="{55B96651-BD50-4304-918D-CB6013598BA5}" presName="sibTrans" presStyleCnt="0"/>
      <dgm:spPr/>
    </dgm:pt>
    <dgm:pt modelId="{B10F7175-0875-49B8-8AF2-E066FC8D1606}" type="pres">
      <dgm:prSet presAssocID="{75E82F51-751F-41A8-9AD0-C119DE295093}" presName="composite" presStyleCnt="0"/>
      <dgm:spPr/>
    </dgm:pt>
    <dgm:pt modelId="{DBA62EDB-871E-40DE-B429-17C783811F47}" type="pres">
      <dgm:prSet presAssocID="{75E82F51-751F-41A8-9AD0-C119DE295093}" presName="rect1" presStyleLbl="bgShp" presStyleIdx="2" presStyleCnt="7" custScaleX="160685" custScaleY="116685"/>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a:solidFill>
            <a:schemeClr val="accent5"/>
          </a:solidFill>
        </a:ln>
        <a:scene3d>
          <a:camera prst="orthographicFront">
            <a:rot lat="0" lon="0" rev="0"/>
          </a:camera>
          <a:lightRig rig="contrasting" dir="t">
            <a:rot lat="0" lon="0" rev="1200000"/>
          </a:lightRig>
        </a:scene3d>
        <a:sp3d z="-300000" prstMaterial="plastic">
          <a:bevelT prst="angle"/>
        </a:sp3d>
      </dgm:spPr>
    </dgm:pt>
    <dgm:pt modelId="{F79FEEF2-A183-4219-8981-FB5DBB4F39B0}" type="pres">
      <dgm:prSet presAssocID="{75E82F51-751F-41A8-9AD0-C119DE295093}" presName="rect2" presStyleLbl="trBgShp" presStyleIdx="2" presStyleCnt="7" custScaleX="160685" custScaleY="156648" custLinFactNeighborY="27874">
        <dgm:presLayoutVars>
          <dgm:bulletEnabled val="1"/>
        </dgm:presLayoutVars>
      </dgm:prSet>
      <dgm:spPr/>
    </dgm:pt>
    <dgm:pt modelId="{45EF4375-EEA7-4B97-89A3-6792A05A8C76}" type="pres">
      <dgm:prSet presAssocID="{A4C3D6B9-1DA5-4B6B-B0BD-CC4E1D346C32}" presName="sibTrans" presStyleCnt="0"/>
      <dgm:spPr/>
    </dgm:pt>
    <dgm:pt modelId="{4ED927AA-121C-46E0-9EB1-8BF7FA3FCB0A}" type="pres">
      <dgm:prSet presAssocID="{D8C98AAC-9E60-487A-BFA4-1D141115039A}" presName="composite" presStyleCnt="0"/>
      <dgm:spPr/>
    </dgm:pt>
    <dgm:pt modelId="{89585A44-E233-4086-BB1B-031CB0C559F4}" type="pres">
      <dgm:prSet presAssocID="{D8C98AAC-9E60-487A-BFA4-1D141115039A}" presName="rect1" presStyleLbl="bgShp" presStyleIdx="3" presStyleCnt="7" custScaleY="11668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a:solidFill>
            <a:schemeClr val="accent3"/>
          </a:solidFill>
        </a:ln>
        <a:scene3d>
          <a:camera prst="orthographicFront">
            <a:rot lat="0" lon="0" rev="0"/>
          </a:camera>
          <a:lightRig rig="contrasting" dir="t">
            <a:rot lat="0" lon="0" rev="1200000"/>
          </a:lightRig>
        </a:scene3d>
        <a:sp3d z="-300000" prstMaterial="plastic">
          <a:bevelT prst="angle"/>
        </a:sp3d>
      </dgm:spPr>
    </dgm:pt>
    <dgm:pt modelId="{4D95D6BB-787B-4B1F-9474-902198FD8113}" type="pres">
      <dgm:prSet presAssocID="{D8C98AAC-9E60-487A-BFA4-1D141115039A}" presName="rect2" presStyleLbl="trBgShp" presStyleIdx="3" presStyleCnt="7" custScaleX="110269" custLinFactNeighborY="62600">
        <dgm:presLayoutVars>
          <dgm:bulletEnabled val="1"/>
        </dgm:presLayoutVars>
      </dgm:prSet>
      <dgm:spPr/>
    </dgm:pt>
    <dgm:pt modelId="{5D625489-2B11-4F53-9FE0-970AC7EAB239}" type="pres">
      <dgm:prSet presAssocID="{A72364C4-B4CB-4AA3-84FF-689A151E8DF3}" presName="sibTrans" presStyleCnt="0"/>
      <dgm:spPr/>
    </dgm:pt>
    <dgm:pt modelId="{86BF6D74-D2D6-4A8D-AF0D-64D5A6A71138}" type="pres">
      <dgm:prSet presAssocID="{3D7BC7F4-1B42-4480-BD99-5412295323CC}" presName="composite" presStyleCnt="0"/>
      <dgm:spPr/>
    </dgm:pt>
    <dgm:pt modelId="{475ED61E-E34C-49AE-AB8E-3966E0F0933B}" type="pres">
      <dgm:prSet presAssocID="{3D7BC7F4-1B42-4480-BD99-5412295323CC}" presName="rect1" presStyleLbl="bgShp" presStyleIdx="4" presStyleCnt="7" custScaleX="143298" custScaleY="11668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a:solidFill>
            <a:schemeClr val="accent2"/>
          </a:solidFill>
        </a:ln>
        <a:scene3d>
          <a:camera prst="orthographicFront">
            <a:rot lat="0" lon="0" rev="0"/>
          </a:camera>
          <a:lightRig rig="contrasting" dir="t">
            <a:rot lat="0" lon="0" rev="1200000"/>
          </a:lightRig>
        </a:scene3d>
        <a:sp3d z="-300000" prstMaterial="plastic">
          <a:bevelT prst="angle"/>
        </a:sp3d>
      </dgm:spPr>
    </dgm:pt>
    <dgm:pt modelId="{C02D3DC0-21BB-4B11-8F49-6AFF1271CD62}" type="pres">
      <dgm:prSet presAssocID="{3D7BC7F4-1B42-4480-BD99-5412295323CC}" presName="rect2" presStyleLbl="trBgShp" presStyleIdx="4" presStyleCnt="7" custScaleX="143298" custScaleY="152532" custLinFactNeighborY="29865">
        <dgm:presLayoutVars>
          <dgm:bulletEnabled val="1"/>
        </dgm:presLayoutVars>
      </dgm:prSet>
      <dgm:spPr/>
    </dgm:pt>
    <dgm:pt modelId="{656712E3-725E-41BC-9379-90D117890268}" type="pres">
      <dgm:prSet presAssocID="{4AA7259E-67A2-47FE-B48D-30B3EE99EE47}" presName="sibTrans" presStyleCnt="0"/>
      <dgm:spPr/>
    </dgm:pt>
    <dgm:pt modelId="{6C06AAF5-1D20-4879-9883-57400F07C8E4}" type="pres">
      <dgm:prSet presAssocID="{E083FB59-873C-4410-A644-78F885F8EE95}" presName="composite" presStyleCnt="0"/>
      <dgm:spPr/>
    </dgm:pt>
    <dgm:pt modelId="{A5F1CBFD-6BDB-4629-9C06-78B8EDC96FE0}" type="pres">
      <dgm:prSet presAssocID="{E083FB59-873C-4410-A644-78F885F8EE95}" presName="rect1" presStyleLbl="bgShp" presStyleIdx="5" presStyleCnt="7" custScaleX="123301" custScaleY="116685" custLinFactNeighborX="0"/>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a:solidFill>
            <a:schemeClr val="accent1"/>
          </a:solidFill>
        </a:ln>
        <a:scene3d>
          <a:camera prst="orthographicFront">
            <a:rot lat="0" lon="0" rev="0"/>
          </a:camera>
          <a:lightRig rig="contrasting" dir="t">
            <a:rot lat="0" lon="0" rev="1200000"/>
          </a:lightRig>
        </a:scene3d>
        <a:sp3d z="-300000" prstMaterial="plastic">
          <a:bevelT prst="angle"/>
        </a:sp3d>
      </dgm:spPr>
    </dgm:pt>
    <dgm:pt modelId="{5B052712-857B-452D-AEE2-B6AE847FA35E}" type="pres">
      <dgm:prSet presAssocID="{E083FB59-873C-4410-A644-78F885F8EE95}" presName="rect2" presStyleLbl="trBgShp" presStyleIdx="5" presStyleCnt="7" custScaleX="123301" custScaleY="205617" custLinFactNeighborY="27874">
        <dgm:presLayoutVars>
          <dgm:bulletEnabled val="1"/>
        </dgm:presLayoutVars>
      </dgm:prSet>
      <dgm:spPr/>
    </dgm:pt>
    <dgm:pt modelId="{20B0F151-98FC-4A0B-A0B3-C95D0B64619D}" type="pres">
      <dgm:prSet presAssocID="{F6FFC661-E637-4BBE-9EBC-01A5A307A731}" presName="sibTrans" presStyleCnt="0"/>
      <dgm:spPr/>
    </dgm:pt>
    <dgm:pt modelId="{C8F54DBB-939F-4656-9552-A4D0BA9D8538}" type="pres">
      <dgm:prSet presAssocID="{69D2D5CC-9BD5-48B5-9A0E-C12B56793AA8}" presName="composite" presStyleCnt="0"/>
      <dgm:spPr/>
    </dgm:pt>
    <dgm:pt modelId="{F408E34B-A19F-437D-8DE7-54BA144AC0B4}" type="pres">
      <dgm:prSet presAssocID="{69D2D5CC-9BD5-48B5-9A0E-C12B56793AA8}" presName="rect1" presStyleLbl="bgShp" presStyleIdx="6" presStyleCnt="7" custScaleY="116685"/>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a:solidFill>
            <a:schemeClr val="bg2"/>
          </a:solidFill>
        </a:ln>
        <a:scene3d>
          <a:camera prst="orthographicFront">
            <a:rot lat="0" lon="0" rev="0"/>
          </a:camera>
          <a:lightRig rig="contrasting" dir="t">
            <a:rot lat="0" lon="0" rev="1200000"/>
          </a:lightRig>
        </a:scene3d>
        <a:sp3d z="-300000" prstMaterial="plastic">
          <a:bevelT prst="angle"/>
        </a:sp3d>
      </dgm:spPr>
    </dgm:pt>
    <dgm:pt modelId="{557ACB4E-4DC4-4E82-BA70-4D0847941B4E}" type="pres">
      <dgm:prSet presAssocID="{69D2D5CC-9BD5-48B5-9A0E-C12B56793AA8}" presName="rect2" presStyleLbl="trBgShp" presStyleIdx="6" presStyleCnt="7" custLinFactNeighborY="58867">
        <dgm:presLayoutVars>
          <dgm:bulletEnabled val="1"/>
        </dgm:presLayoutVars>
      </dgm:prSet>
      <dgm:spPr/>
    </dgm:pt>
  </dgm:ptLst>
  <dgm:cxnLst>
    <dgm:cxn modelId="{9021C713-9AF6-449D-9D9C-5CF778F2FC04}" type="presOf" srcId="{69D2D5CC-9BD5-48B5-9A0E-C12B56793AA8}" destId="{557ACB4E-4DC4-4E82-BA70-4D0847941B4E}" srcOrd="0" destOrd="0" presId="urn:microsoft.com/office/officeart/2008/layout/BendingPictureSemiTransparentText"/>
    <dgm:cxn modelId="{FE18DB1A-8B46-4CE3-B6E0-0A0BF1549096}" type="presOf" srcId="{D8C98AAC-9E60-487A-BFA4-1D141115039A}" destId="{4D95D6BB-787B-4B1F-9474-902198FD8113}" srcOrd="0" destOrd="0" presId="urn:microsoft.com/office/officeart/2008/layout/BendingPictureSemiTransparentText"/>
    <dgm:cxn modelId="{2886431B-D731-4984-923E-336C2F95F288}" type="presOf" srcId="{DD5FA090-E523-4569-82E8-B47B61003D6E}" destId="{4A75FEE0-12CA-4BA1-BAA0-346A38023E4D}" srcOrd="0" destOrd="0" presId="urn:microsoft.com/office/officeart/2008/layout/BendingPictureSemiTransparentText"/>
    <dgm:cxn modelId="{A9393B3D-9802-45E4-87F0-BC546E02A02D}" srcId="{88489E9B-71C7-4F4B-B8E8-11B9E8891458}" destId="{E083FB59-873C-4410-A644-78F885F8EE95}" srcOrd="5" destOrd="0" parTransId="{A692FC1B-4379-4810-A9D5-197338EC170D}" sibTransId="{F6FFC661-E637-4BBE-9EBC-01A5A307A731}"/>
    <dgm:cxn modelId="{A1A2205B-FCF1-4F84-B85C-7AB546FD1154}" srcId="{88489E9B-71C7-4F4B-B8E8-11B9E8891458}" destId="{3D7BC7F4-1B42-4480-BD99-5412295323CC}" srcOrd="4" destOrd="0" parTransId="{906311EB-6FDF-4A2E-AEE5-CF8B9C08BAAD}" sibTransId="{4AA7259E-67A2-47FE-B48D-30B3EE99EE47}"/>
    <dgm:cxn modelId="{A273554F-5E3A-4B16-AC32-FF3F0E10389B}" type="presOf" srcId="{E083FB59-873C-4410-A644-78F885F8EE95}" destId="{5B052712-857B-452D-AEE2-B6AE847FA35E}" srcOrd="0" destOrd="0" presId="urn:microsoft.com/office/officeart/2008/layout/BendingPictureSemiTransparentText"/>
    <dgm:cxn modelId="{43997C73-867F-4F8F-A1A3-435D3E3E02C4}" type="presOf" srcId="{3D7BC7F4-1B42-4480-BD99-5412295323CC}" destId="{C02D3DC0-21BB-4B11-8F49-6AFF1271CD62}" srcOrd="0" destOrd="0" presId="urn:microsoft.com/office/officeart/2008/layout/BendingPictureSemiTransparentText"/>
    <dgm:cxn modelId="{25020358-5D89-44BD-A2FF-A27FE7A63CEE}" srcId="{88489E9B-71C7-4F4B-B8E8-11B9E8891458}" destId="{75E82F51-751F-41A8-9AD0-C119DE295093}" srcOrd="2" destOrd="0" parTransId="{6470B101-6CC1-4124-A3C6-46C8AA06BF1A}" sibTransId="{A4C3D6B9-1DA5-4B6B-B0BD-CC4E1D346C32}"/>
    <dgm:cxn modelId="{89D6C48C-8AE4-4167-92A1-422DDF484CA5}" srcId="{88489E9B-71C7-4F4B-B8E8-11B9E8891458}" destId="{7C4699DD-471D-40AD-B16C-C778845D498D}" srcOrd="1" destOrd="0" parTransId="{FC5DFF4E-5B91-4133-92A4-5F548B9213D0}" sibTransId="{55B96651-BD50-4304-918D-CB6013598BA5}"/>
    <dgm:cxn modelId="{D34D7CB0-7477-4F29-99F7-B9B11C54861A}" type="presOf" srcId="{75E82F51-751F-41A8-9AD0-C119DE295093}" destId="{F79FEEF2-A183-4219-8981-FB5DBB4F39B0}" srcOrd="0" destOrd="0" presId="urn:microsoft.com/office/officeart/2008/layout/BendingPictureSemiTransparentText"/>
    <dgm:cxn modelId="{7B0FDBC8-7116-4B8F-81CC-D6F26767479D}" type="presOf" srcId="{88489E9B-71C7-4F4B-B8E8-11B9E8891458}" destId="{09DC6AB6-5FB9-45DB-B57D-3F1C47DED07F}" srcOrd="0" destOrd="0" presId="urn:microsoft.com/office/officeart/2008/layout/BendingPictureSemiTransparentText"/>
    <dgm:cxn modelId="{2FA81DD5-58B5-44D3-9E84-B8B8BCD61AB4}" type="presOf" srcId="{7C4699DD-471D-40AD-B16C-C778845D498D}" destId="{72C37650-D275-4B9D-9E2D-9D7401BA3D9E}" srcOrd="0" destOrd="0" presId="urn:microsoft.com/office/officeart/2008/layout/BendingPictureSemiTransparentText"/>
    <dgm:cxn modelId="{6E246DD6-90D3-4B35-9BF2-5E898EF89630}" srcId="{88489E9B-71C7-4F4B-B8E8-11B9E8891458}" destId="{DD5FA090-E523-4569-82E8-B47B61003D6E}" srcOrd="0" destOrd="0" parTransId="{3D5C7BCB-2431-4257-9365-2D40668042AE}" sibTransId="{36B4C9B7-9C4D-4C03-9F61-08BB20CBB4B6}"/>
    <dgm:cxn modelId="{C347FAE2-F9AF-450E-ACF8-77E63760786F}" srcId="{88489E9B-71C7-4F4B-B8E8-11B9E8891458}" destId="{69D2D5CC-9BD5-48B5-9A0E-C12B56793AA8}" srcOrd="6" destOrd="0" parTransId="{4FF23766-C05C-4B16-B3B7-452DA364FCCD}" sibTransId="{C2867D3D-5174-4AE1-A1E7-640D7E52F177}"/>
    <dgm:cxn modelId="{2951A0FC-BA63-4628-A7CF-7890B636E315}" srcId="{88489E9B-71C7-4F4B-B8E8-11B9E8891458}" destId="{D8C98AAC-9E60-487A-BFA4-1D141115039A}" srcOrd="3" destOrd="0" parTransId="{4CB70D7C-76EA-423C-AD93-6215FFEF250B}" sibTransId="{A72364C4-B4CB-4AA3-84FF-689A151E8DF3}"/>
    <dgm:cxn modelId="{E1CFFBCD-A3F6-4F3F-8135-3D683867ED2B}" type="presParOf" srcId="{09DC6AB6-5FB9-45DB-B57D-3F1C47DED07F}" destId="{42DA5298-FE3D-454D-A670-1EC715F8F966}" srcOrd="0" destOrd="0" presId="urn:microsoft.com/office/officeart/2008/layout/BendingPictureSemiTransparentText"/>
    <dgm:cxn modelId="{FC4D759A-2318-4B87-A5EA-3D2EE7A656C9}" type="presParOf" srcId="{42DA5298-FE3D-454D-A670-1EC715F8F966}" destId="{3425B0F2-C3C8-4125-87C3-98F6D97C089B}" srcOrd="0" destOrd="0" presId="urn:microsoft.com/office/officeart/2008/layout/BendingPictureSemiTransparentText"/>
    <dgm:cxn modelId="{7174D502-FA77-4B69-A818-BDE4B2BF66A8}" type="presParOf" srcId="{42DA5298-FE3D-454D-A670-1EC715F8F966}" destId="{4A75FEE0-12CA-4BA1-BAA0-346A38023E4D}" srcOrd="1" destOrd="0" presId="urn:microsoft.com/office/officeart/2008/layout/BendingPictureSemiTransparentText"/>
    <dgm:cxn modelId="{F6C6D7C6-771D-4022-A2D0-279C34F2D79C}" type="presParOf" srcId="{09DC6AB6-5FB9-45DB-B57D-3F1C47DED07F}" destId="{2AA5DECD-78F7-4968-AAFF-9971D401501C}" srcOrd="1" destOrd="0" presId="urn:microsoft.com/office/officeart/2008/layout/BendingPictureSemiTransparentText"/>
    <dgm:cxn modelId="{2653C0B5-9717-4F69-B97B-C91A4BC8FD8B}" type="presParOf" srcId="{09DC6AB6-5FB9-45DB-B57D-3F1C47DED07F}" destId="{942E6D2F-AB0A-40B2-8229-58DEDEC46055}" srcOrd="2" destOrd="0" presId="urn:microsoft.com/office/officeart/2008/layout/BendingPictureSemiTransparentText"/>
    <dgm:cxn modelId="{3A564972-B3F2-4C12-9997-7635A8984051}" type="presParOf" srcId="{942E6D2F-AB0A-40B2-8229-58DEDEC46055}" destId="{2F41995C-22B0-421C-8230-891191E1E846}" srcOrd="0" destOrd="0" presId="urn:microsoft.com/office/officeart/2008/layout/BendingPictureSemiTransparentText"/>
    <dgm:cxn modelId="{12B8E0F9-758E-47D1-B96D-D12F4A9D84FD}" type="presParOf" srcId="{942E6D2F-AB0A-40B2-8229-58DEDEC46055}" destId="{72C37650-D275-4B9D-9E2D-9D7401BA3D9E}" srcOrd="1" destOrd="0" presId="urn:microsoft.com/office/officeart/2008/layout/BendingPictureSemiTransparentText"/>
    <dgm:cxn modelId="{2D9ADECF-AA08-444F-9FFC-C779463739E5}" type="presParOf" srcId="{09DC6AB6-5FB9-45DB-B57D-3F1C47DED07F}" destId="{589C5419-77DC-43E0-8C8F-9826399B02AC}" srcOrd="3" destOrd="0" presId="urn:microsoft.com/office/officeart/2008/layout/BendingPictureSemiTransparentText"/>
    <dgm:cxn modelId="{CACE34D2-B133-4525-A6F4-0A6386F23868}" type="presParOf" srcId="{09DC6AB6-5FB9-45DB-B57D-3F1C47DED07F}" destId="{B10F7175-0875-49B8-8AF2-E066FC8D1606}" srcOrd="4" destOrd="0" presId="urn:microsoft.com/office/officeart/2008/layout/BendingPictureSemiTransparentText"/>
    <dgm:cxn modelId="{F3FBA331-ECD0-4D3E-AB0B-020C8F3A5EC7}" type="presParOf" srcId="{B10F7175-0875-49B8-8AF2-E066FC8D1606}" destId="{DBA62EDB-871E-40DE-B429-17C783811F47}" srcOrd="0" destOrd="0" presId="urn:microsoft.com/office/officeart/2008/layout/BendingPictureSemiTransparentText"/>
    <dgm:cxn modelId="{A4BD9126-CCA0-4B8C-853D-8A4C4BFC3C49}" type="presParOf" srcId="{B10F7175-0875-49B8-8AF2-E066FC8D1606}" destId="{F79FEEF2-A183-4219-8981-FB5DBB4F39B0}" srcOrd="1" destOrd="0" presId="urn:microsoft.com/office/officeart/2008/layout/BendingPictureSemiTransparentText"/>
    <dgm:cxn modelId="{6CC0C3A8-2D99-4FB2-B928-6B3E862BD62E}" type="presParOf" srcId="{09DC6AB6-5FB9-45DB-B57D-3F1C47DED07F}" destId="{45EF4375-EEA7-4B97-89A3-6792A05A8C76}" srcOrd="5" destOrd="0" presId="urn:microsoft.com/office/officeart/2008/layout/BendingPictureSemiTransparentText"/>
    <dgm:cxn modelId="{9AE18C00-3B79-4532-A876-C1967B828E26}" type="presParOf" srcId="{09DC6AB6-5FB9-45DB-B57D-3F1C47DED07F}" destId="{4ED927AA-121C-46E0-9EB1-8BF7FA3FCB0A}" srcOrd="6" destOrd="0" presId="urn:microsoft.com/office/officeart/2008/layout/BendingPictureSemiTransparentText"/>
    <dgm:cxn modelId="{757987DF-FE5B-4877-9C4D-6097AD1425CA}" type="presParOf" srcId="{4ED927AA-121C-46E0-9EB1-8BF7FA3FCB0A}" destId="{89585A44-E233-4086-BB1B-031CB0C559F4}" srcOrd="0" destOrd="0" presId="urn:microsoft.com/office/officeart/2008/layout/BendingPictureSemiTransparentText"/>
    <dgm:cxn modelId="{4F0DD71D-0DBF-4588-BC37-DB423ECAB1AA}" type="presParOf" srcId="{4ED927AA-121C-46E0-9EB1-8BF7FA3FCB0A}" destId="{4D95D6BB-787B-4B1F-9474-902198FD8113}" srcOrd="1" destOrd="0" presId="urn:microsoft.com/office/officeart/2008/layout/BendingPictureSemiTransparentText"/>
    <dgm:cxn modelId="{5C585954-82FF-49D3-9D4B-6530818BD5D5}" type="presParOf" srcId="{09DC6AB6-5FB9-45DB-B57D-3F1C47DED07F}" destId="{5D625489-2B11-4F53-9FE0-970AC7EAB239}" srcOrd="7" destOrd="0" presId="urn:microsoft.com/office/officeart/2008/layout/BendingPictureSemiTransparentText"/>
    <dgm:cxn modelId="{A30A5442-8902-4BB2-896F-1FACE61B74F8}" type="presParOf" srcId="{09DC6AB6-5FB9-45DB-B57D-3F1C47DED07F}" destId="{86BF6D74-D2D6-4A8D-AF0D-64D5A6A71138}" srcOrd="8" destOrd="0" presId="urn:microsoft.com/office/officeart/2008/layout/BendingPictureSemiTransparentText"/>
    <dgm:cxn modelId="{2CB32E33-B93D-421B-89B3-EC0579167410}" type="presParOf" srcId="{86BF6D74-D2D6-4A8D-AF0D-64D5A6A71138}" destId="{475ED61E-E34C-49AE-AB8E-3966E0F0933B}" srcOrd="0" destOrd="0" presId="urn:microsoft.com/office/officeart/2008/layout/BendingPictureSemiTransparentText"/>
    <dgm:cxn modelId="{D38DBC30-431C-4C23-906F-5E85C50390CB}" type="presParOf" srcId="{86BF6D74-D2D6-4A8D-AF0D-64D5A6A71138}" destId="{C02D3DC0-21BB-4B11-8F49-6AFF1271CD62}" srcOrd="1" destOrd="0" presId="urn:microsoft.com/office/officeart/2008/layout/BendingPictureSemiTransparentText"/>
    <dgm:cxn modelId="{CD8C26E9-1E19-4215-80CE-432844865F01}" type="presParOf" srcId="{09DC6AB6-5FB9-45DB-B57D-3F1C47DED07F}" destId="{656712E3-725E-41BC-9379-90D117890268}" srcOrd="9" destOrd="0" presId="urn:microsoft.com/office/officeart/2008/layout/BendingPictureSemiTransparentText"/>
    <dgm:cxn modelId="{EC378D5E-CE3B-4C08-AF88-C5C4CF5224F6}" type="presParOf" srcId="{09DC6AB6-5FB9-45DB-B57D-3F1C47DED07F}" destId="{6C06AAF5-1D20-4879-9883-57400F07C8E4}" srcOrd="10" destOrd="0" presId="urn:microsoft.com/office/officeart/2008/layout/BendingPictureSemiTransparentText"/>
    <dgm:cxn modelId="{87EEB54B-18CF-4DDF-B55A-0BA155021693}" type="presParOf" srcId="{6C06AAF5-1D20-4879-9883-57400F07C8E4}" destId="{A5F1CBFD-6BDB-4629-9C06-78B8EDC96FE0}" srcOrd="0" destOrd="0" presId="urn:microsoft.com/office/officeart/2008/layout/BendingPictureSemiTransparentText"/>
    <dgm:cxn modelId="{3F0FD47C-E559-444D-8CFA-965D313D6B5C}" type="presParOf" srcId="{6C06AAF5-1D20-4879-9883-57400F07C8E4}" destId="{5B052712-857B-452D-AEE2-B6AE847FA35E}" srcOrd="1" destOrd="0" presId="urn:microsoft.com/office/officeart/2008/layout/BendingPictureSemiTransparentText"/>
    <dgm:cxn modelId="{6143C736-B4D7-4C5F-A526-FE332152F19A}" type="presParOf" srcId="{09DC6AB6-5FB9-45DB-B57D-3F1C47DED07F}" destId="{20B0F151-98FC-4A0B-A0B3-C95D0B64619D}" srcOrd="11" destOrd="0" presId="urn:microsoft.com/office/officeart/2008/layout/BendingPictureSemiTransparentText"/>
    <dgm:cxn modelId="{392CDA1C-A3D8-40A6-B895-E5198647781E}" type="presParOf" srcId="{09DC6AB6-5FB9-45DB-B57D-3F1C47DED07F}" destId="{C8F54DBB-939F-4656-9552-A4D0BA9D8538}" srcOrd="12" destOrd="0" presId="urn:microsoft.com/office/officeart/2008/layout/BendingPictureSemiTransparentText"/>
    <dgm:cxn modelId="{EB8CE2DA-E8B6-4994-84E5-9EB9E668180A}" type="presParOf" srcId="{C8F54DBB-939F-4656-9552-A4D0BA9D8538}" destId="{F408E34B-A19F-437D-8DE7-54BA144AC0B4}" srcOrd="0" destOrd="0" presId="urn:microsoft.com/office/officeart/2008/layout/BendingPictureSemiTransparentText"/>
    <dgm:cxn modelId="{B2B98F62-D504-4EFA-9071-D710A55C2214}" type="presParOf" srcId="{C8F54DBB-939F-4656-9552-A4D0BA9D8538}" destId="{557ACB4E-4DC4-4E82-BA70-4D0847941B4E}"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B0F2-C3C8-4125-87C3-98F6D97C089B}">
      <dsp:nvSpPr>
        <dsp:cNvPr id="0" name=""/>
        <dsp:cNvSpPr/>
      </dsp:nvSpPr>
      <dsp:spPr>
        <a:xfrm>
          <a:off x="565" y="40820"/>
          <a:ext cx="2316737" cy="2317035"/>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cap="flat" cmpd="sng" algn="ctr">
          <a:solidFill>
            <a:schemeClr val="accent6"/>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A75FEE0-12CA-4BA1-BAA0-346A38023E4D}">
      <dsp:nvSpPr>
        <dsp:cNvPr id="0" name=""/>
        <dsp:cNvSpPr/>
      </dsp:nvSpPr>
      <dsp:spPr>
        <a:xfrm>
          <a:off x="565" y="1667224"/>
          <a:ext cx="2316737" cy="709959"/>
        </a:xfrm>
        <a:prstGeom prst="rect">
          <a:avLst/>
        </a:prstGeom>
        <a:solidFill>
          <a:schemeClr val="accent6">
            <a:lumMod val="20000"/>
            <a:lumOff val="80000"/>
          </a:schemeClr>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Zeisu in na khempeuh piangsak (Johan 1:3)</a:t>
          </a:r>
        </a:p>
      </dsp:txBody>
      <dsp:txXfrm>
        <a:off x="565" y="1667224"/>
        <a:ext cx="2316737" cy="709959"/>
      </dsp:txXfrm>
    </dsp:sp>
    <dsp:sp modelId="{2F41995C-22B0-421C-8230-891191E1E846}">
      <dsp:nvSpPr>
        <dsp:cNvPr id="0" name=""/>
        <dsp:cNvSpPr/>
      </dsp:nvSpPr>
      <dsp:spPr>
        <a:xfrm>
          <a:off x="2553603" y="40820"/>
          <a:ext cx="2316737" cy="2317035"/>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cap="flat" cmpd="sng" algn="ctr">
          <a:solidFill>
            <a:schemeClr val="accent4"/>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72C37650-D275-4B9D-9E2D-9D7401BA3D9E}">
      <dsp:nvSpPr>
        <dsp:cNvPr id="0" name=""/>
        <dsp:cNvSpPr/>
      </dsp:nvSpPr>
      <dsp:spPr>
        <a:xfrm>
          <a:off x="2553603" y="1871635"/>
          <a:ext cx="2316737" cy="476572"/>
        </a:xfrm>
        <a:prstGeom prst="rect">
          <a:avLst/>
        </a:prstGeom>
        <a:solidFill>
          <a:schemeClr val="accent4">
            <a:lumMod val="20000"/>
            <a:lumOff val="80000"/>
          </a:schemeClr>
        </a:solidFill>
        <a:ln w="12700" cap="flat" cmpd="sng" algn="ctr">
          <a:solidFill>
            <a:schemeClr val="accent4"/>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Amah piansak na hong suak (John 1:14)</a:t>
          </a:r>
          <a:endParaRPr lang="es-ES" sz="1800" b="1" kern="1200" dirty="0">
            <a:solidFill>
              <a:schemeClr val="tx1"/>
            </a:solidFill>
          </a:endParaRPr>
        </a:p>
      </dsp:txBody>
      <dsp:txXfrm>
        <a:off x="2553603" y="1871635"/>
        <a:ext cx="2316737" cy="476572"/>
      </dsp:txXfrm>
    </dsp:sp>
    <dsp:sp modelId="{DBA62EDB-871E-40DE-B429-17C783811F47}">
      <dsp:nvSpPr>
        <dsp:cNvPr id="0" name=""/>
        <dsp:cNvSpPr/>
      </dsp:nvSpPr>
      <dsp:spPr>
        <a:xfrm>
          <a:off x="5106641" y="40820"/>
          <a:ext cx="3722649" cy="2317035"/>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cap="flat" cmpd="sng" algn="ctr">
          <a:solidFill>
            <a:schemeClr val="accent5"/>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F79FEEF2-A183-4219-8981-FB5DBB4F39B0}">
      <dsp:nvSpPr>
        <dsp:cNvPr id="0" name=""/>
        <dsp:cNvSpPr/>
      </dsp:nvSpPr>
      <dsp:spPr>
        <a:xfrm>
          <a:off x="5106641" y="1594337"/>
          <a:ext cx="3722649" cy="746541"/>
        </a:xfrm>
        <a:prstGeom prst="rect">
          <a:avLst/>
        </a:prstGeom>
        <a:solidFill>
          <a:schemeClr val="accent5">
            <a:lumMod val="20000"/>
            <a:lumOff val="80000"/>
          </a:schemeClr>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Ei mah bangin gen’theihna, gilkial dangtakna, bawlsiatna, nat le sat thuak (Is. 53:3; Marka 11:12)</a:t>
          </a:r>
          <a:endParaRPr lang="es-ES" sz="1800" b="1" kern="1200" dirty="0">
            <a:solidFill>
              <a:schemeClr val="tx1"/>
            </a:solidFill>
          </a:endParaRPr>
        </a:p>
      </dsp:txBody>
      <dsp:txXfrm>
        <a:off x="5106641" y="1594337"/>
        <a:ext cx="3722649" cy="746541"/>
      </dsp:txXfrm>
    </dsp:sp>
    <dsp:sp modelId="{89585A44-E233-4086-BB1B-031CB0C559F4}">
      <dsp:nvSpPr>
        <dsp:cNvPr id="0" name=""/>
        <dsp:cNvSpPr/>
      </dsp:nvSpPr>
      <dsp:spPr>
        <a:xfrm>
          <a:off x="9184545" y="40820"/>
          <a:ext cx="2316737" cy="2317035"/>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cap="flat" cmpd="sng" algn="ctr">
          <a:solidFill>
            <a:schemeClr val="accent3"/>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D95D6BB-787B-4B1F-9474-902198FD8113}">
      <dsp:nvSpPr>
        <dsp:cNvPr id="0" name=""/>
        <dsp:cNvSpPr/>
      </dsp:nvSpPr>
      <dsp:spPr>
        <a:xfrm>
          <a:off x="9065592" y="1894816"/>
          <a:ext cx="2554643" cy="476572"/>
        </a:xfrm>
        <a:prstGeom prst="rect">
          <a:avLst/>
        </a:prstGeom>
        <a:solidFill>
          <a:schemeClr val="accent3">
            <a:lumMod val="20000"/>
            <a:lumOff val="80000"/>
          </a:schemeClr>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Amah ei mah bangin ze-et thuak (Heb. 4:15)</a:t>
          </a:r>
        </a:p>
      </dsp:txBody>
      <dsp:txXfrm>
        <a:off x="9065592" y="1894816"/>
        <a:ext cx="2554643" cy="476572"/>
      </dsp:txXfrm>
    </dsp:sp>
    <dsp:sp modelId="{475ED61E-E34C-49AE-AB8E-3966E0F0933B}">
      <dsp:nvSpPr>
        <dsp:cNvPr id="0" name=""/>
        <dsp:cNvSpPr/>
      </dsp:nvSpPr>
      <dsp:spPr>
        <a:xfrm>
          <a:off x="1327531" y="2589529"/>
          <a:ext cx="3319838" cy="2317035"/>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C02D3DC0-21BB-4B11-8F49-6AFF1271CD62}">
      <dsp:nvSpPr>
        <dsp:cNvPr id="0" name=""/>
        <dsp:cNvSpPr/>
      </dsp:nvSpPr>
      <dsp:spPr>
        <a:xfrm>
          <a:off x="1327531" y="4162343"/>
          <a:ext cx="3319838" cy="726925"/>
        </a:xfrm>
        <a:prstGeom prst="rect">
          <a:avLst/>
        </a:prstGeom>
        <a:solidFill>
          <a:schemeClr val="accent2">
            <a:lumMod val="20000"/>
            <a:lumOff val="8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Thuman’ mite mawhna tang’in lungkim takin sihna hong thuak (1 Pet. 3:18; John 10:17-18)</a:t>
          </a:r>
        </a:p>
      </dsp:txBody>
      <dsp:txXfrm>
        <a:off x="1327531" y="4162343"/>
        <a:ext cx="3319838" cy="726925"/>
      </dsp:txXfrm>
    </dsp:sp>
    <dsp:sp modelId="{A5F1CBFD-6BDB-4629-9C06-78B8EDC96FE0}">
      <dsp:nvSpPr>
        <dsp:cNvPr id="0" name=""/>
        <dsp:cNvSpPr/>
      </dsp:nvSpPr>
      <dsp:spPr>
        <a:xfrm>
          <a:off x="4883670" y="2589529"/>
          <a:ext cx="2856560" cy="2317035"/>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B052712-857B-452D-AEE2-B6AE847FA35E}">
      <dsp:nvSpPr>
        <dsp:cNvPr id="0" name=""/>
        <dsp:cNvSpPr/>
      </dsp:nvSpPr>
      <dsp:spPr>
        <a:xfrm>
          <a:off x="4883670" y="3967472"/>
          <a:ext cx="2856560" cy="979913"/>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Sihna thuak in a thawh kik na hangin a mite in tawn tung nuntakna ading lung muanna ngah (Rom. 6:3-4)</a:t>
          </a:r>
        </a:p>
      </dsp:txBody>
      <dsp:txXfrm>
        <a:off x="4883670" y="3967472"/>
        <a:ext cx="2856560" cy="979913"/>
      </dsp:txXfrm>
    </dsp:sp>
    <dsp:sp modelId="{F408E34B-A19F-437D-8DE7-54BA144AC0B4}">
      <dsp:nvSpPr>
        <dsp:cNvPr id="0" name=""/>
        <dsp:cNvSpPr/>
      </dsp:nvSpPr>
      <dsp:spPr>
        <a:xfrm>
          <a:off x="7976531" y="2589529"/>
          <a:ext cx="2316737" cy="2317035"/>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cap="flat" cmpd="sng" algn="ctr">
          <a:solidFill>
            <a:schemeClr val="bg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57ACB4E-4DC4-4E82-BA70-4D0847941B4E}">
      <dsp:nvSpPr>
        <dsp:cNvPr id="0" name=""/>
        <dsp:cNvSpPr/>
      </dsp:nvSpPr>
      <dsp:spPr>
        <a:xfrm>
          <a:off x="7976531" y="4425735"/>
          <a:ext cx="2316737" cy="476572"/>
        </a:xfrm>
        <a:prstGeom prst="rect">
          <a:avLst/>
        </a:prstGeom>
        <a:solidFill>
          <a:schemeClr val="bg2">
            <a:lumMod val="20000"/>
            <a:lumOff val="80000"/>
          </a:schemeClr>
        </a:solidFill>
        <a:ln w="12700" cap="flat" cmpd="sng" algn="ctr">
          <a:solidFill>
            <a:schemeClr val="bg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Hih khempeuh in itna hang bekhi (1Jn. 4:10)</a:t>
          </a:r>
        </a:p>
      </dsp:txBody>
      <dsp:txXfrm>
        <a:off x="7976531" y="4425735"/>
        <a:ext cx="2316737" cy="476572"/>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F9EF-5506-42E9-BFB6-1C63D97A2BFB}" type="datetimeFigureOut">
              <a:rPr lang="es-ES" smtClean="0"/>
              <a:t>03/04/2024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6B39-3B50-49B2-A00E-FDD81EB156DA}" type="slidenum">
              <a:rPr lang="es-ES" smtClean="0"/>
              <a:t>‹Nº›</a:t>
            </a:fld>
            <a:endParaRPr lang="es-ES"/>
          </a:p>
        </p:txBody>
      </p:sp>
    </p:spTree>
    <p:extLst>
      <p:ext uri="{BB962C8B-B14F-4D97-AF65-F5344CB8AC3E}">
        <p14:creationId xmlns:p14="http://schemas.microsoft.com/office/powerpoint/2010/main" val="324029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3</a:t>
            </a:fld>
            <a:endParaRPr lang="es-ES"/>
          </a:p>
        </p:txBody>
      </p:sp>
    </p:spTree>
    <p:extLst>
      <p:ext uri="{BB962C8B-B14F-4D97-AF65-F5344CB8AC3E}">
        <p14:creationId xmlns:p14="http://schemas.microsoft.com/office/powerpoint/2010/main" val="4434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4</a:t>
            </a:fld>
            <a:endParaRPr lang="es-ES"/>
          </a:p>
        </p:txBody>
      </p:sp>
    </p:spTree>
    <p:extLst>
      <p:ext uri="{BB962C8B-B14F-4D97-AF65-F5344CB8AC3E}">
        <p14:creationId xmlns:p14="http://schemas.microsoft.com/office/powerpoint/2010/main" val="17001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5</a:t>
            </a:fld>
            <a:endParaRPr lang="es-ES"/>
          </a:p>
        </p:txBody>
      </p:sp>
    </p:spTree>
    <p:extLst>
      <p:ext uri="{BB962C8B-B14F-4D97-AF65-F5344CB8AC3E}">
        <p14:creationId xmlns:p14="http://schemas.microsoft.com/office/powerpoint/2010/main" val="7486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7</a:t>
            </a:fld>
            <a:endParaRPr lang="es-ES"/>
          </a:p>
        </p:txBody>
      </p:sp>
    </p:spTree>
    <p:extLst>
      <p:ext uri="{BB962C8B-B14F-4D97-AF65-F5344CB8AC3E}">
        <p14:creationId xmlns:p14="http://schemas.microsoft.com/office/powerpoint/2010/main" val="92791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10</a:t>
            </a:fld>
            <a:endParaRPr lang="es-ES"/>
          </a:p>
        </p:txBody>
      </p:sp>
    </p:spTree>
    <p:extLst>
      <p:ext uri="{BB962C8B-B14F-4D97-AF65-F5344CB8AC3E}">
        <p14:creationId xmlns:p14="http://schemas.microsoft.com/office/powerpoint/2010/main" val="17789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2A504-F75E-6180-A4BF-E7A6542833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44C7FF-6973-B125-6758-8EEA9BDA4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408051-DCF6-2443-F603-75E8A4A94276}"/>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38A3B2F8-C580-AD14-00E1-749DCCABA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8E34B-A435-5CEA-4DAB-9EEBE4A7BC7B}"/>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686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434EE-BD20-ED3D-125C-50EF6C0A80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69EF3F-1E70-1C1B-C513-173A007234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EC75DF-91FE-4513-5585-C76B5C9EAC7E}"/>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609EB3E2-48CD-5882-CB11-7E4761905C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938444-1C01-47C3-3E19-5F96D9B1C0B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28551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8239EB-2B42-04A5-B8D5-EBE8D1BF7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7D93A6C-83DC-BB91-02F9-3D9534827E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1FEF39-4325-C194-2B39-A2BA94389A88}"/>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92724FD9-63A7-50F1-33AC-9480075FC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B96446-7ECD-8B59-BB9C-E793478F4074}"/>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11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5067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773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18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04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13810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2809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33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82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B1203-6087-E51D-891C-256B7426A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09A82B-33C9-58E0-BD0C-244681B670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84AD1F-5540-9785-F651-0ECD8833BA69}"/>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23D70637-6721-25B0-3CE8-EF5C62B806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8E1930-90BD-3B04-ECBC-9AD6EEEC44BE}"/>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5088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4612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0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075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FBC95-F1C5-59EF-1473-B7F725C962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2A6F9B-A9A0-D6CC-7283-ABEDD183CA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0D5C6F-AF95-C457-4B29-578C0D0DE22C}"/>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A291012E-10EA-D2DB-6614-5208BF0C25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4007FD-1293-3D27-03B1-1BCCE7DA77A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46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E7494-4A26-BC34-6C17-C4BCBE7298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3F3366-09E3-2EEE-BA0D-65983124BD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43FE62-225D-3C66-6C95-CAA39EB660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428E19F-2EF4-D825-95F4-3BDEE168E13D}"/>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6" name="Marcador de pie de página 5">
            <a:extLst>
              <a:ext uri="{FF2B5EF4-FFF2-40B4-BE49-F238E27FC236}">
                <a16:creationId xmlns:a16="http://schemas.microsoft.com/office/drawing/2014/main" id="{C839B673-F4BA-0FEA-B1E0-305D2E76AB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B761D3-85C0-9374-3910-08A579C0653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206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3989D-49AD-714F-D9EC-4ACD58672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417917-453A-F741-F446-DBD1E21A5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34714F-53D9-BE2E-BFAF-18F66EAC9E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E3C661A-67F7-7E1E-4E6E-8B7BA308C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66824A-48E5-5284-4209-51783E0182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2381C51-4E0A-AAFC-4E8F-5CBE3526A42B}"/>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8" name="Marcador de pie de página 7">
            <a:extLst>
              <a:ext uri="{FF2B5EF4-FFF2-40B4-BE49-F238E27FC236}">
                <a16:creationId xmlns:a16="http://schemas.microsoft.com/office/drawing/2014/main" id="{1FEBB772-B7ED-D70F-A1D9-A65025E5D4B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E7AC0B-5AC6-0123-6BAD-DC4B9ADAE20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3215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2C0F8-0E8D-FB23-7E7B-A468FA91AE6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5F0D81-E546-00E7-F59E-C307FE9832C5}"/>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4" name="Marcador de pie de página 3">
            <a:extLst>
              <a:ext uri="{FF2B5EF4-FFF2-40B4-BE49-F238E27FC236}">
                <a16:creationId xmlns:a16="http://schemas.microsoft.com/office/drawing/2014/main" id="{AEB5D391-D3AF-2547-076C-CCA313D7EB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DA959B-F1D5-05AB-5815-EE599F74CF9F}"/>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7207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5FCDA2-5780-4648-A05B-5173296875B4}"/>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3" name="Marcador de pie de página 2">
            <a:extLst>
              <a:ext uri="{FF2B5EF4-FFF2-40B4-BE49-F238E27FC236}">
                <a16:creationId xmlns:a16="http://schemas.microsoft.com/office/drawing/2014/main" id="{5F7A5AFE-6A83-4340-9881-54167E9D8A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AAE99B-0FC1-483D-2667-E2DBCE909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3040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43583-BEC4-3D68-AA6D-FCB6142C4F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3DC2B3-AAA2-FA18-E631-49A5B1070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B858677-CC05-C5E8-3529-DD384A5F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12C7B-E1AC-296B-040A-A814F80A9EBD}"/>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6" name="Marcador de pie de página 5">
            <a:extLst>
              <a:ext uri="{FF2B5EF4-FFF2-40B4-BE49-F238E27FC236}">
                <a16:creationId xmlns:a16="http://schemas.microsoft.com/office/drawing/2014/main" id="{FD88A014-B7CD-20CE-DF44-C48F304E0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2D2E94-94A1-2C24-2356-1E5637D21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3466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FF90-BD39-1F09-67C4-593E0C08C0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B372CB1-440A-68A5-9753-5CA45B3AE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46480-C93C-FA7F-F6BB-70FB2D266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75454D-BE3B-E74F-C7F7-D8C0EC4F3899}"/>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6" name="Marcador de pie de página 5">
            <a:extLst>
              <a:ext uri="{FF2B5EF4-FFF2-40B4-BE49-F238E27FC236}">
                <a16:creationId xmlns:a16="http://schemas.microsoft.com/office/drawing/2014/main" id="{7B4FA357-EA79-18AD-4DE5-9EE6FF0E57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262E02-CC46-7952-7C81-E955F027DDF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4450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1C93FA-E952-063D-A813-6E3480BF4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1F6367-02FA-34C0-DA0E-A75257E3E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418550-05B4-5ACF-3DE2-148CA0022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86CFE1D1-5ED1-00D2-7470-0E62C3CD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C9FFBC8-D866-CC8B-7340-52A60FAC9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E8C27-8CA6-4100-88C6-0F61FA9B9241}" type="slidenum">
              <a:rPr lang="es-ES" smtClean="0"/>
              <a:t>‹Nº›</a:t>
            </a:fld>
            <a:endParaRPr lang="es-ES"/>
          </a:p>
        </p:txBody>
      </p:sp>
    </p:spTree>
    <p:extLst>
      <p:ext uri="{BB962C8B-B14F-4D97-AF65-F5344CB8AC3E}">
        <p14:creationId xmlns:p14="http://schemas.microsoft.com/office/powerpoint/2010/main" val="18651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2092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C39585-9DEA-E477-F0FA-DA470B7113D1}"/>
              </a:ext>
            </a:extLst>
          </p:cNvPr>
          <p:cNvSpPr txBox="1"/>
          <p:nvPr/>
        </p:nvSpPr>
        <p:spPr>
          <a:xfrm>
            <a:off x="1396093" y="290072"/>
            <a:ext cx="9399814"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 sz="4400" b="1" dirty="0">
                <a:ln w="0"/>
                <a:gradFill>
                  <a:gsLst>
                    <a:gs pos="0">
                      <a:schemeClr val="accent5">
                        <a:lumMod val="50000"/>
                      </a:schemeClr>
                    </a:gs>
                    <a:gs pos="39000">
                      <a:schemeClr val="accent5"/>
                    </a:gs>
                    <a:gs pos="82000">
                      <a:srgbClr val="F3B26B"/>
                    </a:gs>
                  </a:gsLst>
                  <a:lin ang="5400000"/>
                </a:gradFill>
                <a:effectLst>
                  <a:outerShdw blurRad="38100" dist="38100" dir="2700000" algn="tl">
                    <a:srgbClr val="000000">
                      <a:alpha val="43137"/>
                    </a:srgbClr>
                  </a:outerShdw>
                  <a:reflection blurRad="6350" stA="53000" endA="300" endPos="35500" dir="5400000" sy="-90000" algn="bl" rotWithShape="0"/>
                </a:effectLst>
              </a:rPr>
              <a:t>GAL KHEMPEUH A PIANGSAK GALPI</a:t>
            </a:r>
          </a:p>
        </p:txBody>
      </p:sp>
      <p:sp>
        <p:nvSpPr>
          <p:cNvPr id="5" name="CuadroTexto 4">
            <a:extLst>
              <a:ext uri="{FF2B5EF4-FFF2-40B4-BE49-F238E27FC236}">
                <a16:creationId xmlns:a16="http://schemas.microsoft.com/office/drawing/2014/main" id="{83251B8F-EDC5-AC5C-F448-C9C795CC08F0}"/>
              </a:ext>
            </a:extLst>
          </p:cNvPr>
          <p:cNvSpPr txBox="1"/>
          <p:nvPr/>
        </p:nvSpPr>
        <p:spPr>
          <a:xfrm>
            <a:off x="1" y="6445454"/>
            <a:ext cx="12192000" cy="338554"/>
          </a:xfrm>
          <a:prstGeom prst="rect">
            <a:avLst/>
          </a:prstGeom>
          <a:noFill/>
        </p:spPr>
        <p:txBody>
          <a:bodyPr wrap="square" rtlCol="0">
            <a:spAutoFit/>
          </a:bodyPr>
          <a:lstStyle/>
          <a:p>
            <a:pPr algn="ctr"/>
            <a:r>
              <a:rPr lang="en" sz="1600" b="1" dirty="0">
                <a:solidFill>
                  <a:srgbClr val="99C1DF"/>
                </a:solidFill>
              </a:rPr>
              <a:t>Lesson 1 ading April 6, 2024</a:t>
            </a:r>
          </a:p>
        </p:txBody>
      </p:sp>
    </p:spTree>
    <p:extLst>
      <p:ext uri="{BB962C8B-B14F-4D97-AF65-F5344CB8AC3E}">
        <p14:creationId xmlns:p14="http://schemas.microsoft.com/office/powerpoint/2010/main" val="11999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20CD90-73BB-E477-8B3C-1B04F46FEABA}"/>
              </a:ext>
            </a:extLst>
          </p:cNvPr>
          <p:cNvSpPr txBox="1"/>
          <p:nvPr/>
        </p:nvSpPr>
        <p:spPr>
          <a:xfrm>
            <a:off x="0" y="0"/>
            <a:ext cx="12191999" cy="769441"/>
          </a:xfrm>
          <a:prstGeom prst="rect">
            <a:avLst/>
          </a:prstGeom>
          <a:noFill/>
        </p:spPr>
        <p:txBody>
          <a:bodyPr wrap="square">
            <a:spAutoFit/>
          </a:bodyPr>
          <a:lstStyle/>
          <a:p>
            <a:pPr algn="ctr"/>
            <a:r>
              <a:rPr lang="en" sz="4400" b="1" spc="300" dirty="0">
                <a:ln w="0"/>
                <a:solidFill>
                  <a:schemeClr val="bg1"/>
                </a:solidFill>
                <a:effectLst>
                  <a:innerShdw blurRad="63500" dist="50800" dir="13500000">
                    <a:srgbClr val="000000">
                      <a:alpha val="50000"/>
                    </a:srgbClr>
                  </a:innerShdw>
                </a:effectLst>
              </a:rPr>
              <a:t>TUNI-A BUAINA</a:t>
            </a:r>
          </a:p>
        </p:txBody>
      </p:sp>
      <p:sp>
        <p:nvSpPr>
          <p:cNvPr id="4" name="CuadroTexto 3">
            <a:extLst>
              <a:ext uri="{FF2B5EF4-FFF2-40B4-BE49-F238E27FC236}">
                <a16:creationId xmlns:a16="http://schemas.microsoft.com/office/drawing/2014/main" id="{0637D28E-4CE8-9421-A73C-2C5798C21011}"/>
              </a:ext>
            </a:extLst>
          </p:cNvPr>
          <p:cNvSpPr txBox="1"/>
          <p:nvPr/>
        </p:nvSpPr>
        <p:spPr>
          <a:xfrm>
            <a:off x="598711" y="600372"/>
            <a:ext cx="11027227" cy="646331"/>
          </a:xfrm>
          <a:prstGeom prst="rect">
            <a:avLst/>
          </a:prstGeom>
          <a:noFill/>
        </p:spPr>
        <p:txBody>
          <a:bodyPr wrap="square">
            <a:spAutoFit/>
          </a:bodyPr>
          <a:lstStyle/>
          <a:p>
            <a:pPr algn="ct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Tua hi-a, mite-a’ dingin a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thumsak</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thei dingin amah nungta tawntung ahih manin ama tung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tawnin</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Pasian kiang a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zuante</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khempeuh,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tu</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kipanin</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 </a:t>
            </a:r>
            <a:r>
              <a:rPr lang="en-US"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tawntungin</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 honkhia thei ahi hi.</a:t>
            </a:r>
            <a:r>
              <a:rPr lang="en-US" dirty="0">
                <a:solidFill>
                  <a:schemeClr val="bg1"/>
                </a:solidFill>
              </a:rPr>
              <a:t> </a:t>
            </a:r>
            <a:r>
              <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(Hebru 7:25)</a:t>
            </a:r>
          </a:p>
        </p:txBody>
      </p:sp>
      <p:sp>
        <p:nvSpPr>
          <p:cNvPr id="5" name="CuadroTexto 4">
            <a:extLst>
              <a:ext uri="{FF2B5EF4-FFF2-40B4-BE49-F238E27FC236}">
                <a16:creationId xmlns:a16="http://schemas.microsoft.com/office/drawing/2014/main" id="{CD664550-B8D2-86A5-BC2A-D2BF6F1CDA71}"/>
              </a:ext>
            </a:extLst>
          </p:cNvPr>
          <p:cNvSpPr txBox="1"/>
          <p:nvPr/>
        </p:nvSpPr>
        <p:spPr>
          <a:xfrm>
            <a:off x="285750" y="1369813"/>
            <a:ext cx="7751345" cy="707886"/>
          </a:xfrm>
          <a:prstGeom prst="rect">
            <a:avLst/>
          </a:prstGeom>
          <a:noFill/>
        </p:spPr>
        <p:txBody>
          <a:bodyPr wrap="square" rtlCol="0">
            <a:spAutoFit/>
          </a:bodyPr>
          <a:lstStyle/>
          <a:p>
            <a:pPr>
              <a:spcBef>
                <a:spcPts val="600"/>
              </a:spcBef>
            </a:pPr>
            <a:r>
              <a:rPr lang="en" sz="2000" b="1" dirty="0"/>
              <a:t>Tuni-in, Zeisu in Vantung Biakbuuk ah eite adingin thu hong nget sak hi (Heb. 9:24; 7:25).</a:t>
            </a:r>
          </a:p>
        </p:txBody>
      </p:sp>
      <p:pic>
        <p:nvPicPr>
          <p:cNvPr id="8" name="Imagen 7" descr="Una imagen de un videojuego&#10;&#10;Descripción generada automáticamente con confianza baja">
            <a:extLst>
              <a:ext uri="{FF2B5EF4-FFF2-40B4-BE49-F238E27FC236}">
                <a16:creationId xmlns:a16="http://schemas.microsoft.com/office/drawing/2014/main" id="{1995962E-3E52-0E97-8407-EAA9810969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1541" y="1389063"/>
            <a:ext cx="3684709" cy="53245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id="{20659764-0079-C726-2B45-C81A9BE0E406}"/>
              </a:ext>
            </a:extLst>
          </p:cNvPr>
          <p:cNvSpPr txBox="1"/>
          <p:nvPr/>
        </p:nvSpPr>
        <p:spPr>
          <a:xfrm>
            <a:off x="3290098" y="3832106"/>
            <a:ext cx="4746994" cy="1938992"/>
          </a:xfrm>
          <a:prstGeom prst="rect">
            <a:avLst/>
          </a:prstGeom>
          <a:noFill/>
        </p:spPr>
        <p:txBody>
          <a:bodyPr wrap="square">
            <a:spAutoFit/>
          </a:bodyPr>
          <a:lstStyle/>
          <a:p>
            <a:pPr>
              <a:spcBef>
                <a:spcPts val="600"/>
              </a:spcBef>
            </a:pPr>
            <a:r>
              <a:rPr lang="en" sz="2000" b="1" dirty="0"/>
              <a:t>Zeisu in i nuntakna sunga kisapna khempeuh ah amah i muan ding deih hi (Jn. 14:13-14). Lauhuai na mun ah daih na hongpia hi; mawh khialhna munpan, mawhmai na hong pia; thaneemna pan, tha hong khauh sak hi.</a:t>
            </a:r>
          </a:p>
        </p:txBody>
      </p:sp>
      <p:pic>
        <p:nvPicPr>
          <p:cNvPr id="14" name="Imagen 13" descr="Personas sentadas en una mesa&#10;&#10;Descripción generada automáticamente con confianza media">
            <a:extLst>
              <a:ext uri="{FF2B5EF4-FFF2-40B4-BE49-F238E27FC236}">
                <a16:creationId xmlns:a16="http://schemas.microsoft.com/office/drawing/2014/main" id="{F46F74D5-F354-164F-FD1B-A5EFE98292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750" y="3832106"/>
            <a:ext cx="2912125" cy="2912125"/>
          </a:xfrm>
          <a:prstGeom prst="roundRect">
            <a:avLst>
              <a:gd name="adj" fmla="val 11111"/>
            </a:avLst>
          </a:prstGeom>
          <a:ln w="76200" cap="rnd">
            <a:solidFill>
              <a:schemeClr val="bg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CuadroTexto 5">
            <a:extLst>
              <a:ext uri="{FF2B5EF4-FFF2-40B4-BE49-F238E27FC236}">
                <a16:creationId xmlns:a16="http://schemas.microsoft.com/office/drawing/2014/main" id="{98F8756B-B648-FA88-1B92-3B0A662F81C5}"/>
              </a:ext>
            </a:extLst>
          </p:cNvPr>
          <p:cNvSpPr txBox="1"/>
          <p:nvPr/>
        </p:nvSpPr>
        <p:spPr>
          <a:xfrm>
            <a:off x="285750" y="3077973"/>
            <a:ext cx="7751344" cy="707886"/>
          </a:xfrm>
          <a:prstGeom prst="rect">
            <a:avLst/>
          </a:prstGeom>
          <a:noFill/>
        </p:spPr>
        <p:txBody>
          <a:bodyPr wrap="square">
            <a:spAutoFit/>
          </a:bodyPr>
          <a:lstStyle/>
          <a:p>
            <a:pPr>
              <a:spcBef>
                <a:spcPts val="600"/>
              </a:spcBef>
            </a:pPr>
            <a:r>
              <a:rPr lang="en" sz="2000" b="1" dirty="0"/>
              <a:t>Tua ahihmanin, Zeisu hangin upna tawh Pasian kiang a</a:t>
            </a:r>
            <a:r>
              <a:rPr lang="en-US" sz="2000" b="1" dirty="0"/>
              <a:t> </a:t>
            </a:r>
            <a:r>
              <a:rPr lang="en-US" sz="2000" b="1" dirty="0" err="1"/>
              <a:t>zuan</a:t>
            </a:r>
            <a:r>
              <a:rPr lang="en-US" sz="2000" b="1" dirty="0"/>
              <a:t> ding in </a:t>
            </a:r>
            <a:r>
              <a:rPr lang="en-US" sz="2000" b="1" dirty="0" err="1"/>
              <a:t>sapna</a:t>
            </a:r>
            <a:r>
              <a:rPr lang="en-US" sz="2000" b="1" dirty="0"/>
              <a:t> </a:t>
            </a:r>
            <a:r>
              <a:rPr lang="en-US" sz="2000" b="1" dirty="0" err="1"/>
              <a:t>i</a:t>
            </a:r>
            <a:r>
              <a:rPr lang="en" sz="2000" b="1" dirty="0"/>
              <a:t> ngah hi (Heb. 4:15-16).</a:t>
            </a:r>
          </a:p>
        </p:txBody>
      </p:sp>
      <p:sp>
        <p:nvSpPr>
          <p:cNvPr id="9" name="CuadroTexto 8">
            <a:extLst>
              <a:ext uri="{FF2B5EF4-FFF2-40B4-BE49-F238E27FC236}">
                <a16:creationId xmlns:a16="http://schemas.microsoft.com/office/drawing/2014/main" id="{C3D27108-B806-809A-FE47-01450574AA10}"/>
              </a:ext>
            </a:extLst>
          </p:cNvPr>
          <p:cNvSpPr txBox="1"/>
          <p:nvPr/>
        </p:nvSpPr>
        <p:spPr>
          <a:xfrm>
            <a:off x="285749" y="2077699"/>
            <a:ext cx="7751343" cy="1015663"/>
          </a:xfrm>
          <a:prstGeom prst="rect">
            <a:avLst/>
          </a:prstGeom>
          <a:noFill/>
        </p:spPr>
        <p:txBody>
          <a:bodyPr wrap="square">
            <a:spAutoFit/>
          </a:bodyPr>
          <a:lstStyle/>
          <a:p>
            <a:pPr>
              <a:spcBef>
                <a:spcPts val="600"/>
              </a:spcBef>
            </a:pPr>
            <a:r>
              <a:rPr lang="en" sz="2000" b="1" dirty="0"/>
              <a:t>Singlamteh tungah hong buahkhiat a itna sisan hangin, Zeisu eite pen Pa’ Pasian mai ah ahi-a – khuavan bup khempeuh mai ah hi zongin – vantung ah mun ngah huai, a kicing mi hong suak sak hi.</a:t>
            </a:r>
          </a:p>
        </p:txBody>
      </p:sp>
      <p:sp>
        <p:nvSpPr>
          <p:cNvPr id="12" name="CuadroTexto 11">
            <a:extLst>
              <a:ext uri="{FF2B5EF4-FFF2-40B4-BE49-F238E27FC236}">
                <a16:creationId xmlns:a16="http://schemas.microsoft.com/office/drawing/2014/main" id="{DEC7D699-BB3E-D131-4AD7-8FC79B6A68AA}"/>
              </a:ext>
            </a:extLst>
          </p:cNvPr>
          <p:cNvSpPr txBox="1"/>
          <p:nvPr/>
        </p:nvSpPr>
        <p:spPr>
          <a:xfrm>
            <a:off x="3290097" y="5697935"/>
            <a:ext cx="4830645" cy="1015663"/>
          </a:xfrm>
          <a:prstGeom prst="rect">
            <a:avLst/>
          </a:prstGeom>
          <a:noFill/>
        </p:spPr>
        <p:txBody>
          <a:bodyPr wrap="square">
            <a:spAutoFit/>
          </a:bodyPr>
          <a:lstStyle/>
          <a:p>
            <a:pPr>
              <a:spcBef>
                <a:spcPts val="600"/>
              </a:spcBef>
            </a:pPr>
            <a:r>
              <a:rPr lang="en" sz="2000" b="1" dirty="0"/>
              <a:t>Zeisu ii a lian pen lunggulh in eite tawh a tawntung in nungta khawm ding hi (Jn. 17:24). Tua in na lunggulh lianpen hiam?</a:t>
            </a:r>
          </a:p>
        </p:txBody>
      </p:sp>
    </p:spTree>
    <p:extLst>
      <p:ext uri="{BB962C8B-B14F-4D97-AF65-F5344CB8AC3E}">
        <p14:creationId xmlns:p14="http://schemas.microsoft.com/office/powerpoint/2010/main" val="18234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2756084" y="1817473"/>
            <a:ext cx="9304371" cy="4401205"/>
          </a:xfrm>
          <a:prstGeom prst="rect">
            <a:avLst/>
          </a:prstGeom>
          <a:noFill/>
        </p:spPr>
        <p:txBody>
          <a:bodyPr wrap="square">
            <a:spAutoFit/>
          </a:bodyPr>
          <a:lstStyle/>
          <a:p>
            <a:pPr>
              <a:spcBef>
                <a:spcPts val="600"/>
              </a:spcBef>
            </a:pPr>
            <a:r>
              <a:rPr lang="en" sz="2800" b="1" dirty="0">
                <a:latin typeface="Constantia" panose="02030602050306030303" pitchFamily="18" charset="0"/>
              </a:rPr>
              <a:t>“Mawh zawlnate in nang hong do ciangin, awlmawhna, lungbuaina, khuamialpi in na lungsim hong tuamcip ciangin, a nunung khuavak na muhna mitsuan kik in. Khris i hong itna tawh hong kepna nuai-ah tawlnga in. Mawhna in lungsim hong gimsak in ei le ei kitheihna lungsim in vangik hong suak ciangin, up theih na lungsim a bei ciangin, Khris hong hehpihna in mawhna sumaai ding le khuamialpi hemkhia zo cih phawk in.</a:t>
            </a:r>
            <a:r>
              <a:rPr lang="en-US" sz="2800" b="1" dirty="0">
                <a:latin typeface="Constantia" panose="02030602050306030303" pitchFamily="18" charset="0"/>
              </a:rPr>
              <a:t> </a:t>
            </a:r>
            <a:r>
              <a:rPr lang="en-US" sz="2800" b="1" dirty="0" err="1">
                <a:latin typeface="Constantia" panose="02030602050306030303" pitchFamily="18" charset="0"/>
              </a:rPr>
              <a:t>Tankhiapa</a:t>
            </a:r>
            <a:r>
              <a:rPr lang="en-US" sz="2800" b="1" dirty="0">
                <a:latin typeface="Constantia" panose="02030602050306030303" pitchFamily="18" charset="0"/>
              </a:rPr>
              <a:t> tawh </a:t>
            </a:r>
            <a:r>
              <a:rPr lang="en-US" sz="2800" b="1" dirty="0" err="1">
                <a:latin typeface="Constantia" panose="02030602050306030303" pitchFamily="18" charset="0"/>
              </a:rPr>
              <a:t>kipawl</a:t>
            </a:r>
            <a:r>
              <a:rPr lang="en-US" sz="2800" b="1" dirty="0">
                <a:latin typeface="Constantia" panose="02030602050306030303" pitchFamily="18" charset="0"/>
              </a:rPr>
              <a:t> </a:t>
            </a:r>
            <a:r>
              <a:rPr lang="en-US" sz="2800" b="1" dirty="0" err="1">
                <a:latin typeface="Constantia" panose="02030602050306030303" pitchFamily="18" charset="0"/>
              </a:rPr>
              <a:t>khopna</a:t>
            </a:r>
            <a:r>
              <a:rPr lang="en-US" sz="2800" b="1" dirty="0">
                <a:latin typeface="Constantia" panose="02030602050306030303" pitchFamily="18" charset="0"/>
              </a:rPr>
              <a:t> hangin eite in </a:t>
            </a:r>
            <a:r>
              <a:rPr lang="en-US" sz="2800" b="1" dirty="0" err="1">
                <a:latin typeface="Constantia" panose="02030602050306030303" pitchFamily="18" charset="0"/>
              </a:rPr>
              <a:t>daihna</a:t>
            </a:r>
            <a:r>
              <a:rPr lang="en-US" sz="2800" b="1" dirty="0">
                <a:latin typeface="Constantia" panose="02030602050306030303" pitchFamily="18" charset="0"/>
              </a:rPr>
              <a:t> </a:t>
            </a:r>
            <a:r>
              <a:rPr lang="en-US" sz="2800" b="1" dirty="0" err="1">
                <a:latin typeface="Constantia" panose="02030602050306030303" pitchFamily="18" charset="0"/>
              </a:rPr>
              <a:t>kuam</a:t>
            </a:r>
            <a:r>
              <a:rPr lang="en-US" sz="2800" b="1" dirty="0">
                <a:latin typeface="Constantia" panose="02030602050306030303" pitchFamily="18" charset="0"/>
              </a:rPr>
              <a:t> sung ah a </a:t>
            </a:r>
            <a:r>
              <a:rPr lang="en-US" sz="2800" b="1" dirty="0" err="1">
                <a:latin typeface="Constantia" panose="02030602050306030303" pitchFamily="18" charset="0"/>
              </a:rPr>
              <a:t>lut</a:t>
            </a:r>
            <a:r>
              <a:rPr lang="en-US" sz="2800" b="1" dirty="0">
                <a:latin typeface="Constantia" panose="02030602050306030303" pitchFamily="18" charset="0"/>
              </a:rPr>
              <a:t> </a:t>
            </a:r>
            <a:r>
              <a:rPr lang="en-US" sz="2800" b="1" dirty="0" err="1">
                <a:latin typeface="Constantia" panose="02030602050306030303" pitchFamily="18" charset="0"/>
              </a:rPr>
              <a:t>ihi</a:t>
            </a:r>
            <a:r>
              <a:rPr lang="en-US" sz="2800" b="1" dirty="0">
                <a:latin typeface="Constantia" panose="02030602050306030303" pitchFamily="18" charset="0"/>
              </a:rPr>
              <a:t> hi.”</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7943942" y="6417205"/>
            <a:ext cx="4116513" cy="338554"/>
          </a:xfrm>
          <a:prstGeom prst="rect">
            <a:avLst/>
          </a:prstGeom>
          <a:noFill/>
        </p:spPr>
        <p:txBody>
          <a:bodyPr wrap="none" rtlCol="0">
            <a:spAutoFit/>
          </a:bodyPr>
          <a:lstStyle/>
          <a:p>
            <a:pPr algn="r"/>
            <a:r>
              <a:rPr lang="en" sz="1600" b="1" dirty="0"/>
              <a:t>EGW (The Ministry of Healing, pg. 193)</a:t>
            </a:r>
          </a:p>
        </p:txBody>
      </p:sp>
    </p:spTree>
    <p:extLst>
      <p:ext uri="{BB962C8B-B14F-4D97-AF65-F5344CB8AC3E}">
        <p14:creationId xmlns:p14="http://schemas.microsoft.com/office/powerpoint/2010/main" val="12206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000197-99AE-D448-DF58-3675E36FF5BB}"/>
              </a:ext>
            </a:extLst>
          </p:cNvPr>
          <p:cNvSpPr txBox="1"/>
          <p:nvPr/>
        </p:nvSpPr>
        <p:spPr>
          <a:xfrm>
            <a:off x="6847115" y="4230910"/>
            <a:ext cx="5159828" cy="2369880"/>
          </a:xfrm>
          <a:prstGeom prst="rect">
            <a:avLst/>
          </a:prstGeom>
          <a:ln w="57150">
            <a:solidFill>
              <a:srgbClr val="A42511"/>
            </a:solid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200" b="1" dirty="0">
                <a:effectLst>
                  <a:outerShdw blurRad="38100" dist="38100" dir="2700000" algn="tl">
                    <a:srgbClr val="000000">
                      <a:alpha val="43137"/>
                    </a:srgbClr>
                  </a:outerShdw>
                </a:effectLst>
                <a:latin typeface="Comic Sans MS" panose="030F0702030302020204" pitchFamily="66" charset="0"/>
              </a:rPr>
              <a:t>“</a:t>
            </a:r>
            <a:r>
              <a:rPr lang="en-US" sz="2200" b="1" dirty="0">
                <a:effectLst>
                  <a:outerShdw blurRad="38100" dist="38100" dir="2700000" algn="tl">
                    <a:srgbClr val="000000">
                      <a:alpha val="43137"/>
                    </a:srgbClr>
                  </a:outerShdw>
                </a:effectLst>
                <a:latin typeface="Comic Sans MS" panose="030F0702030302020204" pitchFamily="66" charset="0"/>
              </a:rPr>
              <a:t>Tu-in </a:t>
            </a:r>
            <a:r>
              <a:rPr lang="en-US" sz="2200" b="1" dirty="0" err="1">
                <a:effectLst>
                  <a:outerShdw blurRad="38100" dist="38100" dir="2700000" algn="tl">
                    <a:srgbClr val="000000">
                      <a:alpha val="43137"/>
                    </a:srgbClr>
                  </a:outerShdw>
                </a:effectLst>
                <a:latin typeface="Comic Sans MS" panose="030F0702030302020204" pitchFamily="66" charset="0"/>
              </a:rPr>
              <a:t>vantungah</a:t>
            </a:r>
            <a:r>
              <a:rPr lang="en-US" sz="2200" b="1" dirty="0">
                <a:effectLst>
                  <a:outerShdw blurRad="38100" dist="38100" dir="2700000" algn="tl">
                    <a:srgbClr val="000000">
                      <a:alpha val="43137"/>
                    </a:srgbClr>
                  </a:outerShdw>
                </a:effectLst>
                <a:latin typeface="Comic Sans MS" panose="030F0702030302020204" pitchFamily="66" charset="0"/>
              </a:rPr>
              <a:t> </a:t>
            </a:r>
            <a:r>
              <a:rPr lang="en-US" sz="2200" b="1" dirty="0" err="1">
                <a:effectLst>
                  <a:outerShdw blurRad="38100" dist="38100" dir="2700000" algn="tl">
                    <a:srgbClr val="000000">
                      <a:alpha val="43137"/>
                    </a:srgbClr>
                  </a:outerShdw>
                </a:effectLst>
                <a:latin typeface="Comic Sans MS" panose="030F0702030302020204" pitchFamily="66" charset="0"/>
              </a:rPr>
              <a:t>galkidona</a:t>
            </a:r>
            <a:r>
              <a:rPr lang="en-US" sz="2200" b="1" dirty="0">
                <a:effectLst>
                  <a:outerShdw blurRad="38100" dist="38100" dir="2700000" algn="tl">
                    <a:srgbClr val="000000">
                      <a:alpha val="43137"/>
                    </a:srgbClr>
                  </a:outerShdw>
                </a:effectLst>
                <a:latin typeface="Comic Sans MS" panose="030F0702030302020204" pitchFamily="66" charset="0"/>
              </a:rPr>
              <a:t> hong om a, Mikhael le a vantung mite in </a:t>
            </a:r>
            <a:r>
              <a:rPr lang="en-US" sz="2200" b="1" dirty="0" err="1">
                <a:effectLst>
                  <a:outerShdw blurRad="38100" dist="38100" dir="2700000" algn="tl">
                    <a:srgbClr val="000000">
                      <a:alpha val="43137"/>
                    </a:srgbClr>
                  </a:outerShdw>
                </a:effectLst>
                <a:latin typeface="Comic Sans MS" panose="030F0702030302020204" pitchFamily="66" charset="0"/>
              </a:rPr>
              <a:t>gulpi</a:t>
            </a:r>
            <a:r>
              <a:rPr lang="en-US" sz="2200" b="1" dirty="0">
                <a:effectLst>
                  <a:outerShdw blurRad="38100" dist="38100" dir="2700000" algn="tl">
                    <a:srgbClr val="000000">
                      <a:alpha val="43137"/>
                    </a:srgbClr>
                  </a:outerShdw>
                </a:effectLst>
                <a:latin typeface="Comic Sans MS" panose="030F0702030302020204" pitchFamily="66" charset="0"/>
              </a:rPr>
              <a:t> le a vantung mite a do uh hi. Ahi </a:t>
            </a:r>
            <a:r>
              <a:rPr lang="en-US" sz="2200" b="1" dirty="0" err="1">
                <a:effectLst>
                  <a:outerShdw blurRad="38100" dist="38100" dir="2700000" algn="tl">
                    <a:srgbClr val="000000">
                      <a:alpha val="43137"/>
                    </a:srgbClr>
                  </a:outerShdw>
                </a:effectLst>
                <a:latin typeface="Comic Sans MS" panose="030F0702030302020204" pitchFamily="66" charset="0"/>
              </a:rPr>
              <a:t>zongin</a:t>
            </a:r>
            <a:r>
              <a:rPr lang="en-US" sz="2200" b="1" dirty="0">
                <a:effectLst>
                  <a:outerShdw blurRad="38100" dist="38100" dir="2700000" algn="tl">
                    <a:srgbClr val="000000">
                      <a:alpha val="43137"/>
                    </a:srgbClr>
                  </a:outerShdw>
                </a:effectLst>
                <a:latin typeface="Comic Sans MS" panose="030F0702030302020204" pitchFamily="66" charset="0"/>
              </a:rPr>
              <a:t> tua </a:t>
            </a:r>
            <a:r>
              <a:rPr lang="en-US" sz="2200" b="1" dirty="0" err="1">
                <a:effectLst>
                  <a:outerShdw blurRad="38100" dist="38100" dir="2700000" algn="tl">
                    <a:srgbClr val="000000">
                      <a:alpha val="43137"/>
                    </a:srgbClr>
                  </a:outerShdw>
                </a:effectLst>
                <a:latin typeface="Comic Sans MS" panose="030F0702030302020204" pitchFamily="66" charset="0"/>
              </a:rPr>
              <a:t>gulpi</a:t>
            </a:r>
            <a:r>
              <a:rPr lang="en-US" sz="2200" b="1" dirty="0">
                <a:effectLst>
                  <a:outerShdw blurRad="38100" dist="38100" dir="2700000" algn="tl">
                    <a:srgbClr val="000000">
                      <a:alpha val="43137"/>
                    </a:srgbClr>
                  </a:outerShdw>
                </a:effectLst>
                <a:latin typeface="Comic Sans MS" panose="030F0702030302020204" pitchFamily="66" charset="0"/>
              </a:rPr>
              <a:t> </a:t>
            </a:r>
            <a:r>
              <a:rPr lang="en-US" sz="2200" b="1" dirty="0" err="1">
                <a:effectLst>
                  <a:outerShdw blurRad="38100" dist="38100" dir="2700000" algn="tl">
                    <a:srgbClr val="000000">
                      <a:alpha val="43137"/>
                    </a:srgbClr>
                  </a:outerShdw>
                </a:effectLst>
                <a:latin typeface="Comic Sans MS" panose="030F0702030302020204" pitchFamily="66" charset="0"/>
              </a:rPr>
              <a:t>guallel</a:t>
            </a:r>
            <a:r>
              <a:rPr lang="en-US" sz="2200" b="1" dirty="0">
                <a:effectLst>
                  <a:outerShdw blurRad="38100" dist="38100" dir="2700000" algn="tl">
                    <a:srgbClr val="000000">
                      <a:alpha val="43137"/>
                    </a:srgbClr>
                  </a:outerShdw>
                </a:effectLst>
                <a:latin typeface="Comic Sans MS" panose="030F0702030302020204" pitchFamily="66" charset="0"/>
              </a:rPr>
              <a:t> ahih manin tua </a:t>
            </a:r>
            <a:r>
              <a:rPr lang="en-US" sz="2200" b="1" dirty="0" err="1">
                <a:effectLst>
                  <a:outerShdw blurRad="38100" dist="38100" dir="2700000" algn="tl">
                    <a:srgbClr val="000000">
                      <a:alpha val="43137"/>
                    </a:srgbClr>
                  </a:outerShdw>
                </a:effectLst>
                <a:latin typeface="Comic Sans MS" panose="030F0702030302020204" pitchFamily="66" charset="0"/>
              </a:rPr>
              <a:t>gulpi</a:t>
            </a:r>
            <a:r>
              <a:rPr lang="en-US" sz="2200" b="1" dirty="0">
                <a:effectLst>
                  <a:outerShdw blurRad="38100" dist="38100" dir="2700000" algn="tl">
                    <a:srgbClr val="000000">
                      <a:alpha val="43137"/>
                    </a:srgbClr>
                  </a:outerShdw>
                </a:effectLst>
                <a:latin typeface="Comic Sans MS" panose="030F0702030302020204" pitchFamily="66" charset="0"/>
              </a:rPr>
              <a:t> le a vantung mite, </a:t>
            </a:r>
            <a:r>
              <a:rPr lang="en-US" sz="2200" b="1" dirty="0" err="1">
                <a:effectLst>
                  <a:outerShdw blurRad="38100" dist="38100" dir="2700000" algn="tl">
                    <a:srgbClr val="000000">
                      <a:alpha val="43137"/>
                    </a:srgbClr>
                  </a:outerShdw>
                </a:effectLst>
                <a:latin typeface="Comic Sans MS" panose="030F0702030302020204" pitchFamily="66" charset="0"/>
              </a:rPr>
              <a:t>vantungah</a:t>
            </a:r>
            <a:r>
              <a:rPr lang="en-US" sz="2200" b="1" dirty="0">
                <a:effectLst>
                  <a:outerShdw blurRad="38100" dist="38100" dir="2700000" algn="tl">
                    <a:srgbClr val="000000">
                      <a:alpha val="43137"/>
                    </a:srgbClr>
                  </a:outerShdw>
                </a:effectLst>
                <a:latin typeface="Comic Sans MS" panose="030F0702030302020204" pitchFamily="66" charset="0"/>
              </a:rPr>
              <a:t> ki-om </a:t>
            </a:r>
            <a:r>
              <a:rPr lang="en-US" sz="2200" b="1" dirty="0" err="1">
                <a:effectLst>
                  <a:outerShdw blurRad="38100" dist="38100" dir="2700000" algn="tl">
                    <a:srgbClr val="000000">
                      <a:alpha val="43137"/>
                    </a:srgbClr>
                  </a:outerShdw>
                </a:effectLst>
                <a:latin typeface="Comic Sans MS" panose="030F0702030302020204" pitchFamily="66" charset="0"/>
              </a:rPr>
              <a:t>sak</a:t>
            </a:r>
            <a:r>
              <a:rPr lang="en-US" sz="2200" b="1" dirty="0">
                <a:effectLst>
                  <a:outerShdw blurRad="38100" dist="38100" dir="2700000" algn="tl">
                    <a:srgbClr val="000000">
                      <a:alpha val="43137"/>
                    </a:srgbClr>
                  </a:outerShdw>
                </a:effectLst>
                <a:latin typeface="Comic Sans MS" panose="030F0702030302020204" pitchFamily="66" charset="0"/>
              </a:rPr>
              <a:t> </a:t>
            </a:r>
            <a:r>
              <a:rPr lang="en-US" sz="2200" b="1" dirty="0" err="1">
                <a:effectLst>
                  <a:outerShdw blurRad="38100" dist="38100" dir="2700000" algn="tl">
                    <a:srgbClr val="000000">
                      <a:alpha val="43137"/>
                    </a:srgbClr>
                  </a:outerShdw>
                </a:effectLst>
                <a:latin typeface="Comic Sans MS" panose="030F0702030302020204" pitchFamily="66" charset="0"/>
              </a:rPr>
              <a:t>nawnlo</a:t>
            </a:r>
            <a:r>
              <a:rPr lang="en-US" sz="2200" b="1" dirty="0">
                <a:effectLst>
                  <a:outerShdw blurRad="38100" dist="38100" dir="2700000" algn="tl">
                    <a:srgbClr val="000000">
                      <a:alpha val="43137"/>
                    </a:srgbClr>
                  </a:outerShdw>
                </a:effectLst>
                <a:latin typeface="Comic Sans MS" panose="030F0702030302020204" pitchFamily="66" charset="0"/>
              </a:rPr>
              <a:t> hi.”</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1600" b="1" dirty="0">
                <a:effectLst>
                  <a:outerShdw blurRad="38100" dist="38100" dir="2700000" algn="tl">
                    <a:srgbClr val="000000">
                      <a:alpha val="43137"/>
                    </a:srgbClr>
                  </a:outerShdw>
                </a:effectLst>
                <a:latin typeface="Comic Sans MS" panose="030F0702030302020204" pitchFamily="66" charset="0"/>
              </a:rPr>
              <a:t>(</a:t>
            </a:r>
            <a:r>
              <a:rPr lang="es-ES" sz="1600" b="1" dirty="0" err="1">
                <a:effectLst>
                  <a:outerShdw blurRad="38100" dist="38100" dir="2700000" algn="tl">
                    <a:srgbClr val="000000">
                      <a:alpha val="43137"/>
                    </a:srgbClr>
                  </a:outerShdw>
                </a:effectLst>
                <a:latin typeface="Comic Sans MS" panose="030F0702030302020204" pitchFamily="66" charset="0"/>
              </a:rPr>
              <a:t>Mangmuhna</a:t>
            </a:r>
            <a:r>
              <a:rPr lang="es-ES" sz="1600" b="1" dirty="0">
                <a:effectLst>
                  <a:outerShdw blurRad="38100" dist="38100" dir="2700000" algn="tl">
                    <a:srgbClr val="000000">
                      <a:alpha val="43137"/>
                    </a:srgbClr>
                  </a:outerShdw>
                </a:effectLst>
                <a:latin typeface="Comic Sans MS" panose="030F0702030302020204" pitchFamily="66" charset="0"/>
              </a:rPr>
              <a:t> 12:7, 8)</a:t>
            </a:r>
            <a:endParaRPr lang="es-ES" sz="2000" b="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7375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C19675-5A62-6CD9-4EC1-A3687D03D50D}"/>
              </a:ext>
            </a:extLst>
          </p:cNvPr>
          <p:cNvSpPr txBox="1"/>
          <p:nvPr/>
        </p:nvSpPr>
        <p:spPr>
          <a:xfrm>
            <a:off x="7887322" y="4155517"/>
            <a:ext cx="4304677"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400" b="1" dirty="0">
                <a:solidFill>
                  <a:srgbClr val="D1460F"/>
                </a:solidFill>
                <a:effectLst>
                  <a:reflection blurRad="6350" stA="55000" endA="300" endPos="45500" dir="5400000" sy="-100000" algn="bl" rotWithShape="0"/>
                </a:effectLst>
              </a:rPr>
              <a:t>Buaina kipatna</a:t>
            </a:r>
          </a:p>
          <a:p>
            <a:pPr>
              <a:spcBef>
                <a:spcPts val="1200"/>
              </a:spcBef>
            </a:pPr>
            <a:r>
              <a:rPr lang="en" sz="2400" b="1" dirty="0">
                <a:solidFill>
                  <a:srgbClr val="0FD21A"/>
                </a:solidFill>
                <a:effectLst>
                  <a:reflection blurRad="6350" stA="55000" endA="300" endPos="45500" dir="5400000" sy="-100000" algn="bl" rotWithShape="0"/>
                </a:effectLst>
              </a:rPr>
              <a:t>Vantung ah langpan’na</a:t>
            </a:r>
          </a:p>
          <a:p>
            <a:pPr>
              <a:spcBef>
                <a:spcPts val="1200"/>
              </a:spcBef>
            </a:pPr>
            <a:r>
              <a:rPr lang="en" sz="2400" b="1" dirty="0">
                <a:solidFill>
                  <a:srgbClr val="0791C1"/>
                </a:solidFill>
                <a:effectLst>
                  <a:reflection blurRad="6350" stA="55000" endA="300" endPos="45500" dir="5400000" sy="-100000" algn="bl" rotWithShape="0"/>
                </a:effectLst>
              </a:rPr>
              <a:t>Leitung ah langpan’na</a:t>
            </a:r>
          </a:p>
          <a:p>
            <a:pPr>
              <a:spcBef>
                <a:spcPts val="1200"/>
              </a:spcBef>
            </a:pPr>
            <a:r>
              <a:rPr lang="en" sz="2400" b="1" dirty="0">
                <a:solidFill>
                  <a:srgbClr val="CC0D83"/>
                </a:solidFill>
                <a:effectLst>
                  <a:reflection blurRad="6350" stA="55000" endA="300" endPos="45500" dir="5400000" sy="-100000" algn="bl" rotWithShape="0"/>
                </a:effectLst>
              </a:rPr>
              <a:t>Itna thuk kikna</a:t>
            </a:r>
          </a:p>
          <a:p>
            <a:pPr>
              <a:spcBef>
                <a:spcPts val="1200"/>
              </a:spcBef>
            </a:pPr>
            <a:r>
              <a:rPr lang="en" sz="2400" b="1" dirty="0">
                <a:solidFill>
                  <a:srgbClr val="6106B1"/>
                </a:solidFill>
                <a:effectLst>
                  <a:reflection blurRad="6350" stA="55000" endA="300" endPos="45500" dir="5400000" sy="-100000" algn="bl" rotWithShape="0"/>
                </a:effectLst>
              </a:rPr>
              <a:t>Tuni-a buaina</a:t>
            </a:r>
          </a:p>
        </p:txBody>
      </p:sp>
      <p:sp>
        <p:nvSpPr>
          <p:cNvPr id="3" name="CuadroTexto 2">
            <a:extLst>
              <a:ext uri="{FF2B5EF4-FFF2-40B4-BE49-F238E27FC236}">
                <a16:creationId xmlns:a16="http://schemas.microsoft.com/office/drawing/2014/main" id="{7D5B1528-CF34-F35C-0C5B-1E87D36C56A4}"/>
              </a:ext>
            </a:extLst>
          </p:cNvPr>
          <p:cNvSpPr txBox="1"/>
          <p:nvPr/>
        </p:nvSpPr>
        <p:spPr>
          <a:xfrm>
            <a:off x="75168" y="-9625"/>
            <a:ext cx="4878864" cy="1323439"/>
          </a:xfrm>
          <a:prstGeom prst="rect">
            <a:avLst/>
          </a:prstGeom>
          <a:noFill/>
        </p:spPr>
        <p:txBody>
          <a:bodyPr wrap="square" rtlCol="0">
            <a:spAutoFit/>
          </a:bodyPr>
          <a:lstStyle/>
          <a:p>
            <a:pPr>
              <a:spcBef>
                <a:spcPts val="600"/>
              </a:spcBef>
            </a:pPr>
            <a:r>
              <a:rPr lang="en" sz="2000" b="1" dirty="0"/>
              <a:t>Eite-in khuavan buppi buaina lak ah </a:t>
            </a:r>
            <a:r>
              <a:rPr lang="en-US" sz="2000" b="1" dirty="0" err="1"/>
              <a:t>i</a:t>
            </a:r>
            <a:r>
              <a:rPr lang="en-US" sz="2000" b="1" dirty="0"/>
              <a:t> nungta hi.</a:t>
            </a:r>
            <a:r>
              <a:rPr lang="en" sz="2000" b="1" dirty="0"/>
              <a:t> Ih phawk khakloh ahihkeileh piang thei dingin </a:t>
            </a:r>
            <a:r>
              <a:rPr lang="en-US" sz="2000" b="1" dirty="0" err="1"/>
              <a:t>i</a:t>
            </a:r>
            <a:r>
              <a:rPr lang="en-US" sz="2000" b="1" dirty="0"/>
              <a:t> </a:t>
            </a:r>
            <a:r>
              <a:rPr lang="en-US" sz="2000" b="1" dirty="0" err="1"/>
              <a:t>uploh</a:t>
            </a:r>
            <a:r>
              <a:rPr lang="en-US" sz="2000" b="1" dirty="0"/>
              <a:t> hangin, </a:t>
            </a:r>
            <a:r>
              <a:rPr lang="en-US" sz="2000" b="1" dirty="0" err="1"/>
              <a:t>hih</a:t>
            </a:r>
            <a:r>
              <a:rPr lang="en-US" sz="2000" b="1" dirty="0"/>
              <a:t> </a:t>
            </a:r>
            <a:r>
              <a:rPr lang="en-US" sz="2000" b="1" dirty="0" err="1"/>
              <a:t>buai</a:t>
            </a:r>
            <a:r>
              <a:rPr lang="en-US" sz="2000" b="1" dirty="0"/>
              <a:t> </a:t>
            </a:r>
            <a:r>
              <a:rPr lang="en-US" sz="2000" b="1" dirty="0" err="1"/>
              <a:t>na</a:t>
            </a:r>
            <a:r>
              <a:rPr lang="en-US" sz="2000" b="1" dirty="0"/>
              <a:t> pen a om </a:t>
            </a:r>
            <a:r>
              <a:rPr lang="en-US" sz="2000" b="1" dirty="0" err="1"/>
              <a:t>takpi</a:t>
            </a:r>
            <a:r>
              <a:rPr lang="en-US" sz="2000" b="1" dirty="0"/>
              <a:t> hi.</a:t>
            </a:r>
            <a:r>
              <a:rPr lang="en" sz="2000" b="1" dirty="0"/>
              <a:t> </a:t>
            </a:r>
          </a:p>
        </p:txBody>
      </p:sp>
      <p:pic>
        <p:nvPicPr>
          <p:cNvPr id="5" name="Imagen 4" descr="Un grupo de personas sentadas en una sala&#10;&#10;Descripción generada automáticamente con confianza media">
            <a:extLst>
              <a:ext uri="{FF2B5EF4-FFF2-40B4-BE49-F238E27FC236}">
                <a16:creationId xmlns:a16="http://schemas.microsoft.com/office/drawing/2014/main" id="{07608555-C505-07BE-B376-69F17DCBEA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55647" y="184935"/>
            <a:ext cx="2972167" cy="3852809"/>
          </a:xfrm>
          <a:prstGeom prst="round2DiagRect">
            <a:avLst>
              <a:gd name="adj1" fmla="val 16667"/>
              <a:gd name="adj2" fmla="val 0"/>
            </a:avLst>
          </a:prstGeom>
          <a:ln w="38100" cap="sq">
            <a:solidFill>
              <a:srgbClr val="C00000"/>
            </a:solidFill>
            <a:miter lim="800000"/>
          </a:ln>
          <a:effectLst>
            <a:outerShdw blurRad="254000" algn="tl" rotWithShape="0">
              <a:srgbClr val="000000">
                <a:alpha val="43000"/>
              </a:srgbClr>
            </a:outerShdw>
          </a:effectLst>
        </p:spPr>
      </p:pic>
      <p:pic>
        <p:nvPicPr>
          <p:cNvPr id="11" name="Imagen 10" descr="Un grupo de personas sentadas alrededor de una mesa&#10;&#10;Descripción generada automáticamente">
            <a:extLst>
              <a:ext uri="{FF2B5EF4-FFF2-40B4-BE49-F238E27FC236}">
                <a16:creationId xmlns:a16="http://schemas.microsoft.com/office/drawing/2014/main" id="{37C3B44F-3B03-2D12-3B28-0C020BDA10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126803" y="184935"/>
            <a:ext cx="3710311" cy="3852809"/>
          </a:xfrm>
          <a:prstGeom prst="round2DiagRect">
            <a:avLst>
              <a:gd name="adj1" fmla="val 0"/>
              <a:gd name="adj2" fmla="val 13490"/>
            </a:avLst>
          </a:prstGeom>
          <a:ln w="38100" cap="sq">
            <a:solidFill>
              <a:schemeClr val="accent1"/>
            </a:solidFill>
            <a:miter lim="800000"/>
          </a:ln>
          <a:effectLst>
            <a:outerShdw blurRad="254000" algn="tl" rotWithShape="0">
              <a:srgbClr val="000000">
                <a:alpha val="43000"/>
              </a:srgbClr>
            </a:outerShdw>
          </a:effectLst>
        </p:spPr>
      </p:pic>
      <p:pic>
        <p:nvPicPr>
          <p:cNvPr id="13" name="Imagen 12" descr="Imagen que contiene persona, hombre, sostener, agua&#10;&#10;Descripción generada automáticamente">
            <a:extLst>
              <a:ext uri="{FF2B5EF4-FFF2-40B4-BE49-F238E27FC236}">
                <a16:creationId xmlns:a16="http://schemas.microsoft.com/office/drawing/2014/main" id="{7A8E152C-91E3-14AC-38A4-3DF54B87AE6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05628" y="4307022"/>
            <a:ext cx="2308972" cy="244304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0" scaled="1"/>
              <a:tileRect/>
            </a:gradFill>
            <a:miter lim="800000"/>
          </a:ln>
          <a:effectLst/>
          <a:scene3d>
            <a:camera prst="orthographicFront"/>
            <a:lightRig rig="threePt" dir="t">
              <a:rot lat="0" lon="0" rev="2700000"/>
            </a:lightRig>
          </a:scene3d>
          <a:sp3d>
            <a:bevelT h="38100"/>
            <a:contourClr>
              <a:srgbClr val="C0C0C0"/>
            </a:contourClr>
          </a:sp3d>
        </p:spPr>
      </p:pic>
      <p:pic>
        <p:nvPicPr>
          <p:cNvPr id="15" name="Imagen 14" descr="Patrón de fondo&#10;&#10;Descripción generada automáticamente con confianza media">
            <a:extLst>
              <a:ext uri="{FF2B5EF4-FFF2-40B4-BE49-F238E27FC236}">
                <a16:creationId xmlns:a16="http://schemas.microsoft.com/office/drawing/2014/main" id="{DFA31102-389C-E6C8-9A61-D01F70363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67025" y="4305673"/>
            <a:ext cx="3007248" cy="244439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10800000" scaled="1"/>
              <a:tileRect/>
            </a:gradFill>
            <a:miter lim="800000"/>
          </a:ln>
          <a:effectLst/>
          <a:scene3d>
            <a:camera prst="orthographicFront"/>
            <a:lightRig rig="threePt" dir="t">
              <a:rot lat="0" lon="0" rev="2700000"/>
            </a:lightRig>
          </a:scene3d>
          <a:sp3d>
            <a:bevelT h="38100"/>
            <a:contourClr>
              <a:srgbClr val="C0C0C0"/>
            </a:contourClr>
          </a:sp3d>
        </p:spPr>
      </p:pic>
      <p:pic>
        <p:nvPicPr>
          <p:cNvPr id="16" name="Imagen 15" descr="Forma, Flecha&#10;&#10;Descripción generada automáticamente">
            <a:extLst>
              <a:ext uri="{FF2B5EF4-FFF2-40B4-BE49-F238E27FC236}">
                <a16:creationId xmlns:a16="http://schemas.microsoft.com/office/drawing/2014/main" id="{D7D77FC2-0C93-1B03-DE30-9CEDA71A4C7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836560" y="4743859"/>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19" name="Imagen 18" descr="Forma&#10;&#10;Descripción generada automáticamente">
            <a:extLst>
              <a:ext uri="{FF2B5EF4-FFF2-40B4-BE49-F238E27FC236}">
                <a16:creationId xmlns:a16="http://schemas.microsoft.com/office/drawing/2014/main" id="{370DC1B9-07F9-5F8E-D70F-E4491A554C2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836560" y="5264073"/>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0" name="Imagen 19" descr="Forma, Flecha&#10;&#10;Descripción generada automáticamente">
            <a:extLst>
              <a:ext uri="{FF2B5EF4-FFF2-40B4-BE49-F238E27FC236}">
                <a16:creationId xmlns:a16="http://schemas.microsoft.com/office/drawing/2014/main" id="{57F379E1-28E9-497A-2BAA-EDD6A3614F6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836560" y="5784287"/>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1" name="Imagen 20" descr="Forma, Flecha&#10;&#10;Descripción generada automáticamente">
            <a:extLst>
              <a:ext uri="{FF2B5EF4-FFF2-40B4-BE49-F238E27FC236}">
                <a16:creationId xmlns:a16="http://schemas.microsoft.com/office/drawing/2014/main" id="{A7F300B8-B88D-079B-5D9C-19B1D01BE7E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836560" y="6304500"/>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4" name="Imagen 23" descr="Forma, Flecha&#10;&#10;Descripción generada automáticamente">
            <a:extLst>
              <a:ext uri="{FF2B5EF4-FFF2-40B4-BE49-F238E27FC236}">
                <a16:creationId xmlns:a16="http://schemas.microsoft.com/office/drawing/2014/main" id="{4282E312-213C-11FD-8467-77CE558414C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836560" y="422364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sp>
        <p:nvSpPr>
          <p:cNvPr id="6" name="CuadroTexto 5">
            <a:extLst>
              <a:ext uri="{FF2B5EF4-FFF2-40B4-BE49-F238E27FC236}">
                <a16:creationId xmlns:a16="http://schemas.microsoft.com/office/drawing/2014/main" id="{6C1212E6-0C9E-4600-BFB8-B499C06351CB}"/>
              </a:ext>
            </a:extLst>
          </p:cNvPr>
          <p:cNvSpPr txBox="1"/>
          <p:nvPr/>
        </p:nvSpPr>
        <p:spPr>
          <a:xfrm>
            <a:off x="75168" y="2866129"/>
            <a:ext cx="4878864" cy="1323439"/>
          </a:xfrm>
          <a:prstGeom prst="rect">
            <a:avLst/>
          </a:prstGeom>
          <a:noFill/>
        </p:spPr>
        <p:txBody>
          <a:bodyPr wrap="square">
            <a:spAutoFit/>
          </a:bodyPr>
          <a:lstStyle/>
          <a:p>
            <a:pPr>
              <a:spcBef>
                <a:spcPts val="600"/>
              </a:spcBef>
            </a:pPr>
            <a:r>
              <a:rPr lang="en" sz="2000" b="1" dirty="0"/>
              <a:t>Vantung mite’ cihtakna le mawhna sung ah a kialo leitungte in, Pasian’ ukna hi. Tuni in note cihtakna le lungsim in hong ziakaai sak hi.</a:t>
            </a:r>
          </a:p>
        </p:txBody>
      </p:sp>
      <p:sp>
        <p:nvSpPr>
          <p:cNvPr id="8" name="CuadroTexto 7">
            <a:extLst>
              <a:ext uri="{FF2B5EF4-FFF2-40B4-BE49-F238E27FC236}">
                <a16:creationId xmlns:a16="http://schemas.microsoft.com/office/drawing/2014/main" id="{F25FFDAE-F5D7-B288-E267-2F2C9B80FF02}"/>
              </a:ext>
            </a:extLst>
          </p:cNvPr>
          <p:cNvSpPr txBox="1"/>
          <p:nvPr/>
        </p:nvSpPr>
        <p:spPr>
          <a:xfrm>
            <a:off x="75168" y="1285031"/>
            <a:ext cx="4878864" cy="1631216"/>
          </a:xfrm>
          <a:prstGeom prst="rect">
            <a:avLst/>
          </a:prstGeom>
          <a:noFill/>
        </p:spPr>
        <p:txBody>
          <a:bodyPr wrap="square">
            <a:spAutoFit/>
          </a:bodyPr>
          <a:lstStyle/>
          <a:p>
            <a:pPr>
              <a:spcBef>
                <a:spcPts val="600"/>
              </a:spcBef>
            </a:pPr>
            <a:r>
              <a:rPr lang="en" sz="2000" b="1" dirty="0"/>
              <a:t>A kibanglo thahatnate in eite adingin, a kimu theilo kha lam thu hi (Efe. 6:12). Ahizongin, kidona </a:t>
            </a:r>
            <a:r>
              <a:rPr lang="en-US" sz="2000" b="1" dirty="0" err="1"/>
              <a:t>i</a:t>
            </a:r>
            <a:r>
              <a:rPr lang="en-US" sz="2000" b="1" dirty="0"/>
              <a:t> </a:t>
            </a:r>
            <a:r>
              <a:rPr lang="en-US" sz="2000" b="1" dirty="0" err="1"/>
              <a:t>huzap</a:t>
            </a:r>
            <a:r>
              <a:rPr lang="en-US" sz="2000" b="1" dirty="0"/>
              <a:t>’ pen </a:t>
            </a:r>
            <a:r>
              <a:rPr lang="en-US" sz="2000" b="1" dirty="0" err="1"/>
              <a:t>ih</a:t>
            </a:r>
            <a:r>
              <a:rPr lang="en-US" sz="2000" b="1" dirty="0"/>
              <a:t> thuak kha hi.</a:t>
            </a:r>
            <a:r>
              <a:rPr lang="en" sz="2000" b="1" dirty="0"/>
              <a:t> Siatna lianpi, gamtat hoihlohna, sihna…</a:t>
            </a:r>
          </a:p>
        </p:txBody>
      </p:sp>
    </p:spTree>
    <p:extLst>
      <p:ext uri="{BB962C8B-B14F-4D97-AF65-F5344CB8AC3E}">
        <p14:creationId xmlns:p14="http://schemas.microsoft.com/office/powerpoint/2010/main" val="29617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1" end="1"/>
                                            </p:txEl>
                                          </p:spTgt>
                                        </p:tgtEl>
                                        <p:attrNameLst>
                                          <p:attrName>style.visibility</p:attrName>
                                        </p:attrNameLst>
                                      </p:cBhvr>
                                      <p:to>
                                        <p:strVal val="visible"/>
                                      </p:to>
                                    </p:set>
                                    <p:animEffect transition="in" filter="wipe(left)">
                                      <p:cBhvr>
                                        <p:cTn id="76" dur="500"/>
                                        <p:tgtEl>
                                          <p:spTgt spid="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ppt_x</p:attrName>
                                        </p:attrNameLst>
                                      </p:cBhvr>
                                      <p:tavLst>
                                        <p:tav tm="0">
                                          <p:val>
                                            <p:strVal val="#ppt_x-#ppt_w/2"/>
                                          </p:val>
                                        </p:tav>
                                        <p:tav tm="100000">
                                          <p:val>
                                            <p:strVal val="#ppt_x"/>
                                          </p:val>
                                        </p:tav>
                                      </p:tavLst>
                                    </p:anim>
                                    <p:anim calcmode="lin" valueType="num">
                                      <p:cBhvr>
                                        <p:cTn id="82" dur="500" fill="hold"/>
                                        <p:tgtEl>
                                          <p:spTgt spid="19"/>
                                        </p:tgtEl>
                                        <p:attrNameLst>
                                          <p:attrName>ppt_y</p:attrName>
                                        </p:attrNameLst>
                                      </p:cBhvr>
                                      <p:tavLst>
                                        <p:tav tm="0">
                                          <p:val>
                                            <p:strVal val="#ppt_y"/>
                                          </p:val>
                                        </p:tav>
                                        <p:tav tm="100000">
                                          <p:val>
                                            <p:strVal val="#ppt_y"/>
                                          </p:val>
                                        </p:tav>
                                      </p:tavLst>
                                    </p:anim>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ppt_x</p:attrName>
                                        </p:attrNameLst>
                                      </p:cBhvr>
                                      <p:tavLst>
                                        <p:tav tm="0">
                                          <p:val>
                                            <p:strVal val="#ppt_x-#ppt_w/2"/>
                                          </p:val>
                                        </p:tav>
                                        <p:tav tm="100000">
                                          <p:val>
                                            <p:strVal val="#ppt_x"/>
                                          </p:val>
                                        </p:tav>
                                      </p:tavLst>
                                    </p:anim>
                                    <p:anim calcmode="lin" valueType="num">
                                      <p:cBhvr>
                                        <p:cTn id="94" dur="500" fill="hold"/>
                                        <p:tgtEl>
                                          <p:spTgt spid="20"/>
                                        </p:tgtEl>
                                        <p:attrNameLst>
                                          <p:attrName>ppt_y</p:attrName>
                                        </p:attrNameLst>
                                      </p:cBhvr>
                                      <p:tavLst>
                                        <p:tav tm="0">
                                          <p:val>
                                            <p:strVal val="#ppt_y"/>
                                          </p:val>
                                        </p:tav>
                                        <p:tav tm="100000">
                                          <p:val>
                                            <p:strVal val="#ppt_y"/>
                                          </p:val>
                                        </p:tav>
                                      </p:tavLst>
                                    </p:anim>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3" end="3"/>
                                            </p:txEl>
                                          </p:spTgt>
                                        </p:tgtEl>
                                        <p:attrNameLst>
                                          <p:attrName>style.visibility</p:attrName>
                                        </p:attrNameLst>
                                      </p:cBhvr>
                                      <p:to>
                                        <p:strVal val="visible"/>
                                      </p:to>
                                    </p:set>
                                    <p:animEffect transition="in" filter="wipe(left)">
                                      <p:cBhvr>
                                        <p:cTn id="100" dur="500"/>
                                        <p:tgtEl>
                                          <p:spTgt spid="2">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4" end="4"/>
                                            </p:txEl>
                                          </p:spTgt>
                                        </p:tgtEl>
                                        <p:attrNameLst>
                                          <p:attrName>style.visibility</p:attrName>
                                        </p:attrNameLst>
                                      </p:cBhvr>
                                      <p:to>
                                        <p:strVal val="visible"/>
                                      </p:to>
                                    </p:set>
                                    <p:animEffect transition="in" filter="wipe(left)">
                                      <p:cBhvr>
                                        <p:cTn id="1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F69EAD-7015-0DAA-9AE3-7739F9A6D3F3}"/>
              </a:ext>
            </a:extLst>
          </p:cNvPr>
          <p:cNvSpPr txBox="1"/>
          <p:nvPr/>
        </p:nvSpPr>
        <p:spPr>
          <a:xfrm>
            <a:off x="0" y="-5775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effectLst>
                  <a:outerShdw blurRad="38100" dist="38100" dir="2700000" algn="tl">
                    <a:schemeClr val="bg1">
                      <a:alpha val="43000"/>
                    </a:schemeClr>
                  </a:outerShdw>
                </a:effectLst>
              </a:rPr>
              <a:t>BUAINA KIPATNA</a:t>
            </a:r>
          </a:p>
        </p:txBody>
      </p:sp>
      <p:sp>
        <p:nvSpPr>
          <p:cNvPr id="4" name="CuadroTexto 3">
            <a:extLst>
              <a:ext uri="{FF2B5EF4-FFF2-40B4-BE49-F238E27FC236}">
                <a16:creationId xmlns:a16="http://schemas.microsoft.com/office/drawing/2014/main" id="{4991F3F2-E990-5C64-C5FE-815F0E7FCCAA}"/>
              </a:ext>
            </a:extLst>
          </p:cNvPr>
          <p:cNvSpPr txBox="1"/>
          <p:nvPr/>
        </p:nvSpPr>
        <p:spPr>
          <a:xfrm>
            <a:off x="1767966" y="529659"/>
            <a:ext cx="8656066" cy="707886"/>
          </a:xfrm>
          <a:prstGeom prst="rect">
            <a:avLst/>
          </a:prstGeom>
          <a:noFill/>
        </p:spPr>
        <p:txBody>
          <a:bodyPr wrap="square">
            <a:spAutoFit/>
          </a:bodyPr>
          <a:lstStyle/>
          <a:p>
            <a:pPr algn="ctr"/>
            <a:r>
              <a:rPr lang="en" sz="2000" b="1" dirty="0">
                <a:solidFill>
                  <a:srgbClr val="FFFF00"/>
                </a:solidFill>
                <a:effectLst>
                  <a:glow rad="127000">
                    <a:srgbClr val="614E82"/>
                  </a:glow>
                </a:effectLst>
                <a:latin typeface="Comic Sans MS" panose="030F0702030302020204" pitchFamily="66" charset="0"/>
              </a:rPr>
              <a:t>“</a:t>
            </a:r>
            <a:r>
              <a:rPr lang="en-US" sz="2000" b="1" dirty="0" err="1">
                <a:solidFill>
                  <a:srgbClr val="FF8181"/>
                </a:solidFill>
                <a:effectLst>
                  <a:glow rad="127000">
                    <a:srgbClr val="614E82"/>
                  </a:glow>
                </a:effectLst>
                <a:latin typeface="Comic Sans MS" panose="030F0702030302020204" pitchFamily="66" charset="0"/>
              </a:rPr>
              <a:t>Gamtatsiat</a:t>
            </a:r>
            <a:r>
              <a:rPr lang="en-US" sz="2000" b="1" dirty="0">
                <a:solidFill>
                  <a:srgbClr val="FF8181"/>
                </a:solidFill>
                <a:effectLst>
                  <a:glow rad="127000">
                    <a:srgbClr val="614E82"/>
                  </a:glow>
                </a:effectLst>
                <a:latin typeface="Comic Sans MS" panose="030F0702030302020204" pitchFamily="66" charset="0"/>
              </a:rPr>
              <a:t> ding </a:t>
            </a:r>
            <a:r>
              <a:rPr lang="en-US" sz="2000" b="1" dirty="0" err="1">
                <a:solidFill>
                  <a:srgbClr val="FF8181"/>
                </a:solidFill>
                <a:effectLst>
                  <a:glow rad="127000">
                    <a:srgbClr val="614E82"/>
                  </a:glow>
                </a:effectLst>
                <a:latin typeface="Comic Sans MS" panose="030F0702030302020204" pitchFamily="66" charset="0"/>
              </a:rPr>
              <a:t>na</a:t>
            </a:r>
            <a:r>
              <a:rPr lang="en-US" sz="2000" b="1" dirty="0">
                <a:solidFill>
                  <a:srgbClr val="FF8181"/>
                </a:solidFill>
                <a:effectLst>
                  <a:glow rad="127000">
                    <a:srgbClr val="614E82"/>
                  </a:glow>
                </a:effectLst>
                <a:latin typeface="Comic Sans MS" panose="030F0702030302020204" pitchFamily="66" charset="0"/>
              </a:rPr>
              <a:t> </a:t>
            </a:r>
            <a:r>
              <a:rPr lang="en-US" sz="2000" b="1" dirty="0" err="1">
                <a:solidFill>
                  <a:srgbClr val="FF8181"/>
                </a:solidFill>
                <a:effectLst>
                  <a:glow rad="127000">
                    <a:srgbClr val="614E82"/>
                  </a:glow>
                </a:effectLst>
                <a:latin typeface="Comic Sans MS" panose="030F0702030302020204" pitchFamily="66" charset="0"/>
              </a:rPr>
              <a:t>kipatma</a:t>
            </a:r>
            <a:r>
              <a:rPr lang="en-US" sz="2000" b="1" dirty="0">
                <a:solidFill>
                  <a:srgbClr val="FF8181"/>
                </a:solidFill>
                <a:effectLst>
                  <a:glow rad="127000">
                    <a:srgbClr val="614E82"/>
                  </a:glow>
                </a:effectLst>
                <a:latin typeface="Comic Sans MS" panose="030F0702030302020204" pitchFamily="66" charset="0"/>
              </a:rPr>
              <a:t> </a:t>
            </a:r>
            <a:r>
              <a:rPr lang="en-US" sz="2000" b="1" dirty="0" err="1">
                <a:solidFill>
                  <a:srgbClr val="FF8181"/>
                </a:solidFill>
                <a:effectLst>
                  <a:glow rad="127000">
                    <a:srgbClr val="614E82"/>
                  </a:glow>
                </a:effectLst>
                <a:latin typeface="Comic Sans MS" panose="030F0702030302020204" pitchFamily="66" charset="0"/>
              </a:rPr>
              <a:t>hun</a:t>
            </a:r>
            <a:r>
              <a:rPr lang="en-US" sz="2000" b="1" dirty="0">
                <a:solidFill>
                  <a:srgbClr val="FF8181"/>
                </a:solidFill>
                <a:effectLst>
                  <a:glow rad="127000">
                    <a:srgbClr val="614E82"/>
                  </a:glow>
                </a:effectLst>
                <a:latin typeface="Comic Sans MS" panose="030F0702030302020204" pitchFamily="66" charset="0"/>
              </a:rPr>
              <a:t> </a:t>
            </a:r>
            <a:r>
              <a:rPr lang="en-US" sz="2000" b="1" dirty="0" err="1">
                <a:solidFill>
                  <a:srgbClr val="FF8181"/>
                </a:solidFill>
                <a:effectLst>
                  <a:glow rad="127000">
                    <a:srgbClr val="614E82"/>
                  </a:glow>
                </a:effectLst>
                <a:latin typeface="Comic Sans MS" panose="030F0702030302020204" pitchFamily="66" charset="0"/>
              </a:rPr>
              <a:t>ciang</a:t>
            </a:r>
            <a:r>
              <a:rPr lang="en-US" sz="2000" b="1" dirty="0">
                <a:solidFill>
                  <a:srgbClr val="FF8181"/>
                </a:solidFill>
                <a:effectLst>
                  <a:glow rad="127000">
                    <a:srgbClr val="614E82"/>
                  </a:glow>
                </a:effectLst>
                <a:latin typeface="Comic Sans MS" panose="030F0702030302020204" pitchFamily="66" charset="0"/>
              </a:rPr>
              <a:t> dong,</a:t>
            </a:r>
            <a:r>
              <a:rPr lang="en-US" sz="2000" b="1" dirty="0">
                <a:solidFill>
                  <a:srgbClr val="FFFF00"/>
                </a:solidFill>
                <a:effectLst>
                  <a:glow rad="127000">
                    <a:srgbClr val="614E82"/>
                  </a:glow>
                </a:effectLst>
                <a:latin typeface="Comic Sans MS" panose="030F0702030302020204" pitchFamily="66" charset="0"/>
              </a:rPr>
              <a:t> </a:t>
            </a:r>
            <a:r>
              <a:rPr lang="en-US" sz="2000" b="1" dirty="0" err="1">
                <a:solidFill>
                  <a:srgbClr val="FFFF00"/>
                </a:solidFill>
                <a:effectLst>
                  <a:glow rad="127000">
                    <a:srgbClr val="614E82"/>
                  </a:glow>
                </a:effectLst>
                <a:latin typeface="Comic Sans MS" panose="030F0702030302020204" pitchFamily="66" charset="0"/>
              </a:rPr>
              <a:t>na</a:t>
            </a:r>
            <a:r>
              <a:rPr lang="en-US" sz="2000" b="1" dirty="0">
                <a:solidFill>
                  <a:srgbClr val="FFFF00"/>
                </a:solidFill>
                <a:effectLst>
                  <a:glow rad="127000">
                    <a:srgbClr val="614E82"/>
                  </a:glow>
                </a:effectLst>
                <a:latin typeface="Comic Sans MS" panose="030F0702030302020204" pitchFamily="66" charset="0"/>
              </a:rPr>
              <a:t> </a:t>
            </a:r>
            <a:r>
              <a:rPr lang="en-US" sz="2000" b="1" dirty="0" err="1">
                <a:solidFill>
                  <a:srgbClr val="FFFF00"/>
                </a:solidFill>
                <a:effectLst>
                  <a:glow rad="127000">
                    <a:srgbClr val="614E82"/>
                  </a:glow>
                </a:effectLst>
                <a:latin typeface="Comic Sans MS" panose="030F0702030302020204" pitchFamily="66" charset="0"/>
              </a:rPr>
              <a:t>suah</a:t>
            </a:r>
            <a:r>
              <a:rPr lang="en-US" sz="2000" b="1" dirty="0">
                <a:solidFill>
                  <a:srgbClr val="FFFF00"/>
                </a:solidFill>
                <a:effectLst>
                  <a:glow rad="127000">
                    <a:srgbClr val="614E82"/>
                  </a:glow>
                </a:effectLst>
                <a:latin typeface="Comic Sans MS" panose="030F0702030302020204" pitchFamily="66" charset="0"/>
              </a:rPr>
              <a:t> </a:t>
            </a:r>
            <a:r>
              <a:rPr lang="en-US" sz="2000" b="1" dirty="0" err="1">
                <a:solidFill>
                  <a:srgbClr val="FFFF00"/>
                </a:solidFill>
                <a:effectLst>
                  <a:glow rad="127000">
                    <a:srgbClr val="614E82"/>
                  </a:glow>
                </a:effectLst>
                <a:latin typeface="Comic Sans MS" panose="030F0702030302020204" pitchFamily="66" charset="0"/>
              </a:rPr>
              <a:t>tunga</a:t>
            </a:r>
            <a:r>
              <a:rPr lang="en-US" sz="2000" b="1" dirty="0">
                <a:solidFill>
                  <a:srgbClr val="FFFF00"/>
                </a:solidFill>
                <a:effectLst>
                  <a:glow rad="127000">
                    <a:srgbClr val="614E82"/>
                  </a:glow>
                </a:effectLst>
                <a:latin typeface="Comic Sans MS" panose="030F0702030302020204" pitchFamily="66" charset="0"/>
              </a:rPr>
              <a:t> </a:t>
            </a:r>
            <a:r>
              <a:rPr lang="en-US" sz="2000" b="1" dirty="0" err="1">
                <a:solidFill>
                  <a:srgbClr val="FFFF00"/>
                </a:solidFill>
                <a:effectLst>
                  <a:glow rad="127000">
                    <a:srgbClr val="614E82"/>
                  </a:glow>
                </a:effectLst>
                <a:latin typeface="Comic Sans MS" panose="030F0702030302020204" pitchFamily="66" charset="0"/>
              </a:rPr>
              <a:t>kipanin</a:t>
            </a:r>
            <a:r>
              <a:rPr lang="en-US" sz="2000" b="1" dirty="0">
                <a:solidFill>
                  <a:srgbClr val="FFFF00"/>
                </a:solidFill>
                <a:effectLst>
                  <a:glow rad="127000">
                    <a:srgbClr val="614E82"/>
                  </a:glow>
                </a:effectLst>
                <a:latin typeface="Comic Sans MS" panose="030F0702030302020204" pitchFamily="66" charset="0"/>
              </a:rPr>
              <a:t> </a:t>
            </a:r>
            <a:r>
              <a:rPr lang="en-US" sz="2000" b="1" dirty="0" err="1">
                <a:solidFill>
                  <a:srgbClr val="FFFF00"/>
                </a:solidFill>
                <a:effectLst>
                  <a:glow rad="127000">
                    <a:srgbClr val="614E82"/>
                  </a:glow>
                </a:effectLst>
                <a:latin typeface="Comic Sans MS" panose="030F0702030302020204" pitchFamily="66" charset="0"/>
              </a:rPr>
              <a:t>na</a:t>
            </a:r>
            <a:r>
              <a:rPr lang="en-US" sz="2000" b="1" dirty="0">
                <a:solidFill>
                  <a:srgbClr val="FFFF00"/>
                </a:solidFill>
                <a:effectLst>
                  <a:glow rad="127000">
                    <a:srgbClr val="614E82"/>
                  </a:glow>
                </a:effectLst>
                <a:latin typeface="Comic Sans MS" panose="030F0702030302020204" pitchFamily="66" charset="0"/>
              </a:rPr>
              <a:t> gamtatna khempeuh </a:t>
            </a:r>
            <a:r>
              <a:rPr lang="en-US" sz="2000" b="1" dirty="0" err="1">
                <a:solidFill>
                  <a:srgbClr val="FFFF00"/>
                </a:solidFill>
                <a:effectLst>
                  <a:glow rad="127000">
                    <a:srgbClr val="614E82"/>
                  </a:glow>
                </a:effectLst>
                <a:latin typeface="Comic Sans MS" panose="030F0702030302020204" pitchFamily="66" charset="0"/>
              </a:rPr>
              <a:t>paubaan’na</a:t>
            </a:r>
            <a:r>
              <a:rPr lang="en-US" sz="2000" b="1" dirty="0">
                <a:solidFill>
                  <a:srgbClr val="FFFF00"/>
                </a:solidFill>
                <a:effectLst>
                  <a:glow rad="127000">
                    <a:srgbClr val="614E82"/>
                  </a:glow>
                </a:effectLst>
                <a:latin typeface="Comic Sans MS" panose="030F0702030302020204" pitchFamily="66" charset="0"/>
              </a:rPr>
              <a:t> </a:t>
            </a:r>
            <a:r>
              <a:rPr lang="en-US" sz="2000" b="1" dirty="0" err="1">
                <a:solidFill>
                  <a:srgbClr val="FFFF00"/>
                </a:solidFill>
                <a:effectLst>
                  <a:glow rad="127000">
                    <a:srgbClr val="614E82"/>
                  </a:glow>
                </a:effectLst>
                <a:latin typeface="Comic Sans MS" panose="030F0702030302020204" pitchFamily="66" charset="0"/>
              </a:rPr>
              <a:t>khatbeek</a:t>
            </a:r>
            <a:r>
              <a:rPr lang="en-US" sz="2000" b="1" dirty="0">
                <a:solidFill>
                  <a:srgbClr val="FFFF00"/>
                </a:solidFill>
                <a:effectLst>
                  <a:glow rad="127000">
                    <a:srgbClr val="614E82"/>
                  </a:glow>
                </a:effectLst>
                <a:latin typeface="Comic Sans MS" panose="030F0702030302020204" pitchFamily="66" charset="0"/>
              </a:rPr>
              <a:t> omlo hi.</a:t>
            </a:r>
            <a:r>
              <a:rPr lang="en" sz="2000" b="1" dirty="0">
                <a:solidFill>
                  <a:srgbClr val="FFFF00"/>
                </a:solidFill>
                <a:effectLst>
                  <a:glow rad="127000">
                    <a:srgbClr val="614E82"/>
                  </a:glow>
                </a:effectLst>
                <a:latin typeface="Comic Sans MS" panose="030F0702030302020204" pitchFamily="66" charset="0"/>
              </a:rPr>
              <a:t>”</a:t>
            </a:r>
            <a:r>
              <a:rPr lang="en" b="1" dirty="0">
                <a:solidFill>
                  <a:srgbClr val="FFFF00"/>
                </a:solidFill>
                <a:effectLst>
                  <a:glow rad="127000">
                    <a:srgbClr val="614E82"/>
                  </a:glow>
                </a:effectLst>
                <a:latin typeface="Comic Sans MS" panose="030F0702030302020204" pitchFamily="66" charset="0"/>
              </a:rPr>
              <a:t> </a:t>
            </a:r>
            <a:r>
              <a:rPr lang="en" sz="1400" b="1" dirty="0">
                <a:solidFill>
                  <a:srgbClr val="FFFF00"/>
                </a:solidFill>
                <a:effectLst>
                  <a:glow rad="127000">
                    <a:srgbClr val="614E82"/>
                  </a:glow>
                </a:effectLst>
                <a:latin typeface="Comic Sans MS" panose="030F0702030302020204" pitchFamily="66" charset="0"/>
              </a:rPr>
              <a:t>(Ezekiel 28:15)</a:t>
            </a:r>
          </a:p>
        </p:txBody>
      </p:sp>
      <p:sp>
        <p:nvSpPr>
          <p:cNvPr id="5" name="CuadroTexto 4">
            <a:extLst>
              <a:ext uri="{FF2B5EF4-FFF2-40B4-BE49-F238E27FC236}">
                <a16:creationId xmlns:a16="http://schemas.microsoft.com/office/drawing/2014/main" id="{1D1DB1C3-8CEC-9CC4-CD17-2161F46523E0}"/>
              </a:ext>
            </a:extLst>
          </p:cNvPr>
          <p:cNvSpPr txBox="1"/>
          <p:nvPr/>
        </p:nvSpPr>
        <p:spPr>
          <a:xfrm>
            <a:off x="2541069" y="1268942"/>
            <a:ext cx="6933273" cy="1015663"/>
          </a:xfrm>
          <a:prstGeom prst="rect">
            <a:avLst/>
          </a:prstGeom>
          <a:noFill/>
        </p:spPr>
        <p:txBody>
          <a:bodyPr wrap="square" rtlCol="0">
            <a:spAutoFit/>
          </a:bodyPr>
          <a:lstStyle/>
          <a:p>
            <a:pPr>
              <a:spcBef>
                <a:spcPts val="600"/>
              </a:spcBef>
            </a:pPr>
            <a:r>
              <a:rPr lang="en" sz="2000" b="1" dirty="0"/>
              <a:t>Eden huan ah, Pasian uploh ding Eve a tawsawn khat om khin cihthu in mihingte’ pian’ma pekin Pasian kilang pan khin cihna hi (Pian. 3:1).</a:t>
            </a:r>
          </a:p>
        </p:txBody>
      </p:sp>
      <p:pic>
        <p:nvPicPr>
          <p:cNvPr id="6" name="Imagen 5" descr="Un dibujo de una mujer con una flor en la cabeza&#10;&#10;Descripción generada automáticamente con confianza media">
            <a:extLst>
              <a:ext uri="{FF2B5EF4-FFF2-40B4-BE49-F238E27FC236}">
                <a16:creationId xmlns:a16="http://schemas.microsoft.com/office/drawing/2014/main" id="{A983966D-D8E5-B12B-F884-880C0EE68E3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140"/>
          <a:stretch/>
        </p:blipFill>
        <p:spPr>
          <a:xfrm>
            <a:off x="205048" y="1320001"/>
            <a:ext cx="2235888" cy="1915427"/>
          </a:xfrm>
          <a:prstGeom prst="ellipse">
            <a:avLst/>
          </a:prstGeom>
          <a:ln w="63500" cap="rnd">
            <a:solidFill>
              <a:srgbClr val="F98801"/>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dibujo de una persona&#10;&#10;Descripción generada automáticamente con confianza baja">
            <a:extLst>
              <a:ext uri="{FF2B5EF4-FFF2-40B4-BE49-F238E27FC236}">
                <a16:creationId xmlns:a16="http://schemas.microsoft.com/office/drawing/2014/main" id="{39D8F89D-A68F-E6EE-7768-728183CFBF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503"/>
          <a:stretch/>
        </p:blipFill>
        <p:spPr>
          <a:xfrm>
            <a:off x="9474342" y="1268942"/>
            <a:ext cx="2556852" cy="1915427"/>
          </a:xfrm>
          <a:prstGeom prst="ellipse">
            <a:avLst/>
          </a:prstGeom>
          <a:ln w="63500" cap="rnd">
            <a:solidFill>
              <a:schemeClr val="accent4">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ventana, edificio, tabla, hombre&#10;&#10;Descripción generada automáticamente">
            <a:extLst>
              <a:ext uri="{FF2B5EF4-FFF2-40B4-BE49-F238E27FC236}">
                <a16:creationId xmlns:a16="http://schemas.microsoft.com/office/drawing/2014/main" id="{69EA98DE-D45C-6054-AF79-BD04F671C3F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0803" y="4032873"/>
            <a:ext cx="2139635" cy="268178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F9F50D76-CC60-A65C-74C9-1F231B738C3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474342" y="3298849"/>
            <a:ext cx="2556852" cy="341580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486563D9-8694-892E-9256-99E63FADB1AF}"/>
              </a:ext>
            </a:extLst>
          </p:cNvPr>
          <p:cNvSpPr txBox="1"/>
          <p:nvPr/>
        </p:nvSpPr>
        <p:spPr>
          <a:xfrm>
            <a:off x="115801" y="3254678"/>
            <a:ext cx="9238981" cy="648126"/>
          </a:xfrm>
          <a:prstGeom prst="rect">
            <a:avLst/>
          </a:prstGeom>
          <a:noFill/>
        </p:spPr>
        <p:txBody>
          <a:bodyPr wrap="square">
            <a:spAutoFit/>
          </a:bodyPr>
          <a:lstStyle/>
          <a:p>
            <a:pPr>
              <a:lnSpc>
                <a:spcPct val="90000"/>
              </a:lnSpc>
            </a:pPr>
            <a:r>
              <a:rPr lang="en" sz="2000" b="1" dirty="0"/>
              <a:t>Ei le ei kidot ding dotna masa in: Pasian in dawimangpa piangsak hiam, cihnop na-ah, Pasian in a hoihlo/git’lohna piangsak a hiam?</a:t>
            </a:r>
          </a:p>
        </p:txBody>
      </p:sp>
      <p:sp>
        <p:nvSpPr>
          <p:cNvPr id="16" name="CuadroTexto 15">
            <a:extLst>
              <a:ext uri="{FF2B5EF4-FFF2-40B4-BE49-F238E27FC236}">
                <a16:creationId xmlns:a16="http://schemas.microsoft.com/office/drawing/2014/main" id="{42924DE9-3184-567F-8F2A-B16DBF6841FA}"/>
              </a:ext>
            </a:extLst>
          </p:cNvPr>
          <p:cNvSpPr txBox="1"/>
          <p:nvPr/>
        </p:nvSpPr>
        <p:spPr>
          <a:xfrm>
            <a:off x="2432551" y="3833474"/>
            <a:ext cx="6947203" cy="1479123"/>
          </a:xfrm>
          <a:prstGeom prst="rect">
            <a:avLst/>
          </a:prstGeom>
          <a:noFill/>
        </p:spPr>
        <p:txBody>
          <a:bodyPr wrap="square">
            <a:spAutoFit/>
          </a:bodyPr>
          <a:lstStyle/>
          <a:p>
            <a:pPr>
              <a:lnSpc>
                <a:spcPct val="90000"/>
              </a:lnSpc>
            </a:pPr>
            <a:r>
              <a:rPr lang="en" sz="2000" b="1" dirty="0"/>
              <a:t>Dawimangpa pen Lucifer a kici vantungmi khat hi ci-in Lai Siangtho in gen hi (Is. 14:12). Hih vantungmi in kicin’na le hoihna tawh kidim in kibawl hi (Eze. 28:12). Vantungmi a kem’ cing  cherub pen a sangpen mun dong pahtawi a ngah hi (Ez. 28:13-14).</a:t>
            </a:r>
          </a:p>
        </p:txBody>
      </p:sp>
      <p:sp>
        <p:nvSpPr>
          <p:cNvPr id="7" name="CuadroTexto 6">
            <a:extLst>
              <a:ext uri="{FF2B5EF4-FFF2-40B4-BE49-F238E27FC236}">
                <a16:creationId xmlns:a16="http://schemas.microsoft.com/office/drawing/2014/main" id="{D6418BF3-32BC-2071-E7A2-FA21A6875173}"/>
              </a:ext>
            </a:extLst>
          </p:cNvPr>
          <p:cNvSpPr txBox="1"/>
          <p:nvPr/>
        </p:nvSpPr>
        <p:spPr>
          <a:xfrm>
            <a:off x="2541068" y="2248689"/>
            <a:ext cx="6802827" cy="1015663"/>
          </a:xfrm>
          <a:prstGeom prst="rect">
            <a:avLst/>
          </a:prstGeom>
          <a:noFill/>
        </p:spPr>
        <p:txBody>
          <a:bodyPr wrap="square">
            <a:spAutoFit/>
          </a:bodyPr>
          <a:lstStyle/>
          <a:p>
            <a:pPr>
              <a:spcBef>
                <a:spcPts val="600"/>
              </a:spcBef>
            </a:pPr>
            <a:r>
              <a:rPr lang="en" sz="2000" b="1" dirty="0"/>
              <a:t>Zeisu in Pasian le mihingte kikaal ah tua uplohna khai’ci a vawhpa “galpa” pen dawimangpa ahihna teltakin hong gen hi (Matt. 13:39).</a:t>
            </a:r>
          </a:p>
        </p:txBody>
      </p:sp>
      <p:sp>
        <p:nvSpPr>
          <p:cNvPr id="11" name="CuadroTexto 10">
            <a:extLst>
              <a:ext uri="{FF2B5EF4-FFF2-40B4-BE49-F238E27FC236}">
                <a16:creationId xmlns:a16="http://schemas.microsoft.com/office/drawing/2014/main" id="{3FF5D2DF-4CBA-8874-C1AF-1CA5C0DB6FA2}"/>
              </a:ext>
            </a:extLst>
          </p:cNvPr>
          <p:cNvSpPr txBox="1"/>
          <p:nvPr/>
        </p:nvSpPr>
        <p:spPr>
          <a:xfrm>
            <a:off x="2432551" y="5288462"/>
            <a:ext cx="6902959" cy="1479123"/>
          </a:xfrm>
          <a:prstGeom prst="rect">
            <a:avLst/>
          </a:prstGeom>
          <a:noFill/>
        </p:spPr>
        <p:txBody>
          <a:bodyPr wrap="square">
            <a:spAutoFit/>
          </a:bodyPr>
          <a:lstStyle/>
          <a:p>
            <a:pPr>
              <a:lnSpc>
                <a:spcPct val="90000"/>
              </a:lnSpc>
            </a:pPr>
            <a:r>
              <a:rPr lang="en" sz="2000" b="1" dirty="0"/>
              <a:t>Lucifer in pauban’ neilo himahleh koici bangin dawimang pa suak hiam? Pasian le amah kikaal koi bangin buaina kipan hiam? Pasian in a piansak dangte mah bangin suak ta takin deihteel theihna a piakna zui-in, Pasian tokhom luah dingin langpan na kipan hi (Ez. 28:15; Is. 14:13-14).</a:t>
            </a:r>
          </a:p>
        </p:txBody>
      </p:sp>
    </p:spTree>
    <p:extLst>
      <p:ext uri="{BB962C8B-B14F-4D97-AF65-F5344CB8AC3E}">
        <p14:creationId xmlns:p14="http://schemas.microsoft.com/office/powerpoint/2010/main" val="4939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8)">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10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43A6AE-8595-51E6-F43A-FCAE21CE731E}"/>
              </a:ext>
            </a:extLst>
          </p:cNvPr>
          <p:cNvSpPr txBox="1"/>
          <p:nvPr/>
        </p:nvSpPr>
        <p:spPr>
          <a:xfrm>
            <a:off x="0" y="0"/>
            <a:ext cx="9103773"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VANTUNG AH LANGPAN’NA</a:t>
            </a:r>
          </a:p>
        </p:txBody>
      </p:sp>
      <p:sp>
        <p:nvSpPr>
          <p:cNvPr id="4" name="CuadroTexto 3">
            <a:extLst>
              <a:ext uri="{FF2B5EF4-FFF2-40B4-BE49-F238E27FC236}">
                <a16:creationId xmlns:a16="http://schemas.microsoft.com/office/drawing/2014/main" id="{A91C6524-AD94-733A-0A3C-C63F3C2F4D2B}"/>
              </a:ext>
            </a:extLst>
          </p:cNvPr>
          <p:cNvSpPr txBox="1"/>
          <p:nvPr/>
        </p:nvSpPr>
        <p:spPr>
          <a:xfrm>
            <a:off x="799036" y="586977"/>
            <a:ext cx="7505700" cy="646331"/>
          </a:xfrm>
          <a:prstGeom prst="rect">
            <a:avLst/>
          </a:prstGeom>
          <a:noFill/>
        </p:spPr>
        <p:txBody>
          <a:bodyPr wrap="square">
            <a:spAutoFit/>
          </a:bodyPr>
          <a:lstStyle/>
          <a:p>
            <a:pPr algn="ctr"/>
            <a:r>
              <a:rPr lang="e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Amei</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tawh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vanah</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ome</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aksi</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sehthum</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suah</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sehkhat</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vatkhia</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-in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leilak</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den’na</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hi…</a:t>
            </a:r>
            <a:r>
              <a:rPr lang="e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(Mangmuhna 12:4a)</a:t>
            </a:r>
          </a:p>
        </p:txBody>
      </p:sp>
      <p:sp>
        <p:nvSpPr>
          <p:cNvPr id="5" name="CuadroTexto 4">
            <a:extLst>
              <a:ext uri="{FF2B5EF4-FFF2-40B4-BE49-F238E27FC236}">
                <a16:creationId xmlns:a16="http://schemas.microsoft.com/office/drawing/2014/main" id="{D1A84429-C2F7-99B2-7FEC-D4C287892965}"/>
              </a:ext>
            </a:extLst>
          </p:cNvPr>
          <p:cNvSpPr txBox="1"/>
          <p:nvPr/>
        </p:nvSpPr>
        <p:spPr>
          <a:xfrm>
            <a:off x="3889740" y="1340467"/>
            <a:ext cx="4933176" cy="2033121"/>
          </a:xfrm>
          <a:prstGeom prst="rect">
            <a:avLst/>
          </a:prstGeom>
          <a:noFill/>
        </p:spPr>
        <p:txBody>
          <a:bodyPr wrap="square" rtlCol="0">
            <a:spAutoFit/>
          </a:bodyPr>
          <a:lstStyle/>
          <a:p>
            <a:pPr>
              <a:lnSpc>
                <a:spcPct val="90000"/>
              </a:lnSpc>
            </a:pPr>
            <a:r>
              <a:rPr lang="en" sz="2000" b="1" dirty="0"/>
              <a:t>Vantung tokhom luah nuam ahihmanin, Lucifer vantungmite lakah thumanna tawh kisai lung hian nading a bawl hi.  Amaute khempeuh a mawknapi hilo hiam? A khauh mahmah thukhun nuai le thumanloh sungah bang hangin ki-ap ding </a:t>
            </a:r>
            <a:r>
              <a:rPr lang="en-US" sz="2000" b="1" dirty="0" err="1"/>
              <a:t>ihi</a:t>
            </a:r>
            <a:r>
              <a:rPr lang="en-US" sz="2000" b="1" dirty="0"/>
              <a:t> hiam? a ci hi.</a:t>
            </a:r>
            <a:endParaRPr lang="en" sz="2000" b="1" dirty="0"/>
          </a:p>
        </p:txBody>
      </p:sp>
      <p:pic>
        <p:nvPicPr>
          <p:cNvPr id="6" name="Imagen 5" descr="Imagen que contiene tabla, alimentos&#10;&#10;Descripción generada automáticamente">
            <a:extLst>
              <a:ext uri="{FF2B5EF4-FFF2-40B4-BE49-F238E27FC236}">
                <a16:creationId xmlns:a16="http://schemas.microsoft.com/office/drawing/2014/main" id="{0C0D24BE-5152-4276-7EF9-45FC1AB4C6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03773" y="122259"/>
            <a:ext cx="2607342" cy="15452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BDD9E4"/>
            </a:contourClr>
          </a:sp3d>
        </p:spPr>
      </p:pic>
      <p:pic>
        <p:nvPicPr>
          <p:cNvPr id="8" name="Imagen 7" descr="Un par de mujeres con vestidos largos&#10;&#10;Descripción generada automáticamente con confianza baja">
            <a:extLst>
              <a:ext uri="{FF2B5EF4-FFF2-40B4-BE49-F238E27FC236}">
                <a16:creationId xmlns:a16="http://schemas.microsoft.com/office/drawing/2014/main" id="{92483582-60EE-97A0-170E-C8F6327D023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42276" y="1344360"/>
            <a:ext cx="3689713" cy="3162272"/>
          </a:xfrm>
          <a:prstGeom prst="roundRect">
            <a:avLst>
              <a:gd name="adj" fmla="val 87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a caricatura de una persona&#10;&#10;Descripción generada automáticamente con confianza baja">
            <a:extLst>
              <a:ext uri="{FF2B5EF4-FFF2-40B4-BE49-F238E27FC236}">
                <a16:creationId xmlns:a16="http://schemas.microsoft.com/office/drawing/2014/main" id="{68A00CDA-44E3-11AD-3795-5DCD9B968E6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822915" y="1847863"/>
            <a:ext cx="3169059" cy="270698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C4D50"/>
            </a:contourClr>
          </a:sp3d>
        </p:spPr>
      </p:pic>
      <p:sp>
        <p:nvSpPr>
          <p:cNvPr id="14" name="CuadroTexto 13">
            <a:extLst>
              <a:ext uri="{FF2B5EF4-FFF2-40B4-BE49-F238E27FC236}">
                <a16:creationId xmlns:a16="http://schemas.microsoft.com/office/drawing/2014/main" id="{A59EB62A-C2BF-BC10-27A8-DA35750FE9CD}"/>
              </a:ext>
            </a:extLst>
          </p:cNvPr>
          <p:cNvSpPr txBox="1"/>
          <p:nvPr/>
        </p:nvSpPr>
        <p:spPr>
          <a:xfrm>
            <a:off x="3599848" y="4554852"/>
            <a:ext cx="8592152" cy="1015663"/>
          </a:xfrm>
          <a:prstGeom prst="rect">
            <a:avLst/>
          </a:prstGeom>
          <a:noFill/>
        </p:spPr>
        <p:txBody>
          <a:bodyPr wrap="square">
            <a:spAutoFit/>
          </a:bodyPr>
          <a:lstStyle/>
          <a:p>
            <a:pPr>
              <a:spcBef>
                <a:spcPts val="600"/>
              </a:spcBef>
            </a:pPr>
            <a:r>
              <a:rPr lang="en" sz="2000" b="1" dirty="0"/>
              <a:t>Langpanna in kilangh takin buaina hong suak a, vantungmi khatsim </a:t>
            </a:r>
            <a:r>
              <a:rPr lang="en-US" sz="2000" b="1" dirty="0" err="1"/>
              <a:t>i</a:t>
            </a:r>
            <a:r>
              <a:rPr lang="en-US" sz="2000" b="1" dirty="0"/>
              <a:t> </a:t>
            </a:r>
            <a:r>
              <a:rPr lang="en-US" sz="2000" b="1" dirty="0" err="1"/>
              <a:t>khensat</a:t>
            </a:r>
            <a:r>
              <a:rPr lang="en-US" sz="2000" b="1" dirty="0"/>
              <a:t> ding </a:t>
            </a:r>
            <a:r>
              <a:rPr lang="en-US" sz="2000" b="1" dirty="0" err="1"/>
              <a:t>kidona</a:t>
            </a:r>
            <a:r>
              <a:rPr lang="en-US" sz="2000" b="1" dirty="0"/>
              <a:t> hong </a:t>
            </a:r>
            <a:r>
              <a:rPr lang="en-US" sz="2000" b="1" dirty="0" err="1"/>
              <a:t>suak</a:t>
            </a:r>
            <a:r>
              <a:rPr lang="en-US" sz="2000" b="1" dirty="0"/>
              <a:t> hi.</a:t>
            </a:r>
            <a:r>
              <a:rPr lang="en" sz="2000" b="1" dirty="0"/>
              <a:t> 1/3 te-in Satan nungzui-in, a dangte in Pasian tungah citakna nei uh hi (Mang. 12:4a).</a:t>
            </a:r>
          </a:p>
        </p:txBody>
      </p:sp>
      <p:pic>
        <p:nvPicPr>
          <p:cNvPr id="16" name="Imagen 15" descr="Dibujo de un hombre&#10;&#10;Descripción generada automáticamente con confianza media">
            <a:extLst>
              <a:ext uri="{FF2B5EF4-FFF2-40B4-BE49-F238E27FC236}">
                <a16:creationId xmlns:a16="http://schemas.microsoft.com/office/drawing/2014/main" id="{B6941F9C-6B9F-683F-4434-343729FB6F8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2275" y="4581133"/>
            <a:ext cx="3457573" cy="2288100"/>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3280BF00-F2EE-4197-37D3-25D6A6CDFCB8}"/>
              </a:ext>
            </a:extLst>
          </p:cNvPr>
          <p:cNvSpPr txBox="1"/>
          <p:nvPr/>
        </p:nvSpPr>
        <p:spPr>
          <a:xfrm>
            <a:off x="3889740" y="3301240"/>
            <a:ext cx="4933174" cy="1323439"/>
          </a:xfrm>
          <a:prstGeom prst="rect">
            <a:avLst/>
          </a:prstGeom>
          <a:noFill/>
        </p:spPr>
        <p:txBody>
          <a:bodyPr wrap="square">
            <a:spAutoFit/>
          </a:bodyPr>
          <a:lstStyle/>
          <a:p>
            <a:pPr>
              <a:spcBef>
                <a:spcPts val="600"/>
              </a:spcBef>
            </a:pPr>
            <a:r>
              <a:rPr lang="en" sz="2000" b="1" dirty="0"/>
              <a:t>Lucifer in Satan hongsuak hi (Mang. 12:10; Job 1:6, 9-10). Ama dinmun khel na dingin Pasian i itna tawh a sapna khem peuh nial hi. </a:t>
            </a:r>
          </a:p>
        </p:txBody>
      </p:sp>
      <p:sp>
        <p:nvSpPr>
          <p:cNvPr id="11" name="CuadroTexto 10">
            <a:extLst>
              <a:ext uri="{FF2B5EF4-FFF2-40B4-BE49-F238E27FC236}">
                <a16:creationId xmlns:a16="http://schemas.microsoft.com/office/drawing/2014/main" id="{BA1DA002-89D6-5038-2506-9CA02A5AAE19}"/>
              </a:ext>
            </a:extLst>
          </p:cNvPr>
          <p:cNvSpPr txBox="1"/>
          <p:nvPr/>
        </p:nvSpPr>
        <p:spPr>
          <a:xfrm>
            <a:off x="3599848" y="5570515"/>
            <a:ext cx="8392126" cy="1323439"/>
          </a:xfrm>
          <a:prstGeom prst="rect">
            <a:avLst/>
          </a:prstGeom>
          <a:noFill/>
        </p:spPr>
        <p:txBody>
          <a:bodyPr wrap="square">
            <a:spAutoFit/>
          </a:bodyPr>
          <a:lstStyle/>
          <a:p>
            <a:pPr>
              <a:spcBef>
                <a:spcPts val="600"/>
              </a:spcBef>
            </a:pPr>
            <a:r>
              <a:rPr lang="en" sz="2000" b="1" dirty="0"/>
              <a:t>Tuni dongin kidona kizomlai hi. Satan pen lawp mahmah lai hi. Pasian langpang dingin mi kim kaih ding hanciam hi. Namnih bek om hi. Pasian thukham a zui, ahihkeileh a nial ding. Ei’ khensat ding ahi hi (Thlkna. 30:11, 16, 19; Josh. 24:15).</a:t>
            </a:r>
          </a:p>
        </p:txBody>
      </p:sp>
    </p:spTree>
    <p:extLst>
      <p:ext uri="{BB962C8B-B14F-4D97-AF65-F5344CB8AC3E}">
        <p14:creationId xmlns:p14="http://schemas.microsoft.com/office/powerpoint/2010/main" val="34740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ppt_h/2"/>
                                          </p:val>
                                        </p:tav>
                                        <p:tav tm="100000">
                                          <p:val>
                                            <p:strVal val="#ppt_y"/>
                                          </p:val>
                                        </p:tav>
                                      </p:tavLst>
                                    </p:anim>
                                    <p:anim calcmode="lin" valueType="num">
                                      <p:cBhvr>
                                        <p:cTn id="58" dur="500" fill="hold"/>
                                        <p:tgtEl>
                                          <p:spTgt spid="16"/>
                                        </p:tgtEl>
                                        <p:attrNameLst>
                                          <p:attrName>ppt_w</p:attrName>
                                        </p:attrNameLst>
                                      </p:cBhvr>
                                      <p:tavLst>
                                        <p:tav tm="0">
                                          <p:val>
                                            <p:strVal val="#ppt_w"/>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1306257" y="1279213"/>
            <a:ext cx="10517154" cy="4832092"/>
          </a:xfrm>
          <a:prstGeom prst="rect">
            <a:avLst/>
          </a:prstGeom>
          <a:noFill/>
        </p:spPr>
        <p:txBody>
          <a:bodyPr wrap="square">
            <a:spAutoFit/>
          </a:bodyPr>
          <a:lstStyle/>
          <a:p>
            <a:pPr>
              <a:spcBef>
                <a:spcPts val="600"/>
              </a:spcBef>
            </a:pPr>
            <a:r>
              <a:rPr lang="en" sz="2800" b="1" dirty="0">
                <a:latin typeface="Constantia" panose="02030602050306030303" pitchFamily="18" charset="0"/>
              </a:rPr>
              <a:t>“A vanglian Pasian in hih a kheem’ pa vangtung pan hawl khia pah hi; ahizongin hih thu in Ama geelna hilo hi.</a:t>
            </a:r>
            <a:r>
              <a:rPr lang="en-US" sz="2800" b="1" dirty="0">
                <a:latin typeface="Constantia" panose="02030602050306030303" pitchFamily="18" charset="0"/>
              </a:rPr>
              <a:t> Amah in lang </a:t>
            </a:r>
            <a:r>
              <a:rPr lang="en-US" sz="2800" b="1" dirty="0" err="1">
                <a:latin typeface="Constantia" panose="02030602050306030303" pitchFamily="18" charset="0"/>
              </a:rPr>
              <a:t>pangte</a:t>
            </a:r>
            <a:r>
              <a:rPr lang="en-US" sz="2800" b="1" dirty="0">
                <a:latin typeface="Constantia" panose="02030602050306030303" pitchFamily="18" charset="0"/>
              </a:rPr>
              <a:t> a Tapa </a:t>
            </a:r>
            <a:r>
              <a:rPr lang="en-US" sz="2800" b="1" dirty="0" err="1">
                <a:latin typeface="Constantia" panose="02030602050306030303" pitchFamily="18" charset="0"/>
              </a:rPr>
              <a:t>neihsun</a:t>
            </a:r>
            <a:r>
              <a:rPr lang="en-US" sz="2800" b="1" dirty="0">
                <a:latin typeface="Constantia" panose="02030602050306030303" pitchFamily="18" charset="0"/>
              </a:rPr>
              <a:t> le Ama tung a </a:t>
            </a:r>
            <a:r>
              <a:rPr lang="en-US" sz="2800" b="1" dirty="0" err="1">
                <a:latin typeface="Constantia" panose="02030602050306030303" pitchFamily="18" charset="0"/>
              </a:rPr>
              <a:t>citak</a:t>
            </a:r>
            <a:r>
              <a:rPr lang="en-US" sz="2800" b="1" dirty="0">
                <a:latin typeface="Constantia" panose="02030602050306030303" pitchFamily="18" charset="0"/>
              </a:rPr>
              <a:t> vantung mite tawh a </a:t>
            </a:r>
            <a:r>
              <a:rPr lang="en-US" sz="2800" b="1" dirty="0" err="1">
                <a:latin typeface="Constantia" panose="02030602050306030303" pitchFamily="18" charset="0"/>
              </a:rPr>
              <a:t>hatna</a:t>
            </a:r>
            <a:r>
              <a:rPr lang="en-US" sz="2800" b="1" dirty="0">
                <a:latin typeface="Constantia" panose="02030602050306030303" pitchFamily="18" charset="0"/>
              </a:rPr>
              <a:t> </a:t>
            </a:r>
            <a:r>
              <a:rPr lang="en-US" sz="2800" b="1" dirty="0" err="1">
                <a:latin typeface="Constantia" panose="02030602050306030303" pitchFamily="18" charset="0"/>
              </a:rPr>
              <a:t>tehding</a:t>
            </a:r>
            <a:r>
              <a:rPr lang="en-US" sz="2800" b="1" dirty="0">
                <a:latin typeface="Constantia" panose="02030602050306030303" pitchFamily="18" charset="0"/>
              </a:rPr>
              <a:t> in a </a:t>
            </a:r>
            <a:r>
              <a:rPr lang="en-US" sz="2800" b="1" dirty="0" err="1">
                <a:latin typeface="Constantia" panose="02030602050306030303" pitchFamily="18" charset="0"/>
              </a:rPr>
              <a:t>kibangin</a:t>
            </a:r>
            <a:r>
              <a:rPr lang="en-US" sz="2800" b="1" dirty="0">
                <a:latin typeface="Constantia" panose="02030602050306030303" pitchFamily="18" charset="0"/>
              </a:rPr>
              <a:t> </a:t>
            </a:r>
            <a:r>
              <a:rPr lang="en-US" sz="2800" b="1" dirty="0" err="1">
                <a:latin typeface="Constantia" panose="02030602050306030303" pitchFamily="18" charset="0"/>
              </a:rPr>
              <a:t>deihtel</a:t>
            </a:r>
            <a:r>
              <a:rPr lang="en-US" sz="2800" b="1" dirty="0">
                <a:latin typeface="Constantia" panose="02030602050306030303" pitchFamily="18" charset="0"/>
              </a:rPr>
              <a:t> theihna pia hi. Hih </a:t>
            </a:r>
            <a:r>
              <a:rPr lang="en-US" sz="2800" b="1" dirty="0" err="1">
                <a:latin typeface="Constantia" panose="02030602050306030303" pitchFamily="18" charset="0"/>
              </a:rPr>
              <a:t>kidona</a:t>
            </a:r>
            <a:r>
              <a:rPr lang="en-US" sz="2800" b="1" dirty="0">
                <a:latin typeface="Constantia" panose="02030602050306030303" pitchFamily="18" charset="0"/>
              </a:rPr>
              <a:t> ah Vantungmi khempeuh in </a:t>
            </a:r>
            <a:r>
              <a:rPr lang="en-US" sz="2800" b="1" dirty="0" err="1">
                <a:latin typeface="Constantia" panose="02030602050306030303" pitchFamily="18" charset="0"/>
              </a:rPr>
              <a:t>amau</a:t>
            </a:r>
            <a:r>
              <a:rPr lang="en-US" sz="2800" b="1" dirty="0">
                <a:latin typeface="Constantia" panose="02030602050306030303" pitchFamily="18" charset="0"/>
              </a:rPr>
              <a:t> lam ding teel in mite kiang kilangh </a:t>
            </a:r>
            <a:r>
              <a:rPr lang="en-US" sz="2800" b="1" dirty="0" err="1">
                <a:latin typeface="Constantia" panose="02030602050306030303" pitchFamily="18" charset="0"/>
              </a:rPr>
              <a:t>sak</a:t>
            </a:r>
            <a:r>
              <a:rPr lang="en-US" sz="2800" b="1" dirty="0">
                <a:latin typeface="Constantia" panose="02030602050306030303" pitchFamily="18" charset="0"/>
              </a:rPr>
              <a:t> ding hi. […] A </a:t>
            </a:r>
            <a:r>
              <a:rPr lang="en-US" sz="2800" b="1" dirty="0" err="1">
                <a:latin typeface="Constantia" panose="02030602050306030303" pitchFamily="18" charset="0"/>
              </a:rPr>
              <a:t>zenzen</a:t>
            </a:r>
            <a:r>
              <a:rPr lang="en-US" sz="2800" b="1" dirty="0">
                <a:latin typeface="Constantia" panose="02030602050306030303" pitchFamily="18" charset="0"/>
              </a:rPr>
              <a:t> in Pasian in </a:t>
            </a:r>
            <a:r>
              <a:rPr lang="en-US" sz="2800" b="1" dirty="0" err="1">
                <a:latin typeface="Constantia" panose="02030602050306030303" pitchFamily="18" charset="0"/>
              </a:rPr>
              <a:t>hih</a:t>
            </a:r>
            <a:r>
              <a:rPr lang="en-US" sz="2800" b="1" dirty="0">
                <a:latin typeface="Constantia" panose="02030602050306030303" pitchFamily="18" charset="0"/>
              </a:rPr>
              <a:t> </a:t>
            </a:r>
            <a:r>
              <a:rPr lang="en-US" sz="2800" b="1" dirty="0" err="1">
                <a:latin typeface="Constantia" panose="02030602050306030303" pitchFamily="18" charset="0"/>
              </a:rPr>
              <a:t>langpangpa</a:t>
            </a:r>
            <a:r>
              <a:rPr lang="en-US" sz="2800" b="1" dirty="0">
                <a:latin typeface="Constantia" panose="02030602050306030303" pitchFamily="18" charset="0"/>
              </a:rPr>
              <a:t> pen mawh pia dingin a </a:t>
            </a:r>
            <a:r>
              <a:rPr lang="en-US" sz="2800" b="1" dirty="0" err="1">
                <a:latin typeface="Constantia" panose="02030602050306030303" pitchFamily="18" charset="0"/>
              </a:rPr>
              <a:t>vang’liatna</a:t>
            </a:r>
            <a:r>
              <a:rPr lang="en-US" sz="2800" b="1" dirty="0">
                <a:latin typeface="Constantia" panose="02030602050306030303" pitchFamily="18" charset="0"/>
              </a:rPr>
              <a:t> a </a:t>
            </a:r>
            <a:r>
              <a:rPr lang="en-US" sz="2800" b="1" dirty="0" err="1">
                <a:latin typeface="Constantia" panose="02030602050306030303" pitchFamily="18" charset="0"/>
              </a:rPr>
              <a:t>zangh</a:t>
            </a:r>
            <a:r>
              <a:rPr lang="en-US" sz="2800" b="1" dirty="0">
                <a:latin typeface="Constantia" panose="02030602050306030303" pitchFamily="18" charset="0"/>
              </a:rPr>
              <a:t> hileh, gimna thuak </a:t>
            </a:r>
            <a:r>
              <a:rPr lang="en-US" sz="2800" b="1" dirty="0" err="1">
                <a:latin typeface="Constantia" panose="02030602050306030303" pitchFamily="18" charset="0"/>
              </a:rPr>
              <a:t>vantungmite</a:t>
            </a:r>
            <a:r>
              <a:rPr lang="en-US" sz="2800" b="1" dirty="0">
                <a:latin typeface="Constantia" panose="02030602050306030303" pitchFamily="18" charset="0"/>
              </a:rPr>
              <a:t> tung ah hong kilangh lo ding hi; tua </a:t>
            </a:r>
            <a:r>
              <a:rPr lang="en-US" sz="2800" b="1" dirty="0" err="1">
                <a:latin typeface="Constantia" panose="02030602050306030303" pitchFamily="18" charset="0"/>
              </a:rPr>
              <a:t>ahihmanin</a:t>
            </a:r>
            <a:r>
              <a:rPr lang="en-US" sz="2800" b="1" dirty="0">
                <a:latin typeface="Constantia" panose="02030602050306030303" pitchFamily="18" charset="0"/>
              </a:rPr>
              <a:t>, Pasian in Ama’ </a:t>
            </a:r>
            <a:r>
              <a:rPr lang="en-US" sz="2800" b="1" dirty="0" err="1">
                <a:latin typeface="Constantia" panose="02030602050306030303" pitchFamily="18" charset="0"/>
              </a:rPr>
              <a:t>thuman’na</a:t>
            </a:r>
            <a:r>
              <a:rPr lang="en-US" sz="2800" b="1" dirty="0">
                <a:latin typeface="Constantia" panose="02030602050306030303" pitchFamily="18" charset="0"/>
              </a:rPr>
              <a:t> le thukhenna pen vantung khempeuh ah </a:t>
            </a:r>
            <a:r>
              <a:rPr lang="en-US" sz="2800" b="1" dirty="0" err="1">
                <a:latin typeface="Constantia" panose="02030602050306030303" pitchFamily="18" charset="0"/>
              </a:rPr>
              <a:t>kician</a:t>
            </a:r>
            <a:r>
              <a:rPr lang="en-US" sz="2800" b="1" dirty="0">
                <a:latin typeface="Constantia" panose="02030602050306030303" pitchFamily="18" charset="0"/>
              </a:rPr>
              <a:t> takin kilangh </a:t>
            </a:r>
            <a:r>
              <a:rPr lang="en-US" sz="2800" b="1" dirty="0" err="1">
                <a:latin typeface="Constantia" panose="02030602050306030303" pitchFamily="18" charset="0"/>
              </a:rPr>
              <a:t>khiasak</a:t>
            </a:r>
            <a:r>
              <a:rPr lang="en-US" sz="2800" b="1" dirty="0">
                <a:latin typeface="Constantia" panose="02030602050306030303" pitchFamily="18" charset="0"/>
              </a:rPr>
              <a:t> ahih manin, Pasian in lampi dang </a:t>
            </a:r>
            <a:r>
              <a:rPr lang="en-US" sz="2800" b="1" dirty="0" err="1">
                <a:latin typeface="Constantia" panose="02030602050306030303" pitchFamily="18" charset="0"/>
              </a:rPr>
              <a:t>angh</a:t>
            </a:r>
            <a:r>
              <a:rPr lang="en-US" sz="2800" b="1" dirty="0">
                <a:latin typeface="Constantia" panose="02030602050306030303" pitchFamily="18" charset="0"/>
              </a:rPr>
              <a:t> hi.”</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7865457" y="6395085"/>
            <a:ext cx="4214295" cy="338554"/>
          </a:xfrm>
          <a:prstGeom prst="rect">
            <a:avLst/>
          </a:prstGeom>
          <a:noFill/>
        </p:spPr>
        <p:txBody>
          <a:bodyPr wrap="none" rtlCol="0">
            <a:spAutoFit/>
          </a:bodyPr>
          <a:lstStyle/>
          <a:p>
            <a:pPr algn="r"/>
            <a:r>
              <a:rPr lang="en" sz="1600" b="1" dirty="0"/>
              <a:t>EGW (The Story of Redemption, pg. 17)</a:t>
            </a:r>
          </a:p>
        </p:txBody>
      </p:sp>
    </p:spTree>
    <p:extLst>
      <p:ext uri="{BB962C8B-B14F-4D97-AF65-F5344CB8AC3E}">
        <p14:creationId xmlns:p14="http://schemas.microsoft.com/office/powerpoint/2010/main" val="232749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Dibujo de una persona&#10;&#10;Descripción generada automáticamente con confianza baja">
            <a:extLst>
              <a:ext uri="{FF2B5EF4-FFF2-40B4-BE49-F238E27FC236}">
                <a16:creationId xmlns:a16="http://schemas.microsoft.com/office/drawing/2014/main" id="{8C9AE25A-0F0F-86CF-0C6C-BF558602BD4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123722" y="1371294"/>
            <a:ext cx="3972022" cy="1936816"/>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EB4846B-25CB-9741-78E5-CC064958AE84}"/>
              </a:ext>
            </a:extLst>
          </p:cNvPr>
          <p:cNvSpPr txBox="1"/>
          <p:nvPr/>
        </p:nvSpPr>
        <p:spPr>
          <a:xfrm>
            <a:off x="2117558" y="0"/>
            <a:ext cx="10074441" cy="769441"/>
          </a:xfrm>
          <a:prstGeom prst="rect">
            <a:avLst/>
          </a:prstGeom>
          <a:noFill/>
        </p:spPr>
        <p:txBody>
          <a:bodyPr wrap="square">
            <a:spAutoFit/>
          </a:bodyPr>
          <a:lstStyle/>
          <a:p>
            <a:pPr algn="ctr"/>
            <a:r>
              <a:rPr lang="en" sz="44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rPr>
              <a:t>LEITUNG AH LANGPAN’NA</a:t>
            </a:r>
          </a:p>
        </p:txBody>
      </p:sp>
      <p:sp>
        <p:nvSpPr>
          <p:cNvPr id="4" name="CuadroTexto 3">
            <a:extLst>
              <a:ext uri="{FF2B5EF4-FFF2-40B4-BE49-F238E27FC236}">
                <a16:creationId xmlns:a16="http://schemas.microsoft.com/office/drawing/2014/main" id="{7C96F50E-F20A-A8D5-FC38-2F6C20C4EBC9}"/>
              </a:ext>
            </a:extLst>
          </p:cNvPr>
          <p:cNvSpPr txBox="1"/>
          <p:nvPr/>
        </p:nvSpPr>
        <p:spPr>
          <a:xfrm>
            <a:off x="2549440" y="609092"/>
            <a:ext cx="9210675" cy="646331"/>
          </a:xfrm>
          <a:prstGeom prst="rect">
            <a:avLst/>
          </a:prstGeom>
          <a:noFill/>
        </p:spPr>
        <p:txBody>
          <a:bodyPr wrap="square">
            <a:spAutoFit/>
          </a:bodyPr>
          <a:lstStyle/>
          <a:p>
            <a:pPr algn="ctr"/>
            <a:r>
              <a:rPr lang="en-US" b="1" dirty="0">
                <a:solidFill>
                  <a:schemeClr val="accent1">
                    <a:lumMod val="50000"/>
                  </a:schemeClr>
                </a:solidFill>
                <a:latin typeface="Comic Sans MS" panose="030F0702030302020204" pitchFamily="66" charset="0"/>
              </a:rPr>
              <a:t>Amah in, “Na </a:t>
            </a:r>
            <a:r>
              <a:rPr lang="en-US" b="1" dirty="0" err="1">
                <a:solidFill>
                  <a:schemeClr val="accent1">
                    <a:lumMod val="50000"/>
                  </a:schemeClr>
                </a:solidFill>
                <a:latin typeface="Comic Sans MS" panose="030F0702030302020204" pitchFamily="66" charset="0"/>
              </a:rPr>
              <a:t>guaktanga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na</a:t>
            </a:r>
            <a:r>
              <a:rPr lang="en-US" b="1" dirty="0">
                <a:solidFill>
                  <a:schemeClr val="accent1">
                    <a:lumMod val="50000"/>
                  </a:schemeClr>
                </a:solidFill>
                <a:latin typeface="Comic Sans MS" panose="030F0702030302020204" pitchFamily="66" charset="0"/>
              </a:rPr>
              <a:t> omna </a:t>
            </a:r>
            <a:r>
              <a:rPr lang="en-US" b="1" dirty="0" err="1">
                <a:solidFill>
                  <a:schemeClr val="accent1">
                    <a:lumMod val="50000"/>
                  </a:schemeClr>
                </a:solidFill>
                <a:latin typeface="Comic Sans MS" panose="030F0702030302020204" pitchFamily="66" charset="0"/>
              </a:rPr>
              <a:t>kua</a:t>
            </a:r>
            <a:r>
              <a:rPr lang="en-US" b="1" dirty="0">
                <a:solidFill>
                  <a:schemeClr val="accent1">
                    <a:lumMod val="50000"/>
                  </a:schemeClr>
                </a:solidFill>
                <a:latin typeface="Comic Sans MS" panose="030F0702030302020204" pitchFamily="66" charset="0"/>
              </a:rPr>
              <a:t> in hong gen ahi hiam? Na nek </a:t>
            </a:r>
            <a:r>
              <a:rPr lang="en-US" b="1" dirty="0" err="1">
                <a:solidFill>
                  <a:schemeClr val="accent1">
                    <a:lumMod val="50000"/>
                  </a:schemeClr>
                </a:solidFill>
                <a:latin typeface="Comic Sans MS" panose="030F0702030302020204" pitchFamily="66" charset="0"/>
              </a:rPr>
              <a:t>loh</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dinga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kong</a:t>
            </a:r>
            <a:r>
              <a:rPr lang="en-US" b="1" dirty="0">
                <a:solidFill>
                  <a:schemeClr val="accent1">
                    <a:lumMod val="50000"/>
                  </a:schemeClr>
                </a:solidFill>
                <a:latin typeface="Comic Sans MS" panose="030F0702030302020204" pitchFamily="66" charset="0"/>
              </a:rPr>
              <a:t> thupiak </a:t>
            </a:r>
            <a:r>
              <a:rPr lang="en-US" b="1" dirty="0" err="1">
                <a:solidFill>
                  <a:schemeClr val="accent1">
                    <a:lumMod val="50000"/>
                  </a:schemeClr>
                </a:solidFill>
                <a:latin typeface="Comic Sans MS" panose="030F0702030302020204" pitchFamily="66" charset="0"/>
              </a:rPr>
              <a:t>singgah</a:t>
            </a:r>
            <a:r>
              <a:rPr lang="en-US" b="1" dirty="0">
                <a:solidFill>
                  <a:schemeClr val="accent1">
                    <a:lumMod val="50000"/>
                  </a:schemeClr>
                </a:solidFill>
                <a:latin typeface="Comic Sans MS" panose="030F0702030302020204" pitchFamily="66" charset="0"/>
              </a:rPr>
              <a:t> ne kha </a:t>
            </a:r>
            <a:r>
              <a:rPr lang="en-US" b="1" dirty="0" err="1">
                <a:solidFill>
                  <a:schemeClr val="accent1">
                    <a:lumMod val="50000"/>
                  </a:schemeClr>
                </a:solidFill>
                <a:latin typeface="Comic Sans MS" panose="030F0702030302020204" pitchFamily="66" charset="0"/>
              </a:rPr>
              <a:t>na</a:t>
            </a:r>
            <a:r>
              <a:rPr lang="en-US" b="1" dirty="0">
                <a:solidFill>
                  <a:schemeClr val="accent1">
                    <a:lumMod val="50000"/>
                  </a:schemeClr>
                </a:solidFill>
                <a:latin typeface="Comic Sans MS" panose="030F0702030302020204" pitchFamily="66" charset="0"/>
              </a:rPr>
              <a:t> hi hiam? ci hi.</a:t>
            </a:r>
            <a:r>
              <a:rPr lang="en" b="1">
                <a:solidFill>
                  <a:schemeClr val="accent1">
                    <a:lumMod val="50000"/>
                  </a:schemeClr>
                </a:solidFill>
                <a:latin typeface="Comic Sans MS" panose="030F0702030302020204" pitchFamily="66" charset="0"/>
              </a:rPr>
              <a:t> </a:t>
            </a:r>
            <a:r>
              <a:rPr lang="en" sz="1400" b="1">
                <a:solidFill>
                  <a:schemeClr val="accent1">
                    <a:lumMod val="50000"/>
                  </a:schemeClr>
                </a:solidFill>
                <a:latin typeface="Comic Sans MS" panose="030F0702030302020204" pitchFamily="66" charset="0"/>
              </a:rPr>
              <a:t>(Piancil </a:t>
            </a:r>
            <a:r>
              <a:rPr lang="en" sz="1400" b="1" dirty="0">
                <a:solidFill>
                  <a:schemeClr val="accent1">
                    <a:lumMod val="50000"/>
                  </a:schemeClr>
                </a:solidFill>
                <a:latin typeface="Comic Sans MS" panose="030F0702030302020204" pitchFamily="66" charset="0"/>
              </a:rPr>
              <a:t>3:11)</a:t>
            </a:r>
          </a:p>
        </p:txBody>
      </p:sp>
      <p:sp>
        <p:nvSpPr>
          <p:cNvPr id="5" name="CuadroTexto 4">
            <a:extLst>
              <a:ext uri="{FF2B5EF4-FFF2-40B4-BE49-F238E27FC236}">
                <a16:creationId xmlns:a16="http://schemas.microsoft.com/office/drawing/2014/main" id="{7D80EB75-2C0E-1DA1-9355-9BFEA36E873C}"/>
              </a:ext>
            </a:extLst>
          </p:cNvPr>
          <p:cNvSpPr txBox="1"/>
          <p:nvPr/>
        </p:nvSpPr>
        <p:spPr>
          <a:xfrm>
            <a:off x="202403" y="1359644"/>
            <a:ext cx="7825065" cy="925125"/>
          </a:xfrm>
          <a:prstGeom prst="rect">
            <a:avLst/>
          </a:prstGeom>
          <a:noFill/>
        </p:spPr>
        <p:txBody>
          <a:bodyPr wrap="square" rtlCol="0">
            <a:spAutoFit/>
          </a:bodyPr>
          <a:lstStyle/>
          <a:p>
            <a:pPr>
              <a:lnSpc>
                <a:spcPct val="90000"/>
              </a:lnSpc>
            </a:pPr>
            <a:r>
              <a:rPr lang="en" sz="2000" b="1" dirty="0"/>
              <a:t>Pasian in mawh baanglo, a kicing dinmun ah vantungmite piang sak hi. Tua mah bangin, Pasian in kawk baanglo, a kicing in mihing te piangsak hi (Pian.1:31).</a:t>
            </a:r>
          </a:p>
        </p:txBody>
      </p:sp>
      <p:pic>
        <p:nvPicPr>
          <p:cNvPr id="8" name="Imagen 7" descr="Un dibujo de un árbol&#10;&#10;Descripción generada automáticamente con confianza media">
            <a:extLst>
              <a:ext uri="{FF2B5EF4-FFF2-40B4-BE49-F238E27FC236}">
                <a16:creationId xmlns:a16="http://schemas.microsoft.com/office/drawing/2014/main" id="{8EE45EBF-D13B-CBE7-FF02-54F70930F2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2403" y="3673686"/>
            <a:ext cx="1915155" cy="1773919"/>
          </a:xfrm>
          <a:prstGeom prst="rect">
            <a:avLst/>
          </a:prstGeom>
          <a:solidFill>
            <a:srgbClr val="FFFFFF">
              <a:shade val="85000"/>
            </a:srgbClr>
          </a:solidFill>
          <a:ln w="88900" cap="sq">
            <a:solidFill>
              <a:srgbClr val="D9FF8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24AF282-6875-6042-77F3-2802058B3226}"/>
              </a:ext>
            </a:extLst>
          </p:cNvPr>
          <p:cNvSpPr txBox="1"/>
          <p:nvPr/>
        </p:nvSpPr>
        <p:spPr>
          <a:xfrm>
            <a:off x="2259529" y="3497123"/>
            <a:ext cx="6920329" cy="1938992"/>
          </a:xfrm>
          <a:prstGeom prst="rect">
            <a:avLst/>
          </a:prstGeom>
          <a:noFill/>
        </p:spPr>
        <p:txBody>
          <a:bodyPr wrap="square">
            <a:spAutoFit/>
          </a:bodyPr>
          <a:lstStyle/>
          <a:p>
            <a:pPr>
              <a:spcBef>
                <a:spcPts val="600"/>
              </a:spcBef>
            </a:pPr>
            <a:r>
              <a:rPr lang="en" sz="2000" b="1" dirty="0"/>
              <a:t>Amaute lung a hiang sak thei pipen in Satan bek hi.  Lungsim poi takin, ama ngiimna a tun hi. Adam le Eve in Pasian hong muangmawh in, Ama thu manglo-in, nuntak na bulpi pan in lampial in paikhia uh hi (Pian.3:6, 9-13, 19). Adam in mawhna sung lut nading kongkhak hong ahihman in mi khempeuh sihna ngah hi (Rom. 5:12).</a:t>
            </a:r>
          </a:p>
        </p:txBody>
      </p:sp>
      <p:pic>
        <p:nvPicPr>
          <p:cNvPr id="14" name="Imagen 13" descr="Pintura de una persona&#10;&#10;Descripción generada automáticamente con confianza media">
            <a:extLst>
              <a:ext uri="{FF2B5EF4-FFF2-40B4-BE49-F238E27FC236}">
                <a16:creationId xmlns:a16="http://schemas.microsoft.com/office/drawing/2014/main" id="{1F4FE59E-7FE6-5D4C-C4B2-C19065A09AF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4417" y="3336985"/>
            <a:ext cx="2544201" cy="328708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CF5C2958-4204-6291-5C16-BCEF0DBD2934}"/>
              </a:ext>
            </a:extLst>
          </p:cNvPr>
          <p:cNvSpPr txBox="1"/>
          <p:nvPr/>
        </p:nvSpPr>
        <p:spPr>
          <a:xfrm>
            <a:off x="96256" y="5440959"/>
            <a:ext cx="8884115" cy="707886"/>
          </a:xfrm>
          <a:prstGeom prst="rect">
            <a:avLst/>
          </a:prstGeom>
          <a:noFill/>
        </p:spPr>
        <p:txBody>
          <a:bodyPr wrap="square">
            <a:spAutoFit/>
          </a:bodyPr>
          <a:lstStyle/>
          <a:p>
            <a:pPr>
              <a:spcBef>
                <a:spcPts val="600"/>
              </a:spcBef>
            </a:pPr>
            <a:r>
              <a:rPr lang="en" sz="2000" b="1" dirty="0"/>
              <a:t>Tua hun a kipan in, eite-in gen’theihna, damlohna le sihnate tawh kiciamteh leitung ah </a:t>
            </a:r>
            <a:r>
              <a:rPr lang="en-US" sz="2000" b="1" dirty="0" err="1"/>
              <a:t>i</a:t>
            </a:r>
            <a:r>
              <a:rPr lang="en-US" sz="2000" b="1" dirty="0"/>
              <a:t> nungta hi. Eite-in Adam’ mawhna </a:t>
            </a:r>
            <a:r>
              <a:rPr lang="en-US" sz="2000" b="1" dirty="0" err="1"/>
              <a:t>thaman</a:t>
            </a:r>
            <a:r>
              <a:rPr lang="en-US" sz="2000" b="1" dirty="0"/>
              <a:t>’ a pia </a:t>
            </a:r>
            <a:r>
              <a:rPr lang="en-US" sz="2000" b="1" dirty="0" err="1"/>
              <a:t>i</a:t>
            </a:r>
            <a:r>
              <a:rPr lang="en-US" sz="2000" b="1" dirty="0"/>
              <a:t> hiam?</a:t>
            </a:r>
            <a:endParaRPr lang="en" sz="2000" b="1" dirty="0"/>
          </a:p>
        </p:txBody>
      </p:sp>
      <p:pic>
        <p:nvPicPr>
          <p:cNvPr id="18" name="Imagen 17" descr="Imagen que contiene mujer, parado, niña, frente&#10;&#10;Descripción generada automáticamente">
            <a:extLst>
              <a:ext uri="{FF2B5EF4-FFF2-40B4-BE49-F238E27FC236}">
                <a16:creationId xmlns:a16="http://schemas.microsoft.com/office/drawing/2014/main" id="{697E3400-EC19-AD3D-8C23-2B5AAD35234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5506" y="102105"/>
            <a:ext cx="1915155" cy="107692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F012E307-6094-E33B-CB13-3B5C2478DB18}"/>
              </a:ext>
            </a:extLst>
          </p:cNvPr>
          <p:cNvSpPr txBox="1"/>
          <p:nvPr/>
        </p:nvSpPr>
        <p:spPr>
          <a:xfrm>
            <a:off x="202402" y="2211740"/>
            <a:ext cx="7921319" cy="1479123"/>
          </a:xfrm>
          <a:prstGeom prst="rect">
            <a:avLst/>
          </a:prstGeom>
          <a:noFill/>
        </p:spPr>
        <p:txBody>
          <a:bodyPr wrap="square">
            <a:spAutoFit/>
          </a:bodyPr>
          <a:lstStyle/>
          <a:p>
            <a:pPr>
              <a:lnSpc>
                <a:spcPct val="90000"/>
              </a:lnSpc>
            </a:pPr>
            <a:r>
              <a:rPr lang="en" sz="2000" b="1" dirty="0"/>
              <a:t>Vantungmite mah bangin, Pasian in eite tungah ong deihteel theih na hongpia in hong piangsak hi. Tua ahihmanin, Adam le Eve tungah zong deihteelna zangh sak in, amaute tungah thu pia hi:  “Ahih hang in a pha le a sia theihna singkung gah pen na ne kei ding hi”  (Pian. 2:17).</a:t>
            </a:r>
          </a:p>
        </p:txBody>
      </p:sp>
      <p:sp>
        <p:nvSpPr>
          <p:cNvPr id="11" name="CuadroTexto 10">
            <a:extLst>
              <a:ext uri="{FF2B5EF4-FFF2-40B4-BE49-F238E27FC236}">
                <a16:creationId xmlns:a16="http://schemas.microsoft.com/office/drawing/2014/main" id="{707E058D-5BEB-E9C9-6EA4-C050BE067C81}"/>
              </a:ext>
            </a:extLst>
          </p:cNvPr>
          <p:cNvSpPr txBox="1"/>
          <p:nvPr/>
        </p:nvSpPr>
        <p:spPr>
          <a:xfrm>
            <a:off x="115505" y="6105025"/>
            <a:ext cx="8864865" cy="707886"/>
          </a:xfrm>
          <a:prstGeom prst="rect">
            <a:avLst/>
          </a:prstGeom>
          <a:noFill/>
        </p:spPr>
        <p:txBody>
          <a:bodyPr wrap="square">
            <a:spAutoFit/>
          </a:bodyPr>
          <a:lstStyle/>
          <a:p>
            <a:pPr>
              <a:spcBef>
                <a:spcPts val="600"/>
              </a:spcBef>
            </a:pPr>
            <a:r>
              <a:rPr lang="en" sz="2000" b="1" dirty="0"/>
              <a:t>Ei’ mawhna thaman’ ciat i pia hi: “mi khempeuh in git’loh gamtatna tawh Pasian vang’liatna i kiam sak khin hi” (Rom 3:23).</a:t>
            </a:r>
          </a:p>
        </p:txBody>
      </p:sp>
    </p:spTree>
    <p:extLst>
      <p:ext uri="{BB962C8B-B14F-4D97-AF65-F5344CB8AC3E}">
        <p14:creationId xmlns:p14="http://schemas.microsoft.com/office/powerpoint/2010/main" val="3174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3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out)">
                                      <p:cBhvr>
                                        <p:cTn id="26" dur="1000"/>
                                        <p:tgtEl>
                                          <p:spTgt spid="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E91116-386D-D176-DBE8-8BEC1D24F10C}"/>
              </a:ext>
            </a:extLst>
          </p:cNvPr>
          <p:cNvSpPr txBox="1"/>
          <p:nvPr/>
        </p:nvSpPr>
        <p:spPr>
          <a:xfrm>
            <a:off x="0" y="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ITNA THUK KIKNA</a:t>
            </a:r>
          </a:p>
        </p:txBody>
      </p:sp>
      <p:sp>
        <p:nvSpPr>
          <p:cNvPr id="4" name="CuadroTexto 3">
            <a:extLst>
              <a:ext uri="{FF2B5EF4-FFF2-40B4-BE49-F238E27FC236}">
                <a16:creationId xmlns:a16="http://schemas.microsoft.com/office/drawing/2014/main" id="{EEDA96CF-2747-9481-EB82-E366262F2A7F}"/>
              </a:ext>
            </a:extLst>
          </p:cNvPr>
          <p:cNvSpPr txBox="1"/>
          <p:nvPr/>
        </p:nvSpPr>
        <p:spPr>
          <a:xfrm>
            <a:off x="771525" y="647997"/>
            <a:ext cx="10648950" cy="646331"/>
          </a:xfrm>
          <a:prstGeom prst="rect">
            <a:avLst/>
          </a:prstGeom>
          <a:noFill/>
        </p:spPr>
        <p:txBody>
          <a:bodyPr wrap="square">
            <a:spAutoFit/>
          </a:bodyPr>
          <a:lstStyle/>
          <a:p>
            <a:pPr algn="ctr"/>
            <a:r>
              <a:rPr lang="en" b="1" dirty="0">
                <a:solidFill>
                  <a:srgbClr val="D2ECB6"/>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Hih ka gen itna pen: eite in Pasian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i</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itna thu hilo-a, Pasian in eite hong it in,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i</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mawhna a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maai</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theihna dingin a Tapa a hong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paisakna</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thu ahi hi.”</a:t>
            </a:r>
            <a:r>
              <a:rPr lang="en"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D2ECB6"/>
                </a:solidFill>
                <a:effectLst>
                  <a:outerShdw blurRad="38100" dist="38100" dir="2700000" algn="tl">
                    <a:srgbClr val="000000">
                      <a:alpha val="43137"/>
                    </a:srgbClr>
                  </a:outerShdw>
                </a:effectLst>
                <a:latin typeface="Comic Sans MS" panose="030F0702030302020204" pitchFamily="66" charset="0"/>
              </a:rPr>
              <a:t>(1Johan 4:10)</a:t>
            </a:r>
          </a:p>
        </p:txBody>
      </p:sp>
      <p:sp>
        <p:nvSpPr>
          <p:cNvPr id="2" name="CuadroTexto 1">
            <a:extLst>
              <a:ext uri="{FF2B5EF4-FFF2-40B4-BE49-F238E27FC236}">
                <a16:creationId xmlns:a16="http://schemas.microsoft.com/office/drawing/2014/main" id="{5A333EEA-E7F8-521C-F7E2-12526677AE0A}"/>
              </a:ext>
            </a:extLst>
          </p:cNvPr>
          <p:cNvSpPr txBox="1"/>
          <p:nvPr/>
        </p:nvSpPr>
        <p:spPr>
          <a:xfrm>
            <a:off x="322707" y="1381462"/>
            <a:ext cx="11766625" cy="707886"/>
          </a:xfrm>
          <a:prstGeom prst="rect">
            <a:avLst/>
          </a:prstGeom>
          <a:noFill/>
        </p:spPr>
        <p:txBody>
          <a:bodyPr wrap="square" rtlCol="0">
            <a:spAutoFit/>
          </a:bodyPr>
          <a:lstStyle/>
          <a:p>
            <a:pPr>
              <a:spcBef>
                <a:spcPts val="600"/>
              </a:spcBef>
            </a:pPr>
            <a:r>
              <a:rPr lang="en" sz="2000" b="1" dirty="0"/>
              <a:t>Thu man’lohna thamante a sawtlo-in, Pasian in Adam le Eve pen amaute’ tatkhiatna ding geelna khat om khin hi (Pian.3:15).</a:t>
            </a:r>
          </a:p>
        </p:txBody>
      </p:sp>
      <p:pic>
        <p:nvPicPr>
          <p:cNvPr id="7" name="Imagen 6" descr="Imagen que contiene Texto&#10;&#10;Descripción generada automáticamente">
            <a:extLst>
              <a:ext uri="{FF2B5EF4-FFF2-40B4-BE49-F238E27FC236}">
                <a16:creationId xmlns:a16="http://schemas.microsoft.com/office/drawing/2014/main" id="{CBB08273-8B05-36F9-3FE4-736D5A2E3A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2043" y="1743205"/>
            <a:ext cx="2287529" cy="22303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Imagen 8" descr="Imagen que contiene parado, frente, hombre, oscuro&#10;&#10;Descripción generada automáticamente">
            <a:extLst>
              <a:ext uri="{FF2B5EF4-FFF2-40B4-BE49-F238E27FC236}">
                <a16:creationId xmlns:a16="http://schemas.microsoft.com/office/drawing/2014/main" id="{F57C5520-45F7-66DC-8B19-070CBF14092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53777" y="3106610"/>
            <a:ext cx="6451334" cy="3586758"/>
          </a:xfrm>
          <a:prstGeom prst="rect">
            <a:avLst/>
          </a:prstGeom>
          <a:ln w="38100" cap="sq">
            <a:solidFill>
              <a:srgbClr val="D2ECB6"/>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EA8BD6D8-006B-805E-075B-78A7BD384F07}"/>
              </a:ext>
            </a:extLst>
          </p:cNvPr>
          <p:cNvSpPr txBox="1"/>
          <p:nvPr/>
        </p:nvSpPr>
        <p:spPr>
          <a:xfrm>
            <a:off x="137160" y="5476811"/>
            <a:ext cx="5239351" cy="1323439"/>
          </a:xfrm>
          <a:prstGeom prst="rect">
            <a:avLst/>
          </a:prstGeom>
          <a:noFill/>
        </p:spPr>
        <p:txBody>
          <a:bodyPr wrap="square">
            <a:spAutoFit/>
          </a:bodyPr>
          <a:lstStyle/>
          <a:p>
            <a:pPr>
              <a:spcBef>
                <a:spcPts val="600"/>
              </a:spcBef>
            </a:pPr>
            <a:r>
              <a:rPr lang="en" sz="2000" b="1" dirty="0"/>
              <a:t>Eite-in Pasian itna tawh kituak ding na khat beek </a:t>
            </a:r>
            <a:r>
              <a:rPr lang="en-US" sz="2000" b="1" dirty="0" err="1"/>
              <a:t>i</a:t>
            </a:r>
            <a:r>
              <a:rPr lang="en-US" sz="2000" b="1" dirty="0"/>
              <a:t> </a:t>
            </a:r>
            <a:r>
              <a:rPr lang="en-US" sz="2000" b="1" dirty="0" err="1"/>
              <a:t>nei</a:t>
            </a:r>
            <a:r>
              <a:rPr lang="en-US" sz="2000" b="1" dirty="0"/>
              <a:t> </a:t>
            </a:r>
            <a:r>
              <a:rPr lang="en-US" sz="2000" b="1" dirty="0" err="1"/>
              <a:t>kei</a:t>
            </a:r>
            <a:r>
              <a:rPr lang="en-US" sz="2000" b="1" dirty="0"/>
              <a:t> hi. Ahizongin, </a:t>
            </a:r>
            <a:r>
              <a:rPr lang="en-US" sz="2000" b="1" dirty="0" err="1"/>
              <a:t>Kalvary</a:t>
            </a:r>
            <a:r>
              <a:rPr lang="en-US" sz="2000" b="1" dirty="0"/>
              <a:t> ah Zeisu </a:t>
            </a:r>
            <a:r>
              <a:rPr lang="en-US" sz="2000" b="1" dirty="0" err="1"/>
              <a:t>sisan</a:t>
            </a:r>
            <a:r>
              <a:rPr lang="en-US" sz="2000" b="1" dirty="0"/>
              <a:t> </a:t>
            </a:r>
            <a:r>
              <a:rPr lang="en-US" sz="2000" b="1" dirty="0" err="1"/>
              <a:t>malte</a:t>
            </a:r>
            <a:r>
              <a:rPr lang="en-US" sz="2000" b="1" dirty="0"/>
              <a:t> in eite tungah Pasian in “</a:t>
            </a:r>
            <a:r>
              <a:rPr lang="en-US" sz="2000" b="1" dirty="0" err="1"/>
              <a:t>nang</a:t>
            </a:r>
            <a:r>
              <a:rPr lang="en-US" sz="2000" b="1" dirty="0"/>
              <a:t> </a:t>
            </a:r>
            <a:r>
              <a:rPr lang="en-US" sz="2000" b="1" dirty="0" err="1"/>
              <a:t>kong</a:t>
            </a:r>
            <a:r>
              <a:rPr lang="en-US" sz="2000" b="1" dirty="0"/>
              <a:t> it hi” a ci hi.</a:t>
            </a:r>
            <a:endParaRPr lang="en" sz="2000" b="1" dirty="0"/>
          </a:p>
        </p:txBody>
      </p:sp>
      <p:pic>
        <p:nvPicPr>
          <p:cNvPr id="13" name="Imagen 12" descr="Dibujo de una persona&#10;&#10;Descripción generada automáticamente con confianza baja">
            <a:extLst>
              <a:ext uri="{FF2B5EF4-FFF2-40B4-BE49-F238E27FC236}">
                <a16:creationId xmlns:a16="http://schemas.microsoft.com/office/drawing/2014/main" id="{A7C84C56-252C-B913-B5E7-35591C05AE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88414" y="3017935"/>
            <a:ext cx="1455468" cy="2458603"/>
          </a:xfrm>
          <a:prstGeom prst="rect">
            <a:avLst/>
          </a:prstGeom>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06408EAE-E534-C459-CAC4-0B7DCBABA26F}"/>
              </a:ext>
            </a:extLst>
          </p:cNvPr>
          <p:cNvSpPr txBox="1"/>
          <p:nvPr/>
        </p:nvSpPr>
        <p:spPr>
          <a:xfrm>
            <a:off x="137160" y="3845459"/>
            <a:ext cx="3703320" cy="1631216"/>
          </a:xfrm>
          <a:prstGeom prst="rect">
            <a:avLst/>
          </a:prstGeom>
          <a:noFill/>
        </p:spPr>
        <p:txBody>
          <a:bodyPr wrap="square">
            <a:spAutoFit/>
          </a:bodyPr>
          <a:lstStyle/>
          <a:p>
            <a:pPr>
              <a:spcBef>
                <a:spcPts val="600"/>
              </a:spcBef>
            </a:pPr>
            <a:r>
              <a:rPr lang="en" sz="2000" b="1" dirty="0"/>
              <a:t>Sihna pen mawhneite adingin tawntung hi nawnlo hi. Zeisu in mawhna thaman in a nuntakna pia in a itna honglak hi (Rom. 5:8).</a:t>
            </a:r>
          </a:p>
        </p:txBody>
      </p:sp>
      <p:sp>
        <p:nvSpPr>
          <p:cNvPr id="6" name="CuadroTexto 5">
            <a:extLst>
              <a:ext uri="{FF2B5EF4-FFF2-40B4-BE49-F238E27FC236}">
                <a16:creationId xmlns:a16="http://schemas.microsoft.com/office/drawing/2014/main" id="{52698689-3B2D-C509-4590-6E6BBF2D2E9F}"/>
              </a:ext>
            </a:extLst>
          </p:cNvPr>
          <p:cNvSpPr txBox="1"/>
          <p:nvPr/>
        </p:nvSpPr>
        <p:spPr>
          <a:xfrm>
            <a:off x="3119719" y="2060773"/>
            <a:ext cx="8885392" cy="1015663"/>
          </a:xfrm>
          <a:prstGeom prst="rect">
            <a:avLst/>
          </a:prstGeom>
          <a:noFill/>
        </p:spPr>
        <p:txBody>
          <a:bodyPr wrap="square">
            <a:spAutoFit/>
          </a:bodyPr>
          <a:lstStyle/>
          <a:p>
            <a:pPr>
              <a:spcBef>
                <a:spcPts val="600"/>
              </a:spcBef>
            </a:pPr>
            <a:r>
              <a:rPr lang="en" sz="2000" b="1" dirty="0"/>
              <a:t>Mihingte in Piangsakpa deihna panin amau thu-in lampial khin uh hi.  Ahi zongin Pasian in a itna a theilo a tate nusialo-in, tehpih ding omlo Ama’ itna diktak honglak khia hi (Johan 3:16).</a:t>
            </a:r>
          </a:p>
        </p:txBody>
      </p:sp>
    </p:spTree>
    <p:extLst>
      <p:ext uri="{BB962C8B-B14F-4D97-AF65-F5344CB8AC3E}">
        <p14:creationId xmlns:p14="http://schemas.microsoft.com/office/powerpoint/2010/main" val="33823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ppt_h/2"/>
                                          </p:val>
                                        </p:tav>
                                        <p:tav tm="100000">
                                          <p:val>
                                            <p:strVal val="#ppt_y"/>
                                          </p:val>
                                        </p:tav>
                                      </p:tavLst>
                                    </p:anim>
                                    <p:anim calcmode="lin" valueType="num">
                                      <p:cBhvr>
                                        <p:cTn id="48" dur="500" fill="hold"/>
                                        <p:tgtEl>
                                          <p:spTgt spid="13"/>
                                        </p:tgtEl>
                                        <p:attrNameLst>
                                          <p:attrName>ppt_w</p:attrName>
                                        </p:attrNameLst>
                                      </p:cBhvr>
                                      <p:tavLst>
                                        <p:tav tm="0">
                                          <p:val>
                                            <p:strVal val="#ppt_w"/>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11" grpId="0"/>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A333EEA-E7F8-521C-F7E2-12526677AE0A}"/>
              </a:ext>
            </a:extLst>
          </p:cNvPr>
          <p:cNvSpPr txBox="1"/>
          <p:nvPr/>
        </p:nvSpPr>
        <p:spPr>
          <a:xfrm>
            <a:off x="134754" y="1359688"/>
            <a:ext cx="11935325" cy="400110"/>
          </a:xfrm>
          <a:prstGeom prst="rect">
            <a:avLst/>
          </a:prstGeom>
          <a:noFill/>
        </p:spPr>
        <p:txBody>
          <a:bodyPr wrap="square" rtlCol="0">
            <a:spAutoFit/>
          </a:bodyPr>
          <a:lstStyle/>
          <a:p>
            <a:pPr algn="ctr">
              <a:spcBef>
                <a:spcPts val="600"/>
              </a:spcBef>
            </a:pPr>
            <a:r>
              <a:rPr lang="en" sz="2000" b="1" dirty="0"/>
              <a:t>Zeisu in eite’ tungah a itna koi bangin honglak hiam?</a:t>
            </a:r>
          </a:p>
        </p:txBody>
      </p:sp>
      <p:graphicFrame>
        <p:nvGraphicFramePr>
          <p:cNvPr id="3" name="Diagrama 2">
            <a:extLst>
              <a:ext uri="{FF2B5EF4-FFF2-40B4-BE49-F238E27FC236}">
                <a16:creationId xmlns:a16="http://schemas.microsoft.com/office/drawing/2014/main" id="{778B68EB-C985-2CC3-31DD-E98323D57142}"/>
              </a:ext>
            </a:extLst>
          </p:cNvPr>
          <p:cNvGraphicFramePr/>
          <p:nvPr>
            <p:extLst>
              <p:ext uri="{D42A27DB-BD31-4B8C-83A1-F6EECF244321}">
                <p14:modId xmlns:p14="http://schemas.microsoft.com/office/powerpoint/2010/main" val="2961694849"/>
              </p:ext>
            </p:extLst>
          </p:nvPr>
        </p:nvGraphicFramePr>
        <p:xfrm>
          <a:off x="295275" y="1742173"/>
          <a:ext cx="11620801" cy="49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A6A552CE-C13E-2B79-15E9-4179B46C0B02}"/>
              </a:ext>
            </a:extLst>
          </p:cNvPr>
          <p:cNvSpPr txBox="1"/>
          <p:nvPr/>
        </p:nvSpPr>
        <p:spPr>
          <a:xfrm>
            <a:off x="0" y="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ITNA THUK KIKNA</a:t>
            </a:r>
          </a:p>
        </p:txBody>
      </p:sp>
      <p:sp>
        <p:nvSpPr>
          <p:cNvPr id="7" name="CuadroTexto 6">
            <a:extLst>
              <a:ext uri="{FF2B5EF4-FFF2-40B4-BE49-F238E27FC236}">
                <a16:creationId xmlns:a16="http://schemas.microsoft.com/office/drawing/2014/main" id="{298499BE-6257-8638-2FBC-E95CFF6474C2}"/>
              </a:ext>
            </a:extLst>
          </p:cNvPr>
          <p:cNvSpPr txBox="1"/>
          <p:nvPr/>
        </p:nvSpPr>
        <p:spPr>
          <a:xfrm>
            <a:off x="771525" y="647997"/>
            <a:ext cx="10648950" cy="646331"/>
          </a:xfrm>
          <a:prstGeom prst="rect">
            <a:avLst/>
          </a:prstGeom>
          <a:noFill/>
        </p:spPr>
        <p:txBody>
          <a:bodyPr wrap="square">
            <a:spAutoFit/>
          </a:bodyPr>
          <a:lstStyle/>
          <a:p>
            <a:pPr algn="ctr"/>
            <a:r>
              <a:rPr lang="en" b="1" dirty="0">
                <a:solidFill>
                  <a:srgbClr val="D2ECB6"/>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Hih ka gen itna pen: eite in Pasian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i</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itna thu hilo-a, Pasian in eite hong it in,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i</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mawhna a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maai</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theihna dingin a Tapa a hong </a:t>
            </a:r>
            <a:r>
              <a:rPr lang="en-US" b="1" dirty="0" err="1">
                <a:solidFill>
                  <a:srgbClr val="D2ECB6"/>
                </a:solidFill>
                <a:effectLst>
                  <a:outerShdw blurRad="38100" dist="38100" dir="2700000" algn="tl">
                    <a:srgbClr val="000000">
                      <a:alpha val="43137"/>
                    </a:srgbClr>
                  </a:outerShdw>
                </a:effectLst>
                <a:latin typeface="Comic Sans MS" panose="030F0702030302020204" pitchFamily="66" charset="0"/>
              </a:rPr>
              <a:t>paisakna</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 thu ahi hi.”</a:t>
            </a:r>
            <a:r>
              <a:rPr lang="en"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D2ECB6"/>
                </a:solidFill>
                <a:effectLst>
                  <a:outerShdw blurRad="38100" dist="38100" dir="2700000" algn="tl">
                    <a:srgbClr val="000000">
                      <a:alpha val="43137"/>
                    </a:srgbClr>
                  </a:outerShdw>
                </a:effectLst>
                <a:latin typeface="Comic Sans MS" panose="030F0702030302020204" pitchFamily="66" charset="0"/>
              </a:rPr>
              <a:t>(1Johan 4:10)</a:t>
            </a:r>
          </a:p>
        </p:txBody>
      </p:sp>
    </p:spTree>
    <p:extLst>
      <p:ext uri="{BB962C8B-B14F-4D97-AF65-F5344CB8AC3E}">
        <p14:creationId xmlns:p14="http://schemas.microsoft.com/office/powerpoint/2010/main" val="25388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3">
                                            <p:graphicEl>
                                              <a:dgm id="{3425B0F2-C3C8-4125-87C3-98F6D97C089B}"/>
                                            </p:graphicEl>
                                          </p:spTgt>
                                        </p:tgtEl>
                                        <p:attrNameLst>
                                          <p:attrName>style.visibility</p:attrName>
                                        </p:attrNameLst>
                                      </p:cBhvr>
                                      <p:to>
                                        <p:strVal val="visible"/>
                                      </p:to>
                                    </p:set>
                                    <p:anim calcmode="lin" valueType="num">
                                      <p:cBhvr>
                                        <p:cTn id="19" dur="500" fill="hold"/>
                                        <p:tgtEl>
                                          <p:spTgt spid="3">
                                            <p:graphicEl>
                                              <a:dgm id="{3425B0F2-C3C8-4125-87C3-98F6D97C089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3425B0F2-C3C8-4125-87C3-98F6D97C089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3425B0F2-C3C8-4125-87C3-98F6D97C089B}"/>
                                            </p:graphicEl>
                                          </p:spTgt>
                                        </p:tgtEl>
                                      </p:cBhvr>
                                    </p:animEffect>
                                    <p:anim calcmode="lin" valueType="num">
                                      <p:cBhvr>
                                        <p:cTn id="22" dur="500" fill="hold"/>
                                        <p:tgtEl>
                                          <p:spTgt spid="3">
                                            <p:graphicEl>
                                              <a:dgm id="{3425B0F2-C3C8-4125-87C3-98F6D97C089B}"/>
                                            </p:graphicEl>
                                          </p:spTgt>
                                        </p:tgtEl>
                                        <p:attrNameLst>
                                          <p:attrName>ppt_x</p:attrName>
                                        </p:attrNameLst>
                                      </p:cBhvr>
                                      <p:tavLst>
                                        <p:tav tm="0">
                                          <p:val>
                                            <p:fltVal val="0.5"/>
                                          </p:val>
                                        </p:tav>
                                        <p:tav tm="100000">
                                          <p:val>
                                            <p:strVal val="#ppt_x"/>
                                          </p:val>
                                        </p:tav>
                                      </p:tavLst>
                                    </p:anim>
                                    <p:anim calcmode="lin" valueType="num">
                                      <p:cBhvr>
                                        <p:cTn id="23" dur="500" fill="hold"/>
                                        <p:tgtEl>
                                          <p:spTgt spid="3">
                                            <p:graphicEl>
                                              <a:dgm id="{3425B0F2-C3C8-4125-87C3-98F6D97C089B}"/>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3">
                                            <p:graphicEl>
                                              <a:dgm id="{4A75FEE0-12CA-4BA1-BAA0-346A38023E4D}"/>
                                            </p:graphicEl>
                                          </p:spTgt>
                                        </p:tgtEl>
                                        <p:attrNameLst>
                                          <p:attrName>style.visibility</p:attrName>
                                        </p:attrNameLst>
                                      </p:cBhvr>
                                      <p:to>
                                        <p:strVal val="visible"/>
                                      </p:to>
                                    </p:set>
                                    <p:anim calcmode="lin" valueType="num">
                                      <p:cBhvr>
                                        <p:cTn id="26" dur="500" fill="hold"/>
                                        <p:tgtEl>
                                          <p:spTgt spid="3">
                                            <p:graphicEl>
                                              <a:dgm id="{4A75FEE0-12CA-4BA1-BAA0-346A38023E4D}"/>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A75FEE0-12CA-4BA1-BAA0-346A38023E4D}"/>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A75FEE0-12CA-4BA1-BAA0-346A38023E4D}"/>
                                            </p:graphicEl>
                                          </p:spTgt>
                                        </p:tgtEl>
                                      </p:cBhvr>
                                    </p:animEffect>
                                    <p:anim calcmode="lin" valueType="num">
                                      <p:cBhvr>
                                        <p:cTn id="29" dur="500" fill="hold"/>
                                        <p:tgtEl>
                                          <p:spTgt spid="3">
                                            <p:graphicEl>
                                              <a:dgm id="{4A75FEE0-12CA-4BA1-BAA0-346A38023E4D}"/>
                                            </p:graphicEl>
                                          </p:spTgt>
                                        </p:tgtEl>
                                        <p:attrNameLst>
                                          <p:attrName>ppt_x</p:attrName>
                                        </p:attrNameLst>
                                      </p:cBhvr>
                                      <p:tavLst>
                                        <p:tav tm="0">
                                          <p:val>
                                            <p:fltVal val="0.5"/>
                                          </p:val>
                                        </p:tav>
                                        <p:tav tm="100000">
                                          <p:val>
                                            <p:strVal val="#ppt_x"/>
                                          </p:val>
                                        </p:tav>
                                      </p:tavLst>
                                    </p:anim>
                                    <p:anim calcmode="lin" valueType="num">
                                      <p:cBhvr>
                                        <p:cTn id="30" dur="500" fill="hold"/>
                                        <p:tgtEl>
                                          <p:spTgt spid="3">
                                            <p:graphicEl>
                                              <a:dgm id="{4A75FEE0-12CA-4BA1-BAA0-346A38023E4D}"/>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graphicEl>
                                              <a:dgm id="{2F41995C-22B0-421C-8230-891191E1E846}"/>
                                            </p:graphicEl>
                                          </p:spTgt>
                                        </p:tgtEl>
                                        <p:attrNameLst>
                                          <p:attrName>style.visibility</p:attrName>
                                        </p:attrNameLst>
                                      </p:cBhvr>
                                      <p:to>
                                        <p:strVal val="visible"/>
                                      </p:to>
                                    </p:set>
                                    <p:anim calcmode="lin" valueType="num">
                                      <p:cBhvr>
                                        <p:cTn id="35" dur="500" fill="hold"/>
                                        <p:tgtEl>
                                          <p:spTgt spid="3">
                                            <p:graphicEl>
                                              <a:dgm id="{2F41995C-22B0-421C-8230-891191E1E846}"/>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F41995C-22B0-421C-8230-891191E1E846}"/>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F41995C-22B0-421C-8230-891191E1E846}"/>
                                            </p:graphicEl>
                                          </p:spTgt>
                                        </p:tgtEl>
                                      </p:cBhvr>
                                    </p:animEffect>
                                    <p:anim calcmode="lin" valueType="num">
                                      <p:cBhvr>
                                        <p:cTn id="38" dur="500" fill="hold"/>
                                        <p:tgtEl>
                                          <p:spTgt spid="3">
                                            <p:graphicEl>
                                              <a:dgm id="{2F41995C-22B0-421C-8230-891191E1E846}"/>
                                            </p:graphicEl>
                                          </p:spTgt>
                                        </p:tgtEl>
                                        <p:attrNameLst>
                                          <p:attrName>ppt_x</p:attrName>
                                        </p:attrNameLst>
                                      </p:cBhvr>
                                      <p:tavLst>
                                        <p:tav tm="0">
                                          <p:val>
                                            <p:fltVal val="0.5"/>
                                          </p:val>
                                        </p:tav>
                                        <p:tav tm="100000">
                                          <p:val>
                                            <p:strVal val="#ppt_x"/>
                                          </p:val>
                                        </p:tav>
                                      </p:tavLst>
                                    </p:anim>
                                    <p:anim calcmode="lin" valueType="num">
                                      <p:cBhvr>
                                        <p:cTn id="39" dur="500" fill="hold"/>
                                        <p:tgtEl>
                                          <p:spTgt spid="3">
                                            <p:graphicEl>
                                              <a:dgm id="{2F41995C-22B0-421C-8230-891191E1E84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graphicEl>
                                              <a:dgm id="{72C37650-D275-4B9D-9E2D-9D7401BA3D9E}"/>
                                            </p:graphicEl>
                                          </p:spTgt>
                                        </p:tgtEl>
                                        <p:attrNameLst>
                                          <p:attrName>style.visibility</p:attrName>
                                        </p:attrNameLst>
                                      </p:cBhvr>
                                      <p:to>
                                        <p:strVal val="visible"/>
                                      </p:to>
                                    </p:set>
                                    <p:anim calcmode="lin" valueType="num">
                                      <p:cBhvr>
                                        <p:cTn id="42" dur="500" fill="hold"/>
                                        <p:tgtEl>
                                          <p:spTgt spid="3">
                                            <p:graphicEl>
                                              <a:dgm id="{72C37650-D275-4B9D-9E2D-9D7401BA3D9E}"/>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72C37650-D275-4B9D-9E2D-9D7401BA3D9E}"/>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72C37650-D275-4B9D-9E2D-9D7401BA3D9E}"/>
                                            </p:graphicEl>
                                          </p:spTgt>
                                        </p:tgtEl>
                                      </p:cBhvr>
                                    </p:animEffect>
                                    <p:anim calcmode="lin" valueType="num">
                                      <p:cBhvr>
                                        <p:cTn id="45" dur="500" fill="hold"/>
                                        <p:tgtEl>
                                          <p:spTgt spid="3">
                                            <p:graphicEl>
                                              <a:dgm id="{72C37650-D275-4B9D-9E2D-9D7401BA3D9E}"/>
                                            </p:graphicEl>
                                          </p:spTgt>
                                        </p:tgtEl>
                                        <p:attrNameLst>
                                          <p:attrName>ppt_x</p:attrName>
                                        </p:attrNameLst>
                                      </p:cBhvr>
                                      <p:tavLst>
                                        <p:tav tm="0">
                                          <p:val>
                                            <p:fltVal val="0.5"/>
                                          </p:val>
                                        </p:tav>
                                        <p:tav tm="100000">
                                          <p:val>
                                            <p:strVal val="#ppt_x"/>
                                          </p:val>
                                        </p:tav>
                                      </p:tavLst>
                                    </p:anim>
                                    <p:anim calcmode="lin" valueType="num">
                                      <p:cBhvr>
                                        <p:cTn id="46" dur="500" fill="hold"/>
                                        <p:tgtEl>
                                          <p:spTgt spid="3">
                                            <p:graphicEl>
                                              <a:dgm id="{72C37650-D275-4B9D-9E2D-9D7401BA3D9E}"/>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3">
                                            <p:graphicEl>
                                              <a:dgm id="{DBA62EDB-871E-40DE-B429-17C783811F47}"/>
                                            </p:graphicEl>
                                          </p:spTgt>
                                        </p:tgtEl>
                                        <p:attrNameLst>
                                          <p:attrName>style.visibility</p:attrName>
                                        </p:attrNameLst>
                                      </p:cBhvr>
                                      <p:to>
                                        <p:strVal val="visible"/>
                                      </p:to>
                                    </p:set>
                                    <p:anim calcmode="lin" valueType="num">
                                      <p:cBhvr>
                                        <p:cTn id="51" dur="500" fill="hold"/>
                                        <p:tgtEl>
                                          <p:spTgt spid="3">
                                            <p:graphicEl>
                                              <a:dgm id="{DBA62EDB-871E-40DE-B429-17C783811F47}"/>
                                            </p:graphicEl>
                                          </p:spTgt>
                                        </p:tgtEl>
                                        <p:attrNameLst>
                                          <p:attrName>ppt_w</p:attrName>
                                        </p:attrNameLst>
                                      </p:cBhvr>
                                      <p:tavLst>
                                        <p:tav tm="0">
                                          <p:val>
                                            <p:fltVal val="0"/>
                                          </p:val>
                                        </p:tav>
                                        <p:tav tm="100000">
                                          <p:val>
                                            <p:strVal val="#ppt_w"/>
                                          </p:val>
                                        </p:tav>
                                      </p:tavLst>
                                    </p:anim>
                                    <p:anim calcmode="lin" valueType="num">
                                      <p:cBhvr>
                                        <p:cTn id="52" dur="500" fill="hold"/>
                                        <p:tgtEl>
                                          <p:spTgt spid="3">
                                            <p:graphicEl>
                                              <a:dgm id="{DBA62EDB-871E-40DE-B429-17C783811F47}"/>
                                            </p:graphicEl>
                                          </p:spTgt>
                                        </p:tgtEl>
                                        <p:attrNameLst>
                                          <p:attrName>ppt_h</p:attrName>
                                        </p:attrNameLst>
                                      </p:cBhvr>
                                      <p:tavLst>
                                        <p:tav tm="0">
                                          <p:val>
                                            <p:fltVal val="0"/>
                                          </p:val>
                                        </p:tav>
                                        <p:tav tm="100000">
                                          <p:val>
                                            <p:strVal val="#ppt_h"/>
                                          </p:val>
                                        </p:tav>
                                      </p:tavLst>
                                    </p:anim>
                                    <p:animEffect transition="in" filter="fade">
                                      <p:cBhvr>
                                        <p:cTn id="53" dur="500"/>
                                        <p:tgtEl>
                                          <p:spTgt spid="3">
                                            <p:graphicEl>
                                              <a:dgm id="{DBA62EDB-871E-40DE-B429-17C783811F47}"/>
                                            </p:graphicEl>
                                          </p:spTgt>
                                        </p:tgtEl>
                                      </p:cBhvr>
                                    </p:animEffect>
                                    <p:anim calcmode="lin" valueType="num">
                                      <p:cBhvr>
                                        <p:cTn id="54" dur="500" fill="hold"/>
                                        <p:tgtEl>
                                          <p:spTgt spid="3">
                                            <p:graphicEl>
                                              <a:dgm id="{DBA62EDB-871E-40DE-B429-17C783811F47}"/>
                                            </p:graphicEl>
                                          </p:spTgt>
                                        </p:tgtEl>
                                        <p:attrNameLst>
                                          <p:attrName>ppt_x</p:attrName>
                                        </p:attrNameLst>
                                      </p:cBhvr>
                                      <p:tavLst>
                                        <p:tav tm="0">
                                          <p:val>
                                            <p:fltVal val="0.5"/>
                                          </p:val>
                                        </p:tav>
                                        <p:tav tm="100000">
                                          <p:val>
                                            <p:strVal val="#ppt_x"/>
                                          </p:val>
                                        </p:tav>
                                      </p:tavLst>
                                    </p:anim>
                                    <p:anim calcmode="lin" valueType="num">
                                      <p:cBhvr>
                                        <p:cTn id="55" dur="500" fill="hold"/>
                                        <p:tgtEl>
                                          <p:spTgt spid="3">
                                            <p:graphicEl>
                                              <a:dgm id="{DBA62EDB-871E-40DE-B429-17C783811F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3">
                                            <p:graphicEl>
                                              <a:dgm id="{F79FEEF2-A183-4219-8981-FB5DBB4F39B0}"/>
                                            </p:graphicEl>
                                          </p:spTgt>
                                        </p:tgtEl>
                                        <p:attrNameLst>
                                          <p:attrName>style.visibility</p:attrName>
                                        </p:attrNameLst>
                                      </p:cBhvr>
                                      <p:to>
                                        <p:strVal val="visible"/>
                                      </p:to>
                                    </p:set>
                                    <p:anim calcmode="lin" valueType="num">
                                      <p:cBhvr>
                                        <p:cTn id="58" dur="500" fill="hold"/>
                                        <p:tgtEl>
                                          <p:spTgt spid="3">
                                            <p:graphicEl>
                                              <a:dgm id="{F79FEEF2-A183-4219-8981-FB5DBB4F39B0}"/>
                                            </p:graphicEl>
                                          </p:spTgt>
                                        </p:tgtEl>
                                        <p:attrNameLst>
                                          <p:attrName>ppt_w</p:attrName>
                                        </p:attrNameLst>
                                      </p:cBhvr>
                                      <p:tavLst>
                                        <p:tav tm="0">
                                          <p:val>
                                            <p:fltVal val="0"/>
                                          </p:val>
                                        </p:tav>
                                        <p:tav tm="100000">
                                          <p:val>
                                            <p:strVal val="#ppt_w"/>
                                          </p:val>
                                        </p:tav>
                                      </p:tavLst>
                                    </p:anim>
                                    <p:anim calcmode="lin" valueType="num">
                                      <p:cBhvr>
                                        <p:cTn id="59" dur="500" fill="hold"/>
                                        <p:tgtEl>
                                          <p:spTgt spid="3">
                                            <p:graphicEl>
                                              <a:dgm id="{F79FEEF2-A183-4219-8981-FB5DBB4F39B0}"/>
                                            </p:graphicEl>
                                          </p:spTgt>
                                        </p:tgtEl>
                                        <p:attrNameLst>
                                          <p:attrName>ppt_h</p:attrName>
                                        </p:attrNameLst>
                                      </p:cBhvr>
                                      <p:tavLst>
                                        <p:tav tm="0">
                                          <p:val>
                                            <p:fltVal val="0"/>
                                          </p:val>
                                        </p:tav>
                                        <p:tav tm="100000">
                                          <p:val>
                                            <p:strVal val="#ppt_h"/>
                                          </p:val>
                                        </p:tav>
                                      </p:tavLst>
                                    </p:anim>
                                    <p:animEffect transition="in" filter="fade">
                                      <p:cBhvr>
                                        <p:cTn id="60" dur="500"/>
                                        <p:tgtEl>
                                          <p:spTgt spid="3">
                                            <p:graphicEl>
                                              <a:dgm id="{F79FEEF2-A183-4219-8981-FB5DBB4F39B0}"/>
                                            </p:graphicEl>
                                          </p:spTgt>
                                        </p:tgtEl>
                                      </p:cBhvr>
                                    </p:animEffect>
                                    <p:anim calcmode="lin" valueType="num">
                                      <p:cBhvr>
                                        <p:cTn id="61" dur="500" fill="hold"/>
                                        <p:tgtEl>
                                          <p:spTgt spid="3">
                                            <p:graphicEl>
                                              <a:dgm id="{F79FEEF2-A183-4219-8981-FB5DBB4F39B0}"/>
                                            </p:graphicEl>
                                          </p:spTgt>
                                        </p:tgtEl>
                                        <p:attrNameLst>
                                          <p:attrName>ppt_x</p:attrName>
                                        </p:attrNameLst>
                                      </p:cBhvr>
                                      <p:tavLst>
                                        <p:tav tm="0">
                                          <p:val>
                                            <p:fltVal val="0.5"/>
                                          </p:val>
                                        </p:tav>
                                        <p:tav tm="100000">
                                          <p:val>
                                            <p:strVal val="#ppt_x"/>
                                          </p:val>
                                        </p:tav>
                                      </p:tavLst>
                                    </p:anim>
                                    <p:anim calcmode="lin" valueType="num">
                                      <p:cBhvr>
                                        <p:cTn id="62" dur="500" fill="hold"/>
                                        <p:tgtEl>
                                          <p:spTgt spid="3">
                                            <p:graphicEl>
                                              <a:dgm id="{F79FEEF2-A183-4219-8981-FB5DBB4F39B0}"/>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3">
                                            <p:graphicEl>
                                              <a:dgm id="{89585A44-E233-4086-BB1B-031CB0C559F4}"/>
                                            </p:graphicEl>
                                          </p:spTgt>
                                        </p:tgtEl>
                                        <p:attrNameLst>
                                          <p:attrName>style.visibility</p:attrName>
                                        </p:attrNameLst>
                                      </p:cBhvr>
                                      <p:to>
                                        <p:strVal val="visible"/>
                                      </p:to>
                                    </p:set>
                                    <p:anim calcmode="lin" valueType="num">
                                      <p:cBhvr>
                                        <p:cTn id="67" dur="500" fill="hold"/>
                                        <p:tgtEl>
                                          <p:spTgt spid="3">
                                            <p:graphicEl>
                                              <a:dgm id="{89585A44-E233-4086-BB1B-031CB0C559F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89585A44-E233-4086-BB1B-031CB0C559F4}"/>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89585A44-E233-4086-BB1B-031CB0C559F4}"/>
                                            </p:graphicEl>
                                          </p:spTgt>
                                        </p:tgtEl>
                                      </p:cBhvr>
                                    </p:animEffect>
                                    <p:anim calcmode="lin" valueType="num">
                                      <p:cBhvr>
                                        <p:cTn id="70" dur="500" fill="hold"/>
                                        <p:tgtEl>
                                          <p:spTgt spid="3">
                                            <p:graphicEl>
                                              <a:dgm id="{89585A44-E233-4086-BB1B-031CB0C559F4}"/>
                                            </p:graphicEl>
                                          </p:spTgt>
                                        </p:tgtEl>
                                        <p:attrNameLst>
                                          <p:attrName>ppt_x</p:attrName>
                                        </p:attrNameLst>
                                      </p:cBhvr>
                                      <p:tavLst>
                                        <p:tav tm="0">
                                          <p:val>
                                            <p:fltVal val="0.5"/>
                                          </p:val>
                                        </p:tav>
                                        <p:tav tm="100000">
                                          <p:val>
                                            <p:strVal val="#ppt_x"/>
                                          </p:val>
                                        </p:tav>
                                      </p:tavLst>
                                    </p:anim>
                                    <p:anim calcmode="lin" valueType="num">
                                      <p:cBhvr>
                                        <p:cTn id="71" dur="500" fill="hold"/>
                                        <p:tgtEl>
                                          <p:spTgt spid="3">
                                            <p:graphicEl>
                                              <a:dgm id="{89585A44-E233-4086-BB1B-031CB0C559F4}"/>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
                                            <p:graphicEl>
                                              <a:dgm id="{4D95D6BB-787B-4B1F-9474-902198FD8113}"/>
                                            </p:graphicEl>
                                          </p:spTgt>
                                        </p:tgtEl>
                                        <p:attrNameLst>
                                          <p:attrName>style.visibility</p:attrName>
                                        </p:attrNameLst>
                                      </p:cBhvr>
                                      <p:to>
                                        <p:strVal val="visible"/>
                                      </p:to>
                                    </p:set>
                                    <p:anim calcmode="lin" valueType="num">
                                      <p:cBhvr>
                                        <p:cTn id="74" dur="500" fill="hold"/>
                                        <p:tgtEl>
                                          <p:spTgt spid="3">
                                            <p:graphicEl>
                                              <a:dgm id="{4D95D6BB-787B-4B1F-9474-902198FD8113}"/>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4D95D6BB-787B-4B1F-9474-902198FD8113}"/>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4D95D6BB-787B-4B1F-9474-902198FD8113}"/>
                                            </p:graphicEl>
                                          </p:spTgt>
                                        </p:tgtEl>
                                      </p:cBhvr>
                                    </p:animEffect>
                                    <p:anim calcmode="lin" valueType="num">
                                      <p:cBhvr>
                                        <p:cTn id="77" dur="500" fill="hold"/>
                                        <p:tgtEl>
                                          <p:spTgt spid="3">
                                            <p:graphicEl>
                                              <a:dgm id="{4D95D6BB-787B-4B1F-9474-902198FD8113}"/>
                                            </p:graphicEl>
                                          </p:spTgt>
                                        </p:tgtEl>
                                        <p:attrNameLst>
                                          <p:attrName>ppt_x</p:attrName>
                                        </p:attrNameLst>
                                      </p:cBhvr>
                                      <p:tavLst>
                                        <p:tav tm="0">
                                          <p:val>
                                            <p:fltVal val="0.5"/>
                                          </p:val>
                                        </p:tav>
                                        <p:tav tm="100000">
                                          <p:val>
                                            <p:strVal val="#ppt_x"/>
                                          </p:val>
                                        </p:tav>
                                      </p:tavLst>
                                    </p:anim>
                                    <p:anim calcmode="lin" valueType="num">
                                      <p:cBhvr>
                                        <p:cTn id="78" dur="500" fill="hold"/>
                                        <p:tgtEl>
                                          <p:spTgt spid="3">
                                            <p:graphicEl>
                                              <a:dgm id="{4D95D6BB-787B-4B1F-9474-902198FD811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3">
                                            <p:graphicEl>
                                              <a:dgm id="{475ED61E-E34C-49AE-AB8E-3966E0F0933B}"/>
                                            </p:graphicEl>
                                          </p:spTgt>
                                        </p:tgtEl>
                                        <p:attrNameLst>
                                          <p:attrName>style.visibility</p:attrName>
                                        </p:attrNameLst>
                                      </p:cBhvr>
                                      <p:to>
                                        <p:strVal val="visible"/>
                                      </p:to>
                                    </p:set>
                                    <p:anim calcmode="lin" valueType="num">
                                      <p:cBhvr>
                                        <p:cTn id="83" dur="500" fill="hold"/>
                                        <p:tgtEl>
                                          <p:spTgt spid="3">
                                            <p:graphicEl>
                                              <a:dgm id="{475ED61E-E34C-49AE-AB8E-3966E0F0933B}"/>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475ED61E-E34C-49AE-AB8E-3966E0F0933B}"/>
                                            </p:graphicEl>
                                          </p:spTgt>
                                        </p:tgtEl>
                                        <p:attrNameLst>
                                          <p:attrName>ppt_h</p:attrName>
                                        </p:attrNameLst>
                                      </p:cBhvr>
                                      <p:tavLst>
                                        <p:tav tm="0">
                                          <p:val>
                                            <p:fltVal val="0"/>
                                          </p:val>
                                        </p:tav>
                                        <p:tav tm="100000">
                                          <p:val>
                                            <p:strVal val="#ppt_h"/>
                                          </p:val>
                                        </p:tav>
                                      </p:tavLst>
                                    </p:anim>
                                    <p:animEffect transition="in" filter="fade">
                                      <p:cBhvr>
                                        <p:cTn id="85" dur="500"/>
                                        <p:tgtEl>
                                          <p:spTgt spid="3">
                                            <p:graphicEl>
                                              <a:dgm id="{475ED61E-E34C-49AE-AB8E-3966E0F0933B}"/>
                                            </p:graphicEl>
                                          </p:spTgt>
                                        </p:tgtEl>
                                      </p:cBhvr>
                                    </p:animEffect>
                                    <p:anim calcmode="lin" valueType="num">
                                      <p:cBhvr>
                                        <p:cTn id="86" dur="500" fill="hold"/>
                                        <p:tgtEl>
                                          <p:spTgt spid="3">
                                            <p:graphicEl>
                                              <a:dgm id="{475ED61E-E34C-49AE-AB8E-3966E0F0933B}"/>
                                            </p:graphicEl>
                                          </p:spTgt>
                                        </p:tgtEl>
                                        <p:attrNameLst>
                                          <p:attrName>ppt_x</p:attrName>
                                        </p:attrNameLst>
                                      </p:cBhvr>
                                      <p:tavLst>
                                        <p:tav tm="0">
                                          <p:val>
                                            <p:fltVal val="0.5"/>
                                          </p:val>
                                        </p:tav>
                                        <p:tav tm="100000">
                                          <p:val>
                                            <p:strVal val="#ppt_x"/>
                                          </p:val>
                                        </p:tav>
                                      </p:tavLst>
                                    </p:anim>
                                    <p:anim calcmode="lin" valueType="num">
                                      <p:cBhvr>
                                        <p:cTn id="87" dur="500" fill="hold"/>
                                        <p:tgtEl>
                                          <p:spTgt spid="3">
                                            <p:graphicEl>
                                              <a:dgm id="{475ED61E-E34C-49AE-AB8E-3966E0F0933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3">
                                            <p:graphicEl>
                                              <a:dgm id="{C02D3DC0-21BB-4B11-8F49-6AFF1271CD62}"/>
                                            </p:graphicEl>
                                          </p:spTgt>
                                        </p:tgtEl>
                                        <p:attrNameLst>
                                          <p:attrName>style.visibility</p:attrName>
                                        </p:attrNameLst>
                                      </p:cBhvr>
                                      <p:to>
                                        <p:strVal val="visible"/>
                                      </p:to>
                                    </p:set>
                                    <p:anim calcmode="lin" valueType="num">
                                      <p:cBhvr>
                                        <p:cTn id="90" dur="500" fill="hold"/>
                                        <p:tgtEl>
                                          <p:spTgt spid="3">
                                            <p:graphicEl>
                                              <a:dgm id="{C02D3DC0-21BB-4B11-8F49-6AFF1271CD62}"/>
                                            </p:graphicEl>
                                          </p:spTgt>
                                        </p:tgtEl>
                                        <p:attrNameLst>
                                          <p:attrName>ppt_w</p:attrName>
                                        </p:attrNameLst>
                                      </p:cBhvr>
                                      <p:tavLst>
                                        <p:tav tm="0">
                                          <p:val>
                                            <p:fltVal val="0"/>
                                          </p:val>
                                        </p:tav>
                                        <p:tav tm="100000">
                                          <p:val>
                                            <p:strVal val="#ppt_w"/>
                                          </p:val>
                                        </p:tav>
                                      </p:tavLst>
                                    </p:anim>
                                    <p:anim calcmode="lin" valueType="num">
                                      <p:cBhvr>
                                        <p:cTn id="91" dur="500" fill="hold"/>
                                        <p:tgtEl>
                                          <p:spTgt spid="3">
                                            <p:graphicEl>
                                              <a:dgm id="{C02D3DC0-21BB-4B11-8F49-6AFF1271CD62}"/>
                                            </p:graphicEl>
                                          </p:spTgt>
                                        </p:tgtEl>
                                        <p:attrNameLst>
                                          <p:attrName>ppt_h</p:attrName>
                                        </p:attrNameLst>
                                      </p:cBhvr>
                                      <p:tavLst>
                                        <p:tav tm="0">
                                          <p:val>
                                            <p:fltVal val="0"/>
                                          </p:val>
                                        </p:tav>
                                        <p:tav tm="100000">
                                          <p:val>
                                            <p:strVal val="#ppt_h"/>
                                          </p:val>
                                        </p:tav>
                                      </p:tavLst>
                                    </p:anim>
                                    <p:animEffect transition="in" filter="fade">
                                      <p:cBhvr>
                                        <p:cTn id="92" dur="500"/>
                                        <p:tgtEl>
                                          <p:spTgt spid="3">
                                            <p:graphicEl>
                                              <a:dgm id="{C02D3DC0-21BB-4B11-8F49-6AFF1271CD62}"/>
                                            </p:graphicEl>
                                          </p:spTgt>
                                        </p:tgtEl>
                                      </p:cBhvr>
                                    </p:animEffect>
                                    <p:anim calcmode="lin" valueType="num">
                                      <p:cBhvr>
                                        <p:cTn id="93" dur="500" fill="hold"/>
                                        <p:tgtEl>
                                          <p:spTgt spid="3">
                                            <p:graphicEl>
                                              <a:dgm id="{C02D3DC0-21BB-4B11-8F49-6AFF1271CD62}"/>
                                            </p:graphicEl>
                                          </p:spTgt>
                                        </p:tgtEl>
                                        <p:attrNameLst>
                                          <p:attrName>ppt_x</p:attrName>
                                        </p:attrNameLst>
                                      </p:cBhvr>
                                      <p:tavLst>
                                        <p:tav tm="0">
                                          <p:val>
                                            <p:fltVal val="0.5"/>
                                          </p:val>
                                        </p:tav>
                                        <p:tav tm="100000">
                                          <p:val>
                                            <p:strVal val="#ppt_x"/>
                                          </p:val>
                                        </p:tav>
                                      </p:tavLst>
                                    </p:anim>
                                    <p:anim calcmode="lin" valueType="num">
                                      <p:cBhvr>
                                        <p:cTn id="94" dur="500" fill="hold"/>
                                        <p:tgtEl>
                                          <p:spTgt spid="3">
                                            <p:graphicEl>
                                              <a:dgm id="{C02D3DC0-21BB-4B11-8F49-6AFF1271CD62}"/>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3">
                                            <p:graphicEl>
                                              <a:dgm id="{A5F1CBFD-6BDB-4629-9C06-78B8EDC96FE0}"/>
                                            </p:graphicEl>
                                          </p:spTgt>
                                        </p:tgtEl>
                                        <p:attrNameLst>
                                          <p:attrName>style.visibility</p:attrName>
                                        </p:attrNameLst>
                                      </p:cBhvr>
                                      <p:to>
                                        <p:strVal val="visible"/>
                                      </p:to>
                                    </p:set>
                                    <p:anim calcmode="lin" valueType="num">
                                      <p:cBhvr>
                                        <p:cTn id="99" dur="500" fill="hold"/>
                                        <p:tgtEl>
                                          <p:spTgt spid="3">
                                            <p:graphicEl>
                                              <a:dgm id="{A5F1CBFD-6BDB-4629-9C06-78B8EDC96FE0}"/>
                                            </p:graphicEl>
                                          </p:spTgt>
                                        </p:tgtEl>
                                        <p:attrNameLst>
                                          <p:attrName>ppt_w</p:attrName>
                                        </p:attrNameLst>
                                      </p:cBhvr>
                                      <p:tavLst>
                                        <p:tav tm="0">
                                          <p:val>
                                            <p:fltVal val="0"/>
                                          </p:val>
                                        </p:tav>
                                        <p:tav tm="100000">
                                          <p:val>
                                            <p:strVal val="#ppt_w"/>
                                          </p:val>
                                        </p:tav>
                                      </p:tavLst>
                                    </p:anim>
                                    <p:anim calcmode="lin" valueType="num">
                                      <p:cBhvr>
                                        <p:cTn id="100" dur="500" fill="hold"/>
                                        <p:tgtEl>
                                          <p:spTgt spid="3">
                                            <p:graphicEl>
                                              <a:dgm id="{A5F1CBFD-6BDB-4629-9C06-78B8EDC96FE0}"/>
                                            </p:graphicEl>
                                          </p:spTgt>
                                        </p:tgtEl>
                                        <p:attrNameLst>
                                          <p:attrName>ppt_h</p:attrName>
                                        </p:attrNameLst>
                                      </p:cBhvr>
                                      <p:tavLst>
                                        <p:tav tm="0">
                                          <p:val>
                                            <p:fltVal val="0"/>
                                          </p:val>
                                        </p:tav>
                                        <p:tav tm="100000">
                                          <p:val>
                                            <p:strVal val="#ppt_h"/>
                                          </p:val>
                                        </p:tav>
                                      </p:tavLst>
                                    </p:anim>
                                    <p:animEffect transition="in" filter="fade">
                                      <p:cBhvr>
                                        <p:cTn id="101" dur="500"/>
                                        <p:tgtEl>
                                          <p:spTgt spid="3">
                                            <p:graphicEl>
                                              <a:dgm id="{A5F1CBFD-6BDB-4629-9C06-78B8EDC96FE0}"/>
                                            </p:graphicEl>
                                          </p:spTgt>
                                        </p:tgtEl>
                                      </p:cBhvr>
                                    </p:animEffect>
                                    <p:anim calcmode="lin" valueType="num">
                                      <p:cBhvr>
                                        <p:cTn id="102" dur="500" fill="hold"/>
                                        <p:tgtEl>
                                          <p:spTgt spid="3">
                                            <p:graphicEl>
                                              <a:dgm id="{A5F1CBFD-6BDB-4629-9C06-78B8EDC96FE0}"/>
                                            </p:graphicEl>
                                          </p:spTgt>
                                        </p:tgtEl>
                                        <p:attrNameLst>
                                          <p:attrName>ppt_x</p:attrName>
                                        </p:attrNameLst>
                                      </p:cBhvr>
                                      <p:tavLst>
                                        <p:tav tm="0">
                                          <p:val>
                                            <p:fltVal val="0.5"/>
                                          </p:val>
                                        </p:tav>
                                        <p:tav tm="100000">
                                          <p:val>
                                            <p:strVal val="#ppt_x"/>
                                          </p:val>
                                        </p:tav>
                                      </p:tavLst>
                                    </p:anim>
                                    <p:anim calcmode="lin" valueType="num">
                                      <p:cBhvr>
                                        <p:cTn id="103" dur="500" fill="hold"/>
                                        <p:tgtEl>
                                          <p:spTgt spid="3">
                                            <p:graphicEl>
                                              <a:dgm id="{A5F1CBFD-6BDB-4629-9C06-78B8EDC96FE0}"/>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
                                            <p:graphicEl>
                                              <a:dgm id="{5B052712-857B-452D-AEE2-B6AE847FA35E}"/>
                                            </p:graphicEl>
                                          </p:spTgt>
                                        </p:tgtEl>
                                        <p:attrNameLst>
                                          <p:attrName>style.visibility</p:attrName>
                                        </p:attrNameLst>
                                      </p:cBhvr>
                                      <p:to>
                                        <p:strVal val="visible"/>
                                      </p:to>
                                    </p:set>
                                    <p:anim calcmode="lin" valueType="num">
                                      <p:cBhvr>
                                        <p:cTn id="106" dur="500" fill="hold"/>
                                        <p:tgtEl>
                                          <p:spTgt spid="3">
                                            <p:graphicEl>
                                              <a:dgm id="{5B052712-857B-452D-AEE2-B6AE847FA35E}"/>
                                            </p:graphicEl>
                                          </p:spTgt>
                                        </p:tgtEl>
                                        <p:attrNameLst>
                                          <p:attrName>ppt_w</p:attrName>
                                        </p:attrNameLst>
                                      </p:cBhvr>
                                      <p:tavLst>
                                        <p:tav tm="0">
                                          <p:val>
                                            <p:fltVal val="0"/>
                                          </p:val>
                                        </p:tav>
                                        <p:tav tm="100000">
                                          <p:val>
                                            <p:strVal val="#ppt_w"/>
                                          </p:val>
                                        </p:tav>
                                      </p:tavLst>
                                    </p:anim>
                                    <p:anim calcmode="lin" valueType="num">
                                      <p:cBhvr>
                                        <p:cTn id="107" dur="500" fill="hold"/>
                                        <p:tgtEl>
                                          <p:spTgt spid="3">
                                            <p:graphicEl>
                                              <a:dgm id="{5B052712-857B-452D-AEE2-B6AE847FA35E}"/>
                                            </p:graphicEl>
                                          </p:spTgt>
                                        </p:tgtEl>
                                        <p:attrNameLst>
                                          <p:attrName>ppt_h</p:attrName>
                                        </p:attrNameLst>
                                      </p:cBhvr>
                                      <p:tavLst>
                                        <p:tav tm="0">
                                          <p:val>
                                            <p:fltVal val="0"/>
                                          </p:val>
                                        </p:tav>
                                        <p:tav tm="100000">
                                          <p:val>
                                            <p:strVal val="#ppt_h"/>
                                          </p:val>
                                        </p:tav>
                                      </p:tavLst>
                                    </p:anim>
                                    <p:animEffect transition="in" filter="fade">
                                      <p:cBhvr>
                                        <p:cTn id="108" dur="500"/>
                                        <p:tgtEl>
                                          <p:spTgt spid="3">
                                            <p:graphicEl>
                                              <a:dgm id="{5B052712-857B-452D-AEE2-B6AE847FA35E}"/>
                                            </p:graphicEl>
                                          </p:spTgt>
                                        </p:tgtEl>
                                      </p:cBhvr>
                                    </p:animEffect>
                                    <p:anim calcmode="lin" valueType="num">
                                      <p:cBhvr>
                                        <p:cTn id="109" dur="500" fill="hold"/>
                                        <p:tgtEl>
                                          <p:spTgt spid="3">
                                            <p:graphicEl>
                                              <a:dgm id="{5B052712-857B-452D-AEE2-B6AE847FA35E}"/>
                                            </p:graphicEl>
                                          </p:spTgt>
                                        </p:tgtEl>
                                        <p:attrNameLst>
                                          <p:attrName>ppt_x</p:attrName>
                                        </p:attrNameLst>
                                      </p:cBhvr>
                                      <p:tavLst>
                                        <p:tav tm="0">
                                          <p:val>
                                            <p:fltVal val="0.5"/>
                                          </p:val>
                                        </p:tav>
                                        <p:tav tm="100000">
                                          <p:val>
                                            <p:strVal val="#ppt_x"/>
                                          </p:val>
                                        </p:tav>
                                      </p:tavLst>
                                    </p:anim>
                                    <p:anim calcmode="lin" valueType="num">
                                      <p:cBhvr>
                                        <p:cTn id="110" dur="500" fill="hold"/>
                                        <p:tgtEl>
                                          <p:spTgt spid="3">
                                            <p:graphicEl>
                                              <a:dgm id="{5B052712-857B-452D-AEE2-B6AE847FA35E}"/>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F408E34B-A19F-437D-8DE7-54BA144AC0B4}"/>
                                            </p:graphicEl>
                                          </p:spTgt>
                                        </p:tgtEl>
                                        <p:attrNameLst>
                                          <p:attrName>style.visibility</p:attrName>
                                        </p:attrNameLst>
                                      </p:cBhvr>
                                      <p:to>
                                        <p:strVal val="visible"/>
                                      </p:to>
                                    </p:set>
                                    <p:anim calcmode="lin" valueType="num">
                                      <p:cBhvr>
                                        <p:cTn id="115" dur="500" fill="hold"/>
                                        <p:tgtEl>
                                          <p:spTgt spid="3">
                                            <p:graphicEl>
                                              <a:dgm id="{F408E34B-A19F-437D-8DE7-54BA144AC0B4}"/>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F408E34B-A19F-437D-8DE7-54BA144AC0B4}"/>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F408E34B-A19F-437D-8DE7-54BA144AC0B4}"/>
                                            </p:graphicEl>
                                          </p:spTgt>
                                        </p:tgtEl>
                                      </p:cBhvr>
                                    </p:animEffect>
                                    <p:anim calcmode="lin" valueType="num">
                                      <p:cBhvr>
                                        <p:cTn id="118" dur="500" fill="hold"/>
                                        <p:tgtEl>
                                          <p:spTgt spid="3">
                                            <p:graphicEl>
                                              <a:dgm id="{F408E34B-A19F-437D-8DE7-54BA144AC0B4}"/>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F408E34B-A19F-437D-8DE7-54BA144AC0B4}"/>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3">
                                            <p:graphicEl>
                                              <a:dgm id="{557ACB4E-4DC4-4E82-BA70-4D0847941B4E}"/>
                                            </p:graphicEl>
                                          </p:spTgt>
                                        </p:tgtEl>
                                        <p:attrNameLst>
                                          <p:attrName>style.visibility</p:attrName>
                                        </p:attrNameLst>
                                      </p:cBhvr>
                                      <p:to>
                                        <p:strVal val="visible"/>
                                      </p:to>
                                    </p:set>
                                    <p:anim calcmode="lin" valueType="num">
                                      <p:cBhvr>
                                        <p:cTn id="122" dur="500" fill="hold"/>
                                        <p:tgtEl>
                                          <p:spTgt spid="3">
                                            <p:graphicEl>
                                              <a:dgm id="{557ACB4E-4DC4-4E82-BA70-4D0847941B4E}"/>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557ACB4E-4DC4-4E82-BA70-4D0847941B4E}"/>
                                            </p:graphicEl>
                                          </p:spTgt>
                                        </p:tgtEl>
                                        <p:attrNameLst>
                                          <p:attrName>ppt_h</p:attrName>
                                        </p:attrNameLst>
                                      </p:cBhvr>
                                      <p:tavLst>
                                        <p:tav tm="0">
                                          <p:val>
                                            <p:fltVal val="0"/>
                                          </p:val>
                                        </p:tav>
                                        <p:tav tm="100000">
                                          <p:val>
                                            <p:strVal val="#ppt_h"/>
                                          </p:val>
                                        </p:tav>
                                      </p:tavLst>
                                    </p:anim>
                                    <p:animEffect transition="in" filter="fade">
                                      <p:cBhvr>
                                        <p:cTn id="124" dur="500"/>
                                        <p:tgtEl>
                                          <p:spTgt spid="3">
                                            <p:graphicEl>
                                              <a:dgm id="{557ACB4E-4DC4-4E82-BA70-4D0847941B4E}"/>
                                            </p:graphicEl>
                                          </p:spTgt>
                                        </p:tgtEl>
                                      </p:cBhvr>
                                    </p:animEffect>
                                    <p:anim calcmode="lin" valueType="num">
                                      <p:cBhvr>
                                        <p:cTn id="125" dur="500" fill="hold"/>
                                        <p:tgtEl>
                                          <p:spTgt spid="3">
                                            <p:graphicEl>
                                              <a:dgm id="{557ACB4E-4DC4-4E82-BA70-4D0847941B4E}"/>
                                            </p:graphicEl>
                                          </p:spTgt>
                                        </p:tgtEl>
                                        <p:attrNameLst>
                                          <p:attrName>ppt_x</p:attrName>
                                        </p:attrNameLst>
                                      </p:cBhvr>
                                      <p:tavLst>
                                        <p:tav tm="0">
                                          <p:val>
                                            <p:fltVal val="0.5"/>
                                          </p:val>
                                        </p:tav>
                                        <p:tav tm="100000">
                                          <p:val>
                                            <p:strVal val="#ppt_x"/>
                                          </p:val>
                                        </p:tav>
                                      </p:tavLst>
                                    </p:anim>
                                    <p:anim calcmode="lin" valueType="num">
                                      <p:cBhvr>
                                        <p:cTn id="126" dur="500" fill="hold"/>
                                        <p:tgtEl>
                                          <p:spTgt spid="3">
                                            <p:graphicEl>
                                              <a:dgm id="{557ACB4E-4DC4-4E82-BA70-4D0847941B4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1938</TotalTime>
  <Words>1641</Words>
  <Application>Microsoft Office PowerPoint</Application>
  <PresentationFormat>Panorámica</PresentationFormat>
  <Paragraphs>63</Paragraphs>
  <Slides>11</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104</cp:revision>
  <dcterms:created xsi:type="dcterms:W3CDTF">2024-03-24T10:47:51Z</dcterms:created>
  <dcterms:modified xsi:type="dcterms:W3CDTF">2024-04-03T06:57:22Z</dcterms:modified>
</cp:coreProperties>
</file>