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69" r:id="rId4"/>
    <p:sldId id="257" r:id="rId5"/>
    <p:sldId id="258" r:id="rId6"/>
    <p:sldId id="259" r:id="rId7"/>
    <p:sldId id="260" r:id="rId8"/>
    <p:sldId id="270" r:id="rId9"/>
    <p:sldId id="275" r:id="rId10"/>
    <p:sldId id="262" r:id="rId11"/>
    <p:sldId id="276" r:id="rId12"/>
    <p:sldId id="264" r:id="rId13"/>
    <p:sldId id="272"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0C88"/>
    <a:srgbClr val="110593"/>
    <a:srgbClr val="0C469E"/>
    <a:srgbClr val="05A9A9"/>
    <a:srgbClr val="00B047"/>
    <a:srgbClr val="20C012"/>
    <a:srgbClr val="89CB05"/>
    <a:srgbClr val="D69F0C"/>
    <a:srgbClr val="E5C77B"/>
    <a:srgbClr val="DDB4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22" d="100"/>
          <a:sy n="22" d="100"/>
        </p:scale>
        <p:origin x="36" y="16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FD004-DDD0-4A34-A5E4-B8D617CFEB1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6A55718B-719A-4DCB-A9C6-5B21F0E125C2}">
      <dgm:prSet custT="1"/>
      <dgm:spPr/>
      <dgm:t>
        <a:bodyPr/>
        <a:lstStyle/>
        <a:p>
          <a:r>
            <a:rPr lang="en" sz="2000" b="1" dirty="0">
              <a:effectLst>
                <a:outerShdw blurRad="38100" dist="38100" dir="2700000" algn="tl">
                  <a:srgbClr val="000000">
                    <a:alpha val="43137"/>
                  </a:srgbClr>
                </a:outerShdw>
              </a:effectLst>
            </a:rPr>
            <a:t>Amaute in Zeisu thuletpite um uh hi</a:t>
          </a:r>
        </a:p>
      </dgm:t>
    </dgm:pt>
    <dgm:pt modelId="{82D34D38-13DB-4576-8486-04428C319685}" type="par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9914A308-F811-4613-824C-68045FCDE078}" type="sib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088AA768-3988-4FE5-A467-5AD924F75B99}">
      <dgm:prSet custT="1"/>
      <dgm:spPr/>
      <dgm:t>
        <a:bodyPr/>
        <a:lstStyle/>
        <a:p>
          <a:r>
            <a:rPr lang="en" sz="2000" b="1" dirty="0">
              <a:effectLst>
                <a:outerShdw blurRad="38100" dist="38100" dir="2700000" algn="tl">
                  <a:srgbClr val="000000">
                    <a:alpha val="43137"/>
                  </a:srgbClr>
                </a:outerShdw>
              </a:effectLst>
            </a:rPr>
            <a:t>Silpiak a ngah mi in cinate damsak uh hi </a:t>
          </a:r>
        </a:p>
      </dgm:t>
    </dgm:pt>
    <dgm:pt modelId="{9253D168-7D2B-43BA-8551-4908C1FA4E55}" type="par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0779F71C-ADAF-4771-9F64-CCD72301F34C}" type="sib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2D528160-BE34-47B7-80F9-866245272F21}">
      <dgm:prSet custT="1"/>
      <dgm:spPr/>
      <dgm:t>
        <a:bodyPr/>
        <a:lstStyle/>
        <a:p>
          <a:r>
            <a:rPr lang="en" sz="2000" b="1" dirty="0">
              <a:effectLst>
                <a:outerShdw blurRad="38100" dist="38100" dir="2700000" algn="tl">
                  <a:srgbClr val="000000">
                    <a:alpha val="43137"/>
                  </a:srgbClr>
                </a:outerShdw>
              </a:effectLst>
            </a:rPr>
            <a:t>Amau’ sungah kibatnate om hi</a:t>
          </a:r>
        </a:p>
      </dgm:t>
    </dgm:pt>
    <dgm:pt modelId="{59ECCE45-B0B9-48EA-A41F-318C44FA2E8F}" type="par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62FEC0E7-1AE2-411D-B02A-CEF176400244}" type="sib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F95CB98C-BF16-460D-969A-F34A202CA300}">
      <dgm:prSet custT="1"/>
      <dgm:spPr/>
      <dgm:t>
        <a:bodyPr/>
        <a:lstStyle/>
        <a:p>
          <a:r>
            <a:rPr lang="en" sz="2000" b="1" dirty="0">
              <a:effectLst>
                <a:outerShdw blurRad="38100" dist="38100" dir="2700000" algn="tl">
                  <a:srgbClr val="000000">
                    <a:alpha val="43137"/>
                  </a:srgbClr>
                </a:outerShdw>
              </a:effectLst>
            </a:rPr>
            <a:t>A tasamte’ tungah amau’ neihsa hawm khia uh hi </a:t>
          </a:r>
        </a:p>
      </dgm:t>
    </dgm:pt>
    <dgm:pt modelId="{B590490C-A7EC-4EE6-A9FC-B68FDFB30BA3}" type="par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54BB0EBC-DB35-4C8A-9B31-D69CD3B22413}" type="sib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65413416-36FB-4EBF-A892-AB0B194B409A}">
      <dgm:prSet custT="1"/>
      <dgm:spPr/>
      <dgm:t>
        <a:bodyPr/>
        <a:lstStyle/>
        <a:p>
          <a:r>
            <a:rPr lang="en" sz="2000" b="1" dirty="0">
              <a:effectLst>
                <a:outerShdw blurRad="38100" dist="38100" dir="2700000" algn="tl">
                  <a:srgbClr val="000000">
                    <a:alpha val="43137"/>
                  </a:srgbClr>
                </a:outerShdw>
              </a:effectLst>
            </a:rPr>
            <a:t>Amaute-in kimuh khopnate nei uh hi</a:t>
          </a:r>
        </a:p>
      </dgm:t>
    </dgm:pt>
    <dgm:pt modelId="{408D0389-1E33-40F5-BEAD-C6440870BF5F}" type="par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2D2C27BD-DF35-477D-8869-78D5C0038AA9}" type="sib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4993E7D9-ADC1-4828-B208-EE6ACC549708}">
      <dgm:prSet custT="1"/>
      <dgm:spPr/>
      <dgm:t>
        <a:bodyPr/>
        <a:lstStyle/>
        <a:p>
          <a:r>
            <a:rPr lang="en" sz="1800" b="1" dirty="0">
              <a:effectLst>
                <a:outerShdw blurRad="38100" dist="38100" dir="2700000" algn="tl">
                  <a:srgbClr val="000000">
                    <a:alpha val="43137"/>
                  </a:srgbClr>
                </a:outerShdw>
              </a:effectLst>
            </a:rPr>
            <a:t>Innte ah kimuh khopnate nei-in, Topa’ tawh nitak an nekkhopna pawibawl </a:t>
          </a:r>
        </a:p>
      </dgm:t>
    </dgm:pt>
    <dgm:pt modelId="{2494712F-D82E-4388-B8A0-C17701945099}" type="par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0032FBBE-DA42-4847-A832-764661CC3EA1}" type="sib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141650AB-FF20-4BDD-969A-CFBDCEAF1BA6}">
      <dgm:prSet custT="1"/>
      <dgm:spPr/>
      <dgm:t>
        <a:bodyPr/>
        <a:lstStyle/>
        <a:p>
          <a:r>
            <a:rPr lang="en" sz="2000" b="1" dirty="0">
              <a:effectLst>
                <a:outerShdw blurRad="38100" dist="38100" dir="2700000" algn="tl">
                  <a:srgbClr val="000000">
                    <a:alpha val="43137"/>
                  </a:srgbClr>
                </a:outerShdw>
              </a:effectLst>
            </a:rPr>
            <a:t>Amaute-in nuamna le lungsim siangtak tawh om khawm uh hi</a:t>
          </a:r>
        </a:p>
      </dgm:t>
    </dgm:pt>
    <dgm:pt modelId="{B276DC85-5A87-4FF0-B546-F2E43F72B709}" type="par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6FDA5D5A-9505-45DC-91B6-0ABBCAE578F6}" type="sib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93A148E9-B8AA-407B-B1F2-22A51E813557}">
      <dgm:prSet custT="1"/>
      <dgm:spPr/>
      <dgm:t>
        <a:bodyPr/>
        <a:lstStyle/>
        <a:p>
          <a:r>
            <a:rPr lang="en" sz="2000" b="1" dirty="0">
              <a:effectLst>
                <a:outerShdw blurRad="38100" dist="38100" dir="2700000" algn="tl">
                  <a:srgbClr val="000000">
                    <a:alpha val="43137"/>
                  </a:srgbClr>
                </a:outerShdw>
              </a:effectLst>
            </a:rPr>
            <a:t>Pasian phat uh hi</a:t>
          </a:r>
        </a:p>
      </dgm:t>
    </dgm:pt>
    <dgm:pt modelId="{7593432B-D79D-49F0-AFB8-77FCC91097F5}" type="par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6DDB776C-40D2-4934-BE71-5A7DF02CAD49}" type="sib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812E446D-8663-47C2-BF6B-A0983D059049}" type="pres">
      <dgm:prSet presAssocID="{8A6FD004-DDD0-4A34-A5E4-B8D617CFEB15}" presName="linearFlow" presStyleCnt="0">
        <dgm:presLayoutVars>
          <dgm:dir/>
          <dgm:resizeHandles val="exact"/>
        </dgm:presLayoutVars>
      </dgm:prSet>
      <dgm:spPr/>
    </dgm:pt>
    <dgm:pt modelId="{3FF5806F-FE3E-410C-8823-9AD392CB48D9}" type="pres">
      <dgm:prSet presAssocID="{6A55718B-719A-4DCB-A9C6-5B21F0E125C2}" presName="composite" presStyleCnt="0"/>
      <dgm:spPr/>
    </dgm:pt>
    <dgm:pt modelId="{593C632F-6E4E-4DF9-875E-7FAFF6294EA5}" type="pres">
      <dgm:prSet presAssocID="{6A55718B-719A-4DCB-A9C6-5B21F0E125C2}" presName="imgShp" presStyleLbl="fgImgPlace1" presStyleIdx="0" presStyleCnt="8" custLinFactX="-100000" custLinFactNeighborX="-162145"/>
      <dgm:spPr>
        <a:prstGeom prst="heart">
          <a:avLst/>
        </a:prstGeom>
        <a:solidFill>
          <a:srgbClr val="D69F0C"/>
        </a:solidFill>
        <a:effectLst>
          <a:outerShdw blurRad="50800" dist="38100" dir="2700000" algn="tl" rotWithShape="0">
            <a:prstClr val="black">
              <a:alpha val="40000"/>
            </a:prstClr>
          </a:outerShdw>
        </a:effectLst>
      </dgm:spPr>
    </dgm:pt>
    <dgm:pt modelId="{308687F3-EAA2-4ED6-B580-A75C6E326F1F}" type="pres">
      <dgm:prSet presAssocID="{6A55718B-719A-4DCB-A9C6-5B21F0E125C2}" presName="txShp" presStyleLbl="node1" presStyleIdx="0" presStyleCnt="8" custScaleX="142454" custLinFactNeighborX="4127">
        <dgm:presLayoutVars>
          <dgm:bulletEnabled val="1"/>
        </dgm:presLayoutVars>
      </dgm:prSet>
      <dgm:spPr/>
    </dgm:pt>
    <dgm:pt modelId="{146623B5-77D2-4437-AA44-2981F69538AD}" type="pres">
      <dgm:prSet presAssocID="{9914A308-F811-4613-824C-68045FCDE078}" presName="spacing" presStyleCnt="0"/>
      <dgm:spPr/>
    </dgm:pt>
    <dgm:pt modelId="{26FA3C60-BC5B-4D22-804C-DAE573AC0066}" type="pres">
      <dgm:prSet presAssocID="{088AA768-3988-4FE5-A467-5AD924F75B99}" presName="composite" presStyleCnt="0"/>
      <dgm:spPr/>
    </dgm:pt>
    <dgm:pt modelId="{B771A9FD-1A36-4F4E-B943-39A76BEC5DD4}" type="pres">
      <dgm:prSet presAssocID="{088AA768-3988-4FE5-A467-5AD924F75B99}" presName="imgShp" presStyleLbl="fgImgPlace1" presStyleIdx="1" presStyleCnt="8" custLinFactX="-100000" custLinFactNeighborX="-162145"/>
      <dgm:spPr>
        <a:prstGeom prst="heart">
          <a:avLst/>
        </a:prstGeom>
        <a:solidFill>
          <a:srgbClr val="89CB05"/>
        </a:solidFill>
        <a:effectLst>
          <a:outerShdw blurRad="50800" dist="38100" dir="2700000" algn="tl" rotWithShape="0">
            <a:prstClr val="black">
              <a:alpha val="40000"/>
            </a:prstClr>
          </a:outerShdw>
        </a:effectLst>
      </dgm:spPr>
    </dgm:pt>
    <dgm:pt modelId="{8EF119AF-0E19-4A04-A7B6-9315C2CDF1BB}" type="pres">
      <dgm:prSet presAssocID="{088AA768-3988-4FE5-A467-5AD924F75B99}" presName="txShp" presStyleLbl="node1" presStyleIdx="1" presStyleCnt="8" custScaleX="142454" custLinFactNeighborX="4127">
        <dgm:presLayoutVars>
          <dgm:bulletEnabled val="1"/>
        </dgm:presLayoutVars>
      </dgm:prSet>
      <dgm:spPr/>
    </dgm:pt>
    <dgm:pt modelId="{C3B50C1E-5F5F-4FF8-AB15-F36318C3A70A}" type="pres">
      <dgm:prSet presAssocID="{0779F71C-ADAF-4771-9F64-CCD72301F34C}" presName="spacing" presStyleCnt="0"/>
      <dgm:spPr/>
    </dgm:pt>
    <dgm:pt modelId="{151CF5B0-A4DF-4FBD-99A3-B6F7C04D18FE}" type="pres">
      <dgm:prSet presAssocID="{2D528160-BE34-47B7-80F9-866245272F21}" presName="composite" presStyleCnt="0"/>
      <dgm:spPr/>
    </dgm:pt>
    <dgm:pt modelId="{B9DA2D1F-B724-43FA-9BD2-EB7F13A6627D}" type="pres">
      <dgm:prSet presAssocID="{2D528160-BE34-47B7-80F9-866245272F21}" presName="imgShp" presStyleLbl="fgImgPlace1" presStyleIdx="2" presStyleCnt="8" custLinFactX="-100000" custLinFactNeighborX="-162145"/>
      <dgm:spPr>
        <a:prstGeom prst="heart">
          <a:avLst/>
        </a:prstGeom>
        <a:solidFill>
          <a:srgbClr val="20C012"/>
        </a:solidFill>
        <a:effectLst>
          <a:outerShdw blurRad="50800" dist="38100" dir="2700000" algn="tl" rotWithShape="0">
            <a:prstClr val="black">
              <a:alpha val="40000"/>
            </a:prstClr>
          </a:outerShdw>
        </a:effectLst>
      </dgm:spPr>
    </dgm:pt>
    <dgm:pt modelId="{674355F8-F5A9-4CCC-80EA-6DD432903CF4}" type="pres">
      <dgm:prSet presAssocID="{2D528160-BE34-47B7-80F9-866245272F21}" presName="txShp" presStyleLbl="node1" presStyleIdx="2" presStyleCnt="8" custScaleX="142454" custLinFactNeighborX="4127">
        <dgm:presLayoutVars>
          <dgm:bulletEnabled val="1"/>
        </dgm:presLayoutVars>
      </dgm:prSet>
      <dgm:spPr/>
    </dgm:pt>
    <dgm:pt modelId="{D48AD1C4-BA6E-4443-A547-860C39C86D62}" type="pres">
      <dgm:prSet presAssocID="{62FEC0E7-1AE2-411D-B02A-CEF176400244}" presName="spacing" presStyleCnt="0"/>
      <dgm:spPr/>
    </dgm:pt>
    <dgm:pt modelId="{CE9B2856-FD14-4FFD-8E97-460C6585173B}" type="pres">
      <dgm:prSet presAssocID="{F95CB98C-BF16-460D-969A-F34A202CA300}" presName="composite" presStyleCnt="0"/>
      <dgm:spPr/>
    </dgm:pt>
    <dgm:pt modelId="{36EA4B06-54A1-42F3-9F9F-6E6B3E2C1CAB}" type="pres">
      <dgm:prSet presAssocID="{F95CB98C-BF16-460D-969A-F34A202CA300}" presName="imgShp" presStyleLbl="fgImgPlace1" presStyleIdx="3" presStyleCnt="8" custLinFactX="-100000" custLinFactNeighborX="-162145"/>
      <dgm:spPr>
        <a:prstGeom prst="heart">
          <a:avLst/>
        </a:prstGeom>
        <a:solidFill>
          <a:srgbClr val="00B047"/>
        </a:solidFill>
        <a:effectLst>
          <a:outerShdw blurRad="50800" dist="38100" dir="2700000" algn="tl" rotWithShape="0">
            <a:prstClr val="black">
              <a:alpha val="40000"/>
            </a:prstClr>
          </a:outerShdw>
        </a:effectLst>
      </dgm:spPr>
    </dgm:pt>
    <dgm:pt modelId="{E3358233-AB0B-499A-B985-326DDD53CC03}" type="pres">
      <dgm:prSet presAssocID="{F95CB98C-BF16-460D-969A-F34A202CA300}" presName="txShp" presStyleLbl="node1" presStyleIdx="3" presStyleCnt="8" custScaleX="142454" custLinFactNeighborX="4127">
        <dgm:presLayoutVars>
          <dgm:bulletEnabled val="1"/>
        </dgm:presLayoutVars>
      </dgm:prSet>
      <dgm:spPr/>
    </dgm:pt>
    <dgm:pt modelId="{43C8B56E-6B07-42D6-8FF3-759EBE6428C6}" type="pres">
      <dgm:prSet presAssocID="{54BB0EBC-DB35-4C8A-9B31-D69CD3B22413}" presName="spacing" presStyleCnt="0"/>
      <dgm:spPr/>
    </dgm:pt>
    <dgm:pt modelId="{1ADFF835-C972-4E5F-9279-EFB35C807CC8}" type="pres">
      <dgm:prSet presAssocID="{65413416-36FB-4EBF-A892-AB0B194B409A}" presName="composite" presStyleCnt="0"/>
      <dgm:spPr/>
    </dgm:pt>
    <dgm:pt modelId="{8CC3E3EE-2716-4106-81EA-17A7E5630B27}" type="pres">
      <dgm:prSet presAssocID="{65413416-36FB-4EBF-A892-AB0B194B409A}" presName="imgShp" presStyleLbl="fgImgPlace1" presStyleIdx="4" presStyleCnt="8" custLinFactX="-100000" custLinFactNeighborX="-162145"/>
      <dgm:spPr>
        <a:prstGeom prst="heart">
          <a:avLst/>
        </a:prstGeom>
        <a:solidFill>
          <a:srgbClr val="05A9A9"/>
        </a:solidFill>
        <a:effectLst>
          <a:outerShdw blurRad="50800" dist="38100" dir="2700000" algn="tl" rotWithShape="0">
            <a:prstClr val="black">
              <a:alpha val="40000"/>
            </a:prstClr>
          </a:outerShdw>
        </a:effectLst>
      </dgm:spPr>
    </dgm:pt>
    <dgm:pt modelId="{FC9F8CF2-3B20-4C2F-BDB2-BFDC4C9B239A}" type="pres">
      <dgm:prSet presAssocID="{65413416-36FB-4EBF-A892-AB0B194B409A}" presName="txShp" presStyleLbl="node1" presStyleIdx="4" presStyleCnt="8" custScaleX="142454" custLinFactNeighborX="4127">
        <dgm:presLayoutVars>
          <dgm:bulletEnabled val="1"/>
        </dgm:presLayoutVars>
      </dgm:prSet>
      <dgm:spPr/>
    </dgm:pt>
    <dgm:pt modelId="{4C36C3FE-A7B5-41D5-B208-797601BBEEB7}" type="pres">
      <dgm:prSet presAssocID="{2D2C27BD-DF35-477D-8869-78D5C0038AA9}" presName="spacing" presStyleCnt="0"/>
      <dgm:spPr/>
    </dgm:pt>
    <dgm:pt modelId="{EECB047C-D43F-43A6-AFFD-E70AE3AC9ADB}" type="pres">
      <dgm:prSet presAssocID="{4993E7D9-ADC1-4828-B208-EE6ACC549708}" presName="composite" presStyleCnt="0"/>
      <dgm:spPr/>
    </dgm:pt>
    <dgm:pt modelId="{8B3316BC-2B74-4B7F-B9A7-E865537FF35F}" type="pres">
      <dgm:prSet presAssocID="{4993E7D9-ADC1-4828-B208-EE6ACC549708}" presName="imgShp" presStyleLbl="fgImgPlace1" presStyleIdx="5" presStyleCnt="8" custLinFactX="-100000" custLinFactNeighborX="-162145"/>
      <dgm:spPr>
        <a:prstGeom prst="heart">
          <a:avLst/>
        </a:prstGeom>
        <a:solidFill>
          <a:srgbClr val="0C469E"/>
        </a:solidFill>
        <a:effectLst>
          <a:outerShdw blurRad="50800" dist="38100" dir="2700000" algn="tl" rotWithShape="0">
            <a:prstClr val="black">
              <a:alpha val="40000"/>
            </a:prstClr>
          </a:outerShdw>
        </a:effectLst>
      </dgm:spPr>
    </dgm:pt>
    <dgm:pt modelId="{89119926-C6C4-4EA9-880F-E3207FCFD84A}" type="pres">
      <dgm:prSet presAssocID="{4993E7D9-ADC1-4828-B208-EE6ACC549708}" presName="txShp" presStyleLbl="node1" presStyleIdx="5" presStyleCnt="8" custScaleX="142454" custLinFactNeighborX="4127">
        <dgm:presLayoutVars>
          <dgm:bulletEnabled val="1"/>
        </dgm:presLayoutVars>
      </dgm:prSet>
      <dgm:spPr/>
    </dgm:pt>
    <dgm:pt modelId="{FED3F5C3-37EC-485A-B1DD-E81BE8B31259}" type="pres">
      <dgm:prSet presAssocID="{0032FBBE-DA42-4847-A832-764661CC3EA1}" presName="spacing" presStyleCnt="0"/>
      <dgm:spPr/>
    </dgm:pt>
    <dgm:pt modelId="{18AE61E7-E970-4DC3-8EFC-2F0E305FFB90}" type="pres">
      <dgm:prSet presAssocID="{141650AB-FF20-4BDD-969A-CFBDCEAF1BA6}" presName="composite" presStyleCnt="0"/>
      <dgm:spPr/>
    </dgm:pt>
    <dgm:pt modelId="{D889E4A5-8C3E-4785-B1C9-3C540E8153A9}" type="pres">
      <dgm:prSet presAssocID="{141650AB-FF20-4BDD-969A-CFBDCEAF1BA6}" presName="imgShp" presStyleLbl="fgImgPlace1" presStyleIdx="6" presStyleCnt="8" custLinFactX="-100000" custLinFactNeighborX="-162145"/>
      <dgm:spPr>
        <a:prstGeom prst="heart">
          <a:avLst/>
        </a:prstGeom>
        <a:solidFill>
          <a:srgbClr val="110593"/>
        </a:solidFill>
        <a:effectLst>
          <a:outerShdw blurRad="50800" dist="38100" dir="2700000" algn="tl" rotWithShape="0">
            <a:prstClr val="black">
              <a:alpha val="40000"/>
            </a:prstClr>
          </a:outerShdw>
        </a:effectLst>
      </dgm:spPr>
    </dgm:pt>
    <dgm:pt modelId="{FC273BEF-115B-4D1F-847D-6649371DF806}" type="pres">
      <dgm:prSet presAssocID="{141650AB-FF20-4BDD-969A-CFBDCEAF1BA6}" presName="txShp" presStyleLbl="node1" presStyleIdx="6" presStyleCnt="8" custScaleX="142454" custLinFactNeighborX="4127">
        <dgm:presLayoutVars>
          <dgm:bulletEnabled val="1"/>
        </dgm:presLayoutVars>
      </dgm:prSet>
      <dgm:spPr/>
    </dgm:pt>
    <dgm:pt modelId="{A33506E4-3476-4900-B5A5-72DBA127CB93}" type="pres">
      <dgm:prSet presAssocID="{6FDA5D5A-9505-45DC-91B6-0ABBCAE578F6}" presName="spacing" presStyleCnt="0"/>
      <dgm:spPr/>
    </dgm:pt>
    <dgm:pt modelId="{92DDBA11-50BA-484D-B49D-D35FE540EF88}" type="pres">
      <dgm:prSet presAssocID="{93A148E9-B8AA-407B-B1F2-22A51E813557}" presName="composite" presStyleCnt="0"/>
      <dgm:spPr/>
    </dgm:pt>
    <dgm:pt modelId="{E89E5BB7-EFAE-4919-B748-BE6D906FFF66}" type="pres">
      <dgm:prSet presAssocID="{93A148E9-B8AA-407B-B1F2-22A51E813557}" presName="imgShp" presStyleLbl="fgImgPlace1" presStyleIdx="7" presStyleCnt="8" custLinFactX="-100000" custLinFactNeighborX="-162145"/>
      <dgm:spPr>
        <a:prstGeom prst="heart">
          <a:avLst/>
        </a:prstGeom>
        <a:solidFill>
          <a:srgbClr val="5D0C88"/>
        </a:solidFill>
        <a:effectLst>
          <a:outerShdw blurRad="50800" dist="38100" dir="2700000" algn="tl" rotWithShape="0">
            <a:prstClr val="black">
              <a:alpha val="40000"/>
            </a:prstClr>
          </a:outerShdw>
        </a:effectLst>
      </dgm:spPr>
    </dgm:pt>
    <dgm:pt modelId="{4E896A66-4610-42C5-8BC4-A177A6D9C65B}" type="pres">
      <dgm:prSet presAssocID="{93A148E9-B8AA-407B-B1F2-22A51E813557}" presName="txShp" presStyleLbl="node1" presStyleIdx="7" presStyleCnt="8" custScaleX="142454" custLinFactNeighborX="4127">
        <dgm:presLayoutVars>
          <dgm:bulletEnabled val="1"/>
        </dgm:presLayoutVars>
      </dgm:prSet>
      <dgm:spPr/>
    </dgm:pt>
  </dgm:ptLst>
  <dgm:cxnLst>
    <dgm:cxn modelId="{CDCEA70A-3A7E-4F80-AED1-901E3BA440DA}" srcId="{8A6FD004-DDD0-4A34-A5E4-B8D617CFEB15}" destId="{4993E7D9-ADC1-4828-B208-EE6ACC549708}" srcOrd="5" destOrd="0" parTransId="{2494712F-D82E-4388-B8A0-C17701945099}" sibTransId="{0032FBBE-DA42-4847-A832-764661CC3EA1}"/>
    <dgm:cxn modelId="{7B483920-DD1A-449F-BD31-5340E248E581}" srcId="{8A6FD004-DDD0-4A34-A5E4-B8D617CFEB15}" destId="{2D528160-BE34-47B7-80F9-866245272F21}" srcOrd="2" destOrd="0" parTransId="{59ECCE45-B0B9-48EA-A41F-318C44FA2E8F}" sibTransId="{62FEC0E7-1AE2-411D-B02A-CEF176400244}"/>
    <dgm:cxn modelId="{E95DB024-3D05-4E06-831D-D16DBF522FA8}" type="presOf" srcId="{4993E7D9-ADC1-4828-B208-EE6ACC549708}" destId="{89119926-C6C4-4EA9-880F-E3207FCFD84A}" srcOrd="0" destOrd="0" presId="urn:microsoft.com/office/officeart/2005/8/layout/vList3"/>
    <dgm:cxn modelId="{FA243129-043A-4299-8042-408F1E136C06}" type="presOf" srcId="{2D528160-BE34-47B7-80F9-866245272F21}" destId="{674355F8-F5A9-4CCC-80EA-6DD432903CF4}" srcOrd="0" destOrd="0" presId="urn:microsoft.com/office/officeart/2005/8/layout/vList3"/>
    <dgm:cxn modelId="{AAB56C2B-05B7-494E-AE48-F64CDE4A990D}" srcId="{8A6FD004-DDD0-4A34-A5E4-B8D617CFEB15}" destId="{93A148E9-B8AA-407B-B1F2-22A51E813557}" srcOrd="7" destOrd="0" parTransId="{7593432B-D79D-49F0-AFB8-77FCC91097F5}" sibTransId="{6DDB776C-40D2-4934-BE71-5A7DF02CAD49}"/>
    <dgm:cxn modelId="{E0F42A2C-FA0F-4B92-B088-DD2AAE769D58}" srcId="{8A6FD004-DDD0-4A34-A5E4-B8D617CFEB15}" destId="{141650AB-FF20-4BDD-969A-CFBDCEAF1BA6}" srcOrd="6" destOrd="0" parTransId="{B276DC85-5A87-4FF0-B546-F2E43F72B709}" sibTransId="{6FDA5D5A-9505-45DC-91B6-0ABBCAE578F6}"/>
    <dgm:cxn modelId="{296BEB3A-002A-4DA1-BF9F-19CB1102BF63}" type="presOf" srcId="{F95CB98C-BF16-460D-969A-F34A202CA300}" destId="{E3358233-AB0B-499A-B985-326DDD53CC03}" srcOrd="0" destOrd="0" presId="urn:microsoft.com/office/officeart/2005/8/layout/vList3"/>
    <dgm:cxn modelId="{8F021B66-F95D-48F4-AC4A-CDA93298A6A8}" srcId="{8A6FD004-DDD0-4A34-A5E4-B8D617CFEB15}" destId="{F95CB98C-BF16-460D-969A-F34A202CA300}" srcOrd="3" destOrd="0" parTransId="{B590490C-A7EC-4EE6-A9FC-B68FDFB30BA3}" sibTransId="{54BB0EBC-DB35-4C8A-9B31-D69CD3B22413}"/>
    <dgm:cxn modelId="{2FE2D948-7376-427F-86A3-14F64B285B19}" type="presOf" srcId="{93A148E9-B8AA-407B-B1F2-22A51E813557}" destId="{4E896A66-4610-42C5-8BC4-A177A6D9C65B}" srcOrd="0" destOrd="0" presId="urn:microsoft.com/office/officeart/2005/8/layout/vList3"/>
    <dgm:cxn modelId="{B14C8772-A738-47E5-B65E-A114432E02D8}" srcId="{8A6FD004-DDD0-4A34-A5E4-B8D617CFEB15}" destId="{65413416-36FB-4EBF-A892-AB0B194B409A}" srcOrd="4" destOrd="0" parTransId="{408D0389-1E33-40F5-BEAD-C6440870BF5F}" sibTransId="{2D2C27BD-DF35-477D-8869-78D5C0038AA9}"/>
    <dgm:cxn modelId="{7747CF89-EA84-4840-A20B-FBBAE87E49F7}" srcId="{8A6FD004-DDD0-4A34-A5E4-B8D617CFEB15}" destId="{088AA768-3988-4FE5-A467-5AD924F75B99}" srcOrd="1" destOrd="0" parTransId="{9253D168-7D2B-43BA-8551-4908C1FA4E55}" sibTransId="{0779F71C-ADAF-4771-9F64-CCD72301F34C}"/>
    <dgm:cxn modelId="{DB8F9BAB-EE9A-48B3-806C-40F2390A5420}" type="presOf" srcId="{8A6FD004-DDD0-4A34-A5E4-B8D617CFEB15}" destId="{812E446D-8663-47C2-BF6B-A0983D059049}" srcOrd="0" destOrd="0" presId="urn:microsoft.com/office/officeart/2005/8/layout/vList3"/>
    <dgm:cxn modelId="{F6EA79AD-D6CB-4C3A-8B17-8C12B5A45DF5}" type="presOf" srcId="{088AA768-3988-4FE5-A467-5AD924F75B99}" destId="{8EF119AF-0E19-4A04-A7B6-9315C2CDF1BB}" srcOrd="0" destOrd="0" presId="urn:microsoft.com/office/officeart/2005/8/layout/vList3"/>
    <dgm:cxn modelId="{4DC3F3D0-7616-4806-8ED1-42743C2ACC17}" type="presOf" srcId="{65413416-36FB-4EBF-A892-AB0B194B409A}" destId="{FC9F8CF2-3B20-4C2F-BDB2-BFDC4C9B239A}" srcOrd="0" destOrd="0" presId="urn:microsoft.com/office/officeart/2005/8/layout/vList3"/>
    <dgm:cxn modelId="{D2B874D4-B677-45C5-A322-1A1403208C89}" srcId="{8A6FD004-DDD0-4A34-A5E4-B8D617CFEB15}" destId="{6A55718B-719A-4DCB-A9C6-5B21F0E125C2}" srcOrd="0" destOrd="0" parTransId="{82D34D38-13DB-4576-8486-04428C319685}" sibTransId="{9914A308-F811-4613-824C-68045FCDE078}"/>
    <dgm:cxn modelId="{090376DC-9517-4A36-9CB4-7475F9DE67AB}" type="presOf" srcId="{6A55718B-719A-4DCB-A9C6-5B21F0E125C2}" destId="{308687F3-EAA2-4ED6-B580-A75C6E326F1F}" srcOrd="0" destOrd="0" presId="urn:microsoft.com/office/officeart/2005/8/layout/vList3"/>
    <dgm:cxn modelId="{5EC5D9F2-2827-4989-9307-93780121AD1F}" type="presOf" srcId="{141650AB-FF20-4BDD-969A-CFBDCEAF1BA6}" destId="{FC273BEF-115B-4D1F-847D-6649371DF806}" srcOrd="0" destOrd="0" presId="urn:microsoft.com/office/officeart/2005/8/layout/vList3"/>
    <dgm:cxn modelId="{04FBAC9E-30EB-4AE7-9B57-C5A80EDBBEF2}" type="presParOf" srcId="{812E446D-8663-47C2-BF6B-A0983D059049}" destId="{3FF5806F-FE3E-410C-8823-9AD392CB48D9}" srcOrd="0" destOrd="0" presId="urn:microsoft.com/office/officeart/2005/8/layout/vList3"/>
    <dgm:cxn modelId="{A2A7BF1F-BB20-4EB5-83B9-348F8B97A8B4}" type="presParOf" srcId="{3FF5806F-FE3E-410C-8823-9AD392CB48D9}" destId="{593C632F-6E4E-4DF9-875E-7FAFF6294EA5}" srcOrd="0" destOrd="0" presId="urn:microsoft.com/office/officeart/2005/8/layout/vList3"/>
    <dgm:cxn modelId="{DDF60954-6309-4AA9-AF93-FBFB7F2F0463}" type="presParOf" srcId="{3FF5806F-FE3E-410C-8823-9AD392CB48D9}" destId="{308687F3-EAA2-4ED6-B580-A75C6E326F1F}" srcOrd="1" destOrd="0" presId="urn:microsoft.com/office/officeart/2005/8/layout/vList3"/>
    <dgm:cxn modelId="{5C22518F-C28D-445D-9862-92C6D8C42CDA}" type="presParOf" srcId="{812E446D-8663-47C2-BF6B-A0983D059049}" destId="{146623B5-77D2-4437-AA44-2981F69538AD}" srcOrd="1" destOrd="0" presId="urn:microsoft.com/office/officeart/2005/8/layout/vList3"/>
    <dgm:cxn modelId="{AD075E2B-A3CD-43AC-BB18-347CBCE31759}" type="presParOf" srcId="{812E446D-8663-47C2-BF6B-A0983D059049}" destId="{26FA3C60-BC5B-4D22-804C-DAE573AC0066}" srcOrd="2" destOrd="0" presId="urn:microsoft.com/office/officeart/2005/8/layout/vList3"/>
    <dgm:cxn modelId="{C796EF33-1817-4584-BBEB-6445ACE6B85F}" type="presParOf" srcId="{26FA3C60-BC5B-4D22-804C-DAE573AC0066}" destId="{B771A9FD-1A36-4F4E-B943-39A76BEC5DD4}" srcOrd="0" destOrd="0" presId="urn:microsoft.com/office/officeart/2005/8/layout/vList3"/>
    <dgm:cxn modelId="{187BF83D-CF52-4305-9AB1-3DA72F08EF01}" type="presParOf" srcId="{26FA3C60-BC5B-4D22-804C-DAE573AC0066}" destId="{8EF119AF-0E19-4A04-A7B6-9315C2CDF1BB}" srcOrd="1" destOrd="0" presId="urn:microsoft.com/office/officeart/2005/8/layout/vList3"/>
    <dgm:cxn modelId="{3A57EC09-0673-4DE2-943B-9AF7632437D3}" type="presParOf" srcId="{812E446D-8663-47C2-BF6B-A0983D059049}" destId="{C3B50C1E-5F5F-4FF8-AB15-F36318C3A70A}" srcOrd="3" destOrd="0" presId="urn:microsoft.com/office/officeart/2005/8/layout/vList3"/>
    <dgm:cxn modelId="{3C1979E1-2D10-4CD3-82BD-B07243B1A814}" type="presParOf" srcId="{812E446D-8663-47C2-BF6B-A0983D059049}" destId="{151CF5B0-A4DF-4FBD-99A3-B6F7C04D18FE}" srcOrd="4" destOrd="0" presId="urn:microsoft.com/office/officeart/2005/8/layout/vList3"/>
    <dgm:cxn modelId="{38059A3C-8334-4014-8870-783EC049DC27}" type="presParOf" srcId="{151CF5B0-A4DF-4FBD-99A3-B6F7C04D18FE}" destId="{B9DA2D1F-B724-43FA-9BD2-EB7F13A6627D}" srcOrd="0" destOrd="0" presId="urn:microsoft.com/office/officeart/2005/8/layout/vList3"/>
    <dgm:cxn modelId="{3C4557E0-B4E0-4371-82C4-B6EE193FD767}" type="presParOf" srcId="{151CF5B0-A4DF-4FBD-99A3-B6F7C04D18FE}" destId="{674355F8-F5A9-4CCC-80EA-6DD432903CF4}" srcOrd="1" destOrd="0" presId="urn:microsoft.com/office/officeart/2005/8/layout/vList3"/>
    <dgm:cxn modelId="{12E9CAF0-E7F4-4EC8-9B6A-B44ECC51110D}" type="presParOf" srcId="{812E446D-8663-47C2-BF6B-A0983D059049}" destId="{D48AD1C4-BA6E-4443-A547-860C39C86D62}" srcOrd="5" destOrd="0" presId="urn:microsoft.com/office/officeart/2005/8/layout/vList3"/>
    <dgm:cxn modelId="{EC956DB4-CD82-426A-92FA-4D1D6954D23B}" type="presParOf" srcId="{812E446D-8663-47C2-BF6B-A0983D059049}" destId="{CE9B2856-FD14-4FFD-8E97-460C6585173B}" srcOrd="6" destOrd="0" presId="urn:microsoft.com/office/officeart/2005/8/layout/vList3"/>
    <dgm:cxn modelId="{FCC67AA0-D849-4157-A24A-C416CA611C50}" type="presParOf" srcId="{CE9B2856-FD14-4FFD-8E97-460C6585173B}" destId="{36EA4B06-54A1-42F3-9F9F-6E6B3E2C1CAB}" srcOrd="0" destOrd="0" presId="urn:microsoft.com/office/officeart/2005/8/layout/vList3"/>
    <dgm:cxn modelId="{820395E2-1FCC-4424-9FF6-03C24BE3417D}" type="presParOf" srcId="{CE9B2856-FD14-4FFD-8E97-460C6585173B}" destId="{E3358233-AB0B-499A-B985-326DDD53CC03}" srcOrd="1" destOrd="0" presId="urn:microsoft.com/office/officeart/2005/8/layout/vList3"/>
    <dgm:cxn modelId="{CB700CC4-6C84-405F-A377-CA38DF8260B6}" type="presParOf" srcId="{812E446D-8663-47C2-BF6B-A0983D059049}" destId="{43C8B56E-6B07-42D6-8FF3-759EBE6428C6}" srcOrd="7" destOrd="0" presId="urn:microsoft.com/office/officeart/2005/8/layout/vList3"/>
    <dgm:cxn modelId="{4528A3F4-7B23-4DC5-9F6B-342B77B88A56}" type="presParOf" srcId="{812E446D-8663-47C2-BF6B-A0983D059049}" destId="{1ADFF835-C972-4E5F-9279-EFB35C807CC8}" srcOrd="8" destOrd="0" presId="urn:microsoft.com/office/officeart/2005/8/layout/vList3"/>
    <dgm:cxn modelId="{43E0C506-711F-445B-A417-6F1533C56756}" type="presParOf" srcId="{1ADFF835-C972-4E5F-9279-EFB35C807CC8}" destId="{8CC3E3EE-2716-4106-81EA-17A7E5630B27}" srcOrd="0" destOrd="0" presId="urn:microsoft.com/office/officeart/2005/8/layout/vList3"/>
    <dgm:cxn modelId="{D3680484-F135-4956-8966-E44B515366EB}" type="presParOf" srcId="{1ADFF835-C972-4E5F-9279-EFB35C807CC8}" destId="{FC9F8CF2-3B20-4C2F-BDB2-BFDC4C9B239A}" srcOrd="1" destOrd="0" presId="urn:microsoft.com/office/officeart/2005/8/layout/vList3"/>
    <dgm:cxn modelId="{BFD2B01B-4FED-41E1-8BAD-29A3DDBB03A8}" type="presParOf" srcId="{812E446D-8663-47C2-BF6B-A0983D059049}" destId="{4C36C3FE-A7B5-41D5-B208-797601BBEEB7}" srcOrd="9" destOrd="0" presId="urn:microsoft.com/office/officeart/2005/8/layout/vList3"/>
    <dgm:cxn modelId="{73FC1C98-7E06-48FA-B8DB-C455993F5F15}" type="presParOf" srcId="{812E446D-8663-47C2-BF6B-A0983D059049}" destId="{EECB047C-D43F-43A6-AFFD-E70AE3AC9ADB}" srcOrd="10" destOrd="0" presId="urn:microsoft.com/office/officeart/2005/8/layout/vList3"/>
    <dgm:cxn modelId="{0574657F-2FED-41C4-B4CF-B9C4C4031C17}" type="presParOf" srcId="{EECB047C-D43F-43A6-AFFD-E70AE3AC9ADB}" destId="{8B3316BC-2B74-4B7F-B9A7-E865537FF35F}" srcOrd="0" destOrd="0" presId="urn:microsoft.com/office/officeart/2005/8/layout/vList3"/>
    <dgm:cxn modelId="{9A72A46C-F3D0-40DC-9D39-BF9202BA6619}" type="presParOf" srcId="{EECB047C-D43F-43A6-AFFD-E70AE3AC9ADB}" destId="{89119926-C6C4-4EA9-880F-E3207FCFD84A}" srcOrd="1" destOrd="0" presId="urn:microsoft.com/office/officeart/2005/8/layout/vList3"/>
    <dgm:cxn modelId="{42055E3E-79A7-4FD6-82AE-150E24409D8E}" type="presParOf" srcId="{812E446D-8663-47C2-BF6B-A0983D059049}" destId="{FED3F5C3-37EC-485A-B1DD-E81BE8B31259}" srcOrd="11" destOrd="0" presId="urn:microsoft.com/office/officeart/2005/8/layout/vList3"/>
    <dgm:cxn modelId="{22AC86ED-B5B9-4157-BEA9-5374A045DE16}" type="presParOf" srcId="{812E446D-8663-47C2-BF6B-A0983D059049}" destId="{18AE61E7-E970-4DC3-8EFC-2F0E305FFB90}" srcOrd="12" destOrd="0" presId="urn:microsoft.com/office/officeart/2005/8/layout/vList3"/>
    <dgm:cxn modelId="{90F1953C-27AD-453B-88DF-5B19B697884B}" type="presParOf" srcId="{18AE61E7-E970-4DC3-8EFC-2F0E305FFB90}" destId="{D889E4A5-8C3E-4785-B1C9-3C540E8153A9}" srcOrd="0" destOrd="0" presId="urn:microsoft.com/office/officeart/2005/8/layout/vList3"/>
    <dgm:cxn modelId="{2E4AB701-0620-43A7-B271-9A81F18DA895}" type="presParOf" srcId="{18AE61E7-E970-4DC3-8EFC-2F0E305FFB90}" destId="{FC273BEF-115B-4D1F-847D-6649371DF806}" srcOrd="1" destOrd="0" presId="urn:microsoft.com/office/officeart/2005/8/layout/vList3"/>
    <dgm:cxn modelId="{B6D0A793-25AA-45D2-B8D9-C4A4F3F6E55D}" type="presParOf" srcId="{812E446D-8663-47C2-BF6B-A0983D059049}" destId="{A33506E4-3476-4900-B5A5-72DBA127CB93}" srcOrd="13" destOrd="0" presId="urn:microsoft.com/office/officeart/2005/8/layout/vList3"/>
    <dgm:cxn modelId="{B2CEC735-C348-4D9D-8006-A0FFC01FCBDD}" type="presParOf" srcId="{812E446D-8663-47C2-BF6B-A0983D059049}" destId="{92DDBA11-50BA-484D-B49D-D35FE540EF88}" srcOrd="14" destOrd="0" presId="urn:microsoft.com/office/officeart/2005/8/layout/vList3"/>
    <dgm:cxn modelId="{BD8A86E3-87F5-409D-BB2A-BB5C55655705}" type="presParOf" srcId="{92DDBA11-50BA-484D-B49D-D35FE540EF88}" destId="{E89E5BB7-EFAE-4919-B748-BE6D906FFF66}" srcOrd="0" destOrd="0" presId="urn:microsoft.com/office/officeart/2005/8/layout/vList3"/>
    <dgm:cxn modelId="{1BEFF6B8-5487-4B2E-808D-A8BBD85956E8}" type="presParOf" srcId="{92DDBA11-50BA-484D-B49D-D35FE540EF88}" destId="{4E896A66-4610-42C5-8BC4-A177A6D9C65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687F3-EAA2-4ED6-B580-A75C6E326F1F}">
      <dsp:nvSpPr>
        <dsp:cNvPr id="0" name=""/>
        <dsp:cNvSpPr/>
      </dsp:nvSpPr>
      <dsp:spPr>
        <a:xfrm rot="10800000">
          <a:off x="441984" y="3094"/>
          <a:ext cx="7947860" cy="370537"/>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Amaute in Zeisu thuletpite um uh hi</a:t>
          </a:r>
        </a:p>
      </dsp:txBody>
      <dsp:txXfrm rot="10800000">
        <a:off x="534618" y="3094"/>
        <a:ext cx="7855226" cy="370537"/>
      </dsp:txXfrm>
    </dsp:sp>
    <dsp:sp modelId="{593C632F-6E4E-4DF9-875E-7FAFF6294EA5}">
      <dsp:nvSpPr>
        <dsp:cNvPr id="0" name=""/>
        <dsp:cNvSpPr/>
      </dsp:nvSpPr>
      <dsp:spPr>
        <a:xfrm>
          <a:off x="248683" y="3094"/>
          <a:ext cx="370537" cy="370537"/>
        </a:xfrm>
        <a:prstGeom prst="heart">
          <a:avLst/>
        </a:prstGeom>
        <a:solidFill>
          <a:srgbClr val="D69F0C"/>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EF119AF-0E19-4A04-A7B6-9315C2CDF1BB}">
      <dsp:nvSpPr>
        <dsp:cNvPr id="0" name=""/>
        <dsp:cNvSpPr/>
      </dsp:nvSpPr>
      <dsp:spPr>
        <a:xfrm rot="10800000">
          <a:off x="441984" y="484240"/>
          <a:ext cx="7947860" cy="370537"/>
        </a:xfrm>
        <a:prstGeom prst="homePlate">
          <a:avLst/>
        </a:prstGeom>
        <a:gradFill rotWithShape="0">
          <a:gsLst>
            <a:gs pos="0">
              <a:schemeClr val="accent2">
                <a:hueOff val="2025004"/>
                <a:satOff val="0"/>
                <a:lumOff val="-2129"/>
                <a:alphaOff val="0"/>
                <a:satMod val="103000"/>
                <a:lumMod val="102000"/>
                <a:tint val="94000"/>
              </a:schemeClr>
            </a:gs>
            <a:gs pos="50000">
              <a:schemeClr val="accent2">
                <a:hueOff val="2025004"/>
                <a:satOff val="0"/>
                <a:lumOff val="-2129"/>
                <a:alphaOff val="0"/>
                <a:satMod val="110000"/>
                <a:lumMod val="100000"/>
                <a:shade val="100000"/>
              </a:schemeClr>
            </a:gs>
            <a:gs pos="100000">
              <a:schemeClr val="accent2">
                <a:hueOff val="2025004"/>
                <a:satOff val="0"/>
                <a:lumOff val="-21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Silpiak a ngah mi in cinate damsak uh hi </a:t>
          </a:r>
        </a:p>
      </dsp:txBody>
      <dsp:txXfrm rot="10800000">
        <a:off x="534618" y="484240"/>
        <a:ext cx="7855226" cy="370537"/>
      </dsp:txXfrm>
    </dsp:sp>
    <dsp:sp modelId="{B771A9FD-1A36-4F4E-B943-39A76BEC5DD4}">
      <dsp:nvSpPr>
        <dsp:cNvPr id="0" name=""/>
        <dsp:cNvSpPr/>
      </dsp:nvSpPr>
      <dsp:spPr>
        <a:xfrm>
          <a:off x="248683" y="484240"/>
          <a:ext cx="370537" cy="370537"/>
        </a:xfrm>
        <a:prstGeom prst="heart">
          <a:avLst/>
        </a:prstGeom>
        <a:solidFill>
          <a:srgbClr val="89CB05"/>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4355F8-F5A9-4CCC-80EA-6DD432903CF4}">
      <dsp:nvSpPr>
        <dsp:cNvPr id="0" name=""/>
        <dsp:cNvSpPr/>
      </dsp:nvSpPr>
      <dsp:spPr>
        <a:xfrm rot="10800000">
          <a:off x="441984" y="965386"/>
          <a:ext cx="7947860" cy="370537"/>
        </a:xfrm>
        <a:prstGeom prst="homePlate">
          <a:avLst/>
        </a:prstGeom>
        <a:gradFill rotWithShape="0">
          <a:gsLst>
            <a:gs pos="0">
              <a:schemeClr val="accent2">
                <a:hueOff val="4050009"/>
                <a:satOff val="0"/>
                <a:lumOff val="-4258"/>
                <a:alphaOff val="0"/>
                <a:satMod val="103000"/>
                <a:lumMod val="102000"/>
                <a:tint val="94000"/>
              </a:schemeClr>
            </a:gs>
            <a:gs pos="50000">
              <a:schemeClr val="accent2">
                <a:hueOff val="4050009"/>
                <a:satOff val="0"/>
                <a:lumOff val="-4258"/>
                <a:alphaOff val="0"/>
                <a:satMod val="110000"/>
                <a:lumMod val="100000"/>
                <a:shade val="100000"/>
              </a:schemeClr>
            </a:gs>
            <a:gs pos="100000">
              <a:schemeClr val="accent2">
                <a:hueOff val="4050009"/>
                <a:satOff val="0"/>
                <a:lumOff val="-425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Amau’ sungah kibatnate om hi</a:t>
          </a:r>
        </a:p>
      </dsp:txBody>
      <dsp:txXfrm rot="10800000">
        <a:off x="534618" y="965386"/>
        <a:ext cx="7855226" cy="370537"/>
      </dsp:txXfrm>
    </dsp:sp>
    <dsp:sp modelId="{B9DA2D1F-B724-43FA-9BD2-EB7F13A6627D}">
      <dsp:nvSpPr>
        <dsp:cNvPr id="0" name=""/>
        <dsp:cNvSpPr/>
      </dsp:nvSpPr>
      <dsp:spPr>
        <a:xfrm>
          <a:off x="248683" y="965386"/>
          <a:ext cx="370537" cy="370537"/>
        </a:xfrm>
        <a:prstGeom prst="heart">
          <a:avLst/>
        </a:prstGeom>
        <a:solidFill>
          <a:srgbClr val="20C012"/>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358233-AB0B-499A-B985-326DDD53CC03}">
      <dsp:nvSpPr>
        <dsp:cNvPr id="0" name=""/>
        <dsp:cNvSpPr/>
      </dsp:nvSpPr>
      <dsp:spPr>
        <a:xfrm rot="10800000">
          <a:off x="441984" y="1446533"/>
          <a:ext cx="7947860" cy="370537"/>
        </a:xfrm>
        <a:prstGeom prst="homePlate">
          <a:avLst/>
        </a:prstGeom>
        <a:gradFill rotWithShape="0">
          <a:gsLst>
            <a:gs pos="0">
              <a:schemeClr val="accent2">
                <a:hueOff val="6075013"/>
                <a:satOff val="0"/>
                <a:lumOff val="-6387"/>
                <a:alphaOff val="0"/>
                <a:satMod val="103000"/>
                <a:lumMod val="102000"/>
                <a:tint val="94000"/>
              </a:schemeClr>
            </a:gs>
            <a:gs pos="50000">
              <a:schemeClr val="accent2">
                <a:hueOff val="6075013"/>
                <a:satOff val="0"/>
                <a:lumOff val="-6387"/>
                <a:alphaOff val="0"/>
                <a:satMod val="110000"/>
                <a:lumMod val="100000"/>
                <a:shade val="100000"/>
              </a:schemeClr>
            </a:gs>
            <a:gs pos="100000">
              <a:schemeClr val="accent2">
                <a:hueOff val="6075013"/>
                <a:satOff val="0"/>
                <a:lumOff val="-638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 tasamte’ tungah amau’ neihsa hawm khia uh hi </a:t>
          </a:r>
        </a:p>
      </dsp:txBody>
      <dsp:txXfrm rot="10800000">
        <a:off x="534618" y="1446533"/>
        <a:ext cx="7855226" cy="370537"/>
      </dsp:txXfrm>
    </dsp:sp>
    <dsp:sp modelId="{36EA4B06-54A1-42F3-9F9F-6E6B3E2C1CAB}">
      <dsp:nvSpPr>
        <dsp:cNvPr id="0" name=""/>
        <dsp:cNvSpPr/>
      </dsp:nvSpPr>
      <dsp:spPr>
        <a:xfrm>
          <a:off x="248683" y="1446533"/>
          <a:ext cx="370537" cy="370537"/>
        </a:xfrm>
        <a:prstGeom prst="heart">
          <a:avLst/>
        </a:prstGeom>
        <a:solidFill>
          <a:srgbClr val="00B047"/>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9F8CF2-3B20-4C2F-BDB2-BFDC4C9B239A}">
      <dsp:nvSpPr>
        <dsp:cNvPr id="0" name=""/>
        <dsp:cNvSpPr/>
      </dsp:nvSpPr>
      <dsp:spPr>
        <a:xfrm rot="10800000">
          <a:off x="441984" y="1927679"/>
          <a:ext cx="7947860" cy="370537"/>
        </a:xfrm>
        <a:prstGeom prst="homePlate">
          <a:avLst/>
        </a:prstGeom>
        <a:gradFill rotWithShape="0">
          <a:gsLst>
            <a:gs pos="0">
              <a:schemeClr val="accent2">
                <a:hueOff val="8100017"/>
                <a:satOff val="0"/>
                <a:lumOff val="-8515"/>
                <a:alphaOff val="0"/>
                <a:satMod val="103000"/>
                <a:lumMod val="102000"/>
                <a:tint val="94000"/>
              </a:schemeClr>
            </a:gs>
            <a:gs pos="50000">
              <a:schemeClr val="accent2">
                <a:hueOff val="8100017"/>
                <a:satOff val="0"/>
                <a:lumOff val="-8515"/>
                <a:alphaOff val="0"/>
                <a:satMod val="110000"/>
                <a:lumMod val="100000"/>
                <a:shade val="100000"/>
              </a:schemeClr>
            </a:gs>
            <a:gs pos="100000">
              <a:schemeClr val="accent2">
                <a:hueOff val="8100017"/>
                <a:satOff val="0"/>
                <a:lumOff val="-8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Amaute-in kimuh khopnate nei uh hi</a:t>
          </a:r>
        </a:p>
      </dsp:txBody>
      <dsp:txXfrm rot="10800000">
        <a:off x="534618" y="1927679"/>
        <a:ext cx="7855226" cy="370537"/>
      </dsp:txXfrm>
    </dsp:sp>
    <dsp:sp modelId="{8CC3E3EE-2716-4106-81EA-17A7E5630B27}">
      <dsp:nvSpPr>
        <dsp:cNvPr id="0" name=""/>
        <dsp:cNvSpPr/>
      </dsp:nvSpPr>
      <dsp:spPr>
        <a:xfrm>
          <a:off x="248683" y="1927679"/>
          <a:ext cx="370537" cy="370537"/>
        </a:xfrm>
        <a:prstGeom prst="heart">
          <a:avLst/>
        </a:prstGeom>
        <a:solidFill>
          <a:srgbClr val="05A9A9"/>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9119926-C6C4-4EA9-880F-E3207FCFD84A}">
      <dsp:nvSpPr>
        <dsp:cNvPr id="0" name=""/>
        <dsp:cNvSpPr/>
      </dsp:nvSpPr>
      <dsp:spPr>
        <a:xfrm rot="10800000">
          <a:off x="441984" y="2408825"/>
          <a:ext cx="7947860" cy="370537"/>
        </a:xfrm>
        <a:prstGeom prst="homePlate">
          <a:avLst/>
        </a:prstGeom>
        <a:gradFill rotWithShape="0">
          <a:gsLst>
            <a:gs pos="0">
              <a:schemeClr val="accent2">
                <a:hueOff val="10125021"/>
                <a:satOff val="0"/>
                <a:lumOff val="-10644"/>
                <a:alphaOff val="0"/>
                <a:satMod val="103000"/>
                <a:lumMod val="102000"/>
                <a:tint val="94000"/>
              </a:schemeClr>
            </a:gs>
            <a:gs pos="50000">
              <a:schemeClr val="accent2">
                <a:hueOff val="10125021"/>
                <a:satOff val="0"/>
                <a:lumOff val="-10644"/>
                <a:alphaOff val="0"/>
                <a:satMod val="110000"/>
                <a:lumMod val="100000"/>
                <a:shade val="100000"/>
              </a:schemeClr>
            </a:gs>
            <a:gs pos="100000">
              <a:schemeClr val="accent2">
                <a:hueOff val="10125021"/>
                <a:satOff val="0"/>
                <a:lumOff val="-106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Innte ah kimuh khopnate nei-in, Topa’ tawh nitak an nekkhopna pawibawl </a:t>
          </a:r>
        </a:p>
      </dsp:txBody>
      <dsp:txXfrm rot="10800000">
        <a:off x="534618" y="2408825"/>
        <a:ext cx="7855226" cy="370537"/>
      </dsp:txXfrm>
    </dsp:sp>
    <dsp:sp modelId="{8B3316BC-2B74-4B7F-B9A7-E865537FF35F}">
      <dsp:nvSpPr>
        <dsp:cNvPr id="0" name=""/>
        <dsp:cNvSpPr/>
      </dsp:nvSpPr>
      <dsp:spPr>
        <a:xfrm>
          <a:off x="248683" y="2408825"/>
          <a:ext cx="370537" cy="370537"/>
        </a:xfrm>
        <a:prstGeom prst="heart">
          <a:avLst/>
        </a:prstGeom>
        <a:solidFill>
          <a:srgbClr val="0C469E"/>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273BEF-115B-4D1F-847D-6649371DF806}">
      <dsp:nvSpPr>
        <dsp:cNvPr id="0" name=""/>
        <dsp:cNvSpPr/>
      </dsp:nvSpPr>
      <dsp:spPr>
        <a:xfrm rot="10800000">
          <a:off x="441984" y="2889971"/>
          <a:ext cx="7947860" cy="370537"/>
        </a:xfrm>
        <a:prstGeom prst="homePlate">
          <a:avLst/>
        </a:prstGeom>
        <a:gradFill rotWithShape="0">
          <a:gsLst>
            <a:gs pos="0">
              <a:schemeClr val="accent2">
                <a:hueOff val="12150026"/>
                <a:satOff val="0"/>
                <a:lumOff val="-12773"/>
                <a:alphaOff val="0"/>
                <a:satMod val="103000"/>
                <a:lumMod val="102000"/>
                <a:tint val="94000"/>
              </a:schemeClr>
            </a:gs>
            <a:gs pos="50000">
              <a:schemeClr val="accent2">
                <a:hueOff val="12150026"/>
                <a:satOff val="0"/>
                <a:lumOff val="-12773"/>
                <a:alphaOff val="0"/>
                <a:satMod val="110000"/>
                <a:lumMod val="100000"/>
                <a:shade val="100000"/>
              </a:schemeClr>
            </a:gs>
            <a:gs pos="100000">
              <a:schemeClr val="accent2">
                <a:hueOff val="12150026"/>
                <a:satOff val="0"/>
                <a:lumOff val="-127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Amaute-in nuamna le lungsim siangtak tawh om khawm uh hi</a:t>
          </a:r>
        </a:p>
      </dsp:txBody>
      <dsp:txXfrm rot="10800000">
        <a:off x="534618" y="2889971"/>
        <a:ext cx="7855226" cy="370537"/>
      </dsp:txXfrm>
    </dsp:sp>
    <dsp:sp modelId="{D889E4A5-8C3E-4785-B1C9-3C540E8153A9}">
      <dsp:nvSpPr>
        <dsp:cNvPr id="0" name=""/>
        <dsp:cNvSpPr/>
      </dsp:nvSpPr>
      <dsp:spPr>
        <a:xfrm>
          <a:off x="248683" y="2889971"/>
          <a:ext cx="370537" cy="370537"/>
        </a:xfrm>
        <a:prstGeom prst="heart">
          <a:avLst/>
        </a:prstGeom>
        <a:solidFill>
          <a:srgbClr val="110593"/>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E896A66-4610-42C5-8BC4-A177A6D9C65B}">
      <dsp:nvSpPr>
        <dsp:cNvPr id="0" name=""/>
        <dsp:cNvSpPr/>
      </dsp:nvSpPr>
      <dsp:spPr>
        <a:xfrm rot="10800000">
          <a:off x="441984" y="3371117"/>
          <a:ext cx="7947860" cy="370537"/>
        </a:xfrm>
        <a:prstGeom prst="homePlate">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Pasian phat uh hi</a:t>
          </a:r>
        </a:p>
      </dsp:txBody>
      <dsp:txXfrm rot="10800000">
        <a:off x="534618" y="3371117"/>
        <a:ext cx="7855226" cy="370537"/>
      </dsp:txXfrm>
    </dsp:sp>
    <dsp:sp modelId="{E89E5BB7-EFAE-4919-B748-BE6D906FFF66}">
      <dsp:nvSpPr>
        <dsp:cNvPr id="0" name=""/>
        <dsp:cNvSpPr/>
      </dsp:nvSpPr>
      <dsp:spPr>
        <a:xfrm>
          <a:off x="248683" y="3371117"/>
          <a:ext cx="370537" cy="370537"/>
        </a:xfrm>
        <a:prstGeom prst="heart">
          <a:avLst/>
        </a:prstGeom>
        <a:solidFill>
          <a:srgbClr val="5D0C88"/>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0E8E9-DCDE-56D9-62A9-F798683A11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CDC9B61-7728-4F7C-68A7-98F3A62F9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3E5FD2-5F2A-3BF6-50FD-CD478A8E6D73}"/>
              </a:ext>
            </a:extLst>
          </p:cNvPr>
          <p:cNvSpPr>
            <a:spLocks noGrp="1"/>
          </p:cNvSpPr>
          <p:nvPr>
            <p:ph type="dt" sz="half" idx="10"/>
          </p:nvPr>
        </p:nvSpPr>
        <p:spPr/>
        <p:txBody>
          <a:bodyPr/>
          <a:lstStyle/>
          <a:p>
            <a:fld id="{064156D8-2780-45F6-8D23-90808D89B9A5}" type="datetimeFigureOut">
              <a:rPr lang="es-ES" smtClean="0"/>
              <a:t>03/04/2024</a:t>
            </a:fld>
            <a:endParaRPr lang="es-ES"/>
          </a:p>
        </p:txBody>
      </p:sp>
      <p:sp>
        <p:nvSpPr>
          <p:cNvPr id="5" name="Marcador de pie de página 4">
            <a:extLst>
              <a:ext uri="{FF2B5EF4-FFF2-40B4-BE49-F238E27FC236}">
                <a16:creationId xmlns:a16="http://schemas.microsoft.com/office/drawing/2014/main" id="{F8486B03-6141-D4E4-6586-0D55295F36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3046BD-5BC0-873E-7659-94FFCFD8E84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7971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44708-5882-E07E-6C13-2C8CB426D5E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DE3C94E-169D-4B2B-22D4-3170DF0848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47F32F9-8995-3363-CC3F-0050C3B1F309}"/>
              </a:ext>
            </a:extLst>
          </p:cNvPr>
          <p:cNvSpPr>
            <a:spLocks noGrp="1"/>
          </p:cNvSpPr>
          <p:nvPr>
            <p:ph type="dt" sz="half" idx="10"/>
          </p:nvPr>
        </p:nvSpPr>
        <p:spPr/>
        <p:txBody>
          <a:bodyPr/>
          <a:lstStyle/>
          <a:p>
            <a:fld id="{064156D8-2780-45F6-8D23-90808D89B9A5}" type="datetimeFigureOut">
              <a:rPr lang="es-ES" smtClean="0"/>
              <a:t>03/04/2024</a:t>
            </a:fld>
            <a:endParaRPr lang="es-ES"/>
          </a:p>
        </p:txBody>
      </p:sp>
      <p:sp>
        <p:nvSpPr>
          <p:cNvPr id="5" name="Marcador de pie de página 4">
            <a:extLst>
              <a:ext uri="{FF2B5EF4-FFF2-40B4-BE49-F238E27FC236}">
                <a16:creationId xmlns:a16="http://schemas.microsoft.com/office/drawing/2014/main" id="{E4098EAB-20F1-1D0D-E3E6-9F56AEC8FC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9C3419-75FF-E5CA-1570-14AB178C940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48851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5CBF0E-63C2-F901-79F0-409982C506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49B51-74DB-16F6-9EFC-E71B049B46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54F9BC-C7C3-7082-4949-C21242447D29}"/>
              </a:ext>
            </a:extLst>
          </p:cNvPr>
          <p:cNvSpPr>
            <a:spLocks noGrp="1"/>
          </p:cNvSpPr>
          <p:nvPr>
            <p:ph type="dt" sz="half" idx="10"/>
          </p:nvPr>
        </p:nvSpPr>
        <p:spPr/>
        <p:txBody>
          <a:bodyPr/>
          <a:lstStyle/>
          <a:p>
            <a:fld id="{064156D8-2780-45F6-8D23-90808D89B9A5}" type="datetimeFigureOut">
              <a:rPr lang="es-ES" smtClean="0"/>
              <a:t>03/04/2024</a:t>
            </a:fld>
            <a:endParaRPr lang="es-ES"/>
          </a:p>
        </p:txBody>
      </p:sp>
      <p:sp>
        <p:nvSpPr>
          <p:cNvPr id="5" name="Marcador de pie de página 4">
            <a:extLst>
              <a:ext uri="{FF2B5EF4-FFF2-40B4-BE49-F238E27FC236}">
                <a16:creationId xmlns:a16="http://schemas.microsoft.com/office/drawing/2014/main" id="{933B6D1F-5AEA-984F-295D-3A979E5FFE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439ECC-73B6-896C-A26A-E896BC81BDBB}"/>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40070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409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031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03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503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3520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946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9390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766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83CD7-5575-BA4D-8239-D53A0DFEFE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25E24B-5B23-F357-0682-7F75066D83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113EF7-2D68-D929-4947-C24D890E4EE0}"/>
              </a:ext>
            </a:extLst>
          </p:cNvPr>
          <p:cNvSpPr>
            <a:spLocks noGrp="1"/>
          </p:cNvSpPr>
          <p:nvPr>
            <p:ph type="dt" sz="half" idx="10"/>
          </p:nvPr>
        </p:nvSpPr>
        <p:spPr/>
        <p:txBody>
          <a:bodyPr/>
          <a:lstStyle/>
          <a:p>
            <a:fld id="{064156D8-2780-45F6-8D23-90808D89B9A5}" type="datetimeFigureOut">
              <a:rPr lang="es-ES" smtClean="0"/>
              <a:t>03/04/2024</a:t>
            </a:fld>
            <a:endParaRPr lang="es-ES"/>
          </a:p>
        </p:txBody>
      </p:sp>
      <p:sp>
        <p:nvSpPr>
          <p:cNvPr id="5" name="Marcador de pie de página 4">
            <a:extLst>
              <a:ext uri="{FF2B5EF4-FFF2-40B4-BE49-F238E27FC236}">
                <a16:creationId xmlns:a16="http://schemas.microsoft.com/office/drawing/2014/main" id="{E8576418-C07B-EEE4-A2A1-0F58D439CB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C3110-5378-B749-E5D6-8DCB43F64A7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09735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5846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8293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5009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59659-496D-941A-0D88-793C3DE9C1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EA9EFA9-01B8-852B-4B7D-7457375BF3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0C7F7E-C236-54B9-6642-E005ECE44A70}"/>
              </a:ext>
            </a:extLst>
          </p:cNvPr>
          <p:cNvSpPr>
            <a:spLocks noGrp="1"/>
          </p:cNvSpPr>
          <p:nvPr>
            <p:ph type="dt" sz="half" idx="10"/>
          </p:nvPr>
        </p:nvSpPr>
        <p:spPr/>
        <p:txBody>
          <a:bodyPr/>
          <a:lstStyle/>
          <a:p>
            <a:fld id="{064156D8-2780-45F6-8D23-90808D89B9A5}" type="datetimeFigureOut">
              <a:rPr lang="es-ES" smtClean="0"/>
              <a:t>03/04/2024</a:t>
            </a:fld>
            <a:endParaRPr lang="es-ES"/>
          </a:p>
        </p:txBody>
      </p:sp>
      <p:sp>
        <p:nvSpPr>
          <p:cNvPr id="5" name="Marcador de pie de página 4">
            <a:extLst>
              <a:ext uri="{FF2B5EF4-FFF2-40B4-BE49-F238E27FC236}">
                <a16:creationId xmlns:a16="http://schemas.microsoft.com/office/drawing/2014/main" id="{8DC90827-A915-C07C-453F-A5C7A52B1D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441032-A46A-FDC3-E7F9-1AF9069DBA68}"/>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6337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A441E-1A60-FB61-4EE7-2201A96521C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EFDAB1-C6CD-E254-A211-07A7301ECA2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C3AC807-62BA-63D9-7BB1-5F0058D3EC3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F728A0-37C8-0163-0783-3A7E704E5128}"/>
              </a:ext>
            </a:extLst>
          </p:cNvPr>
          <p:cNvSpPr>
            <a:spLocks noGrp="1"/>
          </p:cNvSpPr>
          <p:nvPr>
            <p:ph type="dt" sz="half" idx="10"/>
          </p:nvPr>
        </p:nvSpPr>
        <p:spPr/>
        <p:txBody>
          <a:bodyPr/>
          <a:lstStyle/>
          <a:p>
            <a:fld id="{064156D8-2780-45F6-8D23-90808D89B9A5}" type="datetimeFigureOut">
              <a:rPr lang="es-ES" smtClean="0"/>
              <a:t>03/04/2024</a:t>
            </a:fld>
            <a:endParaRPr lang="es-ES"/>
          </a:p>
        </p:txBody>
      </p:sp>
      <p:sp>
        <p:nvSpPr>
          <p:cNvPr id="6" name="Marcador de pie de página 5">
            <a:extLst>
              <a:ext uri="{FF2B5EF4-FFF2-40B4-BE49-F238E27FC236}">
                <a16:creationId xmlns:a16="http://schemas.microsoft.com/office/drawing/2014/main" id="{102632B9-99AA-ADF4-5573-C5084F9EF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88C0C8-86F5-F3F3-006D-130948B48027}"/>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5584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5C2F5-581F-1075-D936-B8038935D32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E6E5FB-38E5-800D-1266-BE56079073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64AC62-07B5-6B10-6A03-E45B219824A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7DC423C-A6B6-6D8D-A52A-C6C4F34EF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574984-BC49-94C3-4C1E-A74DEDA188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2BDBF6-1712-7DC4-349E-9D55AF3E275A}"/>
              </a:ext>
            </a:extLst>
          </p:cNvPr>
          <p:cNvSpPr>
            <a:spLocks noGrp="1"/>
          </p:cNvSpPr>
          <p:nvPr>
            <p:ph type="dt" sz="half" idx="10"/>
          </p:nvPr>
        </p:nvSpPr>
        <p:spPr/>
        <p:txBody>
          <a:bodyPr/>
          <a:lstStyle/>
          <a:p>
            <a:fld id="{064156D8-2780-45F6-8D23-90808D89B9A5}" type="datetimeFigureOut">
              <a:rPr lang="es-ES" smtClean="0"/>
              <a:t>03/04/2024</a:t>
            </a:fld>
            <a:endParaRPr lang="es-ES"/>
          </a:p>
        </p:txBody>
      </p:sp>
      <p:sp>
        <p:nvSpPr>
          <p:cNvPr id="8" name="Marcador de pie de página 7">
            <a:extLst>
              <a:ext uri="{FF2B5EF4-FFF2-40B4-BE49-F238E27FC236}">
                <a16:creationId xmlns:a16="http://schemas.microsoft.com/office/drawing/2014/main" id="{8E6EFEF5-5324-DEF7-C5FE-C491394E4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839133-985C-37B6-1F3D-C52D4CE1326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5890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8DBF9-F98B-B4FB-3DC7-A906CC991E6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83058AC-93AD-25B3-3F7B-DC52D0ADCC32}"/>
              </a:ext>
            </a:extLst>
          </p:cNvPr>
          <p:cNvSpPr>
            <a:spLocks noGrp="1"/>
          </p:cNvSpPr>
          <p:nvPr>
            <p:ph type="dt" sz="half" idx="10"/>
          </p:nvPr>
        </p:nvSpPr>
        <p:spPr/>
        <p:txBody>
          <a:bodyPr/>
          <a:lstStyle/>
          <a:p>
            <a:fld id="{064156D8-2780-45F6-8D23-90808D89B9A5}" type="datetimeFigureOut">
              <a:rPr lang="es-ES" smtClean="0"/>
              <a:t>03/04/2024</a:t>
            </a:fld>
            <a:endParaRPr lang="es-ES"/>
          </a:p>
        </p:txBody>
      </p:sp>
      <p:sp>
        <p:nvSpPr>
          <p:cNvPr id="4" name="Marcador de pie de página 3">
            <a:extLst>
              <a:ext uri="{FF2B5EF4-FFF2-40B4-BE49-F238E27FC236}">
                <a16:creationId xmlns:a16="http://schemas.microsoft.com/office/drawing/2014/main" id="{C7AB352F-6DD7-0787-B559-D65550A541D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D667C44-720C-C544-0D20-2E3FA096145F}"/>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75799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4728B36-74FB-6F16-8AFA-47F468441106}"/>
              </a:ext>
            </a:extLst>
          </p:cNvPr>
          <p:cNvSpPr>
            <a:spLocks noGrp="1"/>
          </p:cNvSpPr>
          <p:nvPr>
            <p:ph type="dt" sz="half" idx="10"/>
          </p:nvPr>
        </p:nvSpPr>
        <p:spPr/>
        <p:txBody>
          <a:bodyPr/>
          <a:lstStyle/>
          <a:p>
            <a:fld id="{064156D8-2780-45F6-8D23-90808D89B9A5}" type="datetimeFigureOut">
              <a:rPr lang="es-ES" smtClean="0"/>
              <a:t>03/04/2024</a:t>
            </a:fld>
            <a:endParaRPr lang="es-ES"/>
          </a:p>
        </p:txBody>
      </p:sp>
      <p:sp>
        <p:nvSpPr>
          <p:cNvPr id="3" name="Marcador de pie de página 2">
            <a:extLst>
              <a:ext uri="{FF2B5EF4-FFF2-40B4-BE49-F238E27FC236}">
                <a16:creationId xmlns:a16="http://schemas.microsoft.com/office/drawing/2014/main" id="{E98B8B6F-7724-FA55-7F7D-3B00E3744B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7FD07A4-321B-21A7-94E0-D7F08EF42C30}"/>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9920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0CCAB-DEEF-2FE7-F5E3-8296176A25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BFA40-0F1A-C99D-B717-E0F183230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DE82ECE-1EA0-F059-A04B-23041ACA4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DC39CF-A16D-79BB-8928-E128008C3554}"/>
              </a:ext>
            </a:extLst>
          </p:cNvPr>
          <p:cNvSpPr>
            <a:spLocks noGrp="1"/>
          </p:cNvSpPr>
          <p:nvPr>
            <p:ph type="dt" sz="half" idx="10"/>
          </p:nvPr>
        </p:nvSpPr>
        <p:spPr/>
        <p:txBody>
          <a:bodyPr/>
          <a:lstStyle/>
          <a:p>
            <a:fld id="{064156D8-2780-45F6-8D23-90808D89B9A5}" type="datetimeFigureOut">
              <a:rPr lang="es-ES" smtClean="0"/>
              <a:t>03/04/2024</a:t>
            </a:fld>
            <a:endParaRPr lang="es-ES"/>
          </a:p>
        </p:txBody>
      </p:sp>
      <p:sp>
        <p:nvSpPr>
          <p:cNvPr id="6" name="Marcador de pie de página 5">
            <a:extLst>
              <a:ext uri="{FF2B5EF4-FFF2-40B4-BE49-F238E27FC236}">
                <a16:creationId xmlns:a16="http://schemas.microsoft.com/office/drawing/2014/main" id="{867ADA3A-3EED-870D-2FAB-BCA4CA9941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66CB44-2FB9-47C7-A0D8-5F761D7D72B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60285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93A73-210C-5F8E-AD72-933C62B978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7F7AD-3B88-2B99-9FB7-6B3490593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5D4EBF0-61CC-4321-D1B2-472B04344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DCD1D7-ECCC-12A1-EE59-3C36902F6611}"/>
              </a:ext>
            </a:extLst>
          </p:cNvPr>
          <p:cNvSpPr>
            <a:spLocks noGrp="1"/>
          </p:cNvSpPr>
          <p:nvPr>
            <p:ph type="dt" sz="half" idx="10"/>
          </p:nvPr>
        </p:nvSpPr>
        <p:spPr/>
        <p:txBody>
          <a:bodyPr/>
          <a:lstStyle/>
          <a:p>
            <a:fld id="{064156D8-2780-45F6-8D23-90808D89B9A5}" type="datetimeFigureOut">
              <a:rPr lang="es-ES" smtClean="0"/>
              <a:t>03/04/2024</a:t>
            </a:fld>
            <a:endParaRPr lang="es-ES"/>
          </a:p>
        </p:txBody>
      </p:sp>
      <p:sp>
        <p:nvSpPr>
          <p:cNvPr id="6" name="Marcador de pie de página 5">
            <a:extLst>
              <a:ext uri="{FF2B5EF4-FFF2-40B4-BE49-F238E27FC236}">
                <a16:creationId xmlns:a16="http://schemas.microsoft.com/office/drawing/2014/main" id="{2F44825A-614E-BEE5-4F57-3090DF0D86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1AAB90-754A-9E7A-0A83-28F85495CDB5}"/>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00952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D8C681-4B1B-674E-BBCB-446D84433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55B264-13D6-B9DD-CC4E-28248E3A2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6EEBEE2-329E-B4E7-296D-903135B3F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4156D8-2780-45F6-8D23-90808D89B9A5}" type="datetimeFigureOut">
              <a:rPr lang="es-ES" smtClean="0"/>
              <a:t>03/04/2024</a:t>
            </a:fld>
            <a:endParaRPr lang="es-ES"/>
          </a:p>
        </p:txBody>
      </p:sp>
      <p:sp>
        <p:nvSpPr>
          <p:cNvPr id="5" name="Marcador de pie de página 4">
            <a:extLst>
              <a:ext uri="{FF2B5EF4-FFF2-40B4-BE49-F238E27FC236}">
                <a16:creationId xmlns:a16="http://schemas.microsoft.com/office/drawing/2014/main" id="{9395ED17-29F9-7ABA-A6C3-E2CF5769E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6CCA6EA-7A64-4595-F429-F5F5D0B96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38979D-E0D1-4279-BEA0-BD136A6AE052}" type="slidenum">
              <a:rPr lang="es-ES" smtClean="0"/>
              <a:t>‹Nº›</a:t>
            </a:fld>
            <a:endParaRPr lang="es-ES"/>
          </a:p>
        </p:txBody>
      </p:sp>
    </p:spTree>
    <p:extLst>
      <p:ext uri="{BB962C8B-B14F-4D97-AF65-F5344CB8AC3E}">
        <p14:creationId xmlns:p14="http://schemas.microsoft.com/office/powerpoint/2010/main" val="8282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489527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e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3300ACA1-4C65-4F60-B139-EA3F53C9CC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8"/>
            <a:ext cx="12188952" cy="3490956"/>
            <a:chOff x="651279" y="598259"/>
            <a:chExt cx="10889442" cy="5680742"/>
          </a:xfrm>
        </p:grpSpPr>
        <p:sp>
          <p:nvSpPr>
            <p:cNvPr id="14" name="Color">
              <a:extLst>
                <a:ext uri="{FF2B5EF4-FFF2-40B4-BE49-F238E27FC236}">
                  <a16:creationId xmlns:a16="http://schemas.microsoft.com/office/drawing/2014/main" id="{B79F55E3-994C-4E20-85AB-669EB4A11FA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18ED73C6-80DF-4327-90E0-7F3F428C78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Imagen 1">
            <a:extLst>
              <a:ext uri="{FF2B5EF4-FFF2-40B4-BE49-F238E27FC236}">
                <a16:creationId xmlns:a16="http://schemas.microsoft.com/office/drawing/2014/main" id="{4C4868B8-BBC4-EEE9-8787-0684E8B1F57A}"/>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5055556" y="0"/>
            <a:ext cx="6862013"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 2">
            <a:extLst>
              <a:ext uri="{FF2B5EF4-FFF2-40B4-BE49-F238E27FC236}">
                <a16:creationId xmlns:a16="http://schemas.microsoft.com/office/drawing/2014/main" id="{35255FDA-4930-6227-C891-25A01CD5AEA9}"/>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22"/>
          <a:stretch/>
        </p:blipFill>
        <p:spPr>
          <a:xfrm>
            <a:off x="5055556" y="3488410"/>
            <a:ext cx="6862013" cy="3369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6"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17" hidden="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hidden="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16">
            <a:extLst>
              <a:ext uri="{FF2B5EF4-FFF2-40B4-BE49-F238E27FC236}">
                <a16:creationId xmlns:a16="http://schemas.microsoft.com/office/drawing/2014/main" id="{5E68CAC0-9BF5-0BEC-81AE-49EE60AFB5C8}"/>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flipV="1">
            <a:off x="0" y="-518"/>
            <a:ext cx="12188952" cy="6858000"/>
            <a:chOff x="0" y="0"/>
            <a:chExt cx="12188952" cy="6858000"/>
          </a:xfrm>
          <a:solidFill>
            <a:srgbClr val="885075"/>
          </a:solidFill>
        </p:grpSpPr>
        <p:sp>
          <p:nvSpPr>
            <p:cNvPr id="10" name="Freeform: Shape 17" hidden="1">
              <a:extLst>
                <a:ext uri="{FF2B5EF4-FFF2-40B4-BE49-F238E27FC236}">
                  <a16:creationId xmlns:a16="http://schemas.microsoft.com/office/drawing/2014/main" id="{CD7C2DAD-FD6F-5F66-B276-0460B51F418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8" hidden="1">
              <a:extLst>
                <a:ext uri="{FF2B5EF4-FFF2-40B4-BE49-F238E27FC236}">
                  <a16:creationId xmlns:a16="http://schemas.microsoft.com/office/drawing/2014/main" id="{853170CD-F593-3621-B640-4FD469772B8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19">
              <a:extLst>
                <a:ext uri="{FF2B5EF4-FFF2-40B4-BE49-F238E27FC236}">
                  <a16:creationId xmlns:a16="http://schemas.microsoft.com/office/drawing/2014/main" id="{75940FD2-398B-1415-E9C9-BAF355D893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0">
              <a:extLst>
                <a:ext uri="{FF2B5EF4-FFF2-40B4-BE49-F238E27FC236}">
                  <a16:creationId xmlns:a16="http://schemas.microsoft.com/office/drawing/2014/main" id="{9F7CF94A-4E1D-4B94-21F2-70ACF6B2CC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1">
              <a:extLst>
                <a:ext uri="{FF2B5EF4-FFF2-40B4-BE49-F238E27FC236}">
                  <a16:creationId xmlns:a16="http://schemas.microsoft.com/office/drawing/2014/main" id="{E2D496C3-E69A-B5C1-25C5-6E88CD78DF0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22">
              <a:extLst>
                <a:ext uri="{FF2B5EF4-FFF2-40B4-BE49-F238E27FC236}">
                  <a16:creationId xmlns:a16="http://schemas.microsoft.com/office/drawing/2014/main" id="{A2B9C5F1-3D53-5CBB-B21C-C2D155142D7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23">
              <a:extLst>
                <a:ext uri="{FF2B5EF4-FFF2-40B4-BE49-F238E27FC236}">
                  <a16:creationId xmlns:a16="http://schemas.microsoft.com/office/drawing/2014/main" id="{4BE4425C-DFF7-5D5C-18E3-1C36A32B6C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CuadroTexto 4">
            <a:extLst>
              <a:ext uri="{FF2B5EF4-FFF2-40B4-BE49-F238E27FC236}">
                <a16:creationId xmlns:a16="http://schemas.microsoft.com/office/drawing/2014/main" id="{3C09B097-9604-B8DB-0375-08237E49713E}"/>
              </a:ext>
            </a:extLst>
          </p:cNvPr>
          <p:cNvSpPr txBox="1"/>
          <p:nvPr/>
        </p:nvSpPr>
        <p:spPr>
          <a:xfrm>
            <a:off x="-1523" y="1458704"/>
            <a:ext cx="5055556" cy="1754326"/>
          </a:xfrm>
          <a:prstGeom prst="rect">
            <a:avLst/>
          </a:prstGeom>
          <a:noFill/>
        </p:spPr>
        <p:txBody>
          <a:bodyPr wrap="square" rtlCol="0">
            <a:spAutoFit/>
          </a:bodyPr>
          <a:lstStyle/>
          <a:p>
            <a:pPr algn="ctr"/>
            <a:r>
              <a:rPr lang="en-US" sz="5400" b="1" spc="50" dirty="0">
                <a:ln w="0"/>
                <a:solidFill>
                  <a:schemeClr val="bg2"/>
                </a:solidFill>
                <a:effectLst>
                  <a:innerShdw blurRad="63500" dist="50800" dir="13500000">
                    <a:srgbClr val="000000">
                      <a:alpha val="50000"/>
                    </a:srgbClr>
                  </a:innerShdw>
                </a:effectLst>
              </a:rPr>
              <a:t>A PIANNA BULPI</a:t>
            </a:r>
            <a:endParaRPr lang="en" sz="5400" b="1" spc="50" dirty="0">
              <a:ln w="0"/>
              <a:solidFill>
                <a:schemeClr val="bg2"/>
              </a:solidFill>
              <a:effectLst>
                <a:innerShdw blurRad="63500" dist="50800" dir="13500000">
                  <a:srgbClr val="000000">
                    <a:alpha val="50000"/>
                  </a:srgbClr>
                </a:innerShdw>
              </a:effectLst>
            </a:endParaRPr>
          </a:p>
        </p:txBody>
      </p:sp>
      <p:sp>
        <p:nvSpPr>
          <p:cNvPr id="6" name="CuadroTexto 5">
            <a:extLst>
              <a:ext uri="{FF2B5EF4-FFF2-40B4-BE49-F238E27FC236}">
                <a16:creationId xmlns:a16="http://schemas.microsoft.com/office/drawing/2014/main" id="{4490A739-E832-F5B4-555D-73381EE8941A}"/>
              </a:ext>
            </a:extLst>
          </p:cNvPr>
          <p:cNvSpPr txBox="1"/>
          <p:nvPr/>
        </p:nvSpPr>
        <p:spPr>
          <a:xfrm>
            <a:off x="-60215" y="3444269"/>
            <a:ext cx="5055556" cy="2585323"/>
          </a:xfrm>
          <a:prstGeom prst="rect">
            <a:avLst/>
          </a:prstGeom>
          <a:noFill/>
        </p:spPr>
        <p:txBody>
          <a:bodyPr wrap="square" rtlCol="0">
            <a:spAutoFit/>
          </a:bodyPr>
          <a:lstStyle/>
          <a:p>
            <a:pPr algn="ctr"/>
            <a:r>
              <a:rPr lang="en-US" sz="5400" b="1" spc="50" dirty="0">
                <a:ln w="0"/>
                <a:solidFill>
                  <a:srgbClr val="9E4066"/>
                </a:solidFill>
                <a:effectLst>
                  <a:innerShdw blurRad="63500" dist="50800" dir="13500000">
                    <a:srgbClr val="000000">
                      <a:alpha val="50000"/>
                    </a:srgbClr>
                  </a:innerShdw>
                </a:effectLst>
              </a:rPr>
              <a:t>ITNA MAW, AANGSUNG KHUALNA?</a:t>
            </a:r>
            <a:endParaRPr lang="en" sz="5400" b="1" spc="50" dirty="0">
              <a:ln w="0"/>
              <a:solidFill>
                <a:srgbClr val="9E4066"/>
              </a:solidFill>
              <a:effectLst>
                <a:innerShdw blurRad="63500" dist="50800" dir="13500000">
                  <a:srgbClr val="000000">
                    <a:alpha val="50000"/>
                  </a:srgbClr>
                </a:innerShdw>
              </a:effectLst>
            </a:endParaRPr>
          </a:p>
        </p:txBody>
      </p:sp>
      <p:sp>
        <p:nvSpPr>
          <p:cNvPr id="7" name="CuadroTexto 6">
            <a:extLst>
              <a:ext uri="{FF2B5EF4-FFF2-40B4-BE49-F238E27FC236}">
                <a16:creationId xmlns:a16="http://schemas.microsoft.com/office/drawing/2014/main" id="{28A636E4-BB6F-74F0-0C22-7E6518F9DD4D}"/>
              </a:ext>
            </a:extLst>
          </p:cNvPr>
          <p:cNvSpPr txBox="1"/>
          <p:nvPr/>
        </p:nvSpPr>
        <p:spPr>
          <a:xfrm>
            <a:off x="1097529" y="6059460"/>
            <a:ext cx="2423863" cy="584775"/>
          </a:xfrm>
          <a:prstGeom prst="rect">
            <a:avLst/>
          </a:prstGeom>
          <a:noFill/>
        </p:spPr>
        <p:txBody>
          <a:bodyPr wrap="square" rtlCol="0">
            <a:spAutoFit/>
          </a:bodyPr>
          <a:lstStyle/>
          <a:p>
            <a:pPr algn="ctr"/>
            <a:r>
              <a:rPr lang="en" sz="1600" b="1" dirty="0">
                <a:solidFill>
                  <a:schemeClr val="accent1">
                    <a:lumMod val="75000"/>
                  </a:schemeClr>
                </a:solidFill>
              </a:rPr>
              <a:t>Lesson 2 ading April 13, 2024</a:t>
            </a:r>
          </a:p>
        </p:txBody>
      </p:sp>
    </p:spTree>
    <p:extLst>
      <p:ext uri="{BB962C8B-B14F-4D97-AF65-F5344CB8AC3E}">
        <p14:creationId xmlns:p14="http://schemas.microsoft.com/office/powerpoint/2010/main" val="334320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45DB24-D4C5-84EC-F47C-688FAB16738F}"/>
              </a:ext>
            </a:extLst>
          </p:cNvPr>
          <p:cNvSpPr txBox="1"/>
          <p:nvPr/>
        </p:nvSpPr>
        <p:spPr>
          <a:xfrm>
            <a:off x="1" y="-76200"/>
            <a:ext cx="9499074"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TASAMTE’ TUNGAH HUHNA </a:t>
            </a:r>
          </a:p>
        </p:txBody>
      </p:sp>
      <p:sp>
        <p:nvSpPr>
          <p:cNvPr id="4" name="CuadroTexto 3">
            <a:extLst>
              <a:ext uri="{FF2B5EF4-FFF2-40B4-BE49-F238E27FC236}">
                <a16:creationId xmlns:a16="http://schemas.microsoft.com/office/drawing/2014/main" id="{BA56BC4E-403C-4648-5D22-445B4EFC8274}"/>
              </a:ext>
            </a:extLst>
          </p:cNvPr>
          <p:cNvSpPr txBox="1"/>
          <p:nvPr/>
        </p:nvSpPr>
        <p:spPr>
          <a:xfrm>
            <a:off x="1011254" y="506662"/>
            <a:ext cx="7476565" cy="646331"/>
          </a:xfrm>
          <a:prstGeom prst="rect">
            <a:avLst/>
          </a:prstGeom>
          <a:noFill/>
        </p:spPr>
        <p:txBody>
          <a:bodyPr wrap="square">
            <a:spAutoFit/>
          </a:bodyPr>
          <a:lstStyle/>
          <a:p>
            <a:pPr algn="ctr"/>
            <a:r>
              <a:rPr lang="en" b="1" dirty="0">
                <a:solidFill>
                  <a:srgbClr val="82DAEF"/>
                </a:solidFill>
                <a:effectLst>
                  <a:outerShdw blurRad="38100" dist="38100" dir="2700000" algn="tl">
                    <a:srgbClr val="000000">
                      <a:alpha val="43137"/>
                    </a:srgbClr>
                  </a:outerShdw>
                </a:effectLst>
                <a:latin typeface="Comic Sans MS" panose="030F0702030302020204" pitchFamily="66" charset="0"/>
              </a:rPr>
              <a:t>“Amaute in a neih a lamh tenguh zuak uh a, a sumte pen amau kisapna tawh kizui-in amaute lakah a hawm uh hi.” </a:t>
            </a:r>
            <a:r>
              <a:rPr lang="en" sz="1400" b="1" dirty="0">
                <a:solidFill>
                  <a:srgbClr val="82DAEF"/>
                </a:solidFill>
                <a:effectLst>
                  <a:outerShdw blurRad="38100" dist="38100" dir="2700000" algn="tl">
                    <a:srgbClr val="000000">
                      <a:alpha val="43137"/>
                    </a:srgbClr>
                  </a:outerShdw>
                </a:effectLst>
                <a:latin typeface="Comic Sans MS" panose="030F0702030302020204" pitchFamily="66" charset="0"/>
              </a:rPr>
              <a:t>(Sawl. 2:45)</a:t>
            </a:r>
          </a:p>
        </p:txBody>
      </p:sp>
      <p:sp>
        <p:nvSpPr>
          <p:cNvPr id="5" name="CuadroTexto 4">
            <a:extLst>
              <a:ext uri="{FF2B5EF4-FFF2-40B4-BE49-F238E27FC236}">
                <a16:creationId xmlns:a16="http://schemas.microsoft.com/office/drawing/2014/main" id="{F9B9D96B-4275-26E6-4137-CF424FA21B9E}"/>
              </a:ext>
            </a:extLst>
          </p:cNvPr>
          <p:cNvSpPr txBox="1"/>
          <p:nvPr/>
        </p:nvSpPr>
        <p:spPr>
          <a:xfrm>
            <a:off x="43545" y="1273981"/>
            <a:ext cx="9499072" cy="400110"/>
          </a:xfrm>
          <a:prstGeom prst="rect">
            <a:avLst/>
          </a:prstGeom>
          <a:noFill/>
        </p:spPr>
        <p:txBody>
          <a:bodyPr wrap="square" rtlCol="0">
            <a:spAutoFit/>
          </a:bodyPr>
          <a:lstStyle/>
          <a:p>
            <a:pPr>
              <a:spcBef>
                <a:spcPts val="600"/>
              </a:spcBef>
            </a:pPr>
            <a:r>
              <a:rPr lang="en" sz="2000" b="1" dirty="0"/>
              <a:t>Lungdamna thu in Khristian masate tungah koi bang huzaap nei hiam? </a:t>
            </a:r>
            <a:r>
              <a:rPr lang="en" sz="1600" b="1" dirty="0"/>
              <a:t>Sawl. 2:42-47</a:t>
            </a:r>
            <a:endParaRPr lang="en" sz="2000" b="1" dirty="0"/>
          </a:p>
        </p:txBody>
      </p:sp>
      <p:graphicFrame>
        <p:nvGraphicFramePr>
          <p:cNvPr id="13" name="Diagrama 12">
            <a:extLst>
              <a:ext uri="{FF2B5EF4-FFF2-40B4-BE49-F238E27FC236}">
                <a16:creationId xmlns:a16="http://schemas.microsoft.com/office/drawing/2014/main" id="{D4EF72E2-DE94-C5FA-5455-151D3B2076CE}"/>
              </a:ext>
            </a:extLst>
          </p:cNvPr>
          <p:cNvGraphicFramePr/>
          <p:nvPr>
            <p:extLst>
              <p:ext uri="{D42A27DB-BD31-4B8C-83A1-F6EECF244321}">
                <p14:modId xmlns:p14="http://schemas.microsoft.com/office/powerpoint/2010/main" val="2674019563"/>
              </p:ext>
            </p:extLst>
          </p:nvPr>
        </p:nvGraphicFramePr>
        <p:xfrm>
          <a:off x="0" y="1717522"/>
          <a:ext cx="8389845" cy="374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3A1E6DFE-F76B-7E05-1F17-366C9B1E686D}"/>
              </a:ext>
            </a:extLst>
          </p:cNvPr>
          <p:cNvSpPr txBox="1"/>
          <p:nvPr/>
        </p:nvSpPr>
        <p:spPr>
          <a:xfrm>
            <a:off x="0" y="5455476"/>
            <a:ext cx="9499074" cy="707886"/>
          </a:xfrm>
          <a:prstGeom prst="rect">
            <a:avLst/>
          </a:prstGeom>
          <a:noFill/>
        </p:spPr>
        <p:txBody>
          <a:bodyPr wrap="square" rtlCol="0">
            <a:spAutoFit/>
          </a:bodyPr>
          <a:lstStyle/>
          <a:p>
            <a:pPr>
              <a:spcBef>
                <a:spcPts val="600"/>
              </a:spcBef>
            </a:pPr>
            <a:r>
              <a:rPr lang="en" sz="2000" b="1" dirty="0"/>
              <a:t>Khris sawltakte in, Zeisu limciing uh hi. A kiim-a tasam mite a panpih manun khua bup ii maipha ngah uh hi.</a:t>
            </a:r>
          </a:p>
        </p:txBody>
      </p:sp>
      <p:pic>
        <p:nvPicPr>
          <p:cNvPr id="8" name="Imagen 7" descr="Imagen que contiene persona, tabla, mujer, foto&#10;&#10;Descripción generada automáticamente">
            <a:extLst>
              <a:ext uri="{FF2B5EF4-FFF2-40B4-BE49-F238E27FC236}">
                <a16:creationId xmlns:a16="http://schemas.microsoft.com/office/drawing/2014/main" id="{3D535990-4B90-E54F-9217-E797AEBA04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72205" y="4139914"/>
            <a:ext cx="2415020" cy="2630220"/>
          </a:xfrm>
          <a:prstGeom prst="round2DiagRect">
            <a:avLst>
              <a:gd name="adj1" fmla="val 6018"/>
              <a:gd name="adj2" fmla="val 13016"/>
            </a:avLst>
          </a:prstGeom>
          <a:ln w="38100" cap="sq">
            <a:solidFill>
              <a:srgbClr val="00B050"/>
            </a:solidFill>
            <a:miter lim="800000"/>
          </a:ln>
          <a:effectLst>
            <a:outerShdw blurRad="254000" algn="tl" rotWithShape="0">
              <a:srgbClr val="000000">
                <a:alpha val="43000"/>
              </a:srgbClr>
            </a:outerShdw>
          </a:effectLst>
        </p:spPr>
      </p:pic>
      <p:pic>
        <p:nvPicPr>
          <p:cNvPr id="12" name="Imagen 11" descr="Un grupo de personas haciendo gestos con la cara pintada&#10;&#10;Descripción generada automáticamente con confianza baja">
            <a:extLst>
              <a:ext uri="{FF2B5EF4-FFF2-40B4-BE49-F238E27FC236}">
                <a16:creationId xmlns:a16="http://schemas.microsoft.com/office/drawing/2014/main" id="{07A8BD98-73EE-0A5F-25FF-7B331FC538F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9074" y="87866"/>
            <a:ext cx="2583773" cy="3422216"/>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p:spPr>
      </p:pic>
      <p:pic>
        <p:nvPicPr>
          <p:cNvPr id="6" name="Imagen 5" descr="Un par de personas de pie&#10;&#10;Descripción generada automáticamente con confianza baja">
            <a:extLst>
              <a:ext uri="{FF2B5EF4-FFF2-40B4-BE49-F238E27FC236}">
                <a16:creationId xmlns:a16="http://schemas.microsoft.com/office/drawing/2014/main" id="{855D853D-B27B-F863-494D-B29621E59B4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32678" y="2718086"/>
            <a:ext cx="2545295" cy="1953514"/>
          </a:xfrm>
          <a:prstGeom prst="round2DiagRect">
            <a:avLst>
              <a:gd name="adj1" fmla="val 16667"/>
              <a:gd name="adj2" fmla="val 0"/>
            </a:avLst>
          </a:prstGeom>
          <a:ln w="38100" cap="sq">
            <a:solidFill>
              <a:srgbClr val="8DB6FB"/>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0D265ACD-0ABF-713C-FFA4-2C42EDEF12C9}"/>
              </a:ext>
            </a:extLst>
          </p:cNvPr>
          <p:cNvSpPr txBox="1"/>
          <p:nvPr/>
        </p:nvSpPr>
        <p:spPr>
          <a:xfrm>
            <a:off x="0" y="6163362"/>
            <a:ext cx="9499074" cy="707886"/>
          </a:xfrm>
          <a:prstGeom prst="rect">
            <a:avLst/>
          </a:prstGeom>
          <a:noFill/>
        </p:spPr>
        <p:txBody>
          <a:bodyPr wrap="square">
            <a:spAutoFit/>
          </a:bodyPr>
          <a:lstStyle/>
          <a:p>
            <a:pPr>
              <a:spcBef>
                <a:spcPts val="600"/>
              </a:spcBef>
            </a:pPr>
            <a:r>
              <a:rPr lang="en" sz="2000" b="1" dirty="0"/>
              <a:t>Tua manin, Pawlpi in Khristian khat le khat tungah ki-itna le amaute’ kiim’le paam adingin lunglutna lim’ khat a suak kul hi. </a:t>
            </a:r>
          </a:p>
        </p:txBody>
      </p:sp>
    </p:spTree>
    <p:extLst>
      <p:ext uri="{BB962C8B-B14F-4D97-AF65-F5344CB8AC3E}">
        <p14:creationId xmlns:p14="http://schemas.microsoft.com/office/powerpoint/2010/main" val="25265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fltVal val="0.5"/>
                                          </p:val>
                                        </p:tav>
                                        <p:tav tm="100000">
                                          <p:val>
                                            <p:strVal val="#ppt_x"/>
                                          </p:val>
                                        </p:tav>
                                      </p:tavLst>
                                    </p:anim>
                                    <p:anim calcmode="lin" valueType="num">
                                      <p:cBhvr>
                                        <p:cTn id="37" dur="500" fill="hold"/>
                                        <p:tgtEl>
                                          <p:spTgt spid="12"/>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25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anim calcmode="lin" valueType="num">
                                      <p:cBhvr>
                                        <p:cTn id="43" dur="500" fill="hold"/>
                                        <p:tgtEl>
                                          <p:spTgt spid="6"/>
                                        </p:tgtEl>
                                        <p:attrNameLst>
                                          <p:attrName>ppt_x</p:attrName>
                                        </p:attrNameLst>
                                      </p:cBhvr>
                                      <p:tavLst>
                                        <p:tav tm="0">
                                          <p:val>
                                            <p:fltVal val="0.5"/>
                                          </p:val>
                                        </p:tav>
                                        <p:tav tm="100000">
                                          <p:val>
                                            <p:strVal val="#ppt_x"/>
                                          </p:val>
                                        </p:tav>
                                      </p:tavLst>
                                    </p:anim>
                                    <p:anim calcmode="lin" valueType="num">
                                      <p:cBhvr>
                                        <p:cTn id="44" dur="500" fill="hold"/>
                                        <p:tgtEl>
                                          <p:spTgt spid="6"/>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anim calcmode="lin" valueType="num">
                                      <p:cBhvr>
                                        <p:cTn id="50" dur="500" fill="hold"/>
                                        <p:tgtEl>
                                          <p:spTgt spid="8"/>
                                        </p:tgtEl>
                                        <p:attrNameLst>
                                          <p:attrName>ppt_x</p:attrName>
                                        </p:attrNameLst>
                                      </p:cBhvr>
                                      <p:tavLst>
                                        <p:tav tm="0">
                                          <p:val>
                                            <p:fltVal val="0.5"/>
                                          </p:val>
                                        </p:tav>
                                        <p:tav tm="100000">
                                          <p:val>
                                            <p:strVal val="#ppt_x"/>
                                          </p:val>
                                        </p:tav>
                                      </p:tavLst>
                                    </p:anim>
                                    <p:anim calcmode="lin" valueType="num">
                                      <p:cBhvr>
                                        <p:cTn id="51" dur="50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1000"/>
                            </p:stCondLst>
                            <p:childTnLst>
                              <p:par>
                                <p:cTn id="53" presetID="53" presetClass="entr" presetSubtype="16" fill="hold" grpId="0" nodeType="afterEffect">
                                  <p:stCondLst>
                                    <p:cond delay="0"/>
                                  </p:stCondLst>
                                  <p:childTnLst>
                                    <p:set>
                                      <p:cBhvr>
                                        <p:cTn id="54" dur="1" fill="hold">
                                          <p:stCondLst>
                                            <p:cond delay="0"/>
                                          </p:stCondLst>
                                        </p:cTn>
                                        <p:tgtEl>
                                          <p:spTgt spid="13">
                                            <p:graphicEl>
                                              <a:dgm id="{593C632F-6E4E-4DF9-875E-7FAFF6294EA5}"/>
                                            </p:graphicEl>
                                          </p:spTgt>
                                        </p:tgtEl>
                                        <p:attrNameLst>
                                          <p:attrName>style.visibility</p:attrName>
                                        </p:attrNameLst>
                                      </p:cBhvr>
                                      <p:to>
                                        <p:strVal val="visible"/>
                                      </p:to>
                                    </p:set>
                                    <p:anim calcmode="lin" valueType="num">
                                      <p:cBhvr>
                                        <p:cTn id="55" dur="500" fill="hold"/>
                                        <p:tgtEl>
                                          <p:spTgt spid="13">
                                            <p:graphicEl>
                                              <a:dgm id="{593C632F-6E4E-4DF9-875E-7FAFF6294EA5}"/>
                                            </p:graphicEl>
                                          </p:spTgt>
                                        </p:tgtEl>
                                        <p:attrNameLst>
                                          <p:attrName>ppt_w</p:attrName>
                                        </p:attrNameLst>
                                      </p:cBhvr>
                                      <p:tavLst>
                                        <p:tav tm="0">
                                          <p:val>
                                            <p:fltVal val="0"/>
                                          </p:val>
                                        </p:tav>
                                        <p:tav tm="100000">
                                          <p:val>
                                            <p:strVal val="#ppt_w"/>
                                          </p:val>
                                        </p:tav>
                                      </p:tavLst>
                                    </p:anim>
                                    <p:anim calcmode="lin" valueType="num">
                                      <p:cBhvr>
                                        <p:cTn id="56" dur="500" fill="hold"/>
                                        <p:tgtEl>
                                          <p:spTgt spid="13">
                                            <p:graphicEl>
                                              <a:dgm id="{593C632F-6E4E-4DF9-875E-7FAFF6294EA5}"/>
                                            </p:graphicEl>
                                          </p:spTgt>
                                        </p:tgtEl>
                                        <p:attrNameLst>
                                          <p:attrName>ppt_h</p:attrName>
                                        </p:attrNameLst>
                                      </p:cBhvr>
                                      <p:tavLst>
                                        <p:tav tm="0">
                                          <p:val>
                                            <p:fltVal val="0"/>
                                          </p:val>
                                        </p:tav>
                                        <p:tav tm="100000">
                                          <p:val>
                                            <p:strVal val="#ppt_h"/>
                                          </p:val>
                                        </p:tav>
                                      </p:tavLst>
                                    </p:anim>
                                    <p:animEffect transition="in" filter="fade">
                                      <p:cBhvr>
                                        <p:cTn id="57" dur="500"/>
                                        <p:tgtEl>
                                          <p:spTgt spid="13">
                                            <p:graphicEl>
                                              <a:dgm id="{593C632F-6E4E-4DF9-875E-7FAFF6294EA5}"/>
                                            </p:graphicEl>
                                          </p:spTgt>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3">
                                            <p:graphicEl>
                                              <a:dgm id="{308687F3-EAA2-4ED6-B580-A75C6E326F1F}"/>
                                            </p:graphicEl>
                                          </p:spTgt>
                                        </p:tgtEl>
                                        <p:attrNameLst>
                                          <p:attrName>style.visibility</p:attrName>
                                        </p:attrNameLst>
                                      </p:cBhvr>
                                      <p:to>
                                        <p:strVal val="visible"/>
                                      </p:to>
                                    </p:set>
                                    <p:animEffect transition="in" filter="wipe(left)">
                                      <p:cBhvr>
                                        <p:cTn id="61" dur="500"/>
                                        <p:tgtEl>
                                          <p:spTgt spid="13">
                                            <p:graphicEl>
                                              <a:dgm id="{308687F3-EAA2-4ED6-B580-A75C6E326F1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3">
                                            <p:graphicEl>
                                              <a:dgm id="{B771A9FD-1A36-4F4E-B943-39A76BEC5DD4}"/>
                                            </p:graphicEl>
                                          </p:spTgt>
                                        </p:tgtEl>
                                        <p:attrNameLst>
                                          <p:attrName>style.visibility</p:attrName>
                                        </p:attrNameLst>
                                      </p:cBhvr>
                                      <p:to>
                                        <p:strVal val="visible"/>
                                      </p:to>
                                    </p:set>
                                    <p:anim calcmode="lin" valueType="num">
                                      <p:cBhvr>
                                        <p:cTn id="66" dur="500" fill="hold"/>
                                        <p:tgtEl>
                                          <p:spTgt spid="13">
                                            <p:graphicEl>
                                              <a:dgm id="{B771A9FD-1A36-4F4E-B943-39A76BEC5DD4}"/>
                                            </p:graphicEl>
                                          </p:spTgt>
                                        </p:tgtEl>
                                        <p:attrNameLst>
                                          <p:attrName>ppt_w</p:attrName>
                                        </p:attrNameLst>
                                      </p:cBhvr>
                                      <p:tavLst>
                                        <p:tav tm="0">
                                          <p:val>
                                            <p:fltVal val="0"/>
                                          </p:val>
                                        </p:tav>
                                        <p:tav tm="100000">
                                          <p:val>
                                            <p:strVal val="#ppt_w"/>
                                          </p:val>
                                        </p:tav>
                                      </p:tavLst>
                                    </p:anim>
                                    <p:anim calcmode="lin" valueType="num">
                                      <p:cBhvr>
                                        <p:cTn id="67" dur="500" fill="hold"/>
                                        <p:tgtEl>
                                          <p:spTgt spid="13">
                                            <p:graphicEl>
                                              <a:dgm id="{B771A9FD-1A36-4F4E-B943-39A76BEC5DD4}"/>
                                            </p:graphicEl>
                                          </p:spTgt>
                                        </p:tgtEl>
                                        <p:attrNameLst>
                                          <p:attrName>ppt_h</p:attrName>
                                        </p:attrNameLst>
                                      </p:cBhvr>
                                      <p:tavLst>
                                        <p:tav tm="0">
                                          <p:val>
                                            <p:fltVal val="0"/>
                                          </p:val>
                                        </p:tav>
                                        <p:tav tm="100000">
                                          <p:val>
                                            <p:strVal val="#ppt_h"/>
                                          </p:val>
                                        </p:tav>
                                      </p:tavLst>
                                    </p:anim>
                                    <p:animEffect transition="in" filter="fade">
                                      <p:cBhvr>
                                        <p:cTn id="68" dur="500"/>
                                        <p:tgtEl>
                                          <p:spTgt spid="13">
                                            <p:graphicEl>
                                              <a:dgm id="{B771A9FD-1A36-4F4E-B943-39A76BEC5DD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3">
                                            <p:graphicEl>
                                              <a:dgm id="{8EF119AF-0E19-4A04-A7B6-9315C2CDF1BB}"/>
                                            </p:graphicEl>
                                          </p:spTgt>
                                        </p:tgtEl>
                                        <p:attrNameLst>
                                          <p:attrName>style.visibility</p:attrName>
                                        </p:attrNameLst>
                                      </p:cBhvr>
                                      <p:to>
                                        <p:strVal val="visible"/>
                                      </p:to>
                                    </p:set>
                                    <p:animEffect transition="in" filter="wipe(left)">
                                      <p:cBhvr>
                                        <p:cTn id="72" dur="500"/>
                                        <p:tgtEl>
                                          <p:spTgt spid="13">
                                            <p:graphicEl>
                                              <a:dgm id="{8EF119AF-0E19-4A04-A7B6-9315C2CDF1BB}"/>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3">
                                            <p:graphicEl>
                                              <a:dgm id="{B9DA2D1F-B724-43FA-9BD2-EB7F13A6627D}"/>
                                            </p:graphicEl>
                                          </p:spTgt>
                                        </p:tgtEl>
                                        <p:attrNameLst>
                                          <p:attrName>style.visibility</p:attrName>
                                        </p:attrNameLst>
                                      </p:cBhvr>
                                      <p:to>
                                        <p:strVal val="visible"/>
                                      </p:to>
                                    </p:set>
                                    <p:anim calcmode="lin" valueType="num">
                                      <p:cBhvr>
                                        <p:cTn id="77" dur="500" fill="hold"/>
                                        <p:tgtEl>
                                          <p:spTgt spid="13">
                                            <p:graphicEl>
                                              <a:dgm id="{B9DA2D1F-B724-43FA-9BD2-EB7F13A6627D}"/>
                                            </p:graphicEl>
                                          </p:spTgt>
                                        </p:tgtEl>
                                        <p:attrNameLst>
                                          <p:attrName>ppt_w</p:attrName>
                                        </p:attrNameLst>
                                      </p:cBhvr>
                                      <p:tavLst>
                                        <p:tav tm="0">
                                          <p:val>
                                            <p:fltVal val="0"/>
                                          </p:val>
                                        </p:tav>
                                        <p:tav tm="100000">
                                          <p:val>
                                            <p:strVal val="#ppt_w"/>
                                          </p:val>
                                        </p:tav>
                                      </p:tavLst>
                                    </p:anim>
                                    <p:anim calcmode="lin" valueType="num">
                                      <p:cBhvr>
                                        <p:cTn id="78" dur="500" fill="hold"/>
                                        <p:tgtEl>
                                          <p:spTgt spid="13">
                                            <p:graphicEl>
                                              <a:dgm id="{B9DA2D1F-B724-43FA-9BD2-EB7F13A6627D}"/>
                                            </p:graphicEl>
                                          </p:spTgt>
                                        </p:tgtEl>
                                        <p:attrNameLst>
                                          <p:attrName>ppt_h</p:attrName>
                                        </p:attrNameLst>
                                      </p:cBhvr>
                                      <p:tavLst>
                                        <p:tav tm="0">
                                          <p:val>
                                            <p:fltVal val="0"/>
                                          </p:val>
                                        </p:tav>
                                        <p:tav tm="100000">
                                          <p:val>
                                            <p:strVal val="#ppt_h"/>
                                          </p:val>
                                        </p:tav>
                                      </p:tavLst>
                                    </p:anim>
                                    <p:animEffect transition="in" filter="fade">
                                      <p:cBhvr>
                                        <p:cTn id="79" dur="500"/>
                                        <p:tgtEl>
                                          <p:spTgt spid="13">
                                            <p:graphicEl>
                                              <a:dgm id="{B9DA2D1F-B724-43FA-9BD2-EB7F13A6627D}"/>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13">
                                            <p:graphicEl>
                                              <a:dgm id="{674355F8-F5A9-4CCC-80EA-6DD432903CF4}"/>
                                            </p:graphicEl>
                                          </p:spTgt>
                                        </p:tgtEl>
                                        <p:attrNameLst>
                                          <p:attrName>style.visibility</p:attrName>
                                        </p:attrNameLst>
                                      </p:cBhvr>
                                      <p:to>
                                        <p:strVal val="visible"/>
                                      </p:to>
                                    </p:set>
                                    <p:animEffect transition="in" filter="wipe(left)">
                                      <p:cBhvr>
                                        <p:cTn id="83" dur="500"/>
                                        <p:tgtEl>
                                          <p:spTgt spid="13">
                                            <p:graphicEl>
                                              <a:dgm id="{674355F8-F5A9-4CCC-80EA-6DD432903CF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3">
                                            <p:graphicEl>
                                              <a:dgm id="{36EA4B06-54A1-42F3-9F9F-6E6B3E2C1CAB}"/>
                                            </p:graphicEl>
                                          </p:spTgt>
                                        </p:tgtEl>
                                        <p:attrNameLst>
                                          <p:attrName>style.visibility</p:attrName>
                                        </p:attrNameLst>
                                      </p:cBhvr>
                                      <p:to>
                                        <p:strVal val="visible"/>
                                      </p:to>
                                    </p:set>
                                    <p:anim calcmode="lin" valueType="num">
                                      <p:cBhvr>
                                        <p:cTn id="88" dur="500" fill="hold"/>
                                        <p:tgtEl>
                                          <p:spTgt spid="13">
                                            <p:graphicEl>
                                              <a:dgm id="{36EA4B06-54A1-42F3-9F9F-6E6B3E2C1CAB}"/>
                                            </p:graphicEl>
                                          </p:spTgt>
                                        </p:tgtEl>
                                        <p:attrNameLst>
                                          <p:attrName>ppt_w</p:attrName>
                                        </p:attrNameLst>
                                      </p:cBhvr>
                                      <p:tavLst>
                                        <p:tav tm="0">
                                          <p:val>
                                            <p:fltVal val="0"/>
                                          </p:val>
                                        </p:tav>
                                        <p:tav tm="100000">
                                          <p:val>
                                            <p:strVal val="#ppt_w"/>
                                          </p:val>
                                        </p:tav>
                                      </p:tavLst>
                                    </p:anim>
                                    <p:anim calcmode="lin" valueType="num">
                                      <p:cBhvr>
                                        <p:cTn id="89" dur="500" fill="hold"/>
                                        <p:tgtEl>
                                          <p:spTgt spid="13">
                                            <p:graphicEl>
                                              <a:dgm id="{36EA4B06-54A1-42F3-9F9F-6E6B3E2C1CAB}"/>
                                            </p:graphicEl>
                                          </p:spTgt>
                                        </p:tgtEl>
                                        <p:attrNameLst>
                                          <p:attrName>ppt_h</p:attrName>
                                        </p:attrNameLst>
                                      </p:cBhvr>
                                      <p:tavLst>
                                        <p:tav tm="0">
                                          <p:val>
                                            <p:fltVal val="0"/>
                                          </p:val>
                                        </p:tav>
                                        <p:tav tm="100000">
                                          <p:val>
                                            <p:strVal val="#ppt_h"/>
                                          </p:val>
                                        </p:tav>
                                      </p:tavLst>
                                    </p:anim>
                                    <p:animEffect transition="in" filter="fade">
                                      <p:cBhvr>
                                        <p:cTn id="90" dur="500"/>
                                        <p:tgtEl>
                                          <p:spTgt spid="13">
                                            <p:graphicEl>
                                              <a:dgm id="{36EA4B06-54A1-42F3-9F9F-6E6B3E2C1CAB}"/>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13">
                                            <p:graphicEl>
                                              <a:dgm id="{E3358233-AB0B-499A-B985-326DDD53CC03}"/>
                                            </p:graphicEl>
                                          </p:spTgt>
                                        </p:tgtEl>
                                        <p:attrNameLst>
                                          <p:attrName>style.visibility</p:attrName>
                                        </p:attrNameLst>
                                      </p:cBhvr>
                                      <p:to>
                                        <p:strVal val="visible"/>
                                      </p:to>
                                    </p:set>
                                    <p:animEffect transition="in" filter="wipe(left)">
                                      <p:cBhvr>
                                        <p:cTn id="94" dur="500"/>
                                        <p:tgtEl>
                                          <p:spTgt spid="13">
                                            <p:graphicEl>
                                              <a:dgm id="{E3358233-AB0B-499A-B985-326DDD53CC03}"/>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3">
                                            <p:graphicEl>
                                              <a:dgm id="{8CC3E3EE-2716-4106-81EA-17A7E5630B27}"/>
                                            </p:graphicEl>
                                          </p:spTgt>
                                        </p:tgtEl>
                                        <p:attrNameLst>
                                          <p:attrName>style.visibility</p:attrName>
                                        </p:attrNameLst>
                                      </p:cBhvr>
                                      <p:to>
                                        <p:strVal val="visible"/>
                                      </p:to>
                                    </p:set>
                                    <p:anim calcmode="lin" valueType="num">
                                      <p:cBhvr>
                                        <p:cTn id="99" dur="500" fill="hold"/>
                                        <p:tgtEl>
                                          <p:spTgt spid="13">
                                            <p:graphicEl>
                                              <a:dgm id="{8CC3E3EE-2716-4106-81EA-17A7E5630B27}"/>
                                            </p:graphicEl>
                                          </p:spTgt>
                                        </p:tgtEl>
                                        <p:attrNameLst>
                                          <p:attrName>ppt_w</p:attrName>
                                        </p:attrNameLst>
                                      </p:cBhvr>
                                      <p:tavLst>
                                        <p:tav tm="0">
                                          <p:val>
                                            <p:fltVal val="0"/>
                                          </p:val>
                                        </p:tav>
                                        <p:tav tm="100000">
                                          <p:val>
                                            <p:strVal val="#ppt_w"/>
                                          </p:val>
                                        </p:tav>
                                      </p:tavLst>
                                    </p:anim>
                                    <p:anim calcmode="lin" valueType="num">
                                      <p:cBhvr>
                                        <p:cTn id="100" dur="500" fill="hold"/>
                                        <p:tgtEl>
                                          <p:spTgt spid="13">
                                            <p:graphicEl>
                                              <a:dgm id="{8CC3E3EE-2716-4106-81EA-17A7E5630B27}"/>
                                            </p:graphicEl>
                                          </p:spTgt>
                                        </p:tgtEl>
                                        <p:attrNameLst>
                                          <p:attrName>ppt_h</p:attrName>
                                        </p:attrNameLst>
                                      </p:cBhvr>
                                      <p:tavLst>
                                        <p:tav tm="0">
                                          <p:val>
                                            <p:fltVal val="0"/>
                                          </p:val>
                                        </p:tav>
                                        <p:tav tm="100000">
                                          <p:val>
                                            <p:strVal val="#ppt_h"/>
                                          </p:val>
                                        </p:tav>
                                      </p:tavLst>
                                    </p:anim>
                                    <p:animEffect transition="in" filter="fade">
                                      <p:cBhvr>
                                        <p:cTn id="101" dur="500"/>
                                        <p:tgtEl>
                                          <p:spTgt spid="13">
                                            <p:graphicEl>
                                              <a:dgm id="{8CC3E3EE-2716-4106-81EA-17A7E5630B2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13">
                                            <p:graphicEl>
                                              <a:dgm id="{FC9F8CF2-3B20-4C2F-BDB2-BFDC4C9B239A}"/>
                                            </p:graphicEl>
                                          </p:spTgt>
                                        </p:tgtEl>
                                        <p:attrNameLst>
                                          <p:attrName>style.visibility</p:attrName>
                                        </p:attrNameLst>
                                      </p:cBhvr>
                                      <p:to>
                                        <p:strVal val="visible"/>
                                      </p:to>
                                    </p:set>
                                    <p:animEffect transition="in" filter="wipe(left)">
                                      <p:cBhvr>
                                        <p:cTn id="105" dur="500"/>
                                        <p:tgtEl>
                                          <p:spTgt spid="13">
                                            <p:graphicEl>
                                              <a:dgm id="{FC9F8CF2-3B20-4C2F-BDB2-BFDC4C9B239A}"/>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3">
                                            <p:graphicEl>
                                              <a:dgm id="{8B3316BC-2B74-4B7F-B9A7-E865537FF35F}"/>
                                            </p:graphicEl>
                                          </p:spTgt>
                                        </p:tgtEl>
                                        <p:attrNameLst>
                                          <p:attrName>style.visibility</p:attrName>
                                        </p:attrNameLst>
                                      </p:cBhvr>
                                      <p:to>
                                        <p:strVal val="visible"/>
                                      </p:to>
                                    </p:set>
                                    <p:anim calcmode="lin" valueType="num">
                                      <p:cBhvr>
                                        <p:cTn id="110" dur="500" fill="hold"/>
                                        <p:tgtEl>
                                          <p:spTgt spid="13">
                                            <p:graphicEl>
                                              <a:dgm id="{8B3316BC-2B74-4B7F-B9A7-E865537FF35F}"/>
                                            </p:graphicEl>
                                          </p:spTgt>
                                        </p:tgtEl>
                                        <p:attrNameLst>
                                          <p:attrName>ppt_w</p:attrName>
                                        </p:attrNameLst>
                                      </p:cBhvr>
                                      <p:tavLst>
                                        <p:tav tm="0">
                                          <p:val>
                                            <p:fltVal val="0"/>
                                          </p:val>
                                        </p:tav>
                                        <p:tav tm="100000">
                                          <p:val>
                                            <p:strVal val="#ppt_w"/>
                                          </p:val>
                                        </p:tav>
                                      </p:tavLst>
                                    </p:anim>
                                    <p:anim calcmode="lin" valueType="num">
                                      <p:cBhvr>
                                        <p:cTn id="111" dur="500" fill="hold"/>
                                        <p:tgtEl>
                                          <p:spTgt spid="13">
                                            <p:graphicEl>
                                              <a:dgm id="{8B3316BC-2B74-4B7F-B9A7-E865537FF35F}"/>
                                            </p:graphicEl>
                                          </p:spTgt>
                                        </p:tgtEl>
                                        <p:attrNameLst>
                                          <p:attrName>ppt_h</p:attrName>
                                        </p:attrNameLst>
                                      </p:cBhvr>
                                      <p:tavLst>
                                        <p:tav tm="0">
                                          <p:val>
                                            <p:fltVal val="0"/>
                                          </p:val>
                                        </p:tav>
                                        <p:tav tm="100000">
                                          <p:val>
                                            <p:strVal val="#ppt_h"/>
                                          </p:val>
                                        </p:tav>
                                      </p:tavLst>
                                    </p:anim>
                                    <p:animEffect transition="in" filter="fade">
                                      <p:cBhvr>
                                        <p:cTn id="112" dur="500"/>
                                        <p:tgtEl>
                                          <p:spTgt spid="13">
                                            <p:graphicEl>
                                              <a:dgm id="{8B3316BC-2B74-4B7F-B9A7-E865537FF35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13">
                                            <p:graphicEl>
                                              <a:dgm id="{89119926-C6C4-4EA9-880F-E3207FCFD84A}"/>
                                            </p:graphicEl>
                                          </p:spTgt>
                                        </p:tgtEl>
                                        <p:attrNameLst>
                                          <p:attrName>style.visibility</p:attrName>
                                        </p:attrNameLst>
                                      </p:cBhvr>
                                      <p:to>
                                        <p:strVal val="visible"/>
                                      </p:to>
                                    </p:set>
                                    <p:animEffect transition="in" filter="wipe(left)">
                                      <p:cBhvr>
                                        <p:cTn id="116" dur="500"/>
                                        <p:tgtEl>
                                          <p:spTgt spid="13">
                                            <p:graphicEl>
                                              <a:dgm id="{89119926-C6C4-4EA9-880F-E3207FCFD84A}"/>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13">
                                            <p:graphicEl>
                                              <a:dgm id="{D889E4A5-8C3E-4785-B1C9-3C540E8153A9}"/>
                                            </p:graphicEl>
                                          </p:spTgt>
                                        </p:tgtEl>
                                        <p:attrNameLst>
                                          <p:attrName>style.visibility</p:attrName>
                                        </p:attrNameLst>
                                      </p:cBhvr>
                                      <p:to>
                                        <p:strVal val="visible"/>
                                      </p:to>
                                    </p:set>
                                    <p:anim calcmode="lin" valueType="num">
                                      <p:cBhvr>
                                        <p:cTn id="121" dur="500" fill="hold"/>
                                        <p:tgtEl>
                                          <p:spTgt spid="13">
                                            <p:graphicEl>
                                              <a:dgm id="{D889E4A5-8C3E-4785-B1C9-3C540E8153A9}"/>
                                            </p:graphicEl>
                                          </p:spTgt>
                                        </p:tgtEl>
                                        <p:attrNameLst>
                                          <p:attrName>ppt_w</p:attrName>
                                        </p:attrNameLst>
                                      </p:cBhvr>
                                      <p:tavLst>
                                        <p:tav tm="0">
                                          <p:val>
                                            <p:fltVal val="0"/>
                                          </p:val>
                                        </p:tav>
                                        <p:tav tm="100000">
                                          <p:val>
                                            <p:strVal val="#ppt_w"/>
                                          </p:val>
                                        </p:tav>
                                      </p:tavLst>
                                    </p:anim>
                                    <p:anim calcmode="lin" valueType="num">
                                      <p:cBhvr>
                                        <p:cTn id="122" dur="500" fill="hold"/>
                                        <p:tgtEl>
                                          <p:spTgt spid="13">
                                            <p:graphicEl>
                                              <a:dgm id="{D889E4A5-8C3E-4785-B1C9-3C540E8153A9}"/>
                                            </p:graphicEl>
                                          </p:spTgt>
                                        </p:tgtEl>
                                        <p:attrNameLst>
                                          <p:attrName>ppt_h</p:attrName>
                                        </p:attrNameLst>
                                      </p:cBhvr>
                                      <p:tavLst>
                                        <p:tav tm="0">
                                          <p:val>
                                            <p:fltVal val="0"/>
                                          </p:val>
                                        </p:tav>
                                        <p:tav tm="100000">
                                          <p:val>
                                            <p:strVal val="#ppt_h"/>
                                          </p:val>
                                        </p:tav>
                                      </p:tavLst>
                                    </p:anim>
                                    <p:animEffect transition="in" filter="fade">
                                      <p:cBhvr>
                                        <p:cTn id="123" dur="500"/>
                                        <p:tgtEl>
                                          <p:spTgt spid="13">
                                            <p:graphicEl>
                                              <a:dgm id="{D889E4A5-8C3E-4785-B1C9-3C540E8153A9}"/>
                                            </p:graphicEl>
                                          </p:spTgt>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13">
                                            <p:graphicEl>
                                              <a:dgm id="{FC273BEF-115B-4D1F-847D-6649371DF806}"/>
                                            </p:graphicEl>
                                          </p:spTgt>
                                        </p:tgtEl>
                                        <p:attrNameLst>
                                          <p:attrName>style.visibility</p:attrName>
                                        </p:attrNameLst>
                                      </p:cBhvr>
                                      <p:to>
                                        <p:strVal val="visible"/>
                                      </p:to>
                                    </p:set>
                                    <p:animEffect transition="in" filter="wipe(left)">
                                      <p:cBhvr>
                                        <p:cTn id="127" dur="500"/>
                                        <p:tgtEl>
                                          <p:spTgt spid="13">
                                            <p:graphicEl>
                                              <a:dgm id="{FC273BEF-115B-4D1F-847D-6649371DF806}"/>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13">
                                            <p:graphicEl>
                                              <a:dgm id="{E89E5BB7-EFAE-4919-B748-BE6D906FFF66}"/>
                                            </p:graphicEl>
                                          </p:spTgt>
                                        </p:tgtEl>
                                        <p:attrNameLst>
                                          <p:attrName>style.visibility</p:attrName>
                                        </p:attrNameLst>
                                      </p:cBhvr>
                                      <p:to>
                                        <p:strVal val="visible"/>
                                      </p:to>
                                    </p:set>
                                    <p:anim calcmode="lin" valueType="num">
                                      <p:cBhvr>
                                        <p:cTn id="132" dur="500" fill="hold"/>
                                        <p:tgtEl>
                                          <p:spTgt spid="13">
                                            <p:graphicEl>
                                              <a:dgm id="{E89E5BB7-EFAE-4919-B748-BE6D906FFF66}"/>
                                            </p:graphicEl>
                                          </p:spTgt>
                                        </p:tgtEl>
                                        <p:attrNameLst>
                                          <p:attrName>ppt_w</p:attrName>
                                        </p:attrNameLst>
                                      </p:cBhvr>
                                      <p:tavLst>
                                        <p:tav tm="0">
                                          <p:val>
                                            <p:fltVal val="0"/>
                                          </p:val>
                                        </p:tav>
                                        <p:tav tm="100000">
                                          <p:val>
                                            <p:strVal val="#ppt_w"/>
                                          </p:val>
                                        </p:tav>
                                      </p:tavLst>
                                    </p:anim>
                                    <p:anim calcmode="lin" valueType="num">
                                      <p:cBhvr>
                                        <p:cTn id="133" dur="500" fill="hold"/>
                                        <p:tgtEl>
                                          <p:spTgt spid="13">
                                            <p:graphicEl>
                                              <a:dgm id="{E89E5BB7-EFAE-4919-B748-BE6D906FFF66}"/>
                                            </p:graphicEl>
                                          </p:spTgt>
                                        </p:tgtEl>
                                        <p:attrNameLst>
                                          <p:attrName>ppt_h</p:attrName>
                                        </p:attrNameLst>
                                      </p:cBhvr>
                                      <p:tavLst>
                                        <p:tav tm="0">
                                          <p:val>
                                            <p:fltVal val="0"/>
                                          </p:val>
                                        </p:tav>
                                        <p:tav tm="100000">
                                          <p:val>
                                            <p:strVal val="#ppt_h"/>
                                          </p:val>
                                        </p:tav>
                                      </p:tavLst>
                                    </p:anim>
                                    <p:animEffect transition="in" filter="fade">
                                      <p:cBhvr>
                                        <p:cTn id="134" dur="500"/>
                                        <p:tgtEl>
                                          <p:spTgt spid="13">
                                            <p:graphicEl>
                                              <a:dgm id="{E89E5BB7-EFAE-4919-B748-BE6D906FFF66}"/>
                                            </p:graphicEl>
                                          </p:spTgt>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13">
                                            <p:graphicEl>
                                              <a:dgm id="{4E896A66-4610-42C5-8BC4-A177A6D9C65B}"/>
                                            </p:graphicEl>
                                          </p:spTgt>
                                        </p:tgtEl>
                                        <p:attrNameLst>
                                          <p:attrName>style.visibility</p:attrName>
                                        </p:attrNameLst>
                                      </p:cBhvr>
                                      <p:to>
                                        <p:strVal val="visible"/>
                                      </p:to>
                                    </p:set>
                                    <p:animEffect transition="in" filter="wipe(left)">
                                      <p:cBhvr>
                                        <p:cTn id="138" dur="500"/>
                                        <p:tgtEl>
                                          <p:spTgt spid="13">
                                            <p:graphicEl>
                                              <a:dgm id="{4E896A66-4610-42C5-8BC4-A177A6D9C65B}"/>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wipe(left)">
                                      <p:cBhvr>
                                        <p:cTn id="143" dur="500"/>
                                        <p:tgtEl>
                                          <p:spTgt spid="7"/>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wipe(left)">
                                      <p:cBhvr>
                                        <p:cTn id="1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3" grpId="0" uiExpand="1">
        <p:bldSub>
          <a:bldDgm bld="one"/>
        </p:bldSub>
      </p:bldGraphic>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Un grupo de personas haciendo gestos con la cara de un niño&#10;&#10;Descripción generada automáticamente con confianza baja">
            <a:extLst>
              <a:ext uri="{FF2B5EF4-FFF2-40B4-BE49-F238E27FC236}">
                <a16:creationId xmlns:a16="http://schemas.microsoft.com/office/drawing/2014/main" id="{BB9BFB50-39B3-AE68-DCDD-E5CF1A9E8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139690" cy="6858000"/>
          </a:xfrm>
          <a:prstGeom prst="rect">
            <a:avLst/>
          </a:prstGeom>
          <a:ln>
            <a:noFill/>
          </a:ln>
          <a:effectLst>
            <a:softEdge rad="112500"/>
          </a:effectLst>
        </p:spPr>
      </p:pic>
      <p:sp>
        <p:nvSpPr>
          <p:cNvPr id="3" name="CuadroTexto 2">
            <a:extLst>
              <a:ext uri="{FF2B5EF4-FFF2-40B4-BE49-F238E27FC236}">
                <a16:creationId xmlns:a16="http://schemas.microsoft.com/office/drawing/2014/main" id="{841C461F-97EF-8A7F-FF9B-755EC857B7C7}"/>
              </a:ext>
            </a:extLst>
          </p:cNvPr>
          <p:cNvSpPr txBox="1"/>
          <p:nvPr/>
        </p:nvSpPr>
        <p:spPr>
          <a:xfrm>
            <a:off x="5130162" y="195991"/>
            <a:ext cx="7052310" cy="861774"/>
          </a:xfrm>
          <a:prstGeom prst="rect">
            <a:avLst/>
          </a:prstGeom>
          <a:noFill/>
        </p:spPr>
        <p:txBody>
          <a:bodyPr wrap="square">
            <a:spAutoFit/>
            <a:scene3d>
              <a:camera prst="orthographicFront"/>
              <a:lightRig rig="flat" dir="t"/>
            </a:scene3d>
            <a:sp3d extrusionH="57150" contourW="12700">
              <a:bevelT h="25400" prst="softRound"/>
              <a:contourClr>
                <a:schemeClr val="tx1"/>
              </a:contourClr>
            </a:sp3d>
          </a:bodyPr>
          <a:lstStyle/>
          <a:p>
            <a:pPr algn="ctr"/>
            <a:r>
              <a:rPr lang="en" sz="5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ITNA, EITE HIHNA LIM’</a:t>
            </a:r>
          </a:p>
        </p:txBody>
      </p:sp>
      <p:sp>
        <p:nvSpPr>
          <p:cNvPr id="4" name="CuadroTexto 3">
            <a:extLst>
              <a:ext uri="{FF2B5EF4-FFF2-40B4-BE49-F238E27FC236}">
                <a16:creationId xmlns:a16="http://schemas.microsoft.com/office/drawing/2014/main" id="{26820524-EB82-00F3-2C27-F8A8393E43B4}"/>
              </a:ext>
            </a:extLst>
          </p:cNvPr>
          <p:cNvSpPr txBox="1"/>
          <p:nvPr/>
        </p:nvSpPr>
        <p:spPr>
          <a:xfrm>
            <a:off x="5164455" y="1284072"/>
            <a:ext cx="7027546" cy="646331"/>
          </a:xfrm>
          <a:prstGeom prst="rect">
            <a:avLst/>
          </a:prstGeom>
          <a:noFill/>
        </p:spPr>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“Note khat le khat ki-it le uh cin keima nungzuite na hihna uh mi khempeuh in hong thei ding uh hi,” a ci hi.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(Johan 13:35)</a:t>
            </a:r>
          </a:p>
        </p:txBody>
      </p:sp>
      <p:sp>
        <p:nvSpPr>
          <p:cNvPr id="5" name="CuadroTexto 4">
            <a:extLst>
              <a:ext uri="{FF2B5EF4-FFF2-40B4-BE49-F238E27FC236}">
                <a16:creationId xmlns:a16="http://schemas.microsoft.com/office/drawing/2014/main" id="{4059A557-21E0-4FF3-9386-63B826EB9A95}"/>
              </a:ext>
            </a:extLst>
          </p:cNvPr>
          <p:cNvSpPr txBox="1"/>
          <p:nvPr/>
        </p:nvSpPr>
        <p:spPr>
          <a:xfrm>
            <a:off x="5164455" y="2142677"/>
            <a:ext cx="7018020" cy="1015663"/>
          </a:xfrm>
          <a:prstGeom prst="rect">
            <a:avLst/>
          </a:prstGeom>
          <a:noFill/>
        </p:spPr>
        <p:txBody>
          <a:bodyPr wrap="square" rtlCol="0">
            <a:spAutoFit/>
          </a:bodyPr>
          <a:lstStyle/>
          <a:p>
            <a:pPr>
              <a:spcBef>
                <a:spcPts val="600"/>
              </a:spcBef>
            </a:pPr>
            <a:r>
              <a:rPr lang="en" sz="2000" b="1" dirty="0"/>
              <a:t>Khuavan bup buai na ah kihel khempeuh in amau’ ii lim’ nei ciat uh hi: Satan in muhdahna tawh susia hi; Pasian in itna tawh puahpha hi.</a:t>
            </a:r>
          </a:p>
        </p:txBody>
      </p:sp>
      <p:sp>
        <p:nvSpPr>
          <p:cNvPr id="7" name="CuadroTexto 6">
            <a:extLst>
              <a:ext uri="{FF2B5EF4-FFF2-40B4-BE49-F238E27FC236}">
                <a16:creationId xmlns:a16="http://schemas.microsoft.com/office/drawing/2014/main" id="{CC42C760-C346-61BE-52F4-7A18C943C037}"/>
              </a:ext>
            </a:extLst>
          </p:cNvPr>
          <p:cNvSpPr txBox="1"/>
          <p:nvPr/>
        </p:nvSpPr>
        <p:spPr>
          <a:xfrm>
            <a:off x="5164454" y="5466664"/>
            <a:ext cx="7018019" cy="1323439"/>
          </a:xfrm>
          <a:prstGeom prst="rect">
            <a:avLst/>
          </a:prstGeom>
          <a:noFill/>
        </p:spPr>
        <p:txBody>
          <a:bodyPr wrap="square">
            <a:spAutoFit/>
          </a:bodyPr>
          <a:lstStyle/>
          <a:p>
            <a:pPr>
              <a:spcBef>
                <a:spcPts val="600"/>
              </a:spcBef>
            </a:pPr>
            <a:r>
              <a:rPr lang="en" sz="2000" b="1" dirty="0"/>
              <a:t>Amau le amau ki-itna nusia in, mi awn tampite’ phattuam nading semkhia uh hi. Ahizongin amaute in amau le amau kidon’lo-in, Ama’ nuntakna phal takin a piakhia Honpa: Zeisu bek mit suan uh hi. </a:t>
            </a:r>
          </a:p>
        </p:txBody>
      </p:sp>
      <p:sp>
        <p:nvSpPr>
          <p:cNvPr id="9" name="CuadroTexto 8">
            <a:extLst>
              <a:ext uri="{FF2B5EF4-FFF2-40B4-BE49-F238E27FC236}">
                <a16:creationId xmlns:a16="http://schemas.microsoft.com/office/drawing/2014/main" id="{5EBCE36D-1D3D-5008-464F-43C06FA23B27}"/>
              </a:ext>
            </a:extLst>
          </p:cNvPr>
          <p:cNvSpPr txBox="1"/>
          <p:nvPr/>
        </p:nvSpPr>
        <p:spPr>
          <a:xfrm>
            <a:off x="5164210" y="4158613"/>
            <a:ext cx="7027790" cy="1323439"/>
          </a:xfrm>
          <a:prstGeom prst="rect">
            <a:avLst/>
          </a:prstGeom>
          <a:noFill/>
        </p:spPr>
        <p:txBody>
          <a:bodyPr wrap="square">
            <a:spAutoFit/>
          </a:bodyPr>
          <a:lstStyle/>
          <a:p>
            <a:pPr>
              <a:spcBef>
                <a:spcPts val="600"/>
              </a:spcBef>
            </a:pPr>
            <a:r>
              <a:rPr lang="en" sz="2000" b="1" dirty="0"/>
              <a:t>Kum zalom 2 na le 3 na hun a Khristiante in aangsung khual na neilo-in itna lakkhia uh hi. Pulnatnapi hun (kum 160 le 265 sungin ), amaute in amau’ bit nading ngaihsunlo-in liam le baai mite don’ dingin amau’ mahmah kipiakhia uh hi.</a:t>
            </a:r>
          </a:p>
        </p:txBody>
      </p:sp>
      <p:sp>
        <p:nvSpPr>
          <p:cNvPr id="11" name="CuadroTexto 10">
            <a:extLst>
              <a:ext uri="{FF2B5EF4-FFF2-40B4-BE49-F238E27FC236}">
                <a16:creationId xmlns:a16="http://schemas.microsoft.com/office/drawing/2014/main" id="{6FE466F1-7C59-EE02-65FC-B0319E17748E}"/>
              </a:ext>
            </a:extLst>
          </p:cNvPr>
          <p:cNvSpPr txBox="1"/>
          <p:nvPr/>
        </p:nvSpPr>
        <p:spPr>
          <a:xfrm>
            <a:off x="5164453" y="3142952"/>
            <a:ext cx="7018019" cy="1015663"/>
          </a:xfrm>
          <a:prstGeom prst="rect">
            <a:avLst/>
          </a:prstGeom>
          <a:noFill/>
        </p:spPr>
        <p:txBody>
          <a:bodyPr wrap="square">
            <a:spAutoFit/>
          </a:bodyPr>
          <a:lstStyle/>
          <a:p>
            <a:pPr>
              <a:spcBef>
                <a:spcPts val="600"/>
              </a:spcBef>
            </a:pPr>
            <a:r>
              <a:rPr lang="en" sz="2000" b="1" dirty="0"/>
              <a:t>Kipawlna khat ahihkeileh a dang khat ii nungzuite-in tua bang mah zui-in sem uh hi. Eite-in Pasian nung </a:t>
            </a:r>
            <a:r>
              <a:rPr lang="en-US" sz="2000" b="1" dirty="0" err="1"/>
              <a:t>i</a:t>
            </a:r>
            <a:r>
              <a:rPr lang="en-US" sz="2000" b="1" dirty="0"/>
              <a:t> </a:t>
            </a:r>
            <a:r>
              <a:rPr lang="en-US" sz="2000" b="1" dirty="0" err="1"/>
              <a:t>zuih</a:t>
            </a:r>
            <a:r>
              <a:rPr lang="en-US" sz="2000" b="1" dirty="0"/>
              <a:t> </a:t>
            </a:r>
            <a:r>
              <a:rPr lang="en-US" sz="2000" b="1" dirty="0" err="1"/>
              <a:t>leh</a:t>
            </a:r>
            <a:r>
              <a:rPr lang="en-US" sz="2000" b="1" dirty="0"/>
              <a:t>, mi </a:t>
            </a:r>
            <a:r>
              <a:rPr lang="en-US" sz="2000" b="1" dirty="0" err="1"/>
              <a:t>dangte</a:t>
            </a:r>
            <a:r>
              <a:rPr lang="en-US" sz="2000" b="1" dirty="0"/>
              <a:t> tungah itna </a:t>
            </a:r>
            <a:r>
              <a:rPr lang="en-US" sz="2000" b="1" dirty="0" err="1"/>
              <a:t>i</a:t>
            </a:r>
            <a:r>
              <a:rPr lang="en-US" sz="2000" b="1" dirty="0"/>
              <a:t> </a:t>
            </a:r>
            <a:r>
              <a:rPr lang="en-US" sz="2000" b="1" dirty="0" err="1"/>
              <a:t>lak</a:t>
            </a:r>
            <a:r>
              <a:rPr lang="en-US" sz="2000" b="1" dirty="0"/>
              <a:t> </a:t>
            </a:r>
            <a:r>
              <a:rPr lang="en-US" sz="2000" b="1" dirty="0" err="1"/>
              <a:t>khia</a:t>
            </a:r>
            <a:r>
              <a:rPr lang="en-US" sz="2000" b="1" dirty="0"/>
              <a:t> ding hi</a:t>
            </a:r>
            <a:r>
              <a:rPr lang="en" sz="2000" b="1" dirty="0"/>
              <a:t> (1Johan 4:20-21).</a:t>
            </a:r>
          </a:p>
        </p:txBody>
      </p:sp>
    </p:spTree>
    <p:extLst>
      <p:ext uri="{BB962C8B-B14F-4D97-AF65-F5344CB8AC3E}">
        <p14:creationId xmlns:p14="http://schemas.microsoft.com/office/powerpoint/2010/main" val="397120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1354711" y="1443841"/>
            <a:ext cx="9801786" cy="3970318"/>
          </a:xfrm>
          <a:prstGeom prst="rect">
            <a:avLst/>
          </a:prstGeom>
          <a:noFill/>
        </p:spPr>
        <p:txBody>
          <a:bodyPr wrap="square">
            <a:spAutoFit/>
          </a:bodyPr>
          <a:lstStyle/>
          <a:p>
            <a:pPr>
              <a:spcBef>
                <a:spcPts val="600"/>
              </a:spcBef>
            </a:pPr>
            <a:r>
              <a:rPr lang="en" sz="2800" b="1" dirty="0">
                <a:latin typeface="Constantia" panose="02030602050306030303" pitchFamily="18" charset="0"/>
              </a:rPr>
              <a:t>“Pasian in a man nei Ama hehpihnate, zontheih ahilo Pasian’ neihsate, leitung tawh hong zopsak nuntak theih na lampi khat ahi dingin thu khat hong suak hi. Khris in Ama’ Kha le gamtat luheekziate ah a ai-awh ding taang’mi sangin a kisap zawk hih leitung ah adang omlo hi. Honpa’ hong itna pen mite’ tung tawn in kilangh sak ding sangin leitung mite in kisap dang omlo hi. Vantung in mihingte lungsim kipaak sakin thupha ahi dingin sathau siangtho nilh theih nading lampite a lam en  uh hi.” </a:t>
            </a:r>
          </a:p>
        </p:txBody>
      </p:sp>
      <p:sp>
        <p:nvSpPr>
          <p:cNvPr id="4" name="CuadroTexto 3">
            <a:extLst>
              <a:ext uri="{FF2B5EF4-FFF2-40B4-BE49-F238E27FC236}">
                <a16:creationId xmlns:a16="http://schemas.microsoft.com/office/drawing/2014/main" id="{9E1370B3-2225-63CD-1CDC-A0C3AECDA134}"/>
              </a:ext>
            </a:extLst>
          </p:cNvPr>
          <p:cNvSpPr txBox="1"/>
          <p:nvPr/>
        </p:nvSpPr>
        <p:spPr>
          <a:xfrm>
            <a:off x="810825" y="6084234"/>
            <a:ext cx="5634299" cy="338554"/>
          </a:xfrm>
          <a:prstGeom prst="rect">
            <a:avLst/>
          </a:prstGeom>
          <a:noFill/>
        </p:spPr>
        <p:txBody>
          <a:bodyPr wrap="none" rtlCol="0">
            <a:spAutoFit/>
          </a:bodyPr>
          <a:lstStyle/>
          <a:p>
            <a:r>
              <a:rPr lang="en-US" sz="1600" b="1" dirty="0"/>
              <a:t>EGW (God's Amazing Grace - Unsearchable Riches, June 28</a:t>
            </a:r>
            <a:r>
              <a:rPr lang="en" sz="1600" b="1" dirty="0"/>
              <a:t>)</a:t>
            </a:r>
          </a:p>
        </p:txBody>
      </p:sp>
    </p:spTree>
    <p:extLst>
      <p:ext uri="{BB962C8B-B14F-4D97-AF65-F5344CB8AC3E}">
        <p14:creationId xmlns:p14="http://schemas.microsoft.com/office/powerpoint/2010/main" val="38537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99D30140-0C91-440D-DA92-EA3AFCA0393E}"/>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20" y="2193310"/>
            <a:ext cx="6400781" cy="4664690"/>
          </a:xfrm>
          <a:prstGeom prst="rect">
            <a:avLst/>
          </a:prstGeom>
          <a:effectLst>
            <a:outerShdw blurRad="50800" dist="38100" algn="l" rotWithShape="0">
              <a:prstClr val="black">
                <a:alpha val="40000"/>
              </a:prstClr>
            </a:outerShdw>
          </a:effectLst>
        </p:spPr>
      </p:pic>
      <p:pic>
        <p:nvPicPr>
          <p:cNvPr id="6" name="Imagen 5">
            <a:extLst>
              <a:ext uri="{FF2B5EF4-FFF2-40B4-BE49-F238E27FC236}">
                <a16:creationId xmlns:a16="http://schemas.microsoft.com/office/drawing/2014/main" id="{533986F0-101F-07EB-53F7-F3EE295C9289}"/>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C5062A57-5594-27D6-C2E5-89252AC8E917}"/>
              </a:ext>
            </a:extLst>
          </p:cNvPr>
          <p:cNvSpPr txBox="1"/>
          <p:nvPr/>
        </p:nvSpPr>
        <p:spPr>
          <a:xfrm>
            <a:off x="152410" y="135468"/>
            <a:ext cx="6096000" cy="1938992"/>
          </a:xfrm>
          <a:prstGeom prst="rect">
            <a:avLst/>
          </a:prstGeom>
          <a:noFill/>
        </p:spPr>
        <p:txBody>
          <a:bodyPr wrap="square">
            <a:spAutoFit/>
            <a:scene3d>
              <a:camera prst="orthographicFront"/>
              <a:lightRig rig="threePt" dir="t"/>
            </a:scene3d>
            <a:sp3d extrusionH="57150">
              <a:bevelT w="38100" h="38100"/>
            </a:sp3d>
          </a:bodyPr>
          <a:lstStyle/>
          <a:p>
            <a:pPr algn="ctr"/>
            <a:r>
              <a:rPr lang="es-ES" sz="2400" b="1" dirty="0">
                <a:solidFill>
                  <a:srgbClr val="166588"/>
                </a:solidFill>
                <a:latin typeface="Comic Sans MS" panose="030F0702030302020204" pitchFamily="66" charset="0"/>
              </a:rPr>
              <a:t>“</a:t>
            </a:r>
            <a:r>
              <a:rPr lang="en-US" sz="2400" b="1" dirty="0">
                <a:solidFill>
                  <a:srgbClr val="166588"/>
                </a:solidFill>
                <a:latin typeface="Comic Sans MS" panose="030F0702030302020204" pitchFamily="66" charset="0"/>
              </a:rPr>
              <a:t>Nang hong ompih </a:t>
            </a:r>
            <a:r>
              <a:rPr lang="en-US" sz="2400" b="1" dirty="0" err="1">
                <a:solidFill>
                  <a:srgbClr val="166588"/>
                </a:solidFill>
                <a:latin typeface="Comic Sans MS" panose="030F0702030302020204" pitchFamily="66" charset="0"/>
              </a:rPr>
              <a:t>kahih</a:t>
            </a:r>
            <a:r>
              <a:rPr lang="en-US" sz="2400" b="1" dirty="0">
                <a:solidFill>
                  <a:srgbClr val="166588"/>
                </a:solidFill>
                <a:latin typeface="Comic Sans MS" panose="030F0702030302020204" pitchFamily="66" charset="0"/>
              </a:rPr>
              <a:t> manin </a:t>
            </a:r>
            <a:r>
              <a:rPr lang="en-US" sz="2400" b="1" dirty="0" err="1">
                <a:solidFill>
                  <a:srgbClr val="166588"/>
                </a:solidFill>
                <a:latin typeface="Comic Sans MS" panose="030F0702030302020204" pitchFamily="66" charset="0"/>
              </a:rPr>
              <a:t>lau</a:t>
            </a:r>
            <a:r>
              <a:rPr lang="en-US" sz="2400" b="1" dirty="0">
                <a:solidFill>
                  <a:srgbClr val="166588"/>
                </a:solidFill>
                <a:latin typeface="Comic Sans MS" panose="030F0702030302020204" pitchFamily="66" charset="0"/>
              </a:rPr>
              <a:t> </a:t>
            </a:r>
            <a:r>
              <a:rPr lang="en-US" sz="2400" b="1" dirty="0" err="1">
                <a:solidFill>
                  <a:srgbClr val="166588"/>
                </a:solidFill>
                <a:latin typeface="Comic Sans MS" panose="030F0702030302020204" pitchFamily="66" charset="0"/>
              </a:rPr>
              <a:t>kei</a:t>
            </a:r>
            <a:r>
              <a:rPr lang="en-US" sz="2400" b="1" dirty="0">
                <a:solidFill>
                  <a:srgbClr val="166588"/>
                </a:solidFill>
                <a:latin typeface="Comic Sans MS" panose="030F0702030302020204" pitchFamily="66" charset="0"/>
              </a:rPr>
              <a:t>-in. Na Pasian </a:t>
            </a:r>
            <a:r>
              <a:rPr lang="en-US" sz="2400" b="1" dirty="0" err="1">
                <a:solidFill>
                  <a:srgbClr val="166588"/>
                </a:solidFill>
                <a:latin typeface="Comic Sans MS" panose="030F0702030302020204" pitchFamily="66" charset="0"/>
              </a:rPr>
              <a:t>kahih</a:t>
            </a:r>
            <a:r>
              <a:rPr lang="en-US" sz="2400" b="1" dirty="0">
                <a:solidFill>
                  <a:srgbClr val="166588"/>
                </a:solidFill>
                <a:latin typeface="Comic Sans MS" panose="030F0702030302020204" pitchFamily="66" charset="0"/>
              </a:rPr>
              <a:t> manin lungkia </a:t>
            </a:r>
            <a:r>
              <a:rPr lang="en-US" sz="2400" b="1" dirty="0" err="1">
                <a:solidFill>
                  <a:srgbClr val="166588"/>
                </a:solidFill>
                <a:latin typeface="Comic Sans MS" panose="030F0702030302020204" pitchFamily="66" charset="0"/>
              </a:rPr>
              <a:t>kei</a:t>
            </a:r>
            <a:r>
              <a:rPr lang="en-US" sz="2400" b="1" dirty="0">
                <a:solidFill>
                  <a:srgbClr val="166588"/>
                </a:solidFill>
                <a:latin typeface="Comic Sans MS" panose="030F0702030302020204" pitchFamily="66" charset="0"/>
              </a:rPr>
              <a:t> in. Nang hong </a:t>
            </a:r>
            <a:r>
              <a:rPr lang="en-US" sz="2400" b="1" dirty="0" err="1">
                <a:solidFill>
                  <a:srgbClr val="166588"/>
                </a:solidFill>
                <a:latin typeface="Comic Sans MS" panose="030F0702030302020204" pitchFamily="66" charset="0"/>
              </a:rPr>
              <a:t>thakhauhsakin</a:t>
            </a:r>
            <a:r>
              <a:rPr lang="en-US" sz="2400" b="1" dirty="0">
                <a:solidFill>
                  <a:srgbClr val="166588"/>
                </a:solidFill>
                <a:latin typeface="Comic Sans MS" panose="030F0702030302020204" pitchFamily="66" charset="0"/>
              </a:rPr>
              <a:t> ka hong huh ding a, </a:t>
            </a:r>
            <a:r>
              <a:rPr lang="en-US" sz="2400" b="1" dirty="0" err="1">
                <a:solidFill>
                  <a:srgbClr val="166588"/>
                </a:solidFill>
                <a:latin typeface="Comic Sans MS" panose="030F0702030302020204" pitchFamily="66" charset="0"/>
              </a:rPr>
              <a:t>nang</a:t>
            </a:r>
            <a:r>
              <a:rPr lang="en-US" sz="2400" b="1" dirty="0">
                <a:solidFill>
                  <a:srgbClr val="166588"/>
                </a:solidFill>
                <a:latin typeface="Comic Sans MS" panose="030F0702030302020204" pitchFamily="66" charset="0"/>
              </a:rPr>
              <a:t> hong </a:t>
            </a:r>
            <a:r>
              <a:rPr lang="en-US" sz="2400" b="1" dirty="0" err="1">
                <a:solidFill>
                  <a:srgbClr val="166588"/>
                </a:solidFill>
                <a:latin typeface="Comic Sans MS" panose="030F0702030302020204" pitchFamily="66" charset="0"/>
              </a:rPr>
              <a:t>huhin</a:t>
            </a:r>
            <a:r>
              <a:rPr lang="en-US" sz="2400" b="1" dirty="0">
                <a:solidFill>
                  <a:srgbClr val="166588"/>
                </a:solidFill>
                <a:latin typeface="Comic Sans MS" panose="030F0702030302020204" pitchFamily="66" charset="0"/>
              </a:rPr>
              <a:t> ka hong honkhia ding hi.”</a:t>
            </a:r>
            <a:r>
              <a:rPr lang="es-ES" sz="2400" b="1" dirty="0">
                <a:solidFill>
                  <a:srgbClr val="166588"/>
                </a:solidFill>
                <a:latin typeface="Comic Sans MS" panose="030F0702030302020204" pitchFamily="66" charset="0"/>
              </a:rPr>
              <a:t> </a:t>
            </a:r>
            <a:r>
              <a:rPr lang="es-ES" b="1" dirty="0">
                <a:solidFill>
                  <a:srgbClr val="166588"/>
                </a:solidFill>
                <a:latin typeface="Comic Sans MS" panose="030F0702030302020204" pitchFamily="66" charset="0"/>
              </a:rPr>
              <a:t>(</a:t>
            </a:r>
            <a:r>
              <a:rPr lang="es-ES" b="1" dirty="0" err="1">
                <a:solidFill>
                  <a:srgbClr val="166588"/>
                </a:solidFill>
                <a:latin typeface="Comic Sans MS" panose="030F0702030302020204" pitchFamily="66" charset="0"/>
              </a:rPr>
              <a:t>Isaiah</a:t>
            </a:r>
            <a:r>
              <a:rPr lang="es-ES" b="1" dirty="0">
                <a:solidFill>
                  <a:srgbClr val="166588"/>
                </a:solidFill>
                <a:latin typeface="Comic Sans MS" panose="030F0702030302020204" pitchFamily="66" charset="0"/>
              </a:rPr>
              <a:t> 41:10)</a:t>
            </a:r>
            <a:endParaRPr lang="es-ES" sz="2400" b="1" dirty="0">
              <a:solidFill>
                <a:srgbClr val="166588"/>
              </a:solidFill>
              <a:latin typeface="Comic Sans MS" panose="030F0702030302020204" pitchFamily="66" charset="0"/>
            </a:endParaRPr>
          </a:p>
        </p:txBody>
      </p:sp>
    </p:spTree>
    <p:extLst>
      <p:ext uri="{BB962C8B-B14F-4D97-AF65-F5344CB8AC3E}">
        <p14:creationId xmlns:p14="http://schemas.microsoft.com/office/powerpoint/2010/main" val="30380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DE4776-1140-B7A3-9E57-D3DEDA17BD0C}"/>
              </a:ext>
            </a:extLst>
          </p:cNvPr>
          <p:cNvSpPr txBox="1"/>
          <p:nvPr/>
        </p:nvSpPr>
        <p:spPr>
          <a:xfrm>
            <a:off x="6326930" y="3765385"/>
            <a:ext cx="5674659" cy="2862322"/>
          </a:xfrm>
          <a:prstGeom prst="rect">
            <a:avLst/>
          </a:prstGeom>
          <a:noFill/>
        </p:spPr>
        <p:txBody>
          <a:bodyPr wrap="square" rtlCol="0">
            <a:spAutoFit/>
          </a:bodyPr>
          <a:lstStyle/>
          <a:p>
            <a:pPr>
              <a:spcBef>
                <a:spcPts val="600"/>
              </a:spcBef>
              <a:tabLst>
                <a:tab pos="538163" algn="l"/>
              </a:tabLst>
            </a:pPr>
            <a:r>
              <a:rPr lang="en" sz="2000" b="1" dirty="0">
                <a:solidFill>
                  <a:schemeClr val="bg1"/>
                </a:solidFill>
                <a:effectLst>
                  <a:glow rad="127000">
                    <a:srgbClr val="AC2850"/>
                  </a:glow>
                </a:effectLst>
              </a:rPr>
              <a:t>Jerusalem kisuksiatna panin sinnate:</a:t>
            </a:r>
          </a:p>
          <a:p>
            <a:pPr lvl="1">
              <a:spcBef>
                <a:spcPts val="600"/>
              </a:spcBef>
              <a:tabLst>
                <a:tab pos="538163" algn="l"/>
              </a:tabLst>
            </a:pPr>
            <a:r>
              <a:rPr lang="en" sz="2000" b="1" dirty="0">
                <a:solidFill>
                  <a:schemeClr val="bg1"/>
                </a:solidFill>
                <a:effectLst>
                  <a:glow rad="127000">
                    <a:srgbClr val="A23292"/>
                  </a:glow>
                </a:effectLst>
              </a:rPr>
              <a:t>Pasian hong itna nialna</a:t>
            </a:r>
          </a:p>
          <a:p>
            <a:pPr lvl="1">
              <a:spcBef>
                <a:spcPts val="600"/>
              </a:spcBef>
              <a:tabLst>
                <a:tab pos="538163" algn="l"/>
              </a:tabLst>
            </a:pPr>
            <a:r>
              <a:rPr lang="en" sz="2000" b="1" dirty="0">
                <a:solidFill>
                  <a:schemeClr val="bg1"/>
                </a:solidFill>
                <a:effectLst>
                  <a:glow rad="127000">
                    <a:srgbClr val="51A54C"/>
                  </a:glow>
                </a:effectLst>
              </a:rPr>
              <a:t>Pasian in a mite lunghihmawh</a:t>
            </a:r>
          </a:p>
          <a:p>
            <a:pPr>
              <a:spcBef>
                <a:spcPts val="1800"/>
              </a:spcBef>
              <a:tabLst>
                <a:tab pos="538163" algn="l"/>
              </a:tabLst>
            </a:pPr>
            <a:r>
              <a:rPr lang="en" sz="2000" b="1" dirty="0">
                <a:solidFill>
                  <a:schemeClr val="bg1"/>
                </a:solidFill>
                <a:effectLst>
                  <a:glow rad="127000">
                    <a:srgbClr val="AC2850"/>
                  </a:glow>
                </a:effectLst>
              </a:rPr>
              <a:t>Khristian masate tungpan sinnate:</a:t>
            </a:r>
          </a:p>
          <a:p>
            <a:pPr lvl="1">
              <a:spcBef>
                <a:spcPts val="600"/>
              </a:spcBef>
              <a:tabLst>
                <a:tab pos="538163" algn="l"/>
              </a:tabLst>
            </a:pPr>
            <a:r>
              <a:rPr lang="en" sz="2000" b="1" dirty="0">
                <a:solidFill>
                  <a:schemeClr val="bg1"/>
                </a:solidFill>
                <a:effectLst>
                  <a:glow rad="127000">
                    <a:srgbClr val="C5600D"/>
                  </a:glow>
                </a:effectLst>
              </a:rPr>
              <a:t>Bawlsiatna sungah cihtakna</a:t>
            </a:r>
          </a:p>
          <a:p>
            <a:pPr lvl="1">
              <a:spcBef>
                <a:spcPts val="600"/>
              </a:spcBef>
              <a:tabLst>
                <a:tab pos="538163" algn="l"/>
              </a:tabLst>
            </a:pPr>
            <a:r>
              <a:rPr lang="en" sz="2000" b="1" dirty="0">
                <a:solidFill>
                  <a:schemeClr val="bg1"/>
                </a:solidFill>
                <a:effectLst>
                  <a:glow rad="127000">
                    <a:srgbClr val="228F9E"/>
                  </a:glow>
                </a:effectLst>
              </a:rPr>
              <a:t>Tasamte’ tungah huhna</a:t>
            </a:r>
          </a:p>
          <a:p>
            <a:pPr lvl="1">
              <a:spcBef>
                <a:spcPts val="600"/>
              </a:spcBef>
              <a:tabLst>
                <a:tab pos="538163" algn="l"/>
              </a:tabLst>
            </a:pPr>
            <a:r>
              <a:rPr lang="en" sz="2000" b="1" dirty="0">
                <a:solidFill>
                  <a:schemeClr val="bg1"/>
                </a:solidFill>
                <a:effectLst>
                  <a:glow rad="127000">
                    <a:srgbClr val="A68702"/>
                  </a:glow>
                </a:effectLst>
              </a:rPr>
              <a:t>Itna, eite hihna lim’</a:t>
            </a:r>
          </a:p>
        </p:txBody>
      </p:sp>
      <p:sp>
        <p:nvSpPr>
          <p:cNvPr id="3" name="CuadroTexto 2">
            <a:extLst>
              <a:ext uri="{FF2B5EF4-FFF2-40B4-BE49-F238E27FC236}">
                <a16:creationId xmlns:a16="http://schemas.microsoft.com/office/drawing/2014/main" id="{3D72F1CE-064A-7660-04A1-ED3658A1B139}"/>
              </a:ext>
            </a:extLst>
          </p:cNvPr>
          <p:cNvSpPr txBox="1"/>
          <p:nvPr/>
        </p:nvSpPr>
        <p:spPr>
          <a:xfrm>
            <a:off x="190411" y="210325"/>
            <a:ext cx="6687670" cy="1015663"/>
          </a:xfrm>
          <a:prstGeom prst="rect">
            <a:avLst/>
          </a:prstGeom>
          <a:noFill/>
        </p:spPr>
        <p:txBody>
          <a:bodyPr wrap="square" rtlCol="0">
            <a:spAutoFit/>
          </a:bodyPr>
          <a:lstStyle/>
          <a:p>
            <a:pPr>
              <a:spcBef>
                <a:spcPts val="600"/>
              </a:spcBef>
            </a:pPr>
            <a:r>
              <a:rPr lang="en" sz="2000" b="1" dirty="0"/>
              <a:t>Kum 70 in Israel gam beihun ah minam khatin kiciamteh hi. Rome in Jerusalem le Biakinn te a suksiat hangin, kidona ah ading a thahat gamte zong kihel hi.</a:t>
            </a:r>
          </a:p>
        </p:txBody>
      </p:sp>
      <p:pic>
        <p:nvPicPr>
          <p:cNvPr id="5" name="Imagen 4" descr="Imagen que contiene exterior, naturaleza, pasto, agua&#10;&#10;Descripción generada automáticamente">
            <a:extLst>
              <a:ext uri="{FF2B5EF4-FFF2-40B4-BE49-F238E27FC236}">
                <a16:creationId xmlns:a16="http://schemas.microsoft.com/office/drawing/2014/main" id="{C7E16AA5-0268-38A4-61FE-7BC8654A2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839" y="155448"/>
            <a:ext cx="5006750" cy="33239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Imagen 6" descr="Imagen que contiene tabla, llenado, entero, grande&#10;&#10;Descripción generada automáticamente">
            <a:extLst>
              <a:ext uri="{FF2B5EF4-FFF2-40B4-BE49-F238E27FC236}">
                <a16:creationId xmlns:a16="http://schemas.microsoft.com/office/drawing/2014/main" id="{60103816-E877-B251-EE17-1A2BB8660D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0411" y="3693780"/>
            <a:ext cx="5113109" cy="30018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Imagen 9" descr="Icono&#10;&#10;Descripción generada automáticamente">
            <a:extLst>
              <a:ext uri="{FF2B5EF4-FFF2-40B4-BE49-F238E27FC236}">
                <a16:creationId xmlns:a16="http://schemas.microsoft.com/office/drawing/2014/main" id="{79E0F991-AA7D-9CC8-38C2-777A1E5AFF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1716" y="5085792"/>
            <a:ext cx="351665" cy="351171"/>
          </a:xfrm>
          <a:prstGeom prst="rect">
            <a:avLst/>
          </a:prstGeom>
        </p:spPr>
      </p:pic>
      <p:pic>
        <p:nvPicPr>
          <p:cNvPr id="12" name="Imagen 11" descr="Icono&#10;&#10;Descripción generada automáticamente">
            <a:extLst>
              <a:ext uri="{FF2B5EF4-FFF2-40B4-BE49-F238E27FC236}">
                <a16:creationId xmlns:a16="http://schemas.microsoft.com/office/drawing/2014/main" id="{95A94C06-655E-BF75-130F-7C1A7E9DB6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1716" y="3780502"/>
            <a:ext cx="351665" cy="351171"/>
          </a:xfrm>
          <a:prstGeom prst="rect">
            <a:avLst/>
          </a:prstGeom>
        </p:spPr>
      </p:pic>
      <p:pic>
        <p:nvPicPr>
          <p:cNvPr id="15" name="Imagen 14" descr="Forma, Icono&#10;&#10;Descripción generada automáticamente">
            <a:extLst>
              <a:ext uri="{FF2B5EF4-FFF2-40B4-BE49-F238E27FC236}">
                <a16:creationId xmlns:a16="http://schemas.microsoft.com/office/drawing/2014/main" id="{69D5C66C-1D84-F157-A468-0EF48AA1EC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443807" y="4490175"/>
            <a:ext cx="191267" cy="477170"/>
          </a:xfrm>
          <a:prstGeom prst="rect">
            <a:avLst/>
          </a:prstGeom>
          <a:effectLst>
            <a:outerShdw blurRad="50800" dist="38100" dir="8100000" algn="tr" rotWithShape="0">
              <a:prstClr val="black">
                <a:alpha val="40000"/>
              </a:prstClr>
            </a:outerShdw>
          </a:effectLst>
        </p:spPr>
      </p:pic>
      <p:pic>
        <p:nvPicPr>
          <p:cNvPr id="16" name="Imagen 15" descr="Forma, Círculo&#10;&#10;Descripción generada automáticamente">
            <a:extLst>
              <a:ext uri="{FF2B5EF4-FFF2-40B4-BE49-F238E27FC236}">
                <a16:creationId xmlns:a16="http://schemas.microsoft.com/office/drawing/2014/main" id="{8DDAEFBD-7E0C-6D9F-CABD-9B50ECCECF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443971" y="4123724"/>
            <a:ext cx="191267" cy="477499"/>
          </a:xfrm>
          <a:prstGeom prst="rect">
            <a:avLst/>
          </a:prstGeom>
          <a:effectLst>
            <a:outerShdw blurRad="50800" dist="38100" dir="8100000" algn="tr" rotWithShape="0">
              <a:prstClr val="black">
                <a:alpha val="40000"/>
              </a:prstClr>
            </a:outerShdw>
          </a:effectLst>
        </p:spPr>
      </p:pic>
      <p:pic>
        <p:nvPicPr>
          <p:cNvPr id="17" name="Imagen 16" descr="Forma, Icono&#10;&#10;Descripción generada automáticamente">
            <a:extLst>
              <a:ext uri="{FF2B5EF4-FFF2-40B4-BE49-F238E27FC236}">
                <a16:creationId xmlns:a16="http://schemas.microsoft.com/office/drawing/2014/main" id="{9B8C0C0D-D9E6-1018-85E6-5FBBEB2C91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443971" y="5795560"/>
            <a:ext cx="191267" cy="477499"/>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635A8854-9E0C-D4E5-F106-8DFC299EC3B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443971" y="6174749"/>
            <a:ext cx="191267" cy="477499"/>
          </a:xfrm>
          <a:prstGeom prst="rect">
            <a:avLst/>
          </a:prstGeom>
          <a:effectLst>
            <a:outerShdw blurRad="50800" dist="38100" dir="8100000" algn="tr" rotWithShape="0">
              <a:prstClr val="black">
                <a:alpha val="40000"/>
              </a:prstClr>
            </a:outerShdw>
          </a:effectLst>
        </p:spPr>
      </p:pic>
      <p:pic>
        <p:nvPicPr>
          <p:cNvPr id="20" name="Imagen 19" descr="Un dibujo de un ojo&#10;&#10;Descripción generada automáticamente con confianza media">
            <a:extLst>
              <a:ext uri="{FF2B5EF4-FFF2-40B4-BE49-F238E27FC236}">
                <a16:creationId xmlns:a16="http://schemas.microsoft.com/office/drawing/2014/main" id="{DC20512D-7FF2-B15E-42B3-31ABC48746F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443891" y="5413898"/>
            <a:ext cx="191426" cy="47749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260ED74-5B40-ADBD-FF7B-98AB6B6E1E4D}"/>
              </a:ext>
            </a:extLst>
          </p:cNvPr>
          <p:cNvSpPr txBox="1"/>
          <p:nvPr/>
        </p:nvSpPr>
        <p:spPr>
          <a:xfrm>
            <a:off x="190410" y="1918485"/>
            <a:ext cx="6687669" cy="1631216"/>
          </a:xfrm>
          <a:prstGeom prst="rect">
            <a:avLst/>
          </a:prstGeom>
          <a:noFill/>
        </p:spPr>
        <p:txBody>
          <a:bodyPr wrap="square">
            <a:spAutoFit/>
          </a:bodyPr>
          <a:lstStyle/>
          <a:p>
            <a:pPr>
              <a:spcBef>
                <a:spcPts val="600"/>
              </a:spcBef>
            </a:pPr>
            <a:r>
              <a:rPr lang="en" sz="2000" b="1" dirty="0"/>
              <a:t>A dang khat pan cileng, Pasian in amah a nial man un a thuak dingte uh gen phapha hi; thukhena thuak ding zekai sak; cihtakna meivak tawi in Pasian’ hong itna tawh leitung vaak sak ding in mite le pawlpi  kiging sak hi.</a:t>
            </a:r>
          </a:p>
        </p:txBody>
      </p:sp>
      <p:sp>
        <p:nvSpPr>
          <p:cNvPr id="9" name="CuadroTexto 8">
            <a:extLst>
              <a:ext uri="{FF2B5EF4-FFF2-40B4-BE49-F238E27FC236}">
                <a16:creationId xmlns:a16="http://schemas.microsoft.com/office/drawing/2014/main" id="{E1C1F80F-BC6F-5E60-3A61-754327326116}"/>
              </a:ext>
            </a:extLst>
          </p:cNvPr>
          <p:cNvSpPr txBox="1"/>
          <p:nvPr/>
        </p:nvSpPr>
        <p:spPr>
          <a:xfrm>
            <a:off x="190409" y="1221070"/>
            <a:ext cx="6687669" cy="707886"/>
          </a:xfrm>
          <a:prstGeom prst="rect">
            <a:avLst/>
          </a:prstGeom>
          <a:noFill/>
        </p:spPr>
        <p:txBody>
          <a:bodyPr wrap="square">
            <a:spAutoFit/>
          </a:bodyPr>
          <a:lstStyle/>
          <a:p>
            <a:pPr>
              <a:spcBef>
                <a:spcPts val="600"/>
              </a:spcBef>
            </a:pPr>
            <a:r>
              <a:rPr lang="en" sz="2000" b="1" dirty="0"/>
              <a:t>Lamkhat panin, Satan in Israel mite in Messiah nial ding in a tawsawn khitciangin, a minam bawlsiat ding ngen hi.</a:t>
            </a:r>
          </a:p>
        </p:txBody>
      </p:sp>
    </p:spTree>
    <p:extLst>
      <p:ext uri="{BB962C8B-B14F-4D97-AF65-F5344CB8AC3E}">
        <p14:creationId xmlns:p14="http://schemas.microsoft.com/office/powerpoint/2010/main" val="393003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style.rotation</p:attrName>
                                        </p:attrNameLst>
                                      </p:cBhvr>
                                      <p:tavLst>
                                        <p:tav tm="0">
                                          <p:val>
                                            <p:fltVal val="90"/>
                                          </p:val>
                                        </p:tav>
                                        <p:tav tm="100000">
                                          <p:val>
                                            <p:fltVal val="0"/>
                                          </p:val>
                                        </p:tav>
                                      </p:tavLst>
                                    </p:anim>
                                    <p:animEffect transition="in" filter="fade">
                                      <p:cBhvr>
                                        <p:cTn id="47" dur="500"/>
                                        <p:tgtEl>
                                          <p:spTgt spid="1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1500"/>
                            </p:stCondLst>
                            <p:childTnLst>
                              <p:par>
                                <p:cTn id="52" presetID="31"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 calcmode="lin" valueType="num">
                                      <p:cBhvr>
                                        <p:cTn id="56" dur="500" fill="hold"/>
                                        <p:tgtEl>
                                          <p:spTgt spid="15"/>
                                        </p:tgtEl>
                                        <p:attrNameLst>
                                          <p:attrName>style.rotation</p:attrName>
                                        </p:attrNameLst>
                                      </p:cBhvr>
                                      <p:tavLst>
                                        <p:tav tm="0">
                                          <p:val>
                                            <p:fltVal val="90"/>
                                          </p:val>
                                        </p:tav>
                                        <p:tav tm="100000">
                                          <p:val>
                                            <p:fltVal val="0"/>
                                          </p:val>
                                        </p:tav>
                                      </p:tavLst>
                                    </p:anim>
                                    <p:animEffect transition="in" filter="fade">
                                      <p:cBhvr>
                                        <p:cTn id="57" dur="500"/>
                                        <p:tgtEl>
                                          <p:spTgt spid="1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0-#ppt_w/2"/>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par>
                          <p:cTn id="72" fill="hold">
                            <p:stCondLst>
                              <p:cond delay="500"/>
                            </p:stCondLst>
                            <p:childTnLst>
                              <p:par>
                                <p:cTn id="73" presetID="31"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1000"/>
                            </p:stCondLst>
                            <p:childTnLst>
                              <p:par>
                                <p:cTn id="83" presetID="31" presetClass="entr" presetSubtype="0"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 calcmode="lin" valueType="num">
                                      <p:cBhvr>
                                        <p:cTn id="87" dur="500" fill="hold"/>
                                        <p:tgtEl>
                                          <p:spTgt spid="17"/>
                                        </p:tgtEl>
                                        <p:attrNameLst>
                                          <p:attrName>style.rotation</p:attrName>
                                        </p:attrNameLst>
                                      </p:cBhvr>
                                      <p:tavLst>
                                        <p:tav tm="0">
                                          <p:val>
                                            <p:fltVal val="90"/>
                                          </p:val>
                                        </p:tav>
                                        <p:tav tm="100000">
                                          <p:val>
                                            <p:fltVal val="0"/>
                                          </p:val>
                                        </p:tav>
                                      </p:tavLst>
                                    </p:anim>
                                    <p:animEffect transition="in" filter="fade">
                                      <p:cBhvr>
                                        <p:cTn id="88" dur="500"/>
                                        <p:tgtEl>
                                          <p:spTgt spid="1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1500"/>
                            </p:stCondLst>
                            <p:childTnLst>
                              <p:par>
                                <p:cTn id="93" presetID="31" presetClass="entr" presetSubtype="0"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 calcmode="lin" valueType="num">
                                      <p:cBhvr>
                                        <p:cTn id="97" dur="500" fill="hold"/>
                                        <p:tgtEl>
                                          <p:spTgt spid="19"/>
                                        </p:tgtEl>
                                        <p:attrNameLst>
                                          <p:attrName>style.rotation</p:attrName>
                                        </p:attrNameLst>
                                      </p:cBhvr>
                                      <p:tavLst>
                                        <p:tav tm="0">
                                          <p:val>
                                            <p:fltVal val="90"/>
                                          </p:val>
                                        </p:tav>
                                        <p:tav tm="100000">
                                          <p:val>
                                            <p:fltVal val="0"/>
                                          </p:val>
                                        </p:tav>
                                      </p:tavLst>
                                    </p:anim>
                                    <p:animEffect transition="in" filter="fade">
                                      <p:cBhvr>
                                        <p:cTn id="98" dur="500"/>
                                        <p:tgtEl>
                                          <p:spTgt spid="19"/>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488402"/>
            <a:ext cx="5986914" cy="2308324"/>
          </a:xfrm>
          <a:prstGeom prst="rect">
            <a:avLst/>
          </a:prstGeom>
          <a:noFill/>
        </p:spPr>
        <p:txBody>
          <a:bodyPr wrap="square">
            <a:spAutoFit/>
          </a:bodyPr>
          <a:lstStyle/>
          <a:p>
            <a:pPr algn="ctr"/>
            <a:r>
              <a:rPr lang="en" sz="4800" b="1" dirty="0">
                <a:ln w="13462">
                  <a:solidFill>
                    <a:srgbClr val="7D4837"/>
                  </a:solidFill>
                  <a:prstDash val="solid"/>
                </a:ln>
                <a:solidFill>
                  <a:srgbClr val="FFFF00"/>
                </a:solidFill>
                <a:effectLst>
                  <a:outerShdw dist="38100" dir="2700000" algn="bl" rotWithShape="0">
                    <a:schemeClr val="accent5"/>
                  </a:outerShdw>
                </a:effectLst>
              </a:rPr>
              <a:t>JERUSALEM KISIATNA PANIN SINNATE</a:t>
            </a:r>
          </a:p>
        </p:txBody>
      </p:sp>
    </p:spTree>
    <p:extLst>
      <p:ext uri="{BB962C8B-B14F-4D97-AF65-F5344CB8AC3E}">
        <p14:creationId xmlns:p14="http://schemas.microsoft.com/office/powerpoint/2010/main" val="27530100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6ACB74-5F9D-195F-81B6-031034FD1489}"/>
              </a:ext>
            </a:extLst>
          </p:cNvPr>
          <p:cNvSpPr txBox="1"/>
          <p:nvPr/>
        </p:nvSpPr>
        <p:spPr>
          <a:xfrm>
            <a:off x="0" y="0"/>
            <a:ext cx="12192000" cy="769441"/>
          </a:xfrm>
          <a:prstGeom prst="rect">
            <a:avLst/>
          </a:prstGeom>
          <a:noFill/>
        </p:spPr>
        <p:txBody>
          <a:bodyPr wrap="square">
            <a:spAutoFit/>
          </a:bodyPr>
          <a:lstStyle/>
          <a:p>
            <a:pPr algn="ctr"/>
            <a:r>
              <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PASIAN HONG ITNA NIALNA</a:t>
            </a:r>
          </a:p>
        </p:txBody>
      </p:sp>
      <p:sp>
        <p:nvSpPr>
          <p:cNvPr id="5" name="CuadroTexto 4">
            <a:extLst>
              <a:ext uri="{FF2B5EF4-FFF2-40B4-BE49-F238E27FC236}">
                <a16:creationId xmlns:a16="http://schemas.microsoft.com/office/drawing/2014/main" id="{55B9B411-2013-EDB3-013A-C7E30FCFCF9A}"/>
              </a:ext>
            </a:extLst>
          </p:cNvPr>
          <p:cNvSpPr txBox="1"/>
          <p:nvPr/>
        </p:nvSpPr>
        <p:spPr>
          <a:xfrm>
            <a:off x="3241964" y="587659"/>
            <a:ext cx="8907337" cy="923330"/>
          </a:xfrm>
          <a:prstGeom prst="rect">
            <a:avLst/>
          </a:prstGeom>
          <a:noFill/>
        </p:spPr>
        <p:txBody>
          <a:bodyPr wrap="square">
            <a:spAutoFit/>
          </a:bodyPr>
          <a:lstStyle/>
          <a:p>
            <a:pPr algn="ctr"/>
            <a:r>
              <a:rPr lang="en-US" b="1" dirty="0">
                <a:solidFill>
                  <a:schemeClr val="accent5">
                    <a:lumMod val="75000"/>
                  </a:schemeClr>
                </a:solidFill>
                <a:latin typeface="Comic Sans MS" panose="030F0702030302020204" pitchFamily="66" charset="0"/>
              </a:rPr>
              <a:t>“Jerusalem, Jerusalem aw, kamsangte </a:t>
            </a:r>
            <a:r>
              <a:rPr lang="en-US" b="1" dirty="0" err="1">
                <a:solidFill>
                  <a:schemeClr val="accent5">
                    <a:lumMod val="75000"/>
                  </a:schemeClr>
                </a:solidFill>
                <a:latin typeface="Comic Sans MS" panose="030F0702030302020204" pitchFamily="66" charset="0"/>
              </a:rPr>
              <a:t>na</a:t>
            </a:r>
            <a:r>
              <a:rPr lang="en-US" b="1" dirty="0">
                <a:solidFill>
                  <a:schemeClr val="accent5">
                    <a:lumMod val="75000"/>
                  </a:schemeClr>
                </a:solidFill>
                <a:latin typeface="Comic Sans MS" panose="030F0702030302020204" pitchFamily="66" charset="0"/>
              </a:rPr>
              <a:t> that a, Pasian’ </a:t>
            </a:r>
            <a:r>
              <a:rPr lang="en-US" b="1" dirty="0" err="1">
                <a:solidFill>
                  <a:schemeClr val="accent5">
                    <a:lumMod val="75000"/>
                  </a:schemeClr>
                </a:solidFill>
                <a:latin typeface="Comic Sans MS" panose="030F0702030302020204" pitchFamily="66" charset="0"/>
              </a:rPr>
              <a:t>sawl</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kamtaite</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na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denglum</a:t>
            </a:r>
            <a:r>
              <a:rPr lang="en-US" b="1" dirty="0">
                <a:solidFill>
                  <a:schemeClr val="accent5">
                    <a:lumMod val="75000"/>
                  </a:schemeClr>
                </a:solidFill>
                <a:latin typeface="Comic Sans MS" panose="030F0702030302020204" pitchFamily="66" charset="0"/>
              </a:rPr>
              <a:t> hi. </a:t>
            </a:r>
            <a:r>
              <a:rPr lang="en-US" b="1" dirty="0" err="1">
                <a:solidFill>
                  <a:schemeClr val="accent5">
                    <a:lumMod val="75000"/>
                  </a:schemeClr>
                </a:solidFill>
                <a:latin typeface="Comic Sans MS" panose="030F0702030302020204" pitchFamily="66" charset="0"/>
              </a:rPr>
              <a:t>Akpi</a:t>
            </a:r>
            <a:r>
              <a:rPr lang="en-US" b="1" dirty="0">
                <a:solidFill>
                  <a:schemeClr val="accent5">
                    <a:lumMod val="75000"/>
                  </a:schemeClr>
                </a:solidFill>
                <a:latin typeface="Comic Sans MS" panose="030F0702030302020204" pitchFamily="66" charset="0"/>
              </a:rPr>
              <a:t> in a kha tawh a note a </a:t>
            </a:r>
            <a:r>
              <a:rPr lang="en-US" b="1" dirty="0" err="1">
                <a:solidFill>
                  <a:schemeClr val="accent5">
                    <a:lumMod val="75000"/>
                  </a:schemeClr>
                </a:solidFill>
                <a:latin typeface="Comic Sans MS" panose="030F0702030302020204" pitchFamily="66" charset="0"/>
              </a:rPr>
              <a:t>huai</a:t>
            </a:r>
            <a:r>
              <a:rPr lang="en-US" b="1" dirty="0">
                <a:solidFill>
                  <a:schemeClr val="accent5">
                    <a:lumMod val="75000"/>
                  </a:schemeClr>
                </a:solidFill>
                <a:latin typeface="Comic Sans MS" panose="030F0702030302020204" pitchFamily="66" charset="0"/>
              </a:rPr>
              <a:t> mah bangin </a:t>
            </a:r>
            <a:r>
              <a:rPr lang="en-US" b="1" dirty="0" err="1">
                <a:solidFill>
                  <a:schemeClr val="accent5">
                    <a:lumMod val="75000"/>
                  </a:schemeClr>
                </a:solidFill>
                <a:latin typeface="Comic Sans MS" panose="030F0702030302020204" pitchFamily="66" charset="0"/>
              </a:rPr>
              <a:t>na</a:t>
            </a:r>
            <a:r>
              <a:rPr lang="en-US" b="1" dirty="0">
                <a:solidFill>
                  <a:schemeClr val="accent5">
                    <a:lumMod val="75000"/>
                  </a:schemeClr>
                </a:solidFill>
                <a:latin typeface="Comic Sans MS" panose="030F0702030302020204" pitchFamily="66" charset="0"/>
              </a:rPr>
              <a:t> mite kha </a:t>
            </a:r>
            <a:r>
              <a:rPr lang="en-US" b="1" dirty="0" err="1">
                <a:solidFill>
                  <a:schemeClr val="accent5">
                    <a:lumMod val="75000"/>
                  </a:schemeClr>
                </a:solidFill>
                <a:latin typeface="Comic Sans MS" panose="030F0702030302020204" pitchFamily="66" charset="0"/>
              </a:rPr>
              <a:t>huainuam</a:t>
            </a:r>
            <a:r>
              <a:rPr lang="en-US" b="1" dirty="0">
                <a:solidFill>
                  <a:schemeClr val="accent5">
                    <a:lumMod val="75000"/>
                  </a:schemeClr>
                </a:solidFill>
                <a:latin typeface="Comic Sans MS" panose="030F0702030302020204" pitchFamily="66" charset="0"/>
              </a:rPr>
              <a:t> tawntung a, ahizongin </a:t>
            </a:r>
            <a:r>
              <a:rPr lang="en-US" b="1" dirty="0" err="1">
                <a:solidFill>
                  <a:schemeClr val="accent5">
                    <a:lumMod val="75000"/>
                  </a:schemeClr>
                </a:solidFill>
                <a:latin typeface="Comic Sans MS" panose="030F0702030302020204" pitchFamily="66" charset="0"/>
              </a:rPr>
              <a:t>na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ut</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kei</a:t>
            </a:r>
            <a:r>
              <a:rPr lang="en-US" b="1" dirty="0">
                <a:solidFill>
                  <a:schemeClr val="accent5">
                    <a:lumMod val="75000"/>
                  </a:schemeClr>
                </a:solidFill>
                <a:latin typeface="Comic Sans MS" panose="030F0702030302020204" pitchFamily="66" charset="0"/>
              </a:rPr>
              <a:t> hi!</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(Matthai 23:37)</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7E62783-843A-9460-B9A3-6E0A1E213E32}"/>
              </a:ext>
            </a:extLst>
          </p:cNvPr>
          <p:cNvSpPr txBox="1"/>
          <p:nvPr/>
        </p:nvSpPr>
        <p:spPr>
          <a:xfrm>
            <a:off x="3663645" y="1510989"/>
            <a:ext cx="8567523" cy="1015663"/>
          </a:xfrm>
          <a:prstGeom prst="rect">
            <a:avLst/>
          </a:prstGeom>
          <a:noFill/>
        </p:spPr>
        <p:txBody>
          <a:bodyPr wrap="square" rtlCol="0">
            <a:spAutoFit/>
          </a:bodyPr>
          <a:lstStyle/>
          <a:p>
            <a:pPr>
              <a:spcBef>
                <a:spcPts val="600"/>
              </a:spcBef>
            </a:pPr>
            <a:r>
              <a:rPr lang="en" sz="2000" b="1" dirty="0">
                <a:solidFill>
                  <a:schemeClr val="bg1"/>
                </a:solidFill>
                <a:effectLst>
                  <a:glow rad="127000">
                    <a:srgbClr val="1A0613"/>
                  </a:glow>
                  <a:outerShdw blurRad="38100" dist="38100" dir="2700000" algn="tl">
                    <a:srgbClr val="000000">
                      <a:alpha val="43137"/>
                    </a:srgbClr>
                  </a:outerShdw>
                </a:effectLst>
              </a:rPr>
              <a:t>Zeisu in Jerusalem a tun’ kuan ciang in kap hi (Luka 19:41-44). Pasian in itna tawh a sapnate amaute in lung khauh takin a nial manun a kituak tha man thuak ding ahihna thei hi (Matt. 23:37).</a:t>
            </a:r>
          </a:p>
        </p:txBody>
      </p:sp>
      <p:pic>
        <p:nvPicPr>
          <p:cNvPr id="4" name="Imagen 3" descr="Un grupo de personas disfrazadas&#10;&#10;Descripción generada automáticamente con confianza media">
            <a:extLst>
              <a:ext uri="{FF2B5EF4-FFF2-40B4-BE49-F238E27FC236}">
                <a16:creationId xmlns:a16="http://schemas.microsoft.com/office/drawing/2014/main" id="{9633F36D-BFD8-4623-27CD-B854776F77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2119" y="872836"/>
            <a:ext cx="3251389" cy="2543874"/>
          </a:xfrm>
          <a:prstGeom prst="rect">
            <a:avLst/>
          </a:prstGeom>
          <a:solidFill>
            <a:srgbClr val="FFFFFF">
              <a:shade val="85000"/>
            </a:srgbClr>
          </a:solidFill>
          <a:ln w="88900" cap="sq">
            <a:solidFill>
              <a:srgbClr val="BAEA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edificio, calle, caminando, gente&#10;&#10;Descripción generada automáticamente">
            <a:extLst>
              <a:ext uri="{FF2B5EF4-FFF2-40B4-BE49-F238E27FC236}">
                <a16:creationId xmlns:a16="http://schemas.microsoft.com/office/drawing/2014/main" id="{B9B09A16-BCDD-6F88-A969-53EA21628D9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825339" y="3657357"/>
            <a:ext cx="4109449" cy="3082087"/>
          </a:xfrm>
          <a:prstGeom prst="rect">
            <a:avLst/>
          </a:prstGeom>
          <a:solidFill>
            <a:srgbClr val="FFFFFF">
              <a:shade val="85000"/>
            </a:srgbClr>
          </a:solidFill>
          <a:ln w="88900" cap="sq">
            <a:solidFill>
              <a:srgbClr val="BC330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Descripción generada automáticamente con confianza media">
            <a:extLst>
              <a:ext uri="{FF2B5EF4-FFF2-40B4-BE49-F238E27FC236}">
                <a16:creationId xmlns:a16="http://schemas.microsoft.com/office/drawing/2014/main" id="{33F1CABD-1F28-F164-31EB-3D8A9893272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53856" y="3245970"/>
            <a:ext cx="2887481" cy="3503939"/>
          </a:xfrm>
          <a:prstGeom prst="rect">
            <a:avLst/>
          </a:prstGeom>
          <a:effectLst>
            <a:outerShdw blurRad="50800" dist="38100" dir="2700000" algn="tl" rotWithShape="0">
              <a:schemeClr val="bg1">
                <a:alpha val="40000"/>
              </a:schemeClr>
            </a:outerShdw>
            <a:softEdge rad="25400"/>
          </a:effectLst>
        </p:spPr>
      </p:pic>
      <p:sp>
        <p:nvSpPr>
          <p:cNvPr id="12" name="CuadroTexto 11">
            <a:extLst>
              <a:ext uri="{FF2B5EF4-FFF2-40B4-BE49-F238E27FC236}">
                <a16:creationId xmlns:a16="http://schemas.microsoft.com/office/drawing/2014/main" id="{85A86519-C46C-1181-E826-A355DA32194C}"/>
              </a:ext>
            </a:extLst>
          </p:cNvPr>
          <p:cNvSpPr txBox="1"/>
          <p:nvPr/>
        </p:nvSpPr>
        <p:spPr>
          <a:xfrm>
            <a:off x="42698" y="3541077"/>
            <a:ext cx="6811157" cy="1631216"/>
          </a:xfrm>
          <a:prstGeom prst="rect">
            <a:avLst/>
          </a:prstGeom>
          <a:noFill/>
        </p:spPr>
        <p:txBody>
          <a:bodyPr wrap="square">
            <a:spAutoFit/>
          </a:bodyPr>
          <a:lstStyle/>
          <a:p>
            <a:pPr>
              <a:spcBef>
                <a:spcPts val="600"/>
              </a:spcBef>
            </a:pPr>
            <a:r>
              <a:rPr lang="en" sz="2000" b="1" dirty="0">
                <a:solidFill>
                  <a:schemeClr val="bg1"/>
                </a:solidFill>
                <a:effectLst>
                  <a:glow rad="127000">
                    <a:srgbClr val="1A0613"/>
                  </a:glow>
                  <a:outerShdw blurRad="38100" dist="38100" dir="2700000" algn="tl">
                    <a:srgbClr val="000000">
                      <a:alpha val="43137"/>
                    </a:srgbClr>
                  </a:outerShdw>
                </a:effectLst>
              </a:rPr>
              <a:t>Kum 66 sung Jew te in Rome te bawlsiat langpanna thuak ahihna tangthu in pulak hi. Rome te’n khuapi a umcih hun sungin Jew te-in amau le amau kido uh hi. Kum 70 ah vai khempeuh zo siang hi. Titus in Jerusalem le Biakinnpi susia hi. Jew mite awn khat bang sihna thuak hi.</a:t>
            </a:r>
          </a:p>
        </p:txBody>
      </p:sp>
      <p:sp>
        <p:nvSpPr>
          <p:cNvPr id="7" name="CuadroTexto 6">
            <a:extLst>
              <a:ext uri="{FF2B5EF4-FFF2-40B4-BE49-F238E27FC236}">
                <a16:creationId xmlns:a16="http://schemas.microsoft.com/office/drawing/2014/main" id="{FC0EB4FE-D62D-24F6-3CC9-2229E71F96AE}"/>
              </a:ext>
            </a:extLst>
          </p:cNvPr>
          <p:cNvSpPr txBox="1"/>
          <p:nvPr/>
        </p:nvSpPr>
        <p:spPr>
          <a:xfrm>
            <a:off x="3663645" y="2526033"/>
            <a:ext cx="8485656" cy="1015663"/>
          </a:xfrm>
          <a:prstGeom prst="rect">
            <a:avLst/>
          </a:prstGeom>
          <a:noFill/>
        </p:spPr>
        <p:txBody>
          <a:bodyPr wrap="square">
            <a:spAutoFit/>
          </a:bodyPr>
          <a:lstStyle/>
          <a:p>
            <a:pPr>
              <a:spcBef>
                <a:spcPts val="600"/>
              </a:spcBef>
            </a:pPr>
            <a:r>
              <a:rPr lang="en" sz="2000" b="1" dirty="0">
                <a:solidFill>
                  <a:schemeClr val="bg1"/>
                </a:solidFill>
                <a:effectLst>
                  <a:glow rad="127000">
                    <a:srgbClr val="1A0613"/>
                  </a:glow>
                  <a:outerShdw blurRad="38100" dist="38100" dir="2700000" algn="tl">
                    <a:srgbClr val="000000">
                      <a:alpha val="43137"/>
                    </a:srgbClr>
                  </a:outerShdw>
                </a:effectLst>
              </a:rPr>
              <a:t>Siathuainate thei ahihmanin a kap hi. Bang hanghiam cihleh Pasian in  eite hong itlua ahihmanin kua mah hong si sak nuamlo in, mi khempeuh tawntung nuntakna ngah sak suam hi (Jn. 5:39-40; Ezek. 18:31-32).</a:t>
            </a:r>
          </a:p>
        </p:txBody>
      </p:sp>
      <p:sp>
        <p:nvSpPr>
          <p:cNvPr id="11" name="CuadroTexto 10">
            <a:extLst>
              <a:ext uri="{FF2B5EF4-FFF2-40B4-BE49-F238E27FC236}">
                <a16:creationId xmlns:a16="http://schemas.microsoft.com/office/drawing/2014/main" id="{99AAB0A5-7075-5AAE-7F60-599C4387A376}"/>
              </a:ext>
            </a:extLst>
          </p:cNvPr>
          <p:cNvSpPr txBox="1"/>
          <p:nvPr/>
        </p:nvSpPr>
        <p:spPr>
          <a:xfrm>
            <a:off x="45039" y="5171675"/>
            <a:ext cx="6769648" cy="1631216"/>
          </a:xfrm>
          <a:prstGeom prst="rect">
            <a:avLst/>
          </a:prstGeom>
          <a:noFill/>
        </p:spPr>
        <p:txBody>
          <a:bodyPr wrap="square">
            <a:spAutoFit/>
          </a:bodyPr>
          <a:lstStyle/>
          <a:p>
            <a:pPr>
              <a:spcBef>
                <a:spcPts val="600"/>
              </a:spcBef>
            </a:pPr>
            <a:r>
              <a:rPr lang="en" sz="2000" b="1" dirty="0">
                <a:solidFill>
                  <a:schemeClr val="bg1"/>
                </a:solidFill>
                <a:effectLst>
                  <a:glow rad="127000">
                    <a:srgbClr val="1A0613"/>
                  </a:glow>
                  <a:outerShdw blurRad="38100" dist="38100" dir="2700000" algn="tl">
                    <a:srgbClr val="000000">
                      <a:alpha val="43137"/>
                    </a:srgbClr>
                  </a:outerShdw>
                </a:effectLst>
              </a:rPr>
              <a:t>Ahizongin Satan in Jewte pen koi bangin tawsawn cih tangthu in pulaak lo hi. Langpan na tawh Rome te kik ding sawm hi. Jerusalem kisiatna ah gilopa nasep hi. Nuntak na bulpi pan lampial na hangin, Israel te kisiatna, sihna ding bek a zong galpa in hehpih ngah hi.</a:t>
            </a:r>
          </a:p>
        </p:txBody>
      </p:sp>
    </p:spTree>
    <p:extLst>
      <p:ext uri="{BB962C8B-B14F-4D97-AF65-F5344CB8AC3E}">
        <p14:creationId xmlns:p14="http://schemas.microsoft.com/office/powerpoint/2010/main" val="27281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290">
                                          <p:stCondLst>
                                            <p:cond delay="0"/>
                                          </p:stCondLst>
                                        </p:cTn>
                                        <p:tgtEl>
                                          <p:spTgt spid="8"/>
                                        </p:tgtEl>
                                      </p:cBhvr>
                                    </p:animEffect>
                                    <p:anim calcmode="lin" valueType="num">
                                      <p:cBhvr>
                                        <p:cTn id="41"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46" dur="13">
                                          <p:stCondLst>
                                            <p:cond delay="325"/>
                                          </p:stCondLst>
                                        </p:cTn>
                                        <p:tgtEl>
                                          <p:spTgt spid="8"/>
                                        </p:tgtEl>
                                      </p:cBhvr>
                                      <p:to x="100000" y="60000"/>
                                    </p:animScale>
                                    <p:animScale>
                                      <p:cBhvr>
                                        <p:cTn id="47" dur="83" decel="50000">
                                          <p:stCondLst>
                                            <p:cond delay="338"/>
                                          </p:stCondLst>
                                        </p:cTn>
                                        <p:tgtEl>
                                          <p:spTgt spid="8"/>
                                        </p:tgtEl>
                                      </p:cBhvr>
                                      <p:to x="100000" y="100000"/>
                                    </p:animScale>
                                    <p:animScale>
                                      <p:cBhvr>
                                        <p:cTn id="48" dur="13">
                                          <p:stCondLst>
                                            <p:cond delay="656"/>
                                          </p:stCondLst>
                                        </p:cTn>
                                        <p:tgtEl>
                                          <p:spTgt spid="8"/>
                                        </p:tgtEl>
                                      </p:cBhvr>
                                      <p:to x="100000" y="80000"/>
                                    </p:animScale>
                                    <p:animScale>
                                      <p:cBhvr>
                                        <p:cTn id="49" dur="83" decel="50000">
                                          <p:stCondLst>
                                            <p:cond delay="669"/>
                                          </p:stCondLst>
                                        </p:cTn>
                                        <p:tgtEl>
                                          <p:spTgt spid="8"/>
                                        </p:tgtEl>
                                      </p:cBhvr>
                                      <p:to x="100000" y="100000"/>
                                    </p:animScale>
                                    <p:animScale>
                                      <p:cBhvr>
                                        <p:cTn id="50" dur="13">
                                          <p:stCondLst>
                                            <p:cond delay="821"/>
                                          </p:stCondLst>
                                        </p:cTn>
                                        <p:tgtEl>
                                          <p:spTgt spid="8"/>
                                        </p:tgtEl>
                                      </p:cBhvr>
                                      <p:to x="100000" y="90000"/>
                                    </p:animScale>
                                    <p:animScale>
                                      <p:cBhvr>
                                        <p:cTn id="51" dur="83" decel="50000">
                                          <p:stCondLst>
                                            <p:cond delay="834"/>
                                          </p:stCondLst>
                                        </p:cTn>
                                        <p:tgtEl>
                                          <p:spTgt spid="8"/>
                                        </p:tgtEl>
                                      </p:cBhvr>
                                      <p:to x="100000" y="100000"/>
                                    </p:animScale>
                                    <p:animScale>
                                      <p:cBhvr>
                                        <p:cTn id="52" dur="13">
                                          <p:stCondLst>
                                            <p:cond delay="904"/>
                                          </p:stCondLst>
                                        </p:cTn>
                                        <p:tgtEl>
                                          <p:spTgt spid="8"/>
                                        </p:tgtEl>
                                      </p:cBhvr>
                                      <p:to x="100000" y="95000"/>
                                    </p:animScale>
                                    <p:animScale>
                                      <p:cBhvr>
                                        <p:cTn id="53" dur="83" decel="50000">
                                          <p:stCondLst>
                                            <p:cond delay="917"/>
                                          </p:stCondLst>
                                        </p:cTn>
                                        <p:tgtEl>
                                          <p:spTgt spid="8"/>
                                        </p:tgtEl>
                                      </p:cBhvr>
                                      <p:to x="100000" y="100000"/>
                                    </p:animScale>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 calcmode="lin" valueType="num">
                                      <p:cBhvr>
                                        <p:cTn id="6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753577-0772-8C5D-5729-02A1810D199A}"/>
              </a:ext>
            </a:extLst>
          </p:cNvPr>
          <p:cNvSpPr txBox="1"/>
          <p:nvPr/>
        </p:nvSpPr>
        <p:spPr>
          <a:xfrm>
            <a:off x="0" y="0"/>
            <a:ext cx="12191999" cy="769441"/>
          </a:xfrm>
          <a:prstGeom prst="rect">
            <a:avLst/>
          </a:prstGeom>
          <a:noFill/>
        </p:spPr>
        <p:txBody>
          <a:bodyPr wrap="square">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PASIAN IN A MITE LUNGHIHMAWH</a:t>
            </a:r>
          </a:p>
        </p:txBody>
      </p:sp>
      <p:sp>
        <p:nvSpPr>
          <p:cNvPr id="7" name="CuadroTexto 6">
            <a:extLst>
              <a:ext uri="{FF2B5EF4-FFF2-40B4-BE49-F238E27FC236}">
                <a16:creationId xmlns:a16="http://schemas.microsoft.com/office/drawing/2014/main" id="{FEF83F4B-F7CA-4A9C-1F24-E7C5EEC9A6B4}"/>
              </a:ext>
            </a:extLst>
          </p:cNvPr>
          <p:cNvSpPr txBox="1"/>
          <p:nvPr/>
        </p:nvSpPr>
        <p:spPr>
          <a:xfrm>
            <a:off x="179293" y="645476"/>
            <a:ext cx="11649718" cy="646331"/>
          </a:xfrm>
          <a:prstGeom prst="rect">
            <a:avLst/>
          </a:prstGeom>
          <a:noFill/>
        </p:spPr>
        <p:txBody>
          <a:bodyPr wrap="square">
            <a:spAutoFit/>
          </a:bodyPr>
          <a:lstStyle/>
          <a:p>
            <a:pPr algn="ctr"/>
            <a:r>
              <a:rPr lang="en" b="1" dirty="0">
                <a:solidFill>
                  <a:srgbClr val="002060"/>
                </a:solidFill>
                <a:latin typeface="Comic Sans MS" panose="030F0702030302020204" pitchFamily="66" charset="0"/>
              </a:rPr>
              <a:t>“</a:t>
            </a:r>
            <a:r>
              <a:rPr lang="en-US" b="1" dirty="0">
                <a:solidFill>
                  <a:srgbClr val="002060"/>
                </a:solidFill>
                <a:latin typeface="Comic Sans MS" panose="030F0702030302020204" pitchFamily="66" charset="0"/>
              </a:rPr>
              <a:t>Nang hong ompih ka </a:t>
            </a:r>
            <a:r>
              <a:rPr lang="en-US" b="1" dirty="0" err="1">
                <a:solidFill>
                  <a:srgbClr val="002060"/>
                </a:solidFill>
                <a:latin typeface="Comic Sans MS" panose="030F0702030302020204" pitchFamily="66" charset="0"/>
              </a:rPr>
              <a:t>hih</a:t>
            </a:r>
            <a:r>
              <a:rPr lang="en-US" b="1" dirty="0">
                <a:solidFill>
                  <a:srgbClr val="002060"/>
                </a:solidFill>
                <a:latin typeface="Comic Sans MS" panose="030F0702030302020204" pitchFamily="66" charset="0"/>
              </a:rPr>
              <a:t> manin </a:t>
            </a:r>
            <a:r>
              <a:rPr lang="en-US" b="1" dirty="0" err="1">
                <a:solidFill>
                  <a:srgbClr val="002060"/>
                </a:solidFill>
                <a:latin typeface="Comic Sans MS" panose="030F0702030302020204" pitchFamily="66" charset="0"/>
              </a:rPr>
              <a:t>lau</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kei</a:t>
            </a:r>
            <a:r>
              <a:rPr lang="en-US" b="1" dirty="0">
                <a:solidFill>
                  <a:srgbClr val="002060"/>
                </a:solidFill>
                <a:latin typeface="Comic Sans MS" panose="030F0702030302020204" pitchFamily="66" charset="0"/>
              </a:rPr>
              <a:t> in. Na Pasian ka </a:t>
            </a:r>
            <a:r>
              <a:rPr lang="en-US" b="1" dirty="0" err="1">
                <a:solidFill>
                  <a:srgbClr val="002060"/>
                </a:solidFill>
                <a:latin typeface="Comic Sans MS" panose="030F0702030302020204" pitchFamily="66" charset="0"/>
              </a:rPr>
              <a:t>hih</a:t>
            </a:r>
            <a:r>
              <a:rPr lang="en-US" b="1" dirty="0">
                <a:solidFill>
                  <a:srgbClr val="002060"/>
                </a:solidFill>
                <a:latin typeface="Comic Sans MS" panose="030F0702030302020204" pitchFamily="66" charset="0"/>
              </a:rPr>
              <a:t> manin lungkia </a:t>
            </a:r>
            <a:r>
              <a:rPr lang="en-US" b="1" dirty="0" err="1">
                <a:solidFill>
                  <a:srgbClr val="002060"/>
                </a:solidFill>
                <a:latin typeface="Comic Sans MS" panose="030F0702030302020204" pitchFamily="66" charset="0"/>
              </a:rPr>
              <a:t>kei</a:t>
            </a:r>
            <a:r>
              <a:rPr lang="en-US" b="1" dirty="0">
                <a:solidFill>
                  <a:srgbClr val="002060"/>
                </a:solidFill>
                <a:latin typeface="Comic Sans MS" panose="030F0702030302020204" pitchFamily="66" charset="0"/>
              </a:rPr>
              <a:t> in. Nang hong </a:t>
            </a:r>
            <a:r>
              <a:rPr lang="en-US" b="1" dirty="0" err="1">
                <a:solidFill>
                  <a:srgbClr val="002060"/>
                </a:solidFill>
                <a:latin typeface="Comic Sans MS" panose="030F0702030302020204" pitchFamily="66" charset="0"/>
              </a:rPr>
              <a:t>thakhauh</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sakin</a:t>
            </a:r>
            <a:r>
              <a:rPr lang="en-US" b="1" dirty="0">
                <a:solidFill>
                  <a:srgbClr val="002060"/>
                </a:solidFill>
                <a:latin typeface="Comic Sans MS" panose="030F0702030302020204" pitchFamily="66" charset="0"/>
              </a:rPr>
              <a:t> ka hong </a:t>
            </a:r>
            <a:r>
              <a:rPr lang="en-US" b="1" dirty="0" err="1">
                <a:solidFill>
                  <a:srgbClr val="002060"/>
                </a:solidFill>
                <a:latin typeface="Comic Sans MS" panose="030F0702030302020204" pitchFamily="66" charset="0"/>
              </a:rPr>
              <a:t>huhding</a:t>
            </a:r>
            <a:r>
              <a:rPr lang="en-US" b="1" dirty="0">
                <a:solidFill>
                  <a:srgbClr val="002060"/>
                </a:solidFill>
                <a:latin typeface="Comic Sans MS" panose="030F0702030302020204" pitchFamily="66" charset="0"/>
              </a:rPr>
              <a:t> a, </a:t>
            </a:r>
            <a:r>
              <a:rPr lang="en-US" b="1" dirty="0" err="1">
                <a:solidFill>
                  <a:srgbClr val="002060"/>
                </a:solidFill>
                <a:latin typeface="Comic Sans MS" panose="030F0702030302020204" pitchFamily="66" charset="0"/>
              </a:rPr>
              <a:t>nang</a:t>
            </a:r>
            <a:r>
              <a:rPr lang="en-US" b="1" dirty="0">
                <a:solidFill>
                  <a:srgbClr val="002060"/>
                </a:solidFill>
                <a:latin typeface="Comic Sans MS" panose="030F0702030302020204" pitchFamily="66" charset="0"/>
              </a:rPr>
              <a:t> hong </a:t>
            </a:r>
            <a:r>
              <a:rPr lang="en-US" b="1" dirty="0" err="1">
                <a:solidFill>
                  <a:srgbClr val="002060"/>
                </a:solidFill>
                <a:latin typeface="Comic Sans MS" panose="030F0702030302020204" pitchFamily="66" charset="0"/>
              </a:rPr>
              <a:t>huhin</a:t>
            </a:r>
            <a:r>
              <a:rPr lang="en-US" b="1" dirty="0">
                <a:solidFill>
                  <a:srgbClr val="002060"/>
                </a:solidFill>
                <a:latin typeface="Comic Sans MS" panose="030F0702030302020204" pitchFamily="66" charset="0"/>
              </a:rPr>
              <a:t> ka hong </a:t>
            </a:r>
            <a:r>
              <a:rPr lang="en-US" b="1" dirty="0" err="1">
                <a:solidFill>
                  <a:srgbClr val="002060"/>
                </a:solidFill>
                <a:latin typeface="Comic Sans MS" panose="030F0702030302020204" pitchFamily="66" charset="0"/>
              </a:rPr>
              <a:t>huhin</a:t>
            </a:r>
            <a:r>
              <a:rPr lang="en-US" b="1" dirty="0">
                <a:solidFill>
                  <a:srgbClr val="002060"/>
                </a:solidFill>
                <a:latin typeface="Comic Sans MS" panose="030F0702030302020204" pitchFamily="66" charset="0"/>
              </a:rPr>
              <a:t> ka hong honkhia ding hi.”</a:t>
            </a:r>
            <a:r>
              <a:rPr lang="en" b="1" dirty="0">
                <a:solidFill>
                  <a:srgbClr val="002060"/>
                </a:solidFill>
                <a:latin typeface="Comic Sans MS" panose="030F0702030302020204" pitchFamily="66" charset="0"/>
              </a:rPr>
              <a:t> </a:t>
            </a:r>
            <a:r>
              <a:rPr lang="en" sz="1400" b="1" dirty="0">
                <a:solidFill>
                  <a:srgbClr val="002060"/>
                </a:solidFill>
                <a:latin typeface="Comic Sans MS" panose="030F0702030302020204" pitchFamily="66" charset="0"/>
              </a:rPr>
              <a:t>(Isaiah 41:10)</a:t>
            </a:r>
          </a:p>
        </p:txBody>
      </p:sp>
      <p:sp>
        <p:nvSpPr>
          <p:cNvPr id="8" name="CuadroTexto 7">
            <a:extLst>
              <a:ext uri="{FF2B5EF4-FFF2-40B4-BE49-F238E27FC236}">
                <a16:creationId xmlns:a16="http://schemas.microsoft.com/office/drawing/2014/main" id="{19C41DAB-11A2-84DE-DEC2-02FB99A1B25C}"/>
              </a:ext>
            </a:extLst>
          </p:cNvPr>
          <p:cNvSpPr txBox="1"/>
          <p:nvPr/>
        </p:nvSpPr>
        <p:spPr>
          <a:xfrm>
            <a:off x="179294" y="1291807"/>
            <a:ext cx="8233186" cy="1015663"/>
          </a:xfrm>
          <a:prstGeom prst="rect">
            <a:avLst/>
          </a:prstGeom>
          <a:noFill/>
        </p:spPr>
        <p:txBody>
          <a:bodyPr wrap="square" rtlCol="0">
            <a:spAutoFit/>
          </a:bodyPr>
          <a:lstStyle/>
          <a:p>
            <a:pPr>
              <a:spcBef>
                <a:spcPts val="600"/>
              </a:spcBef>
            </a:pPr>
            <a:r>
              <a:rPr lang="en" sz="2000" b="1" dirty="0"/>
              <a:t>Ama hong itna sungah, Pasian in siatna pan a suakta nuam khempeuh lam honsak hi. Amahin lim’ khat pia hi: Jerusalem pen vanglian galkap te-in um’cih hi (Luka 21:20).</a:t>
            </a:r>
          </a:p>
        </p:txBody>
      </p:sp>
      <p:pic>
        <p:nvPicPr>
          <p:cNvPr id="4" name="Imagen 3" descr="Una multitud de gente&#10;&#10;Descripción generada automáticamente">
            <a:extLst>
              <a:ext uri="{FF2B5EF4-FFF2-40B4-BE49-F238E27FC236}">
                <a16:creationId xmlns:a16="http://schemas.microsoft.com/office/drawing/2014/main" id="{FCE6A1B4-D7D2-F3F3-C1AC-C1852974F66E}"/>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412480" y="1405487"/>
            <a:ext cx="3617407" cy="2423573"/>
          </a:xfrm>
          <a:prstGeom prst="snip2DiagRect">
            <a:avLst>
              <a:gd name="adj1" fmla="val 15489"/>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descr="Imagen que contiene gato, interior, edificio, viendo&#10;&#10;Descripción generada automáticamente">
            <a:extLst>
              <a:ext uri="{FF2B5EF4-FFF2-40B4-BE49-F238E27FC236}">
                <a16:creationId xmlns:a16="http://schemas.microsoft.com/office/drawing/2014/main" id="{88A406CC-1051-E660-9B5D-A6948A1211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926221" y="3958920"/>
            <a:ext cx="2103666" cy="2805764"/>
          </a:xfrm>
          <a:prstGeom prst="snip2DiagRect">
            <a:avLst/>
          </a:prstGeom>
          <a:solidFill>
            <a:srgbClr val="FFFFFF">
              <a:shade val="85000"/>
            </a:srgbClr>
          </a:solidFill>
          <a:ln w="38100" cap="sq">
            <a:solidFill>
              <a:srgbClr val="5C93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edificio, tabla, hombre&#10;&#10;Descripción generada automáticamente">
            <a:extLst>
              <a:ext uri="{FF2B5EF4-FFF2-40B4-BE49-F238E27FC236}">
                <a16:creationId xmlns:a16="http://schemas.microsoft.com/office/drawing/2014/main" id="{75FCF03D-EE94-91D0-B23F-B19CD7519C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83841" y="3958921"/>
            <a:ext cx="3312590" cy="2805764"/>
          </a:xfrm>
          <a:prstGeom prst="snip2DiagRect">
            <a:avLst/>
          </a:prstGeom>
          <a:solidFill>
            <a:srgbClr val="FFFFFF">
              <a:shade val="85000"/>
            </a:srgbClr>
          </a:solidFill>
          <a:ln w="381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7F083E3-10AE-13CD-226F-1FEAB9E9FE6C}"/>
              </a:ext>
            </a:extLst>
          </p:cNvPr>
          <p:cNvSpPr txBox="1"/>
          <p:nvPr/>
        </p:nvSpPr>
        <p:spPr>
          <a:xfrm>
            <a:off x="179294" y="3249993"/>
            <a:ext cx="8233186" cy="707886"/>
          </a:xfrm>
          <a:prstGeom prst="rect">
            <a:avLst/>
          </a:prstGeom>
          <a:noFill/>
        </p:spPr>
        <p:txBody>
          <a:bodyPr wrap="square">
            <a:spAutoFit/>
          </a:bodyPr>
          <a:lstStyle/>
          <a:p>
            <a:pPr>
              <a:spcBef>
                <a:spcPts val="600"/>
              </a:spcBef>
            </a:pPr>
            <a:r>
              <a:rPr lang="en" sz="2000" b="1" dirty="0"/>
              <a:t>Zeisu’ kammal a umte in Jerusalem in taikhia  ding kiginloh laitak in hun hoih ngah uh hi. </a:t>
            </a:r>
          </a:p>
        </p:txBody>
      </p:sp>
      <p:sp>
        <p:nvSpPr>
          <p:cNvPr id="14" name="CuadroTexto 13">
            <a:extLst>
              <a:ext uri="{FF2B5EF4-FFF2-40B4-BE49-F238E27FC236}">
                <a16:creationId xmlns:a16="http://schemas.microsoft.com/office/drawing/2014/main" id="{8AB8C218-B9D7-06DE-8B62-E1708B319DA7}"/>
              </a:ext>
            </a:extLst>
          </p:cNvPr>
          <p:cNvSpPr txBox="1"/>
          <p:nvPr/>
        </p:nvSpPr>
        <p:spPr>
          <a:xfrm>
            <a:off x="162113" y="4852261"/>
            <a:ext cx="6191938" cy="1323439"/>
          </a:xfrm>
          <a:prstGeom prst="rect">
            <a:avLst/>
          </a:prstGeom>
          <a:noFill/>
        </p:spPr>
        <p:txBody>
          <a:bodyPr wrap="square">
            <a:spAutoFit/>
          </a:bodyPr>
          <a:lstStyle/>
          <a:p>
            <a:pPr>
              <a:spcBef>
                <a:spcPts val="600"/>
              </a:spcBef>
            </a:pPr>
            <a:r>
              <a:rPr lang="en" sz="2000" b="1" dirty="0"/>
              <a:t>Haksat pen hunsung nangawn’ ah zong Pasian in a tate keem’ bit hi (Late 46:1; Is. 41:10). Ahizongin, mi tampite-in Pasian tungah a cihtakna uh hangin nuntakna beilawh uh hi (Heb. 11:35-38).</a:t>
            </a:r>
          </a:p>
        </p:txBody>
      </p:sp>
      <p:sp>
        <p:nvSpPr>
          <p:cNvPr id="16" name="CuadroTexto 15">
            <a:extLst>
              <a:ext uri="{FF2B5EF4-FFF2-40B4-BE49-F238E27FC236}">
                <a16:creationId xmlns:a16="http://schemas.microsoft.com/office/drawing/2014/main" id="{0CB4763D-9CA2-CC36-D40E-4C892B6BF0B7}"/>
              </a:ext>
            </a:extLst>
          </p:cNvPr>
          <p:cNvSpPr txBox="1"/>
          <p:nvPr/>
        </p:nvSpPr>
        <p:spPr>
          <a:xfrm>
            <a:off x="179293" y="3889487"/>
            <a:ext cx="6304547" cy="1015663"/>
          </a:xfrm>
          <a:prstGeom prst="rect">
            <a:avLst/>
          </a:prstGeom>
          <a:noFill/>
        </p:spPr>
        <p:txBody>
          <a:bodyPr wrap="square">
            <a:spAutoFit/>
          </a:bodyPr>
          <a:lstStyle/>
          <a:p>
            <a:pPr>
              <a:spcBef>
                <a:spcPts val="600"/>
              </a:spcBef>
            </a:pPr>
            <a:r>
              <a:rPr lang="en" sz="2000" b="1" dirty="0"/>
              <a:t>A sawtlo kha khitciangin, Nero in langpan nate a do dingin Vespasian a sawl hi. Kum 67 pan 70 sung, a um’cih uh hi.</a:t>
            </a:r>
          </a:p>
        </p:txBody>
      </p:sp>
      <p:sp>
        <p:nvSpPr>
          <p:cNvPr id="5" name="CuadroTexto 4">
            <a:extLst>
              <a:ext uri="{FF2B5EF4-FFF2-40B4-BE49-F238E27FC236}">
                <a16:creationId xmlns:a16="http://schemas.microsoft.com/office/drawing/2014/main" id="{B9982674-201C-0300-F84C-C1A9F017C971}"/>
              </a:ext>
            </a:extLst>
          </p:cNvPr>
          <p:cNvSpPr txBox="1"/>
          <p:nvPr/>
        </p:nvSpPr>
        <p:spPr>
          <a:xfrm>
            <a:off x="179292" y="2254581"/>
            <a:ext cx="8233185" cy="1015663"/>
          </a:xfrm>
          <a:prstGeom prst="rect">
            <a:avLst/>
          </a:prstGeom>
          <a:noFill/>
        </p:spPr>
        <p:txBody>
          <a:bodyPr wrap="square">
            <a:spAutoFit/>
          </a:bodyPr>
          <a:lstStyle/>
          <a:p>
            <a:pPr>
              <a:spcBef>
                <a:spcPts val="600"/>
              </a:spcBef>
            </a:pPr>
            <a:r>
              <a:rPr lang="en" sz="2000" b="1" dirty="0"/>
              <a:t>Gaius Cestius Gallus in kum 66 sungin tua genkholhna lim’te kicing sak hi. Um’cih nate hemkhia in, Zealot makai Eleazar ben Simon in Rome galkapte tungah zawhna a la hi.</a:t>
            </a:r>
          </a:p>
        </p:txBody>
      </p:sp>
      <p:sp>
        <p:nvSpPr>
          <p:cNvPr id="11" name="CuadroTexto 10">
            <a:extLst>
              <a:ext uri="{FF2B5EF4-FFF2-40B4-BE49-F238E27FC236}">
                <a16:creationId xmlns:a16="http://schemas.microsoft.com/office/drawing/2014/main" id="{C9798145-DFCD-613C-AD3E-837C6D636098}"/>
              </a:ext>
            </a:extLst>
          </p:cNvPr>
          <p:cNvSpPr txBox="1"/>
          <p:nvPr/>
        </p:nvSpPr>
        <p:spPr>
          <a:xfrm>
            <a:off x="162112" y="6175700"/>
            <a:ext cx="6321727" cy="707886"/>
          </a:xfrm>
          <a:prstGeom prst="rect">
            <a:avLst/>
          </a:prstGeom>
          <a:noFill/>
        </p:spPr>
        <p:txBody>
          <a:bodyPr wrap="square">
            <a:spAutoFit/>
          </a:bodyPr>
          <a:lstStyle/>
          <a:p>
            <a:pPr>
              <a:spcBef>
                <a:spcPts val="600"/>
              </a:spcBef>
            </a:pPr>
            <a:r>
              <a:rPr lang="en" sz="2000" b="1" dirty="0"/>
              <a:t>Mi pawlkhatte bang hangin kikembit a, pawl khatte kinawl khiin hiam?</a:t>
            </a:r>
          </a:p>
        </p:txBody>
      </p:sp>
    </p:spTree>
    <p:extLst>
      <p:ext uri="{BB962C8B-B14F-4D97-AF65-F5344CB8AC3E}">
        <p14:creationId xmlns:p14="http://schemas.microsoft.com/office/powerpoint/2010/main" val="27559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trips(downRight)">
                                      <p:cBhvr>
                                        <p:cTn id="45" dur="500"/>
                                        <p:tgtEl>
                                          <p:spTgt spid="10"/>
                                        </p:tgtEl>
                                      </p:cBhvr>
                                    </p:animEffect>
                                  </p:childTnLst>
                                </p:cTn>
                              </p:par>
                              <p:par>
                                <p:cTn id="46" presetID="18" presetClass="entr" presetSubtype="12"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trips(downLeft)">
                                      <p:cBhvr>
                                        <p:cTn id="48" dur="500"/>
                                        <p:tgtEl>
                                          <p:spTgt spid="6"/>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4" grpId="0"/>
      <p:bldP spid="16" grpId="0"/>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1121228" y="967098"/>
            <a:ext cx="10134600" cy="4401205"/>
          </a:xfrm>
          <a:prstGeom prst="rect">
            <a:avLst/>
          </a:prstGeom>
          <a:noFill/>
        </p:spPr>
        <p:txBody>
          <a:bodyPr wrap="square">
            <a:spAutoFit/>
          </a:bodyPr>
          <a:lstStyle/>
          <a:p>
            <a:pPr>
              <a:spcBef>
                <a:spcPts val="600"/>
              </a:spcBef>
            </a:pPr>
            <a:r>
              <a:rPr lang="en" sz="2800" b="1" dirty="0">
                <a:latin typeface="Constantia" panose="02030602050306030303" pitchFamily="18" charset="0"/>
              </a:rPr>
              <a:t>“Migilote in midikte a bawlsiat gawpgawp theih pen upna neu pawl khatte in lamdang sa in lung buai lawh uh hi. Tua banga migilote a gualzawh ciangin pawl khatte in Pasian a muanna uh nusiat lawh dek phial in, bang hangin a thumaan migitna tawh a kidimpa in mong neilo vangliatna nei napi, thumaanlopi-a netniamnate enkhong thei mawk hiam? a ci uh hi.</a:t>
            </a:r>
            <a:r>
              <a:rPr lang="en-US" sz="2800" b="1" dirty="0">
                <a:latin typeface="Constantia" panose="02030602050306030303" pitchFamily="18" charset="0"/>
              </a:rPr>
              <a:t> Tua dotna pen </a:t>
            </a:r>
            <a:r>
              <a:rPr lang="en-US" sz="2800" b="1" dirty="0" err="1">
                <a:latin typeface="Constantia" panose="02030602050306030303" pitchFamily="18" charset="0"/>
              </a:rPr>
              <a:t>ei</a:t>
            </a:r>
            <a:r>
              <a:rPr lang="en-US" sz="2800" b="1" dirty="0">
                <a:latin typeface="Constantia" panose="02030602050306030303" pitchFamily="18" charset="0"/>
              </a:rPr>
              <a:t>’ dawn </a:t>
            </a:r>
            <a:r>
              <a:rPr lang="en-US" sz="2800" b="1" dirty="0" err="1">
                <a:latin typeface="Constantia" panose="02030602050306030303" pitchFamily="18" charset="0"/>
              </a:rPr>
              <a:t>sak</a:t>
            </a:r>
            <a:r>
              <a:rPr lang="en-US" sz="2800" b="1" dirty="0">
                <a:latin typeface="Constantia" panose="02030602050306030303" pitchFamily="18" charset="0"/>
              </a:rPr>
              <a:t> theih </a:t>
            </a:r>
            <a:r>
              <a:rPr lang="en-US" sz="2800" b="1" dirty="0" err="1">
                <a:latin typeface="Constantia" panose="02030602050306030303" pitchFamily="18" charset="0"/>
              </a:rPr>
              <a:t>ahihloh</a:t>
            </a:r>
            <a:r>
              <a:rPr lang="en-US" sz="2800" b="1" dirty="0">
                <a:latin typeface="Constantia" panose="02030602050306030303" pitchFamily="18" charset="0"/>
              </a:rPr>
              <a:t> hangin, Pasian in eite hong it </a:t>
            </a:r>
            <a:r>
              <a:rPr lang="en-US" sz="2800" b="1" dirty="0" err="1">
                <a:latin typeface="Constantia" panose="02030602050306030303" pitchFamily="18" charset="0"/>
              </a:rPr>
              <a:t>takpi</a:t>
            </a:r>
            <a:r>
              <a:rPr lang="en-US" sz="2800" b="1" dirty="0">
                <a:latin typeface="Constantia" panose="02030602050306030303" pitchFamily="18" charset="0"/>
              </a:rPr>
              <a:t> ahihna </a:t>
            </a:r>
            <a:r>
              <a:rPr lang="en-US" sz="2800" b="1" dirty="0" err="1">
                <a:latin typeface="Constantia" panose="02030602050306030303" pitchFamily="18" charset="0"/>
              </a:rPr>
              <a:t>teltheih</a:t>
            </a:r>
            <a:r>
              <a:rPr lang="en-US" sz="2800" b="1" dirty="0">
                <a:latin typeface="Constantia" panose="02030602050306030303" pitchFamily="18" charset="0"/>
              </a:rPr>
              <a:t> </a:t>
            </a:r>
            <a:r>
              <a:rPr lang="en-US" sz="2800" b="1" dirty="0" err="1">
                <a:latin typeface="Constantia" panose="02030602050306030303" pitchFamily="18" charset="0"/>
              </a:rPr>
              <a:t>tham</a:t>
            </a:r>
            <a:r>
              <a:rPr lang="en-US" sz="2800" b="1" dirty="0">
                <a:latin typeface="Constantia" panose="02030602050306030303" pitchFamily="18" charset="0"/>
              </a:rPr>
              <a:t> </a:t>
            </a:r>
            <a:r>
              <a:rPr lang="en-US" sz="2800" b="1" dirty="0" err="1">
                <a:latin typeface="Constantia" panose="02030602050306030303" pitchFamily="18" charset="0"/>
              </a:rPr>
              <a:t>cing</a:t>
            </a:r>
            <a:r>
              <a:rPr lang="en-US" sz="2800" b="1" dirty="0">
                <a:latin typeface="Constantia" panose="02030602050306030303" pitchFamily="18" charset="0"/>
              </a:rPr>
              <a:t> dingin teci a om hi. Ama </a:t>
            </a:r>
            <a:r>
              <a:rPr lang="en-US" sz="2800" b="1" dirty="0" err="1">
                <a:latin typeface="Constantia" panose="02030602050306030303" pitchFamily="18" charset="0"/>
              </a:rPr>
              <a:t>vaihawmna</a:t>
            </a:r>
            <a:r>
              <a:rPr lang="en-US" sz="2800" b="1" dirty="0">
                <a:latin typeface="Constantia" panose="02030602050306030303" pitchFamily="18" charset="0"/>
              </a:rPr>
              <a:t> </a:t>
            </a:r>
            <a:r>
              <a:rPr lang="en-US" sz="2800" b="1" dirty="0" err="1">
                <a:latin typeface="Constantia" panose="02030602050306030303" pitchFamily="18" charset="0"/>
              </a:rPr>
              <a:t>i</a:t>
            </a:r>
            <a:r>
              <a:rPr lang="en-US" sz="2800" b="1" dirty="0">
                <a:latin typeface="Constantia" panose="02030602050306030303" pitchFamily="18" charset="0"/>
              </a:rPr>
              <a:t> </a:t>
            </a:r>
            <a:r>
              <a:rPr lang="en-US" sz="2800" b="1" dirty="0" err="1">
                <a:latin typeface="Constantia" panose="02030602050306030303" pitchFamily="18" charset="0"/>
              </a:rPr>
              <a:t>theihpih</a:t>
            </a:r>
            <a:r>
              <a:rPr lang="en-US" sz="2800" b="1" dirty="0">
                <a:latin typeface="Constantia" panose="02030602050306030303" pitchFamily="18" charset="0"/>
              </a:rPr>
              <a:t> </a:t>
            </a:r>
            <a:r>
              <a:rPr lang="en-US" sz="2800" b="1" dirty="0" err="1">
                <a:latin typeface="Constantia" panose="02030602050306030303" pitchFamily="18" charset="0"/>
              </a:rPr>
              <a:t>loh</a:t>
            </a:r>
            <a:r>
              <a:rPr lang="en-US" sz="2800" b="1" dirty="0">
                <a:latin typeface="Constantia" panose="02030602050306030303" pitchFamily="18" charset="0"/>
              </a:rPr>
              <a:t> hangin Ama </a:t>
            </a:r>
            <a:r>
              <a:rPr lang="en-US" sz="2800" b="1" dirty="0" err="1">
                <a:latin typeface="Constantia" panose="02030602050306030303" pitchFamily="18" charset="0"/>
              </a:rPr>
              <a:t>migit’na</a:t>
            </a:r>
            <a:r>
              <a:rPr lang="en-US" sz="2800" b="1" dirty="0">
                <a:latin typeface="Constantia" panose="02030602050306030303" pitchFamily="18" charset="0"/>
              </a:rPr>
              <a:t> pen </a:t>
            </a:r>
            <a:r>
              <a:rPr lang="en-US" sz="2800" b="1" dirty="0" err="1">
                <a:latin typeface="Constantia" panose="02030602050306030303" pitchFamily="18" charset="0"/>
              </a:rPr>
              <a:t>muan</a:t>
            </a:r>
            <a:r>
              <a:rPr lang="en-US" sz="2800" b="1" dirty="0">
                <a:latin typeface="Constantia" panose="02030602050306030303" pitchFamily="18" charset="0"/>
              </a:rPr>
              <a:t> </a:t>
            </a:r>
            <a:r>
              <a:rPr lang="en-US" sz="2800" b="1" dirty="0" err="1">
                <a:latin typeface="Constantia" panose="02030602050306030303" pitchFamily="18" charset="0"/>
              </a:rPr>
              <a:t>lah</a:t>
            </a:r>
            <a:r>
              <a:rPr lang="en-US" sz="2800" b="1" dirty="0">
                <a:latin typeface="Constantia" panose="02030602050306030303" pitchFamily="18" charset="0"/>
              </a:rPr>
              <a:t> ding hilo hi.</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9E1370B3-2225-63CD-1CDC-A0C3AECDA134}"/>
              </a:ext>
            </a:extLst>
          </p:cNvPr>
          <p:cNvSpPr txBox="1"/>
          <p:nvPr/>
        </p:nvSpPr>
        <p:spPr>
          <a:xfrm>
            <a:off x="0" y="6127867"/>
            <a:ext cx="12191999" cy="338554"/>
          </a:xfrm>
          <a:prstGeom prst="rect">
            <a:avLst/>
          </a:prstGeom>
          <a:noFill/>
        </p:spPr>
        <p:txBody>
          <a:bodyPr wrap="square" rtlCol="0">
            <a:spAutoFit/>
          </a:bodyPr>
          <a:lstStyle/>
          <a:p>
            <a:pPr algn="ctr"/>
            <a:r>
              <a:rPr lang="en" sz="1600" b="1" dirty="0"/>
              <a:t>EGW (The Great Controversy, pg. 47)</a:t>
            </a:r>
          </a:p>
        </p:txBody>
      </p:sp>
    </p:spTree>
    <p:extLst>
      <p:ext uri="{BB962C8B-B14F-4D97-AF65-F5344CB8AC3E}">
        <p14:creationId xmlns:p14="http://schemas.microsoft.com/office/powerpoint/2010/main" val="236798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282213"/>
            <a:ext cx="5986914" cy="2585323"/>
          </a:xfrm>
          <a:prstGeom prst="rect">
            <a:avLst/>
          </a:prstGeom>
          <a:noFill/>
        </p:spPr>
        <p:txBody>
          <a:bodyPr wrap="square">
            <a:spAutoFit/>
          </a:bodyPr>
          <a:lstStyle/>
          <a:p>
            <a:pPr algn="ctr"/>
            <a:r>
              <a:rPr lang="en"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rPr>
              <a:t>KHRISTIAN MASATE TUNGPAN SINNATE</a:t>
            </a:r>
          </a:p>
        </p:txBody>
      </p:sp>
    </p:spTree>
    <p:extLst>
      <p:ext uri="{BB962C8B-B14F-4D97-AF65-F5344CB8AC3E}">
        <p14:creationId xmlns:p14="http://schemas.microsoft.com/office/powerpoint/2010/main" val="2986850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descr="Una multitud de gente&#10;&#10;Descripción generada automáticamente con confianza media">
            <a:extLst>
              <a:ext uri="{FF2B5EF4-FFF2-40B4-BE49-F238E27FC236}">
                <a16:creationId xmlns:a16="http://schemas.microsoft.com/office/drawing/2014/main" id="{8CEEC9D0-B60D-EA83-92A4-C64043C106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82" y="881454"/>
            <a:ext cx="2319882" cy="28328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CA3A1CE0-0408-ECB4-A5F0-AFC96CACFCC4}"/>
              </a:ext>
            </a:extLst>
          </p:cNvPr>
          <p:cNvSpPr txBox="1"/>
          <p:nvPr/>
        </p:nvSpPr>
        <p:spPr>
          <a:xfrm>
            <a:off x="0" y="-3810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BAWLSIATNA SUNGAH CIHTAKNA</a:t>
            </a:r>
          </a:p>
        </p:txBody>
      </p:sp>
      <p:sp>
        <p:nvSpPr>
          <p:cNvPr id="5" name="CuadroTexto 4">
            <a:extLst>
              <a:ext uri="{FF2B5EF4-FFF2-40B4-BE49-F238E27FC236}">
                <a16:creationId xmlns:a16="http://schemas.microsoft.com/office/drawing/2014/main" id="{6B0EB83C-C835-D8A4-E7A7-C2FBE800FF6B}"/>
              </a:ext>
            </a:extLst>
          </p:cNvPr>
          <p:cNvSpPr txBox="1"/>
          <p:nvPr/>
        </p:nvSpPr>
        <p:spPr>
          <a:xfrm>
            <a:off x="2065722" y="589447"/>
            <a:ext cx="9298961" cy="646331"/>
          </a:xfrm>
          <a:prstGeom prst="rect">
            <a:avLst/>
          </a:prstGeom>
          <a:noFill/>
        </p:spPr>
        <p:txBody>
          <a:bodyPr wrap="square">
            <a:spAutoFit/>
          </a:bodyPr>
          <a:lstStyle/>
          <a:p>
            <a:pPr algn="ct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Ahizongin Saul in pawlpi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suksiat</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ding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hanciam</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 inn khat pan inn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khatah</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pai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kawikawi</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-in, thu um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numei</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le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pasalte</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kai-in thong sungah a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khia</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hi.” </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(Sawl. 8:3)</a:t>
            </a:r>
          </a:p>
        </p:txBody>
      </p:sp>
      <p:sp>
        <p:nvSpPr>
          <p:cNvPr id="6" name="CuadroTexto 5">
            <a:extLst>
              <a:ext uri="{FF2B5EF4-FFF2-40B4-BE49-F238E27FC236}">
                <a16:creationId xmlns:a16="http://schemas.microsoft.com/office/drawing/2014/main" id="{C469A888-67A4-AB48-DFCC-EB5259C251B8}"/>
              </a:ext>
            </a:extLst>
          </p:cNvPr>
          <p:cNvSpPr txBox="1"/>
          <p:nvPr/>
        </p:nvSpPr>
        <p:spPr>
          <a:xfrm>
            <a:off x="2337863" y="1258698"/>
            <a:ext cx="9854137" cy="707886"/>
          </a:xfrm>
          <a:prstGeom prst="rect">
            <a:avLst/>
          </a:prstGeom>
          <a:noFill/>
        </p:spPr>
        <p:txBody>
          <a:bodyPr wrap="square" rtlCol="0">
            <a:spAutoFit/>
          </a:bodyPr>
          <a:lstStyle/>
          <a:p>
            <a:pPr>
              <a:spcBef>
                <a:spcPts val="600"/>
              </a:spcBef>
            </a:pPr>
            <a:r>
              <a:rPr lang="en" sz="2000" b="1" dirty="0"/>
              <a:t>Akipat tung’ in lametna om takpi hi: tul tampi kikheel in (Sawl. 2:41; 4:4); thu um mite in vang’liatna tawh kidim in thugen uh hi (Sawl. 4:31; 5:42).</a:t>
            </a:r>
          </a:p>
        </p:txBody>
      </p:sp>
      <p:pic>
        <p:nvPicPr>
          <p:cNvPr id="10" name="Imagen 9" descr="Imagen que contiene persona, interior, hombre, turbante&#10;&#10;Descripción generada automáticamente">
            <a:extLst>
              <a:ext uri="{FF2B5EF4-FFF2-40B4-BE49-F238E27FC236}">
                <a16:creationId xmlns:a16="http://schemas.microsoft.com/office/drawing/2014/main" id="{4E62B40E-1CD6-04F0-C5A0-B41E406C76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3836" y="2003422"/>
            <a:ext cx="1425953" cy="19018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 grupo de personas posando delante de una pared de color blanco&#10;&#10;Descripción generada automáticamente con confianza baja">
            <a:extLst>
              <a:ext uri="{FF2B5EF4-FFF2-40B4-BE49-F238E27FC236}">
                <a16:creationId xmlns:a16="http://schemas.microsoft.com/office/drawing/2014/main" id="{94B77EBD-CC78-D97F-5FC5-49BF3DE043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642" y="1956639"/>
            <a:ext cx="1525749" cy="1981492"/>
          </a:xfrm>
          <a:prstGeom prst="rect">
            <a:avLst/>
          </a:prstGeom>
          <a:effectLst>
            <a:outerShdw blurRad="50800" dist="38100" dir="2700000" algn="tl" rotWithShape="0">
              <a:prstClr val="black">
                <a:alpha val="40000"/>
              </a:prstClr>
            </a:outerShdw>
          </a:effectLst>
        </p:spPr>
      </p:pic>
      <p:pic>
        <p:nvPicPr>
          <p:cNvPr id="14" name="Imagen 13" descr="Imagen que contiene foto, tabla, hombre, gente&#10;&#10;Descripción generada automáticamente">
            <a:extLst>
              <a:ext uri="{FF2B5EF4-FFF2-40B4-BE49-F238E27FC236}">
                <a16:creationId xmlns:a16="http://schemas.microsoft.com/office/drawing/2014/main" id="{F477C986-940C-F1A4-6AFC-030412BBDA7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58250" y="1983952"/>
            <a:ext cx="3140734" cy="2104292"/>
          </a:xfrm>
          <a:prstGeom prst="rect">
            <a:avLst/>
          </a:prstGeom>
          <a:ln w="38100" cap="sq">
            <a:solidFill>
              <a:srgbClr val="007293"/>
            </a:solidFill>
            <a:prstDash val="solid"/>
            <a:miter lim="800000"/>
          </a:ln>
          <a:effectLst>
            <a:outerShdw blurRad="50800" dist="38100" dir="2700000" algn="tl" rotWithShape="0">
              <a:srgbClr val="000000">
                <a:alpha val="43000"/>
              </a:srgbClr>
            </a:outerShdw>
          </a:effectLst>
        </p:spPr>
      </p:pic>
      <p:pic>
        <p:nvPicPr>
          <p:cNvPr id="18" name="Imagen 17" descr="Dibujo de una persona&#10;&#10;Descripción generada automáticamente con confianza media">
            <a:extLst>
              <a:ext uri="{FF2B5EF4-FFF2-40B4-BE49-F238E27FC236}">
                <a16:creationId xmlns:a16="http://schemas.microsoft.com/office/drawing/2014/main" id="{51B8255F-7FE6-C290-11D7-3BF3295C757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89159" y="4125121"/>
            <a:ext cx="3350441" cy="2402203"/>
          </a:xfrm>
          <a:prstGeom prst="rect">
            <a:avLst/>
          </a:prstGeom>
          <a:ln w="88900" cap="sq" cmpd="thickThin">
            <a:solidFill>
              <a:srgbClr val="00B0F0"/>
            </a:solidFill>
            <a:prstDash val="solid"/>
            <a:miter lim="800000"/>
          </a:ln>
          <a:effectLst>
            <a:innerShdw blurRad="76200">
              <a:srgbClr val="000000"/>
            </a:innerShdw>
          </a:effectLst>
        </p:spPr>
      </p:pic>
      <p:sp>
        <p:nvSpPr>
          <p:cNvPr id="20" name="CuadroTexto 19">
            <a:extLst>
              <a:ext uri="{FF2B5EF4-FFF2-40B4-BE49-F238E27FC236}">
                <a16:creationId xmlns:a16="http://schemas.microsoft.com/office/drawing/2014/main" id="{8FA3D3C5-C745-CCF7-3748-DDCDBF912B3C}"/>
              </a:ext>
            </a:extLst>
          </p:cNvPr>
          <p:cNvSpPr txBox="1"/>
          <p:nvPr/>
        </p:nvSpPr>
        <p:spPr>
          <a:xfrm>
            <a:off x="152400" y="4106174"/>
            <a:ext cx="8587991" cy="1323439"/>
          </a:xfrm>
          <a:prstGeom prst="rect">
            <a:avLst/>
          </a:prstGeom>
          <a:noFill/>
        </p:spPr>
        <p:txBody>
          <a:bodyPr wrap="square">
            <a:spAutoFit/>
          </a:bodyPr>
          <a:lstStyle/>
          <a:p>
            <a:pPr>
              <a:spcBef>
                <a:spcPts val="600"/>
              </a:spcBef>
            </a:pPr>
            <a:r>
              <a:rPr lang="en" sz="2000" b="1" dirty="0"/>
              <a:t>Saul </a:t>
            </a:r>
            <a:r>
              <a:rPr lang="en-US" sz="2000" b="1" dirty="0" err="1"/>
              <a:t>i</a:t>
            </a:r>
            <a:r>
              <a:rPr lang="en-US" sz="2000" b="1" dirty="0"/>
              <a:t> </a:t>
            </a:r>
            <a:r>
              <a:rPr lang="en-US" sz="2000" b="1" dirty="0" err="1"/>
              <a:t>bawlsiatna</a:t>
            </a:r>
            <a:r>
              <a:rPr lang="en-US" sz="2000" b="1" dirty="0"/>
              <a:t> hangin </a:t>
            </a:r>
            <a:r>
              <a:rPr lang="en-US" sz="2000" b="1" dirty="0" err="1"/>
              <a:t>nungzuite</a:t>
            </a:r>
            <a:r>
              <a:rPr lang="en-US" sz="2000" b="1" dirty="0"/>
              <a:t> in </a:t>
            </a:r>
            <a:r>
              <a:rPr lang="en-US" sz="2000" b="1" dirty="0" err="1"/>
              <a:t>kitheh</a:t>
            </a:r>
            <a:r>
              <a:rPr lang="en-US" sz="2000" b="1" dirty="0"/>
              <a:t> </a:t>
            </a:r>
            <a:r>
              <a:rPr lang="en-US" sz="2000" b="1" dirty="0" err="1"/>
              <a:t>thaang</a:t>
            </a:r>
            <a:r>
              <a:rPr lang="en-US" sz="2000" b="1" dirty="0"/>
              <a:t> hi</a:t>
            </a:r>
            <a:r>
              <a:rPr lang="en" sz="2000" b="1" dirty="0"/>
              <a:t> (Sawl. 8:1). Ahi zongin, thu-um mite cihtakna hangin tua khuavak beimang’ lo-in, leitung mun khempeuh ah a taang’ pha mahmahin kizel hi (Sawl. 8:4; 11:19-21; Rom. 15:19; Kol. 1:23).</a:t>
            </a:r>
          </a:p>
        </p:txBody>
      </p:sp>
      <p:sp>
        <p:nvSpPr>
          <p:cNvPr id="22" name="CuadroTexto 21">
            <a:extLst>
              <a:ext uri="{FF2B5EF4-FFF2-40B4-BE49-F238E27FC236}">
                <a16:creationId xmlns:a16="http://schemas.microsoft.com/office/drawing/2014/main" id="{09850E4C-6815-FFDE-D86D-3C04A886721A}"/>
              </a:ext>
            </a:extLst>
          </p:cNvPr>
          <p:cNvSpPr txBox="1"/>
          <p:nvPr/>
        </p:nvSpPr>
        <p:spPr>
          <a:xfrm>
            <a:off x="8841052" y="2074270"/>
            <a:ext cx="3270266" cy="1938992"/>
          </a:xfrm>
          <a:prstGeom prst="rect">
            <a:avLst/>
          </a:prstGeom>
          <a:noFill/>
        </p:spPr>
        <p:txBody>
          <a:bodyPr wrap="square">
            <a:spAutoFit/>
          </a:bodyPr>
          <a:lstStyle/>
          <a:p>
            <a:pPr>
              <a:spcBef>
                <a:spcPts val="600"/>
              </a:spcBef>
            </a:pPr>
            <a:r>
              <a:rPr lang="en" sz="2000" b="1" dirty="0"/>
              <a:t>Ahizongin galpa in tawlnga lo hi. Amasa in vau’na (Sawl. 4:17-18); tua khit ciangin, mawh piakna (Sawl. 5:40); a tawpna ah, sihna (Sawl. 7:59).</a:t>
            </a:r>
          </a:p>
        </p:txBody>
      </p:sp>
      <p:sp>
        <p:nvSpPr>
          <p:cNvPr id="4" name="CuadroTexto 3">
            <a:extLst>
              <a:ext uri="{FF2B5EF4-FFF2-40B4-BE49-F238E27FC236}">
                <a16:creationId xmlns:a16="http://schemas.microsoft.com/office/drawing/2014/main" id="{19DCBA40-CCCE-9C35-0B30-FA404D404B6F}"/>
              </a:ext>
            </a:extLst>
          </p:cNvPr>
          <p:cNvSpPr txBox="1"/>
          <p:nvPr/>
        </p:nvSpPr>
        <p:spPr>
          <a:xfrm>
            <a:off x="152399" y="5405886"/>
            <a:ext cx="8587991" cy="1323439"/>
          </a:xfrm>
          <a:prstGeom prst="rect">
            <a:avLst/>
          </a:prstGeom>
          <a:noFill/>
        </p:spPr>
        <p:txBody>
          <a:bodyPr wrap="square">
            <a:spAutoFit/>
          </a:bodyPr>
          <a:lstStyle/>
          <a:p>
            <a:pPr>
              <a:spcBef>
                <a:spcPts val="600"/>
              </a:spcBef>
            </a:pPr>
            <a:r>
              <a:rPr lang="en" sz="2000" b="1" dirty="0"/>
              <a:t>Zeisu in a Pawlpi tungah vaipuak khat pia in tua pen mainawt nading vang’liatna pia hi (Sawl. 1:8). Hatna omlo, taksa ahihkeileh kha lam, lungdamna thu khantoh nading khaktan zolo ding (Matt. 16:18). “Pasian ei’ lamah hong omleh kua mahin hong langpan’ zolo ding hi!” (Rom. 8:31)</a:t>
            </a:r>
          </a:p>
        </p:txBody>
      </p:sp>
    </p:spTree>
    <p:extLst>
      <p:ext uri="{BB962C8B-B14F-4D97-AF65-F5344CB8AC3E}">
        <p14:creationId xmlns:p14="http://schemas.microsoft.com/office/powerpoint/2010/main" val="138986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900" decel="100000" fill="hold"/>
                                        <p:tgtEl>
                                          <p:spTgt spid="1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900" decel="100000" fill="hold"/>
                                        <p:tgtEl>
                                          <p:spTgt spid="1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6" fill="hold">
                            <p:stCondLst>
                              <p:cond delay="125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1+#ppt_w/2"/>
                                          </p:val>
                                        </p:tav>
                                        <p:tav tm="100000">
                                          <p:val>
                                            <p:strVal val="#ppt_x"/>
                                          </p:val>
                                        </p:tav>
                                      </p:tavLst>
                                    </p:anim>
                                    <p:anim calcmode="lin" valueType="num">
                                      <p:cBhvr additive="base">
                                        <p:cTn id="67" dur="500" fill="hold"/>
                                        <p:tgtEl>
                                          <p:spTgt spid="4"/>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1+#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855</TotalTime>
  <Words>1490</Words>
  <Application>Microsoft Office PowerPoint</Application>
  <PresentationFormat>Panorámica</PresentationFormat>
  <Paragraphs>59</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91</cp:revision>
  <dcterms:created xsi:type="dcterms:W3CDTF">2024-03-30T09:19:10Z</dcterms:created>
  <dcterms:modified xsi:type="dcterms:W3CDTF">2024-04-03T17:49:16Z</dcterms:modified>
</cp:coreProperties>
</file>