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5" r:id="rId3"/>
    <p:sldId id="278" r:id="rId4"/>
    <p:sldId id="257" r:id="rId5"/>
    <p:sldId id="258" r:id="rId6"/>
    <p:sldId id="259" r:id="rId7"/>
    <p:sldId id="260" r:id="rId8"/>
    <p:sldId id="276" r:id="rId9"/>
    <p:sldId id="262" r:id="rId10"/>
    <p:sldId id="263" r:id="rId11"/>
    <p:sldId id="274" r:id="rId12"/>
    <p:sldId id="277" r:id="rId13"/>
    <p:sldId id="271" r:id="rId14"/>
    <p:sldId id="272"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0062"/>
    <a:srgbClr val="E6E7D5"/>
    <a:srgbClr val="E18B61"/>
    <a:srgbClr val="889FB8"/>
    <a:srgbClr val="99A0A7"/>
    <a:srgbClr val="A0DDE0"/>
    <a:srgbClr val="73CDD1"/>
    <a:srgbClr val="474062"/>
    <a:srgbClr val="5C537E"/>
    <a:srgbClr val="FF2D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10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A4875-3509-4BD2-1283-82D27DF4EE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2FF61C5-B525-29F5-22A8-36CEA36C4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1247233-5F94-AFB2-95AB-7C459B12537C}"/>
              </a:ext>
            </a:extLst>
          </p:cNvPr>
          <p:cNvSpPr>
            <a:spLocks noGrp="1"/>
          </p:cNvSpPr>
          <p:nvPr>
            <p:ph type="dt" sz="half" idx="10"/>
          </p:nvPr>
        </p:nvSpPr>
        <p:spPr/>
        <p:txBody>
          <a:bodyPr/>
          <a:lstStyle/>
          <a:p>
            <a:fld id="{FE2B7CA8-529F-44B7-914D-1B87AC336B9D}" type="datetimeFigureOut">
              <a:rPr lang="es-ES" smtClean="0"/>
              <a:t>07/04/2024</a:t>
            </a:fld>
            <a:endParaRPr lang="es-ES"/>
          </a:p>
        </p:txBody>
      </p:sp>
      <p:sp>
        <p:nvSpPr>
          <p:cNvPr id="5" name="Marcador de pie de página 4">
            <a:extLst>
              <a:ext uri="{FF2B5EF4-FFF2-40B4-BE49-F238E27FC236}">
                <a16:creationId xmlns:a16="http://schemas.microsoft.com/office/drawing/2014/main" id="{1AE7660D-A579-6F22-2D2D-5E46BA9DB9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ABF3EA-4BB7-DE2E-C204-41E485E1F1B0}"/>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3209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CF4F8-50BE-AD5E-942F-CD19BD9CE2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9A7E9E-E77F-0C08-3E70-F258FDB4DBB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3CB7A9-25CC-71B2-B9AF-FE890E14A2A9}"/>
              </a:ext>
            </a:extLst>
          </p:cNvPr>
          <p:cNvSpPr>
            <a:spLocks noGrp="1"/>
          </p:cNvSpPr>
          <p:nvPr>
            <p:ph type="dt" sz="half" idx="10"/>
          </p:nvPr>
        </p:nvSpPr>
        <p:spPr/>
        <p:txBody>
          <a:bodyPr/>
          <a:lstStyle/>
          <a:p>
            <a:fld id="{FE2B7CA8-529F-44B7-914D-1B87AC336B9D}" type="datetimeFigureOut">
              <a:rPr lang="es-ES" smtClean="0"/>
              <a:t>07/04/2024</a:t>
            </a:fld>
            <a:endParaRPr lang="es-ES"/>
          </a:p>
        </p:txBody>
      </p:sp>
      <p:sp>
        <p:nvSpPr>
          <p:cNvPr id="5" name="Marcador de pie de página 4">
            <a:extLst>
              <a:ext uri="{FF2B5EF4-FFF2-40B4-BE49-F238E27FC236}">
                <a16:creationId xmlns:a16="http://schemas.microsoft.com/office/drawing/2014/main" id="{26356C2B-8A08-F0FE-4A57-A8768D547F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1FB862-053A-B816-FF53-12FDCF675A7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78559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6650D8-FEB3-B2E0-A590-87BDF1B0F7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39E184A-8D68-4AB6-530E-19F2A77F8D7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F5F93E-FF3F-73A2-04A5-DC1BB0F4208A}"/>
              </a:ext>
            </a:extLst>
          </p:cNvPr>
          <p:cNvSpPr>
            <a:spLocks noGrp="1"/>
          </p:cNvSpPr>
          <p:nvPr>
            <p:ph type="dt" sz="half" idx="10"/>
          </p:nvPr>
        </p:nvSpPr>
        <p:spPr/>
        <p:txBody>
          <a:bodyPr/>
          <a:lstStyle/>
          <a:p>
            <a:fld id="{FE2B7CA8-529F-44B7-914D-1B87AC336B9D}" type="datetimeFigureOut">
              <a:rPr lang="es-ES" smtClean="0"/>
              <a:t>07/04/2024</a:t>
            </a:fld>
            <a:endParaRPr lang="es-ES"/>
          </a:p>
        </p:txBody>
      </p:sp>
      <p:sp>
        <p:nvSpPr>
          <p:cNvPr id="5" name="Marcador de pie de página 4">
            <a:extLst>
              <a:ext uri="{FF2B5EF4-FFF2-40B4-BE49-F238E27FC236}">
                <a16:creationId xmlns:a16="http://schemas.microsoft.com/office/drawing/2014/main" id="{38FDEFCB-E941-6715-79E1-23134197FC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9C0A85-62B3-98CC-A894-73EDE9714D5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66042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6630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86764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7654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6692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1283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69540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9000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8714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6D02D1-98AC-907E-DB67-81D02DDBC7F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57DBC6-6127-54C6-5A1D-106A0C4947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CA1E45-0F13-5D8E-104F-73A56785E7E2}"/>
              </a:ext>
            </a:extLst>
          </p:cNvPr>
          <p:cNvSpPr>
            <a:spLocks noGrp="1"/>
          </p:cNvSpPr>
          <p:nvPr>
            <p:ph type="dt" sz="half" idx="10"/>
          </p:nvPr>
        </p:nvSpPr>
        <p:spPr/>
        <p:txBody>
          <a:bodyPr/>
          <a:lstStyle/>
          <a:p>
            <a:fld id="{FE2B7CA8-529F-44B7-914D-1B87AC336B9D}" type="datetimeFigureOut">
              <a:rPr lang="es-ES" smtClean="0"/>
              <a:t>07/04/2024</a:t>
            </a:fld>
            <a:endParaRPr lang="es-ES"/>
          </a:p>
        </p:txBody>
      </p:sp>
      <p:sp>
        <p:nvSpPr>
          <p:cNvPr id="5" name="Marcador de pie de página 4">
            <a:extLst>
              <a:ext uri="{FF2B5EF4-FFF2-40B4-BE49-F238E27FC236}">
                <a16:creationId xmlns:a16="http://schemas.microsoft.com/office/drawing/2014/main" id="{D425B6D7-9228-B9D2-65BF-F59493BF77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795A6-9936-8A4A-7437-DEFC834878F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6244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375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7212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9437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E5F51-9F05-17AC-220C-4A91FABBC42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5AE5D7A-3CA5-5C7A-F7E0-42064D15C3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A43AF69-973E-7058-1E1B-10DE9A212156}"/>
              </a:ext>
            </a:extLst>
          </p:cNvPr>
          <p:cNvSpPr>
            <a:spLocks noGrp="1"/>
          </p:cNvSpPr>
          <p:nvPr>
            <p:ph type="dt" sz="half" idx="10"/>
          </p:nvPr>
        </p:nvSpPr>
        <p:spPr/>
        <p:txBody>
          <a:bodyPr/>
          <a:lstStyle/>
          <a:p>
            <a:fld id="{FE2B7CA8-529F-44B7-914D-1B87AC336B9D}" type="datetimeFigureOut">
              <a:rPr lang="es-ES" smtClean="0"/>
              <a:t>07/04/2024</a:t>
            </a:fld>
            <a:endParaRPr lang="es-ES"/>
          </a:p>
        </p:txBody>
      </p:sp>
      <p:sp>
        <p:nvSpPr>
          <p:cNvPr id="5" name="Marcador de pie de página 4">
            <a:extLst>
              <a:ext uri="{FF2B5EF4-FFF2-40B4-BE49-F238E27FC236}">
                <a16:creationId xmlns:a16="http://schemas.microsoft.com/office/drawing/2014/main" id="{581F33F7-852D-A6CB-24FE-9C7FEA52BA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903162C-4C0B-2482-88B7-DB52B496F09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2079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C481E-9019-B80B-7F80-0886A814ED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21D96-B4A8-4F22-6785-16836A97AE2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0121BD8-1CF2-E04E-FCB8-D5D655DBCD8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887FC19-DE6A-E03F-6C7C-3862D6F36252}"/>
              </a:ext>
            </a:extLst>
          </p:cNvPr>
          <p:cNvSpPr>
            <a:spLocks noGrp="1"/>
          </p:cNvSpPr>
          <p:nvPr>
            <p:ph type="dt" sz="half" idx="10"/>
          </p:nvPr>
        </p:nvSpPr>
        <p:spPr/>
        <p:txBody>
          <a:bodyPr/>
          <a:lstStyle/>
          <a:p>
            <a:fld id="{FE2B7CA8-529F-44B7-914D-1B87AC336B9D}" type="datetimeFigureOut">
              <a:rPr lang="es-ES" smtClean="0"/>
              <a:t>07/04/2024</a:t>
            </a:fld>
            <a:endParaRPr lang="es-ES"/>
          </a:p>
        </p:txBody>
      </p:sp>
      <p:sp>
        <p:nvSpPr>
          <p:cNvPr id="6" name="Marcador de pie de página 5">
            <a:extLst>
              <a:ext uri="{FF2B5EF4-FFF2-40B4-BE49-F238E27FC236}">
                <a16:creationId xmlns:a16="http://schemas.microsoft.com/office/drawing/2014/main" id="{B330F905-9B60-BA4A-2FAD-EB0DA07823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1579DC-30D5-CC44-9DB7-DE8E399C2B48}"/>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58816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975EA8-360A-3720-EA8C-96A0468504A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C9DFECC-49D6-E4C3-96E8-CD2AC6FDB7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3F34A63-F946-6304-3349-CCD4854D57C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68C1A0A-A038-54AC-9805-F1985846D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EE370B3-7576-9224-3957-17DF71F41A7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162E755-4B53-354D-CE3A-F5FF8777A791}"/>
              </a:ext>
            </a:extLst>
          </p:cNvPr>
          <p:cNvSpPr>
            <a:spLocks noGrp="1"/>
          </p:cNvSpPr>
          <p:nvPr>
            <p:ph type="dt" sz="half" idx="10"/>
          </p:nvPr>
        </p:nvSpPr>
        <p:spPr/>
        <p:txBody>
          <a:bodyPr/>
          <a:lstStyle/>
          <a:p>
            <a:fld id="{FE2B7CA8-529F-44B7-914D-1B87AC336B9D}" type="datetimeFigureOut">
              <a:rPr lang="es-ES" smtClean="0"/>
              <a:t>07/04/2024</a:t>
            </a:fld>
            <a:endParaRPr lang="es-ES"/>
          </a:p>
        </p:txBody>
      </p:sp>
      <p:sp>
        <p:nvSpPr>
          <p:cNvPr id="8" name="Marcador de pie de página 7">
            <a:extLst>
              <a:ext uri="{FF2B5EF4-FFF2-40B4-BE49-F238E27FC236}">
                <a16:creationId xmlns:a16="http://schemas.microsoft.com/office/drawing/2014/main" id="{7C853014-052F-B0F3-2E19-0105D8EBD8D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874040-5DBD-6F97-3653-0DC2024DBE4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206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38088-AFD6-6406-E6E6-70678F554DE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40DF3F4-3DD2-B949-778E-217F39691CF1}"/>
              </a:ext>
            </a:extLst>
          </p:cNvPr>
          <p:cNvSpPr>
            <a:spLocks noGrp="1"/>
          </p:cNvSpPr>
          <p:nvPr>
            <p:ph type="dt" sz="half" idx="10"/>
          </p:nvPr>
        </p:nvSpPr>
        <p:spPr/>
        <p:txBody>
          <a:bodyPr/>
          <a:lstStyle/>
          <a:p>
            <a:fld id="{FE2B7CA8-529F-44B7-914D-1B87AC336B9D}" type="datetimeFigureOut">
              <a:rPr lang="es-ES" smtClean="0"/>
              <a:t>07/04/2024</a:t>
            </a:fld>
            <a:endParaRPr lang="es-ES"/>
          </a:p>
        </p:txBody>
      </p:sp>
      <p:sp>
        <p:nvSpPr>
          <p:cNvPr id="4" name="Marcador de pie de página 3">
            <a:extLst>
              <a:ext uri="{FF2B5EF4-FFF2-40B4-BE49-F238E27FC236}">
                <a16:creationId xmlns:a16="http://schemas.microsoft.com/office/drawing/2014/main" id="{326E3D5A-183F-081E-8A81-720EA5B375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40C4C70-890E-6B64-AC2F-64010979BAC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7471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BBF016B-0BCF-DA07-CBBE-733012FD3035}"/>
              </a:ext>
            </a:extLst>
          </p:cNvPr>
          <p:cNvSpPr>
            <a:spLocks noGrp="1"/>
          </p:cNvSpPr>
          <p:nvPr>
            <p:ph type="dt" sz="half" idx="10"/>
          </p:nvPr>
        </p:nvSpPr>
        <p:spPr/>
        <p:txBody>
          <a:bodyPr/>
          <a:lstStyle/>
          <a:p>
            <a:fld id="{FE2B7CA8-529F-44B7-914D-1B87AC336B9D}" type="datetimeFigureOut">
              <a:rPr lang="es-ES" smtClean="0"/>
              <a:t>07/04/2024</a:t>
            </a:fld>
            <a:endParaRPr lang="es-ES"/>
          </a:p>
        </p:txBody>
      </p:sp>
      <p:sp>
        <p:nvSpPr>
          <p:cNvPr id="3" name="Marcador de pie de página 2">
            <a:extLst>
              <a:ext uri="{FF2B5EF4-FFF2-40B4-BE49-F238E27FC236}">
                <a16:creationId xmlns:a16="http://schemas.microsoft.com/office/drawing/2014/main" id="{DD362595-A6C0-C5C0-3D43-246479BE246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B2F8EF4-83E7-1782-8E41-27AFE493BBD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9532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792D27-420A-7038-E8FB-F3A5D109C1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758E3D-4263-849D-38C4-6C247A4AE3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53A75DA-F451-0DB1-B1D3-F4FBA59F3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B6A437-8EE1-BF5B-96DD-AC7F9D8C9294}"/>
              </a:ext>
            </a:extLst>
          </p:cNvPr>
          <p:cNvSpPr>
            <a:spLocks noGrp="1"/>
          </p:cNvSpPr>
          <p:nvPr>
            <p:ph type="dt" sz="half" idx="10"/>
          </p:nvPr>
        </p:nvSpPr>
        <p:spPr/>
        <p:txBody>
          <a:bodyPr/>
          <a:lstStyle/>
          <a:p>
            <a:fld id="{FE2B7CA8-529F-44B7-914D-1B87AC336B9D}" type="datetimeFigureOut">
              <a:rPr lang="es-ES" smtClean="0"/>
              <a:t>07/04/2024</a:t>
            </a:fld>
            <a:endParaRPr lang="es-ES"/>
          </a:p>
        </p:txBody>
      </p:sp>
      <p:sp>
        <p:nvSpPr>
          <p:cNvPr id="6" name="Marcador de pie de página 5">
            <a:extLst>
              <a:ext uri="{FF2B5EF4-FFF2-40B4-BE49-F238E27FC236}">
                <a16:creationId xmlns:a16="http://schemas.microsoft.com/office/drawing/2014/main" id="{DC5B2752-3C9E-A160-75ED-71FF9ED8FC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4CD5066-D290-1CAA-E3C9-D4E8C3A5C09B}"/>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428758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6F3BCA-865E-29E7-68A0-E83AF571A2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0F3C2CD-3FCA-662A-E837-8A83070B1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4FA65AC-2B34-DEFF-7363-D643E740D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760E6B-1196-786B-B993-CF193C99D6F9}"/>
              </a:ext>
            </a:extLst>
          </p:cNvPr>
          <p:cNvSpPr>
            <a:spLocks noGrp="1"/>
          </p:cNvSpPr>
          <p:nvPr>
            <p:ph type="dt" sz="half" idx="10"/>
          </p:nvPr>
        </p:nvSpPr>
        <p:spPr/>
        <p:txBody>
          <a:bodyPr/>
          <a:lstStyle/>
          <a:p>
            <a:fld id="{FE2B7CA8-529F-44B7-914D-1B87AC336B9D}" type="datetimeFigureOut">
              <a:rPr lang="es-ES" smtClean="0"/>
              <a:t>07/04/2024</a:t>
            </a:fld>
            <a:endParaRPr lang="es-ES"/>
          </a:p>
        </p:txBody>
      </p:sp>
      <p:sp>
        <p:nvSpPr>
          <p:cNvPr id="6" name="Marcador de pie de página 5">
            <a:extLst>
              <a:ext uri="{FF2B5EF4-FFF2-40B4-BE49-F238E27FC236}">
                <a16:creationId xmlns:a16="http://schemas.microsoft.com/office/drawing/2014/main" id="{2D1625B5-4CAC-BCC9-CD3B-2CE86F9E07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98DF28-1991-1E55-5771-4DC99E741367}"/>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38134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B337231-0C0F-8765-07C7-48D3A73F93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51BF194-C620-E49D-C801-2ECBA229A6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F70D5E7-8BE0-F98C-3C72-BA4B3196A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2B7CA8-529F-44B7-914D-1B87AC336B9D}" type="datetimeFigureOut">
              <a:rPr lang="es-ES" smtClean="0"/>
              <a:t>07/04/2024</a:t>
            </a:fld>
            <a:endParaRPr lang="es-ES"/>
          </a:p>
        </p:txBody>
      </p:sp>
      <p:sp>
        <p:nvSpPr>
          <p:cNvPr id="5" name="Marcador de pie de página 4">
            <a:extLst>
              <a:ext uri="{FF2B5EF4-FFF2-40B4-BE49-F238E27FC236}">
                <a16:creationId xmlns:a16="http://schemas.microsoft.com/office/drawing/2014/main" id="{F7CA03FD-F10C-51DC-A13D-55EA4A575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48E19F6-8C13-DEF6-9A4D-2C8EA5E1F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2AFCEE-77AA-43A3-B1CE-268EBBAB9D06}" type="slidenum">
              <a:rPr lang="es-ES" smtClean="0"/>
              <a:t>‹Nº›</a:t>
            </a:fld>
            <a:endParaRPr lang="es-ES"/>
          </a:p>
        </p:txBody>
      </p:sp>
    </p:spTree>
    <p:extLst>
      <p:ext uri="{BB962C8B-B14F-4D97-AF65-F5344CB8AC3E}">
        <p14:creationId xmlns:p14="http://schemas.microsoft.com/office/powerpoint/2010/main" val="1111187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341997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microsoft.com/office/2007/relationships/hdphoto" Target="../media/hdphoto1.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5138B80-96FB-BEFA-D2B7-BF74EEA1E75F}"/>
              </a:ext>
            </a:extLst>
          </p:cNvPr>
          <p:cNvSpPr txBox="1"/>
          <p:nvPr/>
        </p:nvSpPr>
        <p:spPr>
          <a:xfrm>
            <a:off x="1706192" y="996665"/>
            <a:ext cx="8779615" cy="3438294"/>
          </a:xfrm>
          <a:prstGeom prst="rect">
            <a:avLst/>
          </a:prstGeom>
          <a:noFill/>
        </p:spPr>
        <p:txBody>
          <a:bodyPr wrap="square" rtlCol="0">
            <a:prstTxWarp prst="textFadeDown">
              <a:avLst>
                <a:gd name="adj" fmla="val 17290"/>
              </a:avLst>
            </a:prstTxWarp>
            <a:spAutoFit/>
          </a:bodyPr>
          <a:lstStyle/>
          <a:p>
            <a:pPr algn="ctr"/>
            <a:r>
              <a:rPr lang="en" sz="8800" b="1" dirty="0">
                <a:ln w="12700" cmpd="sng">
                  <a:solidFill>
                    <a:srgbClr val="00B0F0"/>
                  </a:solidFill>
                  <a:prstDash val="solid"/>
                </a:ln>
                <a:solidFill>
                  <a:srgbClr val="FFFF00"/>
                </a:solidFill>
                <a:effectLst>
                  <a:glow>
                    <a:schemeClr val="accent1"/>
                  </a:glow>
                  <a:outerShdw blurRad="76200" dist="88900" dir="5400000" algn="l" rotWithShape="0">
                    <a:schemeClr val="bg1">
                      <a:alpha val="75000"/>
                    </a:schemeClr>
                  </a:outerShdw>
                </a:effectLst>
              </a:rPr>
              <a:t>KHUAMIAL</a:t>
            </a:r>
            <a:r>
              <a:rPr lang="en" sz="7200" b="1" dirty="0">
                <a:ln w="12700" cmpd="sng">
                  <a:solidFill>
                    <a:srgbClr val="00B0F0"/>
                  </a:solidFill>
                  <a:prstDash val="solid"/>
                </a:ln>
                <a:solidFill>
                  <a:srgbClr val="FFFF00"/>
                </a:solidFill>
                <a:effectLst>
                  <a:glow>
                    <a:schemeClr val="accent1"/>
                  </a:glow>
                  <a:outerShdw blurRad="76200" dist="88900" dir="5400000" algn="l" rotWithShape="0">
                    <a:schemeClr val="bg1">
                      <a:alpha val="75000"/>
                    </a:schemeClr>
                  </a:outerShdw>
                </a:effectLst>
              </a:rPr>
              <a:t>  SUNGAH</a:t>
            </a:r>
          </a:p>
          <a:p>
            <a:pPr algn="ctr"/>
            <a:r>
              <a:rPr lang="en" sz="7200" b="1" spc="600" dirty="0">
                <a:ln w="12700" cmpd="sng">
                  <a:solidFill>
                    <a:srgbClr val="00B0F0"/>
                  </a:solidFill>
                  <a:prstDash val="solid"/>
                </a:ln>
                <a:solidFill>
                  <a:srgbClr val="FFFF00"/>
                </a:solidFill>
                <a:effectLst>
                  <a:glow>
                    <a:schemeClr val="accent1"/>
                  </a:glow>
                  <a:outerShdw blurRad="76200" dist="88900" dir="5400000" algn="l" rotWithShape="0">
                    <a:schemeClr val="bg1">
                      <a:alpha val="75000"/>
                    </a:schemeClr>
                  </a:outerShdw>
                </a:effectLst>
              </a:rPr>
              <a:t>KHUAVAK TAANG</a:t>
            </a:r>
          </a:p>
        </p:txBody>
      </p:sp>
      <p:sp>
        <p:nvSpPr>
          <p:cNvPr id="5" name="CuadroTexto 4">
            <a:extLst>
              <a:ext uri="{FF2B5EF4-FFF2-40B4-BE49-F238E27FC236}">
                <a16:creationId xmlns:a16="http://schemas.microsoft.com/office/drawing/2014/main" id="{F8258DF7-4841-EEAF-4B52-78106B53AFEA}"/>
              </a:ext>
            </a:extLst>
          </p:cNvPr>
          <p:cNvSpPr txBox="1"/>
          <p:nvPr/>
        </p:nvSpPr>
        <p:spPr>
          <a:xfrm>
            <a:off x="9269778" y="6447415"/>
            <a:ext cx="2834237" cy="338554"/>
          </a:xfrm>
          <a:prstGeom prst="rect">
            <a:avLst/>
          </a:prstGeom>
          <a:noFill/>
        </p:spPr>
        <p:txBody>
          <a:bodyPr wrap="none" rtlCol="0">
            <a:spAutoFit/>
          </a:bodyPr>
          <a:lstStyle/>
          <a:p>
            <a:pPr algn="r"/>
            <a:r>
              <a:rPr lang="en" sz="1600" b="1" dirty="0">
                <a:solidFill>
                  <a:srgbClr val="FFFF00"/>
                </a:solidFill>
              </a:rPr>
              <a:t>Lesson 3 ading April 20, 2024</a:t>
            </a:r>
          </a:p>
        </p:txBody>
      </p:sp>
    </p:spTree>
    <p:extLst>
      <p:ext uri="{BB962C8B-B14F-4D97-AF65-F5344CB8AC3E}">
        <p14:creationId xmlns:p14="http://schemas.microsoft.com/office/powerpoint/2010/main" val="417348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1384760" y="1604823"/>
            <a:ext cx="10609444" cy="4970591"/>
          </a:xfrm>
          <a:prstGeom prst="rect">
            <a:avLst/>
          </a:prstGeom>
          <a:noFill/>
        </p:spPr>
        <p:txBody>
          <a:bodyPr wrap="square">
            <a:spAutoFit/>
          </a:bodyPr>
          <a:lstStyle/>
          <a:p>
            <a:pPr>
              <a:spcBef>
                <a:spcPts val="600"/>
              </a:spcBef>
            </a:pPr>
            <a:r>
              <a:rPr lang="en" sz="2600" b="1" dirty="0">
                <a:latin typeface="Constantia" panose="02030602050306030303" pitchFamily="18" charset="0"/>
              </a:rPr>
              <a:t>“Kha lam khuamial in leitung tuam in mihingte mial sak hi. Pawlpi tampite ah Lai Siangtho deihna gen</a:t>
            </a:r>
            <a:r>
              <a:rPr lang="en-US" sz="2600" b="1" dirty="0" err="1">
                <a:latin typeface="Constantia" panose="02030602050306030303" pitchFamily="18" charset="0"/>
              </a:rPr>
              <a:t>khiatna</a:t>
            </a:r>
            <a:r>
              <a:rPr lang="en-US" sz="2600" b="1" dirty="0">
                <a:latin typeface="Constantia" panose="02030602050306030303" pitchFamily="18" charset="0"/>
              </a:rPr>
              <a:t> ah lung </a:t>
            </a:r>
            <a:r>
              <a:rPr lang="en-US" sz="2600" b="1" dirty="0" err="1">
                <a:latin typeface="Constantia" panose="02030602050306030303" pitchFamily="18" charset="0"/>
              </a:rPr>
              <a:t>hihmawhna</a:t>
            </a:r>
            <a:r>
              <a:rPr lang="en-US" sz="2600" b="1" dirty="0">
                <a:latin typeface="Constantia" panose="02030602050306030303" pitchFamily="18" charset="0"/>
              </a:rPr>
              <a:t> le up </a:t>
            </a:r>
            <a:r>
              <a:rPr lang="en-US" sz="2600" b="1" dirty="0" err="1">
                <a:latin typeface="Constantia" panose="02030602050306030303" pitchFamily="18" charset="0"/>
              </a:rPr>
              <a:t>zawh</a:t>
            </a:r>
            <a:r>
              <a:rPr lang="en-US" sz="2600" b="1" dirty="0">
                <a:latin typeface="Constantia" panose="02030602050306030303" pitchFamily="18" charset="0"/>
              </a:rPr>
              <a:t> </a:t>
            </a:r>
            <a:r>
              <a:rPr lang="en-US" sz="2600" b="1" dirty="0" err="1">
                <a:latin typeface="Constantia" panose="02030602050306030303" pitchFamily="18" charset="0"/>
              </a:rPr>
              <a:t>lohna</a:t>
            </a:r>
            <a:r>
              <a:rPr lang="en-US" sz="2600" b="1" dirty="0">
                <a:latin typeface="Constantia" panose="02030602050306030303" pitchFamily="18" charset="0"/>
              </a:rPr>
              <a:t> om hi.</a:t>
            </a:r>
            <a:r>
              <a:rPr lang="en" sz="2600" b="1" dirty="0">
                <a:latin typeface="Constantia" panose="02030602050306030303" pitchFamily="18" charset="0"/>
              </a:rPr>
              <a:t> Mi tampi takte in, Lai Siangtho i thuman’na le thuman tungah dotna tampi nei uh hi. Mihingte i ngaihsut siam na le mihing lungsim lunggeelnate in Pasian’ kammal humopnate ah thaneem sak hi […]</a:t>
            </a:r>
          </a:p>
          <a:p>
            <a:pPr>
              <a:spcBef>
                <a:spcPts val="600"/>
              </a:spcBef>
            </a:pPr>
            <a:r>
              <a:rPr lang="en-US" sz="2600" b="1" dirty="0">
                <a:latin typeface="Constantia" panose="02030602050306030303" pitchFamily="18" charset="0"/>
              </a:rPr>
              <a:t>Hih a Siangtho Laibu in </a:t>
            </a:r>
            <a:r>
              <a:rPr lang="en-US" sz="2600" b="1" dirty="0" err="1">
                <a:latin typeface="Constantia" panose="02030602050306030303" pitchFamily="18" charset="0"/>
              </a:rPr>
              <a:t>dawi</a:t>
            </a:r>
            <a:r>
              <a:rPr lang="en-US" sz="2600" b="1" dirty="0">
                <a:latin typeface="Constantia" panose="02030602050306030303" pitchFamily="18" charset="0"/>
              </a:rPr>
              <a:t> gilote </a:t>
            </a:r>
            <a:r>
              <a:rPr lang="en-US" sz="2600" b="1" dirty="0" err="1">
                <a:latin typeface="Constantia" panose="02030602050306030303" pitchFamily="18" charset="0"/>
              </a:rPr>
              <a:t>kipawl</a:t>
            </a:r>
            <a:r>
              <a:rPr lang="en-US" sz="2600" b="1" dirty="0">
                <a:latin typeface="Constantia" panose="02030602050306030303" pitchFamily="18" charset="0"/>
              </a:rPr>
              <a:t> </a:t>
            </a:r>
            <a:r>
              <a:rPr lang="en-US" sz="2600" b="1" dirty="0" err="1">
                <a:latin typeface="Constantia" panose="02030602050306030303" pitchFamily="18" charset="0"/>
              </a:rPr>
              <a:t>khawm</a:t>
            </a:r>
            <a:r>
              <a:rPr lang="en-US" sz="2600" b="1" dirty="0">
                <a:latin typeface="Constantia" panose="02030602050306030303" pitchFamily="18" charset="0"/>
              </a:rPr>
              <a:t> in </a:t>
            </a:r>
            <a:r>
              <a:rPr lang="en-US" sz="2600" b="1" dirty="0" err="1">
                <a:latin typeface="Constantia" panose="02030602050306030303" pitchFamily="18" charset="0"/>
              </a:rPr>
              <a:t>meiipi</a:t>
            </a:r>
            <a:r>
              <a:rPr lang="en-US" sz="2600" b="1" dirty="0">
                <a:latin typeface="Constantia" panose="02030602050306030303" pitchFamily="18" charset="0"/>
              </a:rPr>
              <a:t> le </a:t>
            </a:r>
            <a:r>
              <a:rPr lang="en-US" sz="2600" b="1" dirty="0" err="1">
                <a:latin typeface="Constantia" panose="02030602050306030303" pitchFamily="18" charset="0"/>
              </a:rPr>
              <a:t>khuamialpi</a:t>
            </a:r>
            <a:r>
              <a:rPr lang="en-US" sz="2600" b="1" dirty="0">
                <a:latin typeface="Constantia" panose="02030602050306030303" pitchFamily="18" charset="0"/>
              </a:rPr>
              <a:t> sungah </a:t>
            </a:r>
            <a:r>
              <a:rPr lang="en-US" sz="2600" b="1" dirty="0" err="1">
                <a:latin typeface="Constantia" panose="02030602050306030303" pitchFamily="18" charset="0"/>
              </a:rPr>
              <a:t>kituamcip</a:t>
            </a:r>
            <a:r>
              <a:rPr lang="en-US" sz="2600" b="1" dirty="0">
                <a:latin typeface="Constantia" panose="02030602050306030303" pitchFamily="18" charset="0"/>
              </a:rPr>
              <a:t> dingin a bawl Satan </a:t>
            </a:r>
            <a:r>
              <a:rPr lang="en-US" sz="2600" b="1" dirty="0" err="1">
                <a:latin typeface="Constantia" panose="02030602050306030303" pitchFamily="18" charset="0"/>
              </a:rPr>
              <a:t>i</a:t>
            </a:r>
            <a:r>
              <a:rPr lang="en-US" sz="2600" b="1" dirty="0">
                <a:latin typeface="Constantia" panose="02030602050306030303" pitchFamily="18" charset="0"/>
              </a:rPr>
              <a:t> </a:t>
            </a:r>
            <a:r>
              <a:rPr lang="en-US" sz="2600" b="1" dirty="0" err="1">
                <a:latin typeface="Constantia" panose="02030602050306030303" pitchFamily="18" charset="0"/>
              </a:rPr>
              <a:t>bawlsiatnate</a:t>
            </a:r>
            <a:r>
              <a:rPr lang="en-US" sz="2600" b="1" dirty="0">
                <a:latin typeface="Constantia" panose="02030602050306030303" pitchFamily="18" charset="0"/>
              </a:rPr>
              <a:t> ah thuak zawhna a </a:t>
            </a:r>
            <a:r>
              <a:rPr lang="en-US" sz="2600" b="1" dirty="0" err="1">
                <a:latin typeface="Constantia" panose="02030602050306030303" pitchFamily="18" charset="0"/>
              </a:rPr>
              <a:t>nei</a:t>
            </a:r>
            <a:r>
              <a:rPr lang="en-US" sz="2600" b="1" dirty="0">
                <a:latin typeface="Constantia" panose="02030602050306030303" pitchFamily="18" charset="0"/>
              </a:rPr>
              <a:t> hi. Ahizongin Topa in vantung lam </a:t>
            </a:r>
            <a:r>
              <a:rPr lang="en-US" sz="2600" b="1" dirty="0" err="1">
                <a:latin typeface="Constantia" panose="02030602050306030303" pitchFamily="18" charset="0"/>
              </a:rPr>
              <a:t>zuat</a:t>
            </a:r>
            <a:r>
              <a:rPr lang="en-US" sz="2600" b="1" dirty="0">
                <a:latin typeface="Constantia" panose="02030602050306030303" pitchFamily="18" charset="0"/>
              </a:rPr>
              <a:t> nading lampi a </a:t>
            </a:r>
            <a:r>
              <a:rPr lang="en-US" sz="2600" b="1" dirty="0" err="1">
                <a:latin typeface="Constantia" panose="02030602050306030303" pitchFamily="18" charset="0"/>
              </a:rPr>
              <a:t>hilh</a:t>
            </a:r>
            <a:r>
              <a:rPr lang="en-US" sz="2600" b="1" dirty="0">
                <a:latin typeface="Constantia" panose="02030602050306030303" pitchFamily="18" charset="0"/>
              </a:rPr>
              <a:t> dingin mihing </a:t>
            </a:r>
            <a:r>
              <a:rPr lang="en-US" sz="2600" b="1" dirty="0" err="1">
                <a:latin typeface="Constantia" panose="02030602050306030303" pitchFamily="18" charset="0"/>
              </a:rPr>
              <a:t>innkuante</a:t>
            </a:r>
            <a:r>
              <a:rPr lang="en-US" sz="2600" b="1" dirty="0">
                <a:latin typeface="Constantia" panose="02030602050306030303" pitchFamily="18" charset="0"/>
              </a:rPr>
              <a:t> adingin </a:t>
            </a:r>
            <a:r>
              <a:rPr lang="en-US" sz="2600" b="1" dirty="0" err="1">
                <a:latin typeface="Constantia" panose="02030602050306030303" pitchFamily="18" charset="0"/>
              </a:rPr>
              <a:t>geelna</a:t>
            </a:r>
            <a:r>
              <a:rPr lang="en-US" sz="2600" b="1" dirty="0">
                <a:latin typeface="Constantia" panose="02030602050306030303" pitchFamily="18" charset="0"/>
              </a:rPr>
              <a:t> ahih </a:t>
            </a:r>
            <a:r>
              <a:rPr lang="en-US" sz="2600" b="1" dirty="0" err="1">
                <a:latin typeface="Constantia" panose="02030602050306030303" pitchFamily="18" charset="0"/>
              </a:rPr>
              <a:t>keileh</a:t>
            </a:r>
            <a:r>
              <a:rPr lang="en-US" sz="2600" b="1" dirty="0">
                <a:latin typeface="Constantia" panose="02030602050306030303" pitchFamily="18" charset="0"/>
              </a:rPr>
              <a:t> </a:t>
            </a:r>
            <a:r>
              <a:rPr lang="en-US" sz="2600" b="1" dirty="0" err="1">
                <a:latin typeface="Constantia" panose="02030602050306030303" pitchFamily="18" charset="0"/>
              </a:rPr>
              <a:t>lamlakna</a:t>
            </a:r>
            <a:r>
              <a:rPr lang="en-US" sz="2600" b="1" dirty="0">
                <a:latin typeface="Constantia" panose="02030602050306030303" pitchFamily="18" charset="0"/>
              </a:rPr>
              <a:t> </a:t>
            </a:r>
            <a:r>
              <a:rPr lang="en-US" sz="2600" b="1" dirty="0" err="1">
                <a:latin typeface="Constantia" panose="02030602050306030303" pitchFamily="18" charset="0"/>
              </a:rPr>
              <a:t>laibu</a:t>
            </a:r>
            <a:r>
              <a:rPr lang="en-US" sz="2600" b="1" dirty="0">
                <a:latin typeface="Constantia" panose="02030602050306030303" pitchFamily="18" charset="0"/>
              </a:rPr>
              <a:t>, tua </a:t>
            </a:r>
            <a:r>
              <a:rPr lang="en-US" sz="2600" b="1" dirty="0" err="1">
                <a:latin typeface="Constantia" panose="02030602050306030303" pitchFamily="18" charset="0"/>
              </a:rPr>
              <a:t>i</a:t>
            </a:r>
            <a:r>
              <a:rPr lang="en-US" sz="2600" b="1" dirty="0">
                <a:latin typeface="Constantia" panose="02030602050306030303" pitchFamily="18" charset="0"/>
              </a:rPr>
              <a:t> </a:t>
            </a:r>
            <a:r>
              <a:rPr lang="en-US" sz="2600" b="1" dirty="0" err="1">
                <a:latin typeface="Constantia" panose="02030602050306030303" pitchFamily="18" charset="0"/>
              </a:rPr>
              <a:t>tu</a:t>
            </a:r>
            <a:r>
              <a:rPr lang="en-US" sz="2600" b="1" dirty="0">
                <a:latin typeface="Constantia" panose="02030602050306030303" pitchFamily="18" charset="0"/>
              </a:rPr>
              <a:t> </a:t>
            </a:r>
            <a:r>
              <a:rPr lang="en-US" sz="2600" b="1" dirty="0" err="1">
                <a:latin typeface="Constantia" panose="02030602050306030303" pitchFamily="18" charset="0"/>
              </a:rPr>
              <a:t>laitak</a:t>
            </a:r>
            <a:r>
              <a:rPr lang="en-US" sz="2600" b="1" dirty="0">
                <a:latin typeface="Constantia" panose="02030602050306030303" pitchFamily="18" charset="0"/>
              </a:rPr>
              <a:t> a om dan ah ama a lamdang </a:t>
            </a:r>
            <a:r>
              <a:rPr lang="en-US" sz="2600" b="1" dirty="0" err="1">
                <a:latin typeface="Constantia" panose="02030602050306030303" pitchFamily="18" charset="0"/>
              </a:rPr>
              <a:t>vaang</a:t>
            </a:r>
            <a:r>
              <a:rPr lang="en-US" sz="2600" b="1" dirty="0">
                <a:latin typeface="Constantia" panose="02030602050306030303" pitchFamily="18" charset="0"/>
              </a:rPr>
              <a:t> tawh </a:t>
            </a:r>
            <a:r>
              <a:rPr lang="en-US" sz="2600" b="1" dirty="0" err="1">
                <a:latin typeface="Constantia" panose="02030602050306030303" pitchFamily="18" charset="0"/>
              </a:rPr>
              <a:t>hih</a:t>
            </a:r>
            <a:r>
              <a:rPr lang="en-US" sz="2600" b="1" dirty="0">
                <a:latin typeface="Constantia" panose="02030602050306030303" pitchFamily="18" charset="0"/>
              </a:rPr>
              <a:t> a Siangtho Laibu pen a </a:t>
            </a:r>
            <a:r>
              <a:rPr lang="en-US" sz="2600" b="1" dirty="0" err="1">
                <a:latin typeface="Constantia" panose="02030602050306030303" pitchFamily="18" charset="0"/>
              </a:rPr>
              <a:t>keem</a:t>
            </a:r>
            <a:r>
              <a:rPr lang="en-US" sz="2600" b="1" dirty="0">
                <a:latin typeface="Constantia" panose="02030602050306030303" pitchFamily="18" charset="0"/>
              </a:rPr>
              <a:t>’ ding hi.</a:t>
            </a:r>
            <a:endParaRPr lang="en"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6B0A910F-9D13-2784-0B18-6D83BFC33762}"/>
              </a:ext>
            </a:extLst>
          </p:cNvPr>
          <p:cNvSpPr txBox="1"/>
          <p:nvPr/>
        </p:nvSpPr>
        <p:spPr>
          <a:xfrm>
            <a:off x="1235413" y="58368"/>
            <a:ext cx="10885251" cy="307777"/>
          </a:xfrm>
          <a:prstGeom prst="rect">
            <a:avLst/>
          </a:prstGeom>
          <a:noFill/>
        </p:spPr>
        <p:txBody>
          <a:bodyPr wrap="square" rtlCol="0">
            <a:spAutoFit/>
          </a:bodyPr>
          <a:lstStyle/>
          <a:p>
            <a:pPr algn="ctr"/>
            <a:r>
              <a:rPr lang="en" sz="1400" b="1" dirty="0"/>
              <a:t>EGW (Selected Messages, volume 1, page 17)</a:t>
            </a:r>
          </a:p>
        </p:txBody>
      </p:sp>
    </p:spTree>
    <p:extLst>
      <p:ext uri="{BB962C8B-B14F-4D97-AF65-F5344CB8AC3E}">
        <p14:creationId xmlns:p14="http://schemas.microsoft.com/office/powerpoint/2010/main" val="32028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921168"/>
            <a:ext cx="9298004" cy="1200329"/>
          </a:xfrm>
          <a:prstGeom prst="rect">
            <a:avLst/>
          </a:prstGeom>
          <a:noFill/>
        </p:spPr>
        <p:txBody>
          <a:bodyPr wrap="square">
            <a:spAutoFit/>
          </a:bodyPr>
          <a:lstStyle/>
          <a:p>
            <a:pPr algn="ctr"/>
            <a:r>
              <a:rPr lang="en" sz="7200" b="1" dirty="0">
                <a:ln w="6600">
                  <a:solidFill>
                    <a:srgbClr val="132960"/>
                  </a:solidFill>
                  <a:prstDash val="solid"/>
                </a:ln>
                <a:solidFill>
                  <a:srgbClr val="FFFFFF"/>
                </a:solidFill>
                <a:effectLst>
                  <a:outerShdw blurRad="50800" dist="38100" algn="l" rotWithShape="0">
                    <a:prstClr val="black">
                      <a:alpha val="40000"/>
                    </a:prstClr>
                  </a:outerShdw>
                </a:effectLst>
              </a:rPr>
              <a:t>LUNGSIM GALDONA</a:t>
            </a:r>
          </a:p>
        </p:txBody>
      </p:sp>
    </p:spTree>
    <p:extLst>
      <p:ext uri="{BB962C8B-B14F-4D97-AF65-F5344CB8AC3E}">
        <p14:creationId xmlns:p14="http://schemas.microsoft.com/office/powerpoint/2010/main" val="39872204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3A1A4B-D33D-DA61-9C6D-E6CF22BFC4F9}"/>
              </a:ext>
            </a:extLst>
          </p:cNvPr>
          <p:cNvSpPr txBox="1"/>
          <p:nvPr/>
        </p:nvSpPr>
        <p:spPr>
          <a:xfrm>
            <a:off x="161365" y="94079"/>
            <a:ext cx="10452205" cy="1015663"/>
          </a:xfrm>
          <a:prstGeom prst="rect">
            <a:avLst/>
          </a:prstGeom>
          <a:solidFill>
            <a:srgbClr val="889FB8"/>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wrap="square">
            <a:spAutoFit/>
          </a:bodyPr>
          <a:lstStyle/>
          <a:p>
            <a:pPr algn="ctr"/>
            <a:r>
              <a:rPr lang="en" sz="20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n-US" sz="2000" b="1" dirty="0">
                <a:solidFill>
                  <a:schemeClr val="bg1"/>
                </a:solidFill>
                <a:effectLst>
                  <a:outerShdw blurRad="38100" dist="38100" dir="2700000" algn="tl">
                    <a:srgbClr val="000000">
                      <a:alpha val="43137"/>
                    </a:srgbClr>
                  </a:outerShdw>
                </a:effectLst>
                <a:latin typeface="Comic Sans MS" panose="030F0702030302020204" pitchFamily="66" charset="0"/>
              </a:rPr>
              <a:t>Tua bang mite pen </a:t>
            </a:r>
            <a:r>
              <a:rPr lang="en-US" sz="2000" b="1" dirty="0" err="1">
                <a:solidFill>
                  <a:schemeClr val="bg1"/>
                </a:solidFill>
                <a:effectLst>
                  <a:outerShdw blurRad="38100" dist="38100" dir="2700000" algn="tl">
                    <a:srgbClr val="000000">
                      <a:alpha val="43137"/>
                    </a:srgbClr>
                  </a:outerShdw>
                </a:effectLst>
                <a:latin typeface="Comic Sans MS" panose="030F0702030302020204" pitchFamily="66" charset="0"/>
              </a:rPr>
              <a:t>hih</a:t>
            </a:r>
            <a:r>
              <a:rPr lang="en-US" sz="2000" b="1" dirty="0">
                <a:solidFill>
                  <a:schemeClr val="bg1"/>
                </a:solidFill>
                <a:effectLst>
                  <a:outerShdw blurRad="38100" dist="38100" dir="2700000" algn="tl">
                    <a:srgbClr val="000000">
                      <a:alpha val="43137"/>
                    </a:srgbClr>
                  </a:outerShdw>
                </a:effectLst>
                <a:latin typeface="Comic Sans MS" panose="030F0702030302020204" pitchFamily="66" charset="0"/>
              </a:rPr>
              <a:t> leitung </a:t>
            </a:r>
            <a:r>
              <a:rPr lang="en-US" sz="2000" b="1" dirty="0" err="1">
                <a:solidFill>
                  <a:schemeClr val="bg1"/>
                </a:solidFill>
                <a:effectLst>
                  <a:outerShdw blurRad="38100" dist="38100" dir="2700000" algn="tl">
                    <a:srgbClr val="000000">
                      <a:alpha val="43137"/>
                    </a:srgbClr>
                  </a:outerShdw>
                </a:effectLst>
                <a:latin typeface="Comic Sans MS" panose="030F0702030302020204" pitchFamily="66" charset="0"/>
              </a:rPr>
              <a:t>pasian</a:t>
            </a:r>
            <a:r>
              <a:rPr lang="en-US" sz="2000" b="1" dirty="0">
                <a:solidFill>
                  <a:schemeClr val="bg1"/>
                </a:solidFill>
                <a:effectLst>
                  <a:outerShdw blurRad="38100" dist="38100" dir="2700000" algn="tl">
                    <a:srgbClr val="000000">
                      <a:alpha val="43137"/>
                    </a:srgbClr>
                  </a:outerShdw>
                </a:effectLst>
                <a:latin typeface="Comic Sans MS" panose="030F0702030302020204" pitchFamily="66" charset="0"/>
              </a:rPr>
              <a:t> gilote in a lungsim </a:t>
            </a:r>
            <a:r>
              <a:rPr lang="en-US" sz="2000" b="1" dirty="0" err="1">
                <a:solidFill>
                  <a:schemeClr val="bg1"/>
                </a:solidFill>
                <a:effectLst>
                  <a:outerShdw blurRad="38100" dist="38100" dir="2700000" algn="tl">
                    <a:srgbClr val="000000">
                      <a:alpha val="43137"/>
                    </a:srgbClr>
                  </a:outerShdw>
                </a:effectLst>
                <a:latin typeface="Comic Sans MS" panose="030F0702030302020204" pitchFamily="66" charset="0"/>
              </a:rPr>
              <a:t>mit</a:t>
            </a:r>
            <a:r>
              <a:rPr lang="en-US" sz="2000" b="1" dirty="0">
                <a:solidFill>
                  <a:schemeClr val="bg1"/>
                </a:solidFill>
                <a:effectLst>
                  <a:outerShdw blurRad="38100" dist="38100" dir="2700000" algn="tl">
                    <a:srgbClr val="000000">
                      <a:alpha val="43137"/>
                    </a:srgbClr>
                  </a:outerShdw>
                </a:effectLst>
                <a:latin typeface="Comic Sans MS" panose="030F0702030302020204" pitchFamily="66" charset="0"/>
              </a:rPr>
              <a:t> uh </a:t>
            </a:r>
            <a:r>
              <a:rPr lang="en-US" sz="2000" b="1" dirty="0" err="1">
                <a:solidFill>
                  <a:schemeClr val="bg1"/>
                </a:solidFill>
                <a:effectLst>
                  <a:outerShdw blurRad="38100" dist="38100" dir="2700000" algn="tl">
                    <a:srgbClr val="000000">
                      <a:alpha val="43137"/>
                    </a:srgbClr>
                  </a:outerShdw>
                </a:effectLst>
                <a:latin typeface="Comic Sans MS" panose="030F0702030302020204" pitchFamily="66" charset="0"/>
              </a:rPr>
              <a:t>tawsak</a:t>
            </a:r>
            <a:r>
              <a:rPr lang="en-US" sz="2000" b="1" dirty="0">
                <a:solidFill>
                  <a:schemeClr val="bg1"/>
                </a:solidFill>
                <a:effectLst>
                  <a:outerShdw blurRad="38100" dist="38100" dir="2700000" algn="tl">
                    <a:srgbClr val="000000">
                      <a:alpha val="43137"/>
                    </a:srgbClr>
                  </a:outerShdw>
                </a:effectLst>
                <a:latin typeface="Comic Sans MS" panose="030F0702030302020204" pitchFamily="66" charset="0"/>
              </a:rPr>
              <a:t> ahih manin </a:t>
            </a:r>
            <a:r>
              <a:rPr lang="en-US" sz="2000" b="1" dirty="0" err="1">
                <a:solidFill>
                  <a:schemeClr val="bg1"/>
                </a:solidFill>
                <a:effectLst>
                  <a:outerShdw blurRad="38100" dist="38100" dir="2700000" algn="tl">
                    <a:srgbClr val="000000">
                      <a:alpha val="43137"/>
                    </a:srgbClr>
                  </a:outerShdw>
                </a:effectLst>
                <a:latin typeface="Comic Sans MS" panose="030F0702030302020204" pitchFamily="66" charset="0"/>
              </a:rPr>
              <a:t>umlo</a:t>
            </a:r>
            <a:r>
              <a:rPr lang="en-US" sz="2000" b="1" dirty="0">
                <a:solidFill>
                  <a:schemeClr val="bg1"/>
                </a:solidFill>
                <a:effectLst>
                  <a:outerShdw blurRad="38100" dist="38100" dir="2700000" algn="tl">
                    <a:srgbClr val="000000">
                      <a:alpha val="43137"/>
                    </a:srgbClr>
                  </a:outerShdw>
                </a:effectLst>
                <a:latin typeface="Comic Sans MS" panose="030F0702030302020204" pitchFamily="66" charset="0"/>
              </a:rPr>
              <a:t> uh a, Pasian tawh a kibang </a:t>
            </a:r>
            <a:r>
              <a:rPr lang="en-US" sz="2000" b="1" dirty="0" err="1">
                <a:solidFill>
                  <a:schemeClr val="bg1"/>
                </a:solidFill>
                <a:effectLst>
                  <a:outerShdw blurRad="38100" dist="38100" dir="2700000" algn="tl">
                    <a:srgbClr val="000000">
                      <a:alpha val="43137"/>
                    </a:srgbClr>
                  </a:outerShdw>
                </a:effectLst>
                <a:latin typeface="Comic Sans MS" panose="030F0702030302020204" pitchFamily="66" charset="0"/>
              </a:rPr>
              <a:t>teekteek</a:t>
            </a:r>
            <a:r>
              <a:rPr lang="en-US" sz="2000" b="1" dirty="0">
                <a:solidFill>
                  <a:schemeClr val="bg1"/>
                </a:solidFill>
                <a:effectLst>
                  <a:outerShdw blurRad="38100" dist="38100" dir="2700000" algn="tl">
                    <a:srgbClr val="000000">
                      <a:alpha val="43137"/>
                    </a:srgbClr>
                  </a:outerShdw>
                </a:effectLst>
                <a:latin typeface="Comic Sans MS" panose="030F0702030302020204" pitchFamily="66" charset="0"/>
              </a:rPr>
              <a:t> Khris </a:t>
            </a:r>
            <a:r>
              <a:rPr lang="en-US" sz="2000" b="1" dirty="0" err="1">
                <a:solidFill>
                  <a:schemeClr val="bg1"/>
                </a:solidFill>
                <a:effectLst>
                  <a:outerShdw blurRad="38100" dist="38100" dir="2700000" algn="tl">
                    <a:srgbClr val="000000">
                      <a:alpha val="43137"/>
                    </a:srgbClr>
                  </a:outerShdw>
                </a:effectLst>
                <a:latin typeface="Comic Sans MS" panose="030F0702030302020204" pitchFamily="66" charset="0"/>
              </a:rPr>
              <a:t>minthan’na</a:t>
            </a:r>
            <a:r>
              <a:rPr lang="en-US" sz="2000" b="1" dirty="0">
                <a:solidFill>
                  <a:schemeClr val="bg1"/>
                </a:solidFill>
                <a:effectLst>
                  <a:outerShdw blurRad="38100" dist="38100" dir="2700000" algn="tl">
                    <a:srgbClr val="000000">
                      <a:alpha val="43137"/>
                    </a:srgbClr>
                  </a:outerShdw>
                </a:effectLst>
                <a:latin typeface="Comic Sans MS" panose="030F0702030302020204" pitchFamily="66" charset="0"/>
              </a:rPr>
              <a:t> hangin amaute tungah a hong </a:t>
            </a:r>
            <a:r>
              <a:rPr lang="en-US" sz="2000" b="1" dirty="0" err="1">
                <a:solidFill>
                  <a:schemeClr val="bg1"/>
                </a:solidFill>
                <a:effectLst>
                  <a:outerShdw blurRad="38100" dist="38100" dir="2700000" algn="tl">
                    <a:srgbClr val="000000">
                      <a:alpha val="43137"/>
                    </a:srgbClr>
                  </a:outerShdw>
                </a:effectLst>
                <a:latin typeface="Comic Sans MS" panose="030F0702030302020204" pitchFamily="66" charset="0"/>
              </a:rPr>
              <a:t>taang</a:t>
            </a:r>
            <a:r>
              <a:rPr lang="en-US" sz="2000" b="1" dirty="0">
                <a:solidFill>
                  <a:schemeClr val="bg1"/>
                </a:solidFill>
                <a:effectLst>
                  <a:outerShdw blurRad="38100" dist="38100" dir="2700000" algn="tl">
                    <a:srgbClr val="000000">
                      <a:alpha val="43137"/>
                    </a:srgbClr>
                  </a:outerShdw>
                </a:effectLst>
                <a:latin typeface="Comic Sans MS" panose="030F0702030302020204" pitchFamily="66" charset="0"/>
              </a:rPr>
              <a:t> lungdamna thu khuavak mu theilo uh hi.”</a:t>
            </a:r>
            <a:r>
              <a:rPr lang="en" b="1" dirty="0">
                <a:solidFill>
                  <a:schemeClr val="bg1"/>
                </a:solidFill>
                <a:effectLst>
                  <a:outerShdw blurRad="38100" dist="38100" dir="2700000" algn="tl">
                    <a:srgbClr val="000000">
                      <a:alpha val="43137"/>
                    </a:srgbClr>
                  </a:outerShdw>
                </a:effectLst>
                <a:latin typeface="Comic Sans MS" panose="030F0702030302020204" pitchFamily="66" charset="0"/>
              </a:rPr>
              <a:t> (2 Korin 4:4)</a:t>
            </a:r>
            <a:endParaRPr lang="es-ES"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27CE2429-13E7-8830-A05C-9623E1D98697}"/>
              </a:ext>
            </a:extLst>
          </p:cNvPr>
          <p:cNvSpPr txBox="1"/>
          <p:nvPr/>
        </p:nvSpPr>
        <p:spPr>
          <a:xfrm>
            <a:off x="161365" y="1274555"/>
            <a:ext cx="8936856" cy="1323439"/>
          </a:xfrm>
          <a:prstGeom prst="rect">
            <a:avLst/>
          </a:prstGeom>
          <a:noFill/>
        </p:spPr>
        <p:txBody>
          <a:bodyPr wrap="square" rtlCol="0">
            <a:spAutoFit/>
          </a:bodyPr>
          <a:lstStyle/>
          <a:p>
            <a:pPr>
              <a:spcBef>
                <a:spcPts val="600"/>
              </a:spcBef>
            </a:pPr>
            <a:r>
              <a:rPr lang="en" sz="2000" b="1" dirty="0"/>
              <a:t>Spanish kampau khat ah hibangin ci hi: “Amu nuamlo pa sangin a sia huai zaw mit taw omlo hi” a ci hi. Cihnopna ah, mi khat in a muh noploh na khat a muh nadingin sapna in kimanna neilo hi. Tua ahihmanin “hih leitung pasian” in mittawte tawh a om khawm hi (2Kor. 4:4).</a:t>
            </a:r>
          </a:p>
        </p:txBody>
      </p:sp>
      <p:pic>
        <p:nvPicPr>
          <p:cNvPr id="5" name="Imagen 4" descr="Imagen que contiene hombre, roca, comida, grande&#10;&#10;Descripción generada automáticamente">
            <a:extLst>
              <a:ext uri="{FF2B5EF4-FFF2-40B4-BE49-F238E27FC236}">
                <a16:creationId xmlns:a16="http://schemas.microsoft.com/office/drawing/2014/main" id="{79703241-4C15-D672-B25C-071C1D50CC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82911" y="1342696"/>
            <a:ext cx="2847724" cy="2294155"/>
          </a:xfrm>
          <a:prstGeom prst="round2DiagRect">
            <a:avLst>
              <a:gd name="adj1" fmla="val 16667"/>
              <a:gd name="adj2" fmla="val 0"/>
            </a:avLst>
          </a:prstGeom>
          <a:ln w="38100" cap="sq">
            <a:solidFill>
              <a:schemeClr val="accent3">
                <a:lumMod val="50000"/>
              </a:schemeClr>
            </a:solidFill>
            <a:miter lim="800000"/>
          </a:ln>
          <a:effectLst>
            <a:outerShdw blurRad="254000" algn="tl" rotWithShape="0">
              <a:srgbClr val="000000">
                <a:alpha val="43000"/>
              </a:srgbClr>
            </a:outerShdw>
          </a:effectLst>
        </p:spPr>
      </p:pic>
      <p:pic>
        <p:nvPicPr>
          <p:cNvPr id="7" name="Imagen 6" descr="Persona en el agua&#10;&#10;Descripción generada automáticamente con confianza media">
            <a:extLst>
              <a:ext uri="{FF2B5EF4-FFF2-40B4-BE49-F238E27FC236}">
                <a16:creationId xmlns:a16="http://schemas.microsoft.com/office/drawing/2014/main" id="{6575DDB2-588D-DE72-86D7-B59503C7E7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190" b="6773"/>
          <a:stretch/>
        </p:blipFill>
        <p:spPr>
          <a:xfrm>
            <a:off x="154497" y="3981733"/>
            <a:ext cx="3027142" cy="2786136"/>
          </a:xfrm>
          <a:prstGeom prst="round2DiagRect">
            <a:avLst>
              <a:gd name="adj1" fmla="val 16667"/>
              <a:gd name="adj2" fmla="val 16830"/>
            </a:avLst>
          </a:prstGeom>
          <a:ln w="38100" cap="sq">
            <a:solidFill>
              <a:srgbClr val="FFFFFF"/>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EC6C5F2D-B01E-4559-10A4-CBAB167AE0E0}"/>
              </a:ext>
            </a:extLst>
          </p:cNvPr>
          <p:cNvSpPr txBox="1"/>
          <p:nvPr/>
        </p:nvSpPr>
        <p:spPr>
          <a:xfrm>
            <a:off x="3431836" y="3970039"/>
            <a:ext cx="5419556" cy="1631216"/>
          </a:xfrm>
          <a:prstGeom prst="rect">
            <a:avLst/>
          </a:prstGeom>
          <a:noFill/>
        </p:spPr>
        <p:txBody>
          <a:bodyPr wrap="square">
            <a:spAutoFit/>
          </a:bodyPr>
          <a:lstStyle/>
          <a:p>
            <a:pPr>
              <a:spcBef>
                <a:spcPts val="600"/>
              </a:spcBef>
            </a:pPr>
            <a:r>
              <a:rPr lang="en" sz="2000" b="1" dirty="0"/>
              <a:t>Kua mah hidinmun ah om ding hilo hi. Kha lungsim khuamial sungah a om ciangin, khua vak in tua sungah a taang khia ding hi: “Khua vak [Zeisu] in khuamail sungah a taang khiat ciangin tua khuamial in a zo kei hi” (John 1:5).</a:t>
            </a:r>
          </a:p>
        </p:txBody>
      </p:sp>
      <p:pic>
        <p:nvPicPr>
          <p:cNvPr id="11" name="Imagen 10" descr="Un dibujo de una mujer sentada en una silla&#10;&#10;Descripción generada automáticamente con confianza baja">
            <a:extLst>
              <a:ext uri="{FF2B5EF4-FFF2-40B4-BE49-F238E27FC236}">
                <a16:creationId xmlns:a16="http://schemas.microsoft.com/office/drawing/2014/main" id="{156093E2-A08D-6EA9-62C3-F93461B7D7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78629" y="3890791"/>
            <a:ext cx="3058874" cy="2786135"/>
          </a:xfrm>
          <a:prstGeom prst="round2DiagRect">
            <a:avLst>
              <a:gd name="adj1" fmla="val 0"/>
              <a:gd name="adj2" fmla="val 15013"/>
            </a:avLst>
          </a:prstGeom>
          <a:ln w="38100" cap="sq">
            <a:solidFill>
              <a:srgbClr val="E18B61"/>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1B900FD6-144B-AAD3-682C-B5CF20B12726}"/>
              </a:ext>
            </a:extLst>
          </p:cNvPr>
          <p:cNvSpPr txBox="1"/>
          <p:nvPr/>
        </p:nvSpPr>
        <p:spPr>
          <a:xfrm>
            <a:off x="154497" y="2622297"/>
            <a:ext cx="8943724" cy="1323439"/>
          </a:xfrm>
          <a:prstGeom prst="rect">
            <a:avLst/>
          </a:prstGeom>
          <a:noFill/>
        </p:spPr>
        <p:txBody>
          <a:bodyPr wrap="square">
            <a:spAutoFit/>
          </a:bodyPr>
          <a:lstStyle/>
          <a:p>
            <a:pPr>
              <a:spcBef>
                <a:spcPts val="600"/>
              </a:spcBef>
            </a:pPr>
            <a:r>
              <a:rPr lang="en" sz="2000" b="1" dirty="0"/>
              <a:t>A guallel mite lam pan in theihna a tawmna in theih theihna a neihloh man hilo hi. Ahang in, amaute-in a theih noploh man hizaw hi. Dawimangpa in a thupi nate ngaihsut nading tampi daal in amaute lungsim a luah hi: amaute gupkhat ngah nading.</a:t>
            </a:r>
          </a:p>
        </p:txBody>
      </p:sp>
      <p:sp>
        <p:nvSpPr>
          <p:cNvPr id="10" name="CuadroTexto 9">
            <a:extLst>
              <a:ext uri="{FF2B5EF4-FFF2-40B4-BE49-F238E27FC236}">
                <a16:creationId xmlns:a16="http://schemas.microsoft.com/office/drawing/2014/main" id="{8CD689E5-BAD2-829A-817A-172F1FD280AD}"/>
              </a:ext>
            </a:extLst>
          </p:cNvPr>
          <p:cNvSpPr txBox="1"/>
          <p:nvPr/>
        </p:nvSpPr>
        <p:spPr>
          <a:xfrm>
            <a:off x="3431836" y="5625557"/>
            <a:ext cx="5328326" cy="1015663"/>
          </a:xfrm>
          <a:prstGeom prst="rect">
            <a:avLst/>
          </a:prstGeom>
          <a:noFill/>
        </p:spPr>
        <p:txBody>
          <a:bodyPr wrap="square">
            <a:spAutoFit/>
          </a:bodyPr>
          <a:lstStyle/>
          <a:p>
            <a:pPr>
              <a:spcBef>
                <a:spcPts val="600"/>
              </a:spcBef>
            </a:pPr>
            <a:r>
              <a:rPr lang="en" sz="2000" b="1"/>
              <a:t>Hih khuavak a sang eite in galpa ii  sepnate nang kik zo in Zeisu khuavak tawh khuamial mun taang sak zo ding hi.</a:t>
            </a:r>
            <a:endParaRPr lang="en" sz="2000" b="1" dirty="0"/>
          </a:p>
        </p:txBody>
      </p:sp>
    </p:spTree>
    <p:extLst>
      <p:ext uri="{BB962C8B-B14F-4D97-AF65-F5344CB8AC3E}">
        <p14:creationId xmlns:p14="http://schemas.microsoft.com/office/powerpoint/2010/main" val="141287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trips(upLeft)">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1000"/>
                                        <p:tgtEl>
                                          <p:spTgt spid="7"/>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2282324" y="1320355"/>
            <a:ext cx="9588251" cy="4231928"/>
          </a:xfrm>
          <a:prstGeom prst="rect">
            <a:avLst/>
          </a:prstGeom>
          <a:noFill/>
        </p:spPr>
        <p:txBody>
          <a:bodyPr wrap="square">
            <a:spAutoFit/>
          </a:bodyPr>
          <a:lstStyle/>
          <a:p>
            <a:pPr>
              <a:spcBef>
                <a:spcPts val="600"/>
              </a:spcBef>
            </a:pPr>
            <a:r>
              <a:rPr lang="en" sz="2400" b="1" dirty="0">
                <a:latin typeface="Constantia" panose="02030602050306030303" pitchFamily="18" charset="0"/>
              </a:rPr>
              <a:t>“Vantung lam zuan-a a pai mi khempeuh in a muan huai lamlak kisam hi. Eite-in mihing’ pilna tawh kikalsuan theilo hi.</a:t>
            </a:r>
            <a:r>
              <a:rPr lang="en-US" sz="2400" b="1" dirty="0">
                <a:latin typeface="Constantia" panose="02030602050306030303" pitchFamily="18" charset="0"/>
              </a:rPr>
              <a:t> </a:t>
            </a:r>
            <a:r>
              <a:rPr lang="en-US" sz="2400" b="1" dirty="0" err="1">
                <a:latin typeface="Constantia" panose="02030602050306030303" pitchFamily="18" charset="0"/>
              </a:rPr>
              <a:t>Ih</a:t>
            </a:r>
            <a:r>
              <a:rPr lang="en-US" sz="2400" b="1" dirty="0">
                <a:latin typeface="Constantia" panose="02030602050306030303" pitchFamily="18" charset="0"/>
              </a:rPr>
              <a:t> nuntak </a:t>
            </a:r>
            <a:r>
              <a:rPr lang="en-US" sz="2400" b="1" dirty="0" err="1">
                <a:latin typeface="Constantia" panose="02030602050306030303" pitchFamily="18" charset="0"/>
              </a:rPr>
              <a:t>khualzin</a:t>
            </a:r>
            <a:r>
              <a:rPr lang="en-US" sz="2400" b="1" dirty="0">
                <a:latin typeface="Constantia" panose="02030602050306030303" pitchFamily="18" charset="0"/>
              </a:rPr>
              <a:t> </a:t>
            </a:r>
            <a:r>
              <a:rPr lang="en-US" sz="2400" b="1" dirty="0" err="1">
                <a:latin typeface="Constantia" panose="02030602050306030303" pitchFamily="18" charset="0"/>
              </a:rPr>
              <a:t>na</a:t>
            </a:r>
            <a:r>
              <a:rPr lang="en-US" sz="2400" b="1" dirty="0">
                <a:latin typeface="Constantia" panose="02030602050306030303" pitchFamily="18" charset="0"/>
              </a:rPr>
              <a:t> lampi ah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kalsuan</a:t>
            </a:r>
            <a:r>
              <a:rPr lang="en-US" sz="2400" b="1" dirty="0">
                <a:latin typeface="Constantia" panose="02030602050306030303" pitchFamily="18" charset="0"/>
              </a:rPr>
              <a:t> </a:t>
            </a:r>
            <a:r>
              <a:rPr lang="en-US" sz="2400" b="1" dirty="0" err="1">
                <a:latin typeface="Constantia" panose="02030602050306030303" pitchFamily="18" charset="0"/>
              </a:rPr>
              <a:t>laitak</a:t>
            </a:r>
            <a:r>
              <a:rPr lang="en-US" sz="2400" b="1" dirty="0">
                <a:latin typeface="Constantia" panose="02030602050306030303" pitchFamily="18" charset="0"/>
              </a:rPr>
              <a:t> in </a:t>
            </a:r>
            <a:r>
              <a:rPr lang="en-US" sz="2400" b="1" dirty="0" err="1">
                <a:latin typeface="Constantia" panose="02030602050306030303" pitchFamily="18" charset="0"/>
              </a:rPr>
              <a:t>Khirs</a:t>
            </a:r>
            <a:r>
              <a:rPr lang="en-US" sz="2400" b="1" dirty="0">
                <a:latin typeface="Constantia" panose="02030602050306030303" pitchFamily="18" charset="0"/>
              </a:rPr>
              <a:t> kammalte </a:t>
            </a:r>
            <a:r>
              <a:rPr lang="en-US" sz="2400" b="1" dirty="0" err="1">
                <a:latin typeface="Constantia" panose="02030602050306030303" pitchFamily="18" charset="0"/>
              </a:rPr>
              <a:t>ngaihna</a:t>
            </a:r>
            <a:r>
              <a:rPr lang="en-US" sz="2400" b="1" dirty="0">
                <a:latin typeface="Constantia" panose="02030602050306030303" pitchFamily="18" charset="0"/>
              </a:rPr>
              <a:t> in eite’ hamphatna hi-a, Ama’ kammalte in a tawntung in pilna tawh kidim kammalte ahi hi. ...</a:t>
            </a:r>
          </a:p>
          <a:p>
            <a:pPr>
              <a:spcBef>
                <a:spcPts val="600"/>
              </a:spcBef>
            </a:pPr>
            <a:r>
              <a:rPr lang="en-US" sz="2400" b="1" dirty="0">
                <a:latin typeface="Constantia" panose="02030602050306030303" pitchFamily="18" charset="0"/>
              </a:rPr>
              <a:t>Eite ii lungmuanna </a:t>
            </a:r>
            <a:r>
              <a:rPr lang="en-US" sz="2400" b="1" dirty="0" err="1">
                <a:latin typeface="Constantia" panose="02030602050306030303" pitchFamily="18" charset="0"/>
              </a:rPr>
              <a:t>khatbek</a:t>
            </a:r>
            <a:r>
              <a:rPr lang="en-US" sz="2400" b="1" dirty="0">
                <a:latin typeface="Constantia" panose="02030602050306030303" pitchFamily="18" charset="0"/>
              </a:rPr>
              <a:t> ahi Zeisu’ </a:t>
            </a:r>
            <a:r>
              <a:rPr lang="en-US" sz="2400" b="1" dirty="0" err="1">
                <a:latin typeface="Constantia" panose="02030602050306030303" pitchFamily="18" charset="0"/>
              </a:rPr>
              <a:t>nung</a:t>
            </a:r>
            <a:r>
              <a:rPr lang="en-US" sz="2400" b="1" dirty="0">
                <a:latin typeface="Constantia" panose="02030602050306030303" pitchFamily="18" charset="0"/>
              </a:rPr>
              <a:t> ah </a:t>
            </a:r>
            <a:r>
              <a:rPr lang="en-US" sz="2400" b="1" dirty="0" err="1">
                <a:latin typeface="Constantia" panose="02030602050306030303" pitchFamily="18" charset="0"/>
              </a:rPr>
              <a:t>naitak</a:t>
            </a:r>
            <a:r>
              <a:rPr lang="en-US" sz="2400" b="1" dirty="0">
                <a:latin typeface="Constantia" panose="02030602050306030303" pitchFamily="18" charset="0"/>
              </a:rPr>
              <a:t> in </a:t>
            </a:r>
            <a:r>
              <a:rPr lang="en-US" sz="2400" b="1" dirty="0" err="1">
                <a:latin typeface="Constantia" panose="02030602050306030303" pitchFamily="18" charset="0"/>
              </a:rPr>
              <a:t>zuihna</a:t>
            </a:r>
            <a:r>
              <a:rPr lang="en-US" sz="2400" b="1" dirty="0">
                <a:latin typeface="Constantia" panose="02030602050306030303" pitchFamily="18" charset="0"/>
              </a:rPr>
              <a:t>, Ama pilna sungah kalsuanna le Ama’ cihtakna </a:t>
            </a:r>
            <a:r>
              <a:rPr lang="en-US" sz="2400" b="1" dirty="0" err="1">
                <a:latin typeface="Constantia" panose="02030602050306030303" pitchFamily="18" charset="0"/>
              </a:rPr>
              <a:t>nuntakpih</a:t>
            </a:r>
            <a:r>
              <a:rPr lang="en-US" sz="2400" b="1" dirty="0">
                <a:latin typeface="Constantia" panose="02030602050306030303" pitchFamily="18" charset="0"/>
              </a:rPr>
              <a:t> </a:t>
            </a:r>
            <a:r>
              <a:rPr lang="en-US" sz="2400" b="1" dirty="0" err="1">
                <a:latin typeface="Constantia" panose="02030602050306030303" pitchFamily="18" charset="0"/>
              </a:rPr>
              <a:t>na</a:t>
            </a:r>
            <a:r>
              <a:rPr lang="en-US" sz="2400" b="1" dirty="0">
                <a:latin typeface="Constantia" panose="02030602050306030303" pitchFamily="18" charset="0"/>
              </a:rPr>
              <a:t> ahi hi. Satan’ sepnate eite-in </a:t>
            </a:r>
            <a:r>
              <a:rPr lang="en-US" sz="2400" b="1" dirty="0" err="1">
                <a:latin typeface="Constantia" panose="02030602050306030303" pitchFamily="18" charset="0"/>
              </a:rPr>
              <a:t>awlno</a:t>
            </a:r>
            <a:r>
              <a:rPr lang="en-US" sz="2400" b="1" dirty="0">
                <a:latin typeface="Constantia" panose="02030602050306030303" pitchFamily="18" charset="0"/>
              </a:rPr>
              <a:t> takin kiphawk </a:t>
            </a:r>
            <a:r>
              <a:rPr lang="en-US" sz="2400" b="1" dirty="0" err="1">
                <a:latin typeface="Constantia" panose="02030602050306030303" pitchFamily="18" charset="0"/>
              </a:rPr>
              <a:t>khalo</a:t>
            </a:r>
            <a:r>
              <a:rPr lang="en-US" sz="2400" b="1" dirty="0">
                <a:latin typeface="Constantia" panose="02030602050306030303" pitchFamily="18" charset="0"/>
              </a:rPr>
              <a:t> hi; ama </a:t>
            </a:r>
            <a:r>
              <a:rPr lang="en-US" sz="2400" b="1" dirty="0" err="1">
                <a:latin typeface="Constantia" panose="02030602050306030303" pitchFamily="18" charset="0"/>
              </a:rPr>
              <a:t>thaang</a:t>
            </a:r>
            <a:r>
              <a:rPr lang="en-US" sz="2400" b="1" dirty="0">
                <a:latin typeface="Constantia" panose="02030602050306030303" pitchFamily="18" charset="0"/>
              </a:rPr>
              <a:t>’ </a:t>
            </a:r>
            <a:r>
              <a:rPr lang="en-US" sz="2400" b="1" dirty="0" err="1">
                <a:latin typeface="Constantia" panose="02030602050306030303" pitchFamily="18" charset="0"/>
              </a:rPr>
              <a:t>kamte</a:t>
            </a:r>
            <a:r>
              <a:rPr lang="en-US" sz="2400" b="1" dirty="0">
                <a:latin typeface="Constantia" panose="02030602050306030303" pitchFamily="18" charset="0"/>
              </a:rPr>
              <a:t> koi-ah </a:t>
            </a:r>
            <a:r>
              <a:rPr lang="en-US" sz="2400" b="1" dirty="0" err="1">
                <a:latin typeface="Constantia" panose="02030602050306030303" pitchFamily="18" charset="0"/>
              </a:rPr>
              <a:t>koih</a:t>
            </a:r>
            <a:r>
              <a:rPr lang="en-US" sz="2400" b="1" dirty="0">
                <a:latin typeface="Constantia" panose="02030602050306030303" pitchFamily="18" charset="0"/>
              </a:rPr>
              <a:t> </a:t>
            </a:r>
            <a:r>
              <a:rPr lang="en-US" sz="2400" b="1" dirty="0" err="1">
                <a:latin typeface="Constantia" panose="02030602050306030303" pitchFamily="18" charset="0"/>
              </a:rPr>
              <a:t>cih</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thei </a:t>
            </a:r>
            <a:r>
              <a:rPr lang="en-US" sz="2400" b="1" dirty="0" err="1">
                <a:latin typeface="Constantia" panose="02030602050306030303" pitchFamily="18" charset="0"/>
              </a:rPr>
              <a:t>kei</a:t>
            </a:r>
            <a:r>
              <a:rPr lang="en-US" sz="2400" b="1" dirty="0">
                <a:latin typeface="Constantia" panose="02030602050306030303" pitchFamily="18" charset="0"/>
              </a:rPr>
              <a:t> hi. Ahizongin Zeisu in </a:t>
            </a:r>
            <a:r>
              <a:rPr lang="en-US" sz="2400" b="1" dirty="0" err="1">
                <a:latin typeface="Constantia" panose="02030602050306030303" pitchFamily="18" charset="0"/>
              </a:rPr>
              <a:t>gaalpa</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ngiankawite</a:t>
            </a:r>
            <a:r>
              <a:rPr lang="en-US" sz="2400" b="1" dirty="0">
                <a:latin typeface="Constantia" panose="02030602050306030303" pitchFamily="18" charset="0"/>
              </a:rPr>
              <a:t> </a:t>
            </a:r>
            <a:r>
              <a:rPr lang="en-US" sz="2400" b="1" dirty="0" err="1">
                <a:latin typeface="Constantia" panose="02030602050306030303" pitchFamily="18" charset="0"/>
              </a:rPr>
              <a:t>pilvang</a:t>
            </a:r>
            <a:r>
              <a:rPr lang="en-US" sz="2400" b="1" dirty="0">
                <a:latin typeface="Constantia" panose="02030602050306030303" pitchFamily="18" charset="0"/>
              </a:rPr>
              <a:t> takin thei </a:t>
            </a:r>
            <a:r>
              <a:rPr lang="en-US" sz="2400" b="1" dirty="0" err="1">
                <a:latin typeface="Constantia" panose="02030602050306030303" pitchFamily="18" charset="0"/>
              </a:rPr>
              <a:t>ahihmanin</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kalsuanna khempeuh </a:t>
            </a:r>
            <a:r>
              <a:rPr lang="en-US" sz="2400" b="1" dirty="0" err="1">
                <a:latin typeface="Constantia" panose="02030602050306030303" pitchFamily="18" charset="0"/>
              </a:rPr>
              <a:t>lungmuan</a:t>
            </a:r>
            <a:r>
              <a:rPr lang="en-US" sz="2400" b="1" dirty="0">
                <a:latin typeface="Constantia" panose="02030602050306030303" pitchFamily="18" charset="0"/>
              </a:rPr>
              <a:t> </a:t>
            </a:r>
            <a:r>
              <a:rPr lang="en-US" sz="2400" b="1" dirty="0" err="1">
                <a:latin typeface="Constantia" panose="02030602050306030303" pitchFamily="18" charset="0"/>
              </a:rPr>
              <a:t>na</a:t>
            </a:r>
            <a:r>
              <a:rPr lang="en-US" sz="2400" b="1" dirty="0">
                <a:latin typeface="Constantia" panose="02030602050306030303" pitchFamily="18" charset="0"/>
              </a:rPr>
              <a:t> sungah hong kembit thei hi.</a:t>
            </a:r>
            <a:r>
              <a:rPr lang="en"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6B0A910F-9D13-2784-0B18-6D83BFC33762}"/>
              </a:ext>
            </a:extLst>
          </p:cNvPr>
          <p:cNvSpPr txBox="1"/>
          <p:nvPr/>
        </p:nvSpPr>
        <p:spPr>
          <a:xfrm>
            <a:off x="8105304" y="6472708"/>
            <a:ext cx="4086696" cy="307777"/>
          </a:xfrm>
          <a:prstGeom prst="rect">
            <a:avLst/>
          </a:prstGeom>
          <a:noFill/>
        </p:spPr>
        <p:txBody>
          <a:bodyPr wrap="none" rtlCol="0">
            <a:spAutoFit/>
          </a:bodyPr>
          <a:lstStyle/>
          <a:p>
            <a:pPr algn="r"/>
            <a:r>
              <a:rPr lang="en" sz="1400" b="1" dirty="0">
                <a:solidFill>
                  <a:srgbClr val="E6E7D5"/>
                </a:solidFill>
                <a:effectLst>
                  <a:outerShdw blurRad="38100" dist="38100" dir="2700000" algn="tl">
                    <a:srgbClr val="000000">
                      <a:alpha val="43137"/>
                    </a:srgbClr>
                  </a:outerShdw>
                </a:effectLst>
              </a:rPr>
              <a:t>EGW (Our High Calling, January 10)</a:t>
            </a:r>
          </a:p>
        </p:txBody>
      </p:sp>
    </p:spTree>
    <p:extLst>
      <p:ext uri="{BB962C8B-B14F-4D97-AF65-F5344CB8AC3E}">
        <p14:creationId xmlns:p14="http://schemas.microsoft.com/office/powerpoint/2010/main" val="42899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F8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Hombre parado en un cuerpo de agua&#10;&#10;Descripción generada automáticamente">
            <a:extLst>
              <a:ext uri="{FF2B5EF4-FFF2-40B4-BE49-F238E27FC236}">
                <a16:creationId xmlns:a16="http://schemas.microsoft.com/office/drawing/2014/main" id="{04AC55FD-EBB1-5257-911E-B63F6C54B409}"/>
              </a:ext>
            </a:extLst>
          </p:cNvPr>
          <p:cNvPicPr>
            <a:picLocks noChangeAspect="1"/>
          </p:cNvPicPr>
          <p:nvPr/>
        </p:nvPicPr>
        <p:blipFill rotWithShape="1">
          <a:blip r:embed="rId2">
            <a:extLst>
              <a:ext uri="{28A0092B-C50C-407E-A947-70E740481C1C}">
                <a14:useLocalDpi xmlns:a14="http://schemas.microsoft.com/office/drawing/2010/main" val="0"/>
              </a:ext>
            </a:extLst>
          </a:blip>
          <a:srcRect t="10770" r="-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8A4FBBD9-1307-23C2-928F-1E09A92CE77F}"/>
              </a:ext>
            </a:extLst>
          </p:cNvPr>
          <p:cNvSpPr txBox="1"/>
          <p:nvPr/>
        </p:nvSpPr>
        <p:spPr>
          <a:xfrm>
            <a:off x="183956" y="387568"/>
            <a:ext cx="4694774" cy="6032421"/>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Zeisu in, “Note </a:t>
            </a:r>
            <a:r>
              <a:rPr kumimoji="0" lang="en-US" sz="32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kiangah</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n-US" sz="32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tawmvei</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sung khuavak hong </a:t>
            </a:r>
            <a:r>
              <a:rPr kumimoji="0" lang="en-US" sz="32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omlai</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ding hi. </a:t>
            </a:r>
            <a:r>
              <a:rPr kumimoji="0" lang="en-US" sz="32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Khuamial</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sungah a pai mi in a </a:t>
            </a:r>
            <a:r>
              <a:rPr kumimoji="0" lang="en-US" sz="32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paina</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mun theilo ahih manin </a:t>
            </a:r>
            <a:r>
              <a:rPr kumimoji="0" lang="en-US" sz="32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khuamial</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in note hong </a:t>
            </a:r>
            <a:r>
              <a:rPr kumimoji="0" lang="en-US" sz="32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phaklohna</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dingin khuavak </a:t>
            </a:r>
            <a:r>
              <a:rPr kumimoji="0" lang="en-US" sz="32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na</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n-US" sz="32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neih</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n-US" sz="32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sungun</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n-US" sz="32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na</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gamtat </a:t>
            </a:r>
            <a:r>
              <a:rPr kumimoji="0" lang="en-US" sz="32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ngei</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uh </a:t>
            </a:r>
            <a:r>
              <a:rPr kumimoji="0" lang="en-US" sz="32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zom</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en-US" sz="32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paisuak</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un.”</a:t>
            </a:r>
            <a:endPar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(Johan 12:35)</a:t>
            </a:r>
            <a:endPar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13409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22637E14-3CCA-6DF1-2DB4-4DE183747819}"/>
              </a:ext>
            </a:extLst>
          </p:cNvPr>
          <p:cNvSpPr>
            <a:spLocks noGrp="1" noRot="1" noMove="1" noResize="1" noEditPoints="1" noAdjustHandles="1" noChangeArrowheads="1" noChangeShapeType="1"/>
          </p:cNvSpPr>
          <p:nvPr/>
        </p:nvSpPr>
        <p:spPr>
          <a:xfrm>
            <a:off x="165945" y="3347670"/>
            <a:ext cx="11860109" cy="342460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E5C1003A-54FD-9525-365D-091D0AB7A469}"/>
              </a:ext>
            </a:extLst>
          </p:cNvPr>
          <p:cNvSpPr txBox="1"/>
          <p:nvPr/>
        </p:nvSpPr>
        <p:spPr>
          <a:xfrm>
            <a:off x="6338048" y="3429000"/>
            <a:ext cx="5611007" cy="3293209"/>
          </a:xfrm>
          <a:prstGeom prst="rect">
            <a:avLst/>
          </a:prstGeom>
          <a:noFill/>
        </p:spPr>
        <p:txBody>
          <a:bodyPr wrap="square" rtlCol="0">
            <a:spAutoFit/>
          </a:bodyPr>
          <a:lstStyle/>
          <a:p>
            <a:pPr>
              <a:spcBef>
                <a:spcPts val="600"/>
              </a:spcBef>
            </a:pPr>
            <a:r>
              <a:rPr lang="en" sz="2400" b="1" dirty="0">
                <a:solidFill>
                  <a:srgbClr val="176653"/>
                </a:solidFill>
              </a:rPr>
              <a:t>Thuman’ ading kidona:</a:t>
            </a:r>
          </a:p>
          <a:p>
            <a:pPr lvl="1">
              <a:spcBef>
                <a:spcPts val="600"/>
              </a:spcBef>
            </a:pPr>
            <a:r>
              <a:rPr lang="en" sz="2400" b="1" dirty="0"/>
              <a:t>Thuman’na le zuau thu</a:t>
            </a:r>
          </a:p>
          <a:p>
            <a:pPr lvl="1">
              <a:spcBef>
                <a:spcPts val="600"/>
              </a:spcBef>
            </a:pPr>
            <a:r>
              <a:rPr lang="en" sz="2400" b="1" dirty="0"/>
              <a:t>Pawlpi kiholemna</a:t>
            </a:r>
          </a:p>
          <a:p>
            <a:pPr>
              <a:spcBef>
                <a:spcPts val="1200"/>
              </a:spcBef>
            </a:pPr>
            <a:r>
              <a:rPr lang="en" sz="2400" b="1" dirty="0">
                <a:solidFill>
                  <a:srgbClr val="791974"/>
                </a:solidFill>
              </a:rPr>
              <a:t>Pasian kammal ading Kidona:</a:t>
            </a:r>
          </a:p>
          <a:p>
            <a:pPr lvl="1">
              <a:spcBef>
                <a:spcPts val="600"/>
              </a:spcBef>
            </a:pPr>
            <a:r>
              <a:rPr lang="en" sz="2400" b="1" dirty="0"/>
              <a:t>Lai Siangtho sungah lungmuanna</a:t>
            </a:r>
          </a:p>
          <a:p>
            <a:pPr lvl="1">
              <a:spcBef>
                <a:spcPts val="600"/>
              </a:spcBef>
            </a:pPr>
            <a:r>
              <a:rPr lang="en" sz="2400" b="1" dirty="0"/>
              <a:t>Mihing’ Ngaihsutna</a:t>
            </a:r>
          </a:p>
          <a:p>
            <a:pPr>
              <a:spcBef>
                <a:spcPts val="1200"/>
              </a:spcBef>
            </a:pPr>
            <a:r>
              <a:rPr lang="en" sz="2400" b="1" dirty="0">
                <a:solidFill>
                  <a:srgbClr val="713518"/>
                </a:solidFill>
              </a:rPr>
              <a:t>Lungsim Galdona</a:t>
            </a:r>
          </a:p>
        </p:txBody>
      </p:sp>
      <p:sp>
        <p:nvSpPr>
          <p:cNvPr id="3" name="CuadroTexto 2">
            <a:extLst>
              <a:ext uri="{FF2B5EF4-FFF2-40B4-BE49-F238E27FC236}">
                <a16:creationId xmlns:a16="http://schemas.microsoft.com/office/drawing/2014/main" id="{AF157353-2A0A-7DAD-CA8D-0BC55B81B87C}"/>
              </a:ext>
            </a:extLst>
          </p:cNvPr>
          <p:cNvSpPr txBox="1"/>
          <p:nvPr/>
        </p:nvSpPr>
        <p:spPr>
          <a:xfrm>
            <a:off x="245258" y="135791"/>
            <a:ext cx="5898776" cy="400110"/>
          </a:xfrm>
          <a:prstGeom prst="rect">
            <a:avLst/>
          </a:prstGeom>
          <a:noFill/>
        </p:spPr>
        <p:txBody>
          <a:bodyPr wrap="square" rtlCol="0">
            <a:spAutoFit/>
          </a:bodyPr>
          <a:lstStyle/>
          <a:p>
            <a:pPr>
              <a:spcBef>
                <a:spcPts val="600"/>
              </a:spcBef>
            </a:pPr>
            <a:r>
              <a:rPr lang="en" sz="2000" b="1" dirty="0">
                <a:solidFill>
                  <a:schemeClr val="bg1"/>
                </a:solidFill>
                <a:effectLst>
                  <a:glow rad="127000">
                    <a:srgbClr val="836729"/>
                  </a:glow>
                  <a:outerShdw blurRad="38100" dist="38100" dir="2700000" algn="tl">
                    <a:srgbClr val="000000">
                      <a:alpha val="43137"/>
                    </a:srgbClr>
                  </a:outerShdw>
                </a:effectLst>
              </a:rPr>
              <a:t>Galpi khat ah kidona tawh zawhna ngah/ gal lel hi. </a:t>
            </a:r>
          </a:p>
        </p:txBody>
      </p:sp>
      <p:pic>
        <p:nvPicPr>
          <p:cNvPr id="5" name="Imagen 4" descr="Imagen que contiene Texto&#10;&#10;Descripción generada automáticamente">
            <a:extLst>
              <a:ext uri="{FF2B5EF4-FFF2-40B4-BE49-F238E27FC236}">
                <a16:creationId xmlns:a16="http://schemas.microsoft.com/office/drawing/2014/main" id="{6B4F27E9-EF4E-1B1A-F6DD-6823C674E6F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6468176" y="135791"/>
            <a:ext cx="3505601" cy="3138067"/>
          </a:xfrm>
          <a:prstGeom prst="rect">
            <a:avLst/>
          </a:prstGeom>
          <a:ln w="19050">
            <a:solidFill>
              <a:schemeClr val="bg1"/>
            </a:solidFill>
          </a:ln>
          <a:effectLst>
            <a:outerShdw blurRad="50800" dist="38100" dir="8100000" algn="tr" rotWithShape="0">
              <a:prstClr val="black">
                <a:alpha val="40000"/>
              </a:prstClr>
            </a:outerShdw>
          </a:effectLst>
        </p:spPr>
      </p:pic>
      <p:pic>
        <p:nvPicPr>
          <p:cNvPr id="6" name="Imagen 5">
            <a:extLst>
              <a:ext uri="{FF2B5EF4-FFF2-40B4-BE49-F238E27FC236}">
                <a16:creationId xmlns:a16="http://schemas.microsoft.com/office/drawing/2014/main" id="{12524656-23A6-59BF-834E-1096A5DAFE0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100698" y="135791"/>
            <a:ext cx="1905000" cy="3138067"/>
          </a:xfrm>
          <a:prstGeom prst="rect">
            <a:avLst/>
          </a:prstGeom>
          <a:ln w="28575">
            <a:solidFill>
              <a:schemeClr val="bg1"/>
            </a:solidFill>
          </a:ln>
          <a:effectLst>
            <a:outerShdw blurRad="50800" dist="38100" dir="8100000" algn="tr" rotWithShape="0">
              <a:prstClr val="black">
                <a:alpha val="40000"/>
              </a:prstClr>
            </a:outerShdw>
          </a:effectLst>
        </p:spPr>
      </p:pic>
      <p:pic>
        <p:nvPicPr>
          <p:cNvPr id="8" name="Imagen 7" descr="Dibujo de una persona&#10;&#10;Descripción generada automáticamente con confianza media">
            <a:extLst>
              <a:ext uri="{FF2B5EF4-FFF2-40B4-BE49-F238E27FC236}">
                <a16:creationId xmlns:a16="http://schemas.microsoft.com/office/drawing/2014/main" id="{0D03C0B6-5C3C-07F0-C623-C7D742FAC3C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05953" y="3477125"/>
            <a:ext cx="2495482" cy="3192527"/>
          </a:xfrm>
          <a:prstGeom prst="rect">
            <a:avLst/>
          </a:prstGeom>
          <a:ln>
            <a:noFill/>
          </a:ln>
          <a:effectLst>
            <a:softEdge rad="112500"/>
          </a:effectLst>
        </p:spPr>
      </p:pic>
      <p:pic>
        <p:nvPicPr>
          <p:cNvPr id="10" name="Imagen 9" descr="Imagen que contiene persona, hombre, edificio, sostener&#10;&#10;Descripción generada automáticamente">
            <a:extLst>
              <a:ext uri="{FF2B5EF4-FFF2-40B4-BE49-F238E27FC236}">
                <a16:creationId xmlns:a16="http://schemas.microsoft.com/office/drawing/2014/main" id="{31F6CC88-2391-3630-21B1-C087954D251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42945" y="3477124"/>
            <a:ext cx="2495482" cy="3192527"/>
          </a:xfrm>
          <a:prstGeom prst="rect">
            <a:avLst/>
          </a:prstGeom>
          <a:ln>
            <a:noFill/>
          </a:ln>
          <a:effectLst>
            <a:softEdge rad="112500"/>
          </a:effectLst>
        </p:spPr>
      </p:pic>
      <p:pic>
        <p:nvPicPr>
          <p:cNvPr id="16" name="Imagen 15" descr="Imagen que contiene verde, luz, iluminado, oscuro&#10;&#10;Descripción generada automáticamente">
            <a:extLst>
              <a:ext uri="{FF2B5EF4-FFF2-40B4-BE49-F238E27FC236}">
                <a16:creationId xmlns:a16="http://schemas.microsoft.com/office/drawing/2014/main" id="{E01FFE65-DDF6-FD26-26FA-0FCAF244087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96481" y="5745454"/>
            <a:ext cx="408641" cy="406142"/>
          </a:xfrm>
          <a:prstGeom prst="rect">
            <a:avLst/>
          </a:prstGeom>
        </p:spPr>
      </p:pic>
      <p:pic>
        <p:nvPicPr>
          <p:cNvPr id="19" name="Imagen 18" descr="Imagen que contiene firmar, naranja, oscuro, luz&#10;&#10;Descripción generada automáticamente">
            <a:extLst>
              <a:ext uri="{FF2B5EF4-FFF2-40B4-BE49-F238E27FC236}">
                <a16:creationId xmlns:a16="http://schemas.microsoft.com/office/drawing/2014/main" id="{F85BA111-318C-BDEA-A7E7-B4829A0F77B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96481" y="4376928"/>
            <a:ext cx="408641" cy="406142"/>
          </a:xfrm>
          <a:prstGeom prst="rect">
            <a:avLst/>
          </a:prstGeom>
        </p:spPr>
      </p:pic>
      <p:pic>
        <p:nvPicPr>
          <p:cNvPr id="20" name="Imagen 19" descr="Forma, Flecha&#10;&#10;Descripción generada automáticamente">
            <a:extLst>
              <a:ext uri="{FF2B5EF4-FFF2-40B4-BE49-F238E27FC236}">
                <a16:creationId xmlns:a16="http://schemas.microsoft.com/office/drawing/2014/main" id="{3D8B2582-2C91-AF69-4CC8-B3B748EB048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96481" y="5290732"/>
            <a:ext cx="408641" cy="406142"/>
          </a:xfrm>
          <a:prstGeom prst="rect">
            <a:avLst/>
          </a:prstGeom>
        </p:spPr>
      </p:pic>
      <p:pic>
        <p:nvPicPr>
          <p:cNvPr id="22" name="Imagen 21" descr="Forma, Flecha&#10;&#10;Descripción generada automáticamente">
            <a:extLst>
              <a:ext uri="{FF2B5EF4-FFF2-40B4-BE49-F238E27FC236}">
                <a16:creationId xmlns:a16="http://schemas.microsoft.com/office/drawing/2014/main" id="{A0D122BD-91BE-D5C9-906C-D0E5D684B19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396481" y="3898282"/>
            <a:ext cx="408641" cy="406142"/>
          </a:xfrm>
          <a:prstGeom prst="rect">
            <a:avLst/>
          </a:prstGeom>
        </p:spPr>
      </p:pic>
      <p:pic>
        <p:nvPicPr>
          <p:cNvPr id="24" name="Imagen 23" descr="Imagen que contiene tabla, oscuro, naranja, luz&#10;&#10;Descripción generada automáticamente">
            <a:extLst>
              <a:ext uri="{FF2B5EF4-FFF2-40B4-BE49-F238E27FC236}">
                <a16:creationId xmlns:a16="http://schemas.microsoft.com/office/drawing/2014/main" id="{365F6D1E-58AC-DBCF-D4E4-BB05FE0AECF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6200000">
            <a:off x="5911310" y="6221970"/>
            <a:ext cx="334165" cy="482347"/>
          </a:xfrm>
          <a:prstGeom prst="rect">
            <a:avLst/>
          </a:prstGeom>
        </p:spPr>
      </p:pic>
      <p:pic>
        <p:nvPicPr>
          <p:cNvPr id="27" name="Imagen 26" descr="Imagen que contiene tabla, verde, monitor, oscuro&#10;&#10;Descripción generada automáticamente">
            <a:extLst>
              <a:ext uri="{FF2B5EF4-FFF2-40B4-BE49-F238E27FC236}">
                <a16:creationId xmlns:a16="http://schemas.microsoft.com/office/drawing/2014/main" id="{7F3D6A42-82A3-641D-8536-8050CD7E563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6200000">
            <a:off x="5911310" y="3417522"/>
            <a:ext cx="334165" cy="482347"/>
          </a:xfrm>
          <a:prstGeom prst="rect">
            <a:avLst/>
          </a:prstGeom>
        </p:spPr>
      </p:pic>
      <p:pic>
        <p:nvPicPr>
          <p:cNvPr id="30" name="Imagen 29" descr="Imagen que contiene morado, oscuro, gato, tabla&#10;&#10;Descripción generada automáticamente">
            <a:extLst>
              <a:ext uri="{FF2B5EF4-FFF2-40B4-BE49-F238E27FC236}">
                <a16:creationId xmlns:a16="http://schemas.microsoft.com/office/drawing/2014/main" id="{7B3B5EDF-34EE-4BFC-8886-520D2C6A130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6200000">
            <a:off x="5911310" y="4818798"/>
            <a:ext cx="334165" cy="482347"/>
          </a:xfrm>
          <a:prstGeom prst="rect">
            <a:avLst/>
          </a:prstGeom>
        </p:spPr>
      </p:pic>
      <p:sp>
        <p:nvSpPr>
          <p:cNvPr id="7" name="CuadroTexto 6">
            <a:extLst>
              <a:ext uri="{FF2B5EF4-FFF2-40B4-BE49-F238E27FC236}">
                <a16:creationId xmlns:a16="http://schemas.microsoft.com/office/drawing/2014/main" id="{73CF85A6-8BFA-0EC6-AF8A-F2F18F56120A}"/>
              </a:ext>
            </a:extLst>
          </p:cNvPr>
          <p:cNvSpPr txBox="1"/>
          <p:nvPr/>
        </p:nvSpPr>
        <p:spPr>
          <a:xfrm>
            <a:off x="243572" y="2151727"/>
            <a:ext cx="5898776" cy="1015663"/>
          </a:xfrm>
          <a:prstGeom prst="rect">
            <a:avLst/>
          </a:prstGeom>
          <a:noFill/>
        </p:spPr>
        <p:txBody>
          <a:bodyPr wrap="square">
            <a:spAutoFit/>
          </a:bodyPr>
          <a:lstStyle/>
          <a:p>
            <a:pPr>
              <a:spcBef>
                <a:spcPts val="600"/>
              </a:spcBef>
            </a:pPr>
            <a:r>
              <a:rPr lang="en" sz="2000" b="1">
                <a:solidFill>
                  <a:schemeClr val="bg1"/>
                </a:solidFill>
                <a:effectLst>
                  <a:glow rad="127000">
                    <a:srgbClr val="836729"/>
                  </a:glow>
                  <a:outerShdw blurRad="38100" dist="38100" dir="2700000" algn="tl">
                    <a:srgbClr val="000000">
                      <a:alpha val="43137"/>
                    </a:srgbClr>
                  </a:outerShdw>
                </a:effectLst>
              </a:rPr>
              <a:t>Hih kidona ah eite’ kidal theihna in thuman’ thu tak nuntakna le a siangtho Pasian kammal ahi Zeisu tung ah kingak ding ahi hi.</a:t>
            </a:r>
            <a:endParaRPr lang="en" sz="2000" b="1" dirty="0">
              <a:solidFill>
                <a:schemeClr val="bg1"/>
              </a:solidFill>
              <a:effectLst>
                <a:glow rad="127000">
                  <a:srgbClr val="836729"/>
                </a:glow>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3775E2F6-5CEF-A2F8-13FA-B0B6E74023C3}"/>
              </a:ext>
            </a:extLst>
          </p:cNvPr>
          <p:cNvSpPr txBox="1"/>
          <p:nvPr/>
        </p:nvSpPr>
        <p:spPr>
          <a:xfrm>
            <a:off x="242945" y="584121"/>
            <a:ext cx="5898776" cy="1631216"/>
          </a:xfrm>
          <a:prstGeom prst="rect">
            <a:avLst/>
          </a:prstGeom>
          <a:noFill/>
        </p:spPr>
        <p:txBody>
          <a:bodyPr wrap="square">
            <a:spAutoFit/>
          </a:bodyPr>
          <a:lstStyle/>
          <a:p>
            <a:pPr>
              <a:spcBef>
                <a:spcPts val="600"/>
              </a:spcBef>
            </a:pPr>
            <a:r>
              <a:rPr lang="en" sz="2000" b="1" dirty="0">
                <a:solidFill>
                  <a:schemeClr val="bg1"/>
                </a:solidFill>
                <a:effectLst>
                  <a:glow rad="127000">
                    <a:srgbClr val="836729"/>
                  </a:glow>
                  <a:outerShdw blurRad="38100" dist="38100" dir="2700000" algn="tl">
                    <a:srgbClr val="000000">
                      <a:alpha val="43137"/>
                    </a:srgbClr>
                  </a:outerShdw>
                </a:effectLst>
              </a:rPr>
              <a:t>Satan in bawlsiat  kidona ah a guallelh ciangin amah in kiholemna bawl dingin geelna khat hong nei hi. Thuman’ le zuau thu helzau in diklohna, a nungtalo thuman’ sang dingin mak tampi kheem ding hi.</a:t>
            </a:r>
          </a:p>
        </p:txBody>
      </p:sp>
    </p:spTree>
    <p:extLst>
      <p:ext uri="{BB962C8B-B14F-4D97-AF65-F5344CB8AC3E}">
        <p14:creationId xmlns:p14="http://schemas.microsoft.com/office/powerpoint/2010/main" val="25617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par>
                                <p:cTn id="20" presetID="2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 calcmode="lin" valueType="num">
                                      <p:cBhvr>
                                        <p:cTn id="52" dur="500" fill="hold"/>
                                        <p:tgtEl>
                                          <p:spTgt spid="27"/>
                                        </p:tgtEl>
                                        <p:attrNameLst>
                                          <p:attrName>style.rotation</p:attrName>
                                        </p:attrNameLst>
                                      </p:cBhvr>
                                      <p:tavLst>
                                        <p:tav tm="0">
                                          <p:val>
                                            <p:fltVal val="90"/>
                                          </p:val>
                                        </p:tav>
                                        <p:tav tm="100000">
                                          <p:val>
                                            <p:fltVal val="0"/>
                                          </p:val>
                                        </p:tav>
                                      </p:tavLst>
                                    </p:anim>
                                    <p:animEffect transition="in" filter="fade">
                                      <p:cBhvr>
                                        <p:cTn id="53" dur="500"/>
                                        <p:tgtEl>
                                          <p:spTgt spid="27"/>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
                                            <p:txEl>
                                              <p:pRg st="0" end="0"/>
                                            </p:txEl>
                                          </p:spTgt>
                                        </p:tgtEl>
                                        <p:attrNameLst>
                                          <p:attrName>style.visibility</p:attrName>
                                        </p:attrNameLst>
                                      </p:cBhvr>
                                      <p:to>
                                        <p:strVal val="visible"/>
                                      </p:to>
                                    </p:set>
                                    <p:animEffect transition="in" filter="wipe(left)">
                                      <p:cBhvr>
                                        <p:cTn id="57" dur="500"/>
                                        <p:tgtEl>
                                          <p:spTgt spid="2">
                                            <p:txEl>
                                              <p:pRg st="0" end="0"/>
                                            </p:txEl>
                                          </p:spTgt>
                                        </p:tgtEl>
                                      </p:cBhvr>
                                    </p:animEffect>
                                  </p:childTnLst>
                                </p:cTn>
                              </p:par>
                            </p:childTnLst>
                          </p:cTn>
                        </p:par>
                        <p:par>
                          <p:cTn id="58" fill="hold">
                            <p:stCondLst>
                              <p:cond delay="1000"/>
                            </p:stCondLst>
                            <p:childTnLst>
                              <p:par>
                                <p:cTn id="59" presetID="35" presetClass="entr" presetSubtype="0"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anim calcmode="lin" valueType="num">
                                      <p:cBhvr>
                                        <p:cTn id="62" dur="500" fill="hold"/>
                                        <p:tgtEl>
                                          <p:spTgt spid="22"/>
                                        </p:tgtEl>
                                        <p:attrNameLst>
                                          <p:attrName>style.rotation</p:attrName>
                                        </p:attrNameLst>
                                      </p:cBhvr>
                                      <p:tavLst>
                                        <p:tav tm="0">
                                          <p:val>
                                            <p:fltVal val="720"/>
                                          </p:val>
                                        </p:tav>
                                        <p:tav tm="100000">
                                          <p:val>
                                            <p:fltVal val="0"/>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 calcmode="lin" valueType="num">
                                      <p:cBhvr>
                                        <p:cTn id="64" dur="500" fill="hold"/>
                                        <p:tgtEl>
                                          <p:spTgt spid="22"/>
                                        </p:tgtEl>
                                        <p:attrNameLst>
                                          <p:attrName>ppt_w</p:attrName>
                                        </p:attrNameLst>
                                      </p:cBhvr>
                                      <p:tavLst>
                                        <p:tav tm="0">
                                          <p:val>
                                            <p:fltVal val="0"/>
                                          </p:val>
                                        </p:tav>
                                        <p:tav tm="100000">
                                          <p:val>
                                            <p:strVal val="#ppt_w"/>
                                          </p:val>
                                        </p:tav>
                                      </p:tavLst>
                                    </p:anim>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2">
                                            <p:txEl>
                                              <p:pRg st="1" end="1"/>
                                            </p:txEl>
                                          </p:spTgt>
                                        </p:tgtEl>
                                        <p:attrNameLst>
                                          <p:attrName>style.visibility</p:attrName>
                                        </p:attrNameLst>
                                      </p:cBhvr>
                                      <p:to>
                                        <p:strVal val="visible"/>
                                      </p:to>
                                    </p:set>
                                    <p:animEffect transition="in" filter="wipe(left)">
                                      <p:cBhvr>
                                        <p:cTn id="68" dur="500"/>
                                        <p:tgtEl>
                                          <p:spTgt spid="2">
                                            <p:txEl>
                                              <p:pRg st="1" end="1"/>
                                            </p:txEl>
                                          </p:spTgt>
                                        </p:tgtEl>
                                      </p:cBhvr>
                                    </p:animEffect>
                                  </p:childTnLst>
                                </p:cTn>
                              </p:par>
                            </p:childTnLst>
                          </p:cTn>
                        </p:par>
                        <p:par>
                          <p:cTn id="69" fill="hold">
                            <p:stCondLst>
                              <p:cond delay="2000"/>
                            </p:stCondLst>
                            <p:childTnLst>
                              <p:par>
                                <p:cTn id="70" presetID="35" presetClass="entr" presetSubtype="0"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anim calcmode="lin" valueType="num">
                                      <p:cBhvr>
                                        <p:cTn id="73" dur="500" fill="hold"/>
                                        <p:tgtEl>
                                          <p:spTgt spid="19"/>
                                        </p:tgtEl>
                                        <p:attrNameLst>
                                          <p:attrName>style.rotation</p:attrName>
                                        </p:attrNameLst>
                                      </p:cBhvr>
                                      <p:tavLst>
                                        <p:tav tm="0">
                                          <p:val>
                                            <p:fltVal val="720"/>
                                          </p:val>
                                        </p:tav>
                                        <p:tav tm="100000">
                                          <p:val>
                                            <p:fltVal val="0"/>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 calcmode="lin" valueType="num">
                                      <p:cBhvr>
                                        <p:cTn id="75" dur="500" fill="hold"/>
                                        <p:tgtEl>
                                          <p:spTgt spid="19"/>
                                        </p:tgtEl>
                                        <p:attrNameLst>
                                          <p:attrName>ppt_w</p:attrName>
                                        </p:attrNameLst>
                                      </p:cBhvr>
                                      <p:tavLst>
                                        <p:tav tm="0">
                                          <p:val>
                                            <p:fltVal val="0"/>
                                          </p:val>
                                        </p:tav>
                                        <p:tav tm="100000">
                                          <p:val>
                                            <p:strVal val="#ppt_w"/>
                                          </p:val>
                                        </p:tav>
                                      </p:tavLst>
                                    </p:anim>
                                  </p:childTnLst>
                                </p:cTn>
                              </p:par>
                            </p:childTnLst>
                          </p:cTn>
                        </p:par>
                        <p:par>
                          <p:cTn id="76" fill="hold">
                            <p:stCondLst>
                              <p:cond delay="2500"/>
                            </p:stCondLst>
                            <p:childTnLst>
                              <p:par>
                                <p:cTn id="77" presetID="22" presetClass="entr" presetSubtype="8" fill="hold" grpId="0" nodeType="afterEffect">
                                  <p:stCondLst>
                                    <p:cond delay="0"/>
                                  </p:stCondLst>
                                  <p:childTnLst>
                                    <p:set>
                                      <p:cBhvr>
                                        <p:cTn id="78" dur="1" fill="hold">
                                          <p:stCondLst>
                                            <p:cond delay="0"/>
                                          </p:stCondLst>
                                        </p:cTn>
                                        <p:tgtEl>
                                          <p:spTgt spid="2">
                                            <p:txEl>
                                              <p:pRg st="2" end="2"/>
                                            </p:txEl>
                                          </p:spTgt>
                                        </p:tgtEl>
                                        <p:attrNameLst>
                                          <p:attrName>style.visibility</p:attrName>
                                        </p:attrNameLst>
                                      </p:cBhvr>
                                      <p:to>
                                        <p:strVal val="visible"/>
                                      </p:to>
                                    </p:set>
                                    <p:animEffect transition="in" filter="wipe(left)">
                                      <p:cBhvr>
                                        <p:cTn id="79" dur="500"/>
                                        <p:tgtEl>
                                          <p:spTgt spid="2">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 calcmode="lin" valueType="num">
                                      <p:cBhvr>
                                        <p:cTn id="84" dur="500" fill="hold"/>
                                        <p:tgtEl>
                                          <p:spTgt spid="30"/>
                                        </p:tgtEl>
                                        <p:attrNameLst>
                                          <p:attrName>ppt_w</p:attrName>
                                        </p:attrNameLst>
                                      </p:cBhvr>
                                      <p:tavLst>
                                        <p:tav tm="0">
                                          <p:val>
                                            <p:fltVal val="0"/>
                                          </p:val>
                                        </p:tav>
                                        <p:tav tm="100000">
                                          <p:val>
                                            <p:strVal val="#ppt_w"/>
                                          </p:val>
                                        </p:tav>
                                      </p:tavLst>
                                    </p:anim>
                                    <p:anim calcmode="lin" valueType="num">
                                      <p:cBhvr>
                                        <p:cTn id="85" dur="500" fill="hold"/>
                                        <p:tgtEl>
                                          <p:spTgt spid="30"/>
                                        </p:tgtEl>
                                        <p:attrNameLst>
                                          <p:attrName>ppt_h</p:attrName>
                                        </p:attrNameLst>
                                      </p:cBhvr>
                                      <p:tavLst>
                                        <p:tav tm="0">
                                          <p:val>
                                            <p:fltVal val="0"/>
                                          </p:val>
                                        </p:tav>
                                        <p:tav tm="100000">
                                          <p:val>
                                            <p:strVal val="#ppt_h"/>
                                          </p:val>
                                        </p:tav>
                                      </p:tavLst>
                                    </p:anim>
                                    <p:anim calcmode="lin" valueType="num">
                                      <p:cBhvr>
                                        <p:cTn id="86" dur="500" fill="hold"/>
                                        <p:tgtEl>
                                          <p:spTgt spid="30"/>
                                        </p:tgtEl>
                                        <p:attrNameLst>
                                          <p:attrName>style.rotation</p:attrName>
                                        </p:attrNameLst>
                                      </p:cBhvr>
                                      <p:tavLst>
                                        <p:tav tm="0">
                                          <p:val>
                                            <p:fltVal val="90"/>
                                          </p:val>
                                        </p:tav>
                                        <p:tav tm="100000">
                                          <p:val>
                                            <p:fltVal val="0"/>
                                          </p:val>
                                        </p:tav>
                                      </p:tavLst>
                                    </p:anim>
                                    <p:animEffect transition="in" filter="fade">
                                      <p:cBhvr>
                                        <p:cTn id="87" dur="500"/>
                                        <p:tgtEl>
                                          <p:spTgt spid="30"/>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3" end="3"/>
                                            </p:txEl>
                                          </p:spTgt>
                                        </p:tgtEl>
                                        <p:attrNameLst>
                                          <p:attrName>style.visibility</p:attrName>
                                        </p:attrNameLst>
                                      </p:cBhvr>
                                      <p:to>
                                        <p:strVal val="visible"/>
                                      </p:to>
                                    </p:set>
                                    <p:animEffect transition="in" filter="wipe(left)">
                                      <p:cBhvr>
                                        <p:cTn id="91" dur="500"/>
                                        <p:tgtEl>
                                          <p:spTgt spid="2">
                                            <p:txEl>
                                              <p:pRg st="3" end="3"/>
                                            </p:txEl>
                                          </p:spTgt>
                                        </p:tgtEl>
                                      </p:cBhvr>
                                    </p:animEffect>
                                  </p:childTnLst>
                                </p:cTn>
                              </p:par>
                            </p:childTnLst>
                          </p:cTn>
                        </p:par>
                        <p:par>
                          <p:cTn id="92" fill="hold">
                            <p:stCondLst>
                              <p:cond delay="1000"/>
                            </p:stCondLst>
                            <p:childTnLst>
                              <p:par>
                                <p:cTn id="93" presetID="35" presetClass="entr" presetSubtype="0" fill="hold"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anim calcmode="lin" valueType="num">
                                      <p:cBhvr>
                                        <p:cTn id="96" dur="500" fill="hold"/>
                                        <p:tgtEl>
                                          <p:spTgt spid="20"/>
                                        </p:tgtEl>
                                        <p:attrNameLst>
                                          <p:attrName>style.rotation</p:attrName>
                                        </p:attrNameLst>
                                      </p:cBhvr>
                                      <p:tavLst>
                                        <p:tav tm="0">
                                          <p:val>
                                            <p:fltVal val="720"/>
                                          </p:val>
                                        </p:tav>
                                        <p:tav tm="100000">
                                          <p:val>
                                            <p:fltVal val="0"/>
                                          </p:val>
                                        </p:tav>
                                      </p:tavLst>
                                    </p:anim>
                                    <p:anim calcmode="lin" valueType="num">
                                      <p:cBhvr>
                                        <p:cTn id="97" dur="500" fill="hold"/>
                                        <p:tgtEl>
                                          <p:spTgt spid="20"/>
                                        </p:tgtEl>
                                        <p:attrNameLst>
                                          <p:attrName>ppt_h</p:attrName>
                                        </p:attrNameLst>
                                      </p:cBhvr>
                                      <p:tavLst>
                                        <p:tav tm="0">
                                          <p:val>
                                            <p:fltVal val="0"/>
                                          </p:val>
                                        </p:tav>
                                        <p:tav tm="100000">
                                          <p:val>
                                            <p:strVal val="#ppt_h"/>
                                          </p:val>
                                        </p:tav>
                                      </p:tavLst>
                                    </p:anim>
                                    <p:anim calcmode="lin" valueType="num">
                                      <p:cBhvr>
                                        <p:cTn id="98" dur="500" fill="hold"/>
                                        <p:tgtEl>
                                          <p:spTgt spid="20"/>
                                        </p:tgtEl>
                                        <p:attrNameLst>
                                          <p:attrName>ppt_w</p:attrName>
                                        </p:attrNameLst>
                                      </p:cBhvr>
                                      <p:tavLst>
                                        <p:tav tm="0">
                                          <p:val>
                                            <p:fltVal val="0"/>
                                          </p:val>
                                        </p:tav>
                                        <p:tav tm="100000">
                                          <p:val>
                                            <p:strVal val="#ppt_w"/>
                                          </p:val>
                                        </p:tav>
                                      </p:tavLst>
                                    </p:anim>
                                  </p:childTnLst>
                                </p:cTn>
                              </p:par>
                            </p:childTnLst>
                          </p:cTn>
                        </p:par>
                        <p:par>
                          <p:cTn id="99" fill="hold">
                            <p:stCondLst>
                              <p:cond delay="1500"/>
                            </p:stCondLst>
                            <p:childTnLst>
                              <p:par>
                                <p:cTn id="100" presetID="22" presetClass="entr" presetSubtype="8" fill="hold" grpId="0" nodeType="afterEffect">
                                  <p:stCondLst>
                                    <p:cond delay="0"/>
                                  </p:stCondLst>
                                  <p:childTnLst>
                                    <p:set>
                                      <p:cBhvr>
                                        <p:cTn id="101" dur="1" fill="hold">
                                          <p:stCondLst>
                                            <p:cond delay="0"/>
                                          </p:stCondLst>
                                        </p:cTn>
                                        <p:tgtEl>
                                          <p:spTgt spid="2">
                                            <p:txEl>
                                              <p:pRg st="4" end="4"/>
                                            </p:txEl>
                                          </p:spTgt>
                                        </p:tgtEl>
                                        <p:attrNameLst>
                                          <p:attrName>style.visibility</p:attrName>
                                        </p:attrNameLst>
                                      </p:cBhvr>
                                      <p:to>
                                        <p:strVal val="visible"/>
                                      </p:to>
                                    </p:set>
                                    <p:animEffect transition="in" filter="wipe(left)">
                                      <p:cBhvr>
                                        <p:cTn id="102" dur="500"/>
                                        <p:tgtEl>
                                          <p:spTgt spid="2">
                                            <p:txEl>
                                              <p:pRg st="4" end="4"/>
                                            </p:txEl>
                                          </p:spTgt>
                                        </p:tgtEl>
                                      </p:cBhvr>
                                    </p:animEffect>
                                  </p:childTnLst>
                                </p:cTn>
                              </p:par>
                            </p:childTnLst>
                          </p:cTn>
                        </p:par>
                        <p:par>
                          <p:cTn id="103" fill="hold">
                            <p:stCondLst>
                              <p:cond delay="2000"/>
                            </p:stCondLst>
                            <p:childTnLst>
                              <p:par>
                                <p:cTn id="104" presetID="35" presetClass="entr" presetSubtype="0" fill="hold" nodeType="after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fade">
                                      <p:cBhvr>
                                        <p:cTn id="106" dur="500"/>
                                        <p:tgtEl>
                                          <p:spTgt spid="16"/>
                                        </p:tgtEl>
                                      </p:cBhvr>
                                    </p:animEffect>
                                    <p:anim calcmode="lin" valueType="num">
                                      <p:cBhvr>
                                        <p:cTn id="107" dur="500" fill="hold"/>
                                        <p:tgtEl>
                                          <p:spTgt spid="16"/>
                                        </p:tgtEl>
                                        <p:attrNameLst>
                                          <p:attrName>style.rotation</p:attrName>
                                        </p:attrNameLst>
                                      </p:cBhvr>
                                      <p:tavLst>
                                        <p:tav tm="0">
                                          <p:val>
                                            <p:fltVal val="720"/>
                                          </p:val>
                                        </p:tav>
                                        <p:tav tm="100000">
                                          <p:val>
                                            <p:fltVal val="0"/>
                                          </p:val>
                                        </p:tav>
                                      </p:tavLst>
                                    </p:anim>
                                    <p:anim calcmode="lin" valueType="num">
                                      <p:cBhvr>
                                        <p:cTn id="108" dur="500" fill="hold"/>
                                        <p:tgtEl>
                                          <p:spTgt spid="16"/>
                                        </p:tgtEl>
                                        <p:attrNameLst>
                                          <p:attrName>ppt_h</p:attrName>
                                        </p:attrNameLst>
                                      </p:cBhvr>
                                      <p:tavLst>
                                        <p:tav tm="0">
                                          <p:val>
                                            <p:fltVal val="0"/>
                                          </p:val>
                                        </p:tav>
                                        <p:tav tm="100000">
                                          <p:val>
                                            <p:strVal val="#ppt_h"/>
                                          </p:val>
                                        </p:tav>
                                      </p:tavLst>
                                    </p:anim>
                                    <p:anim calcmode="lin" valueType="num">
                                      <p:cBhvr>
                                        <p:cTn id="109" dur="500" fill="hold"/>
                                        <p:tgtEl>
                                          <p:spTgt spid="16"/>
                                        </p:tgtEl>
                                        <p:attrNameLst>
                                          <p:attrName>ppt_w</p:attrName>
                                        </p:attrNameLst>
                                      </p:cBhvr>
                                      <p:tavLst>
                                        <p:tav tm="0">
                                          <p:val>
                                            <p:fltVal val="0"/>
                                          </p:val>
                                        </p:tav>
                                        <p:tav tm="100000">
                                          <p:val>
                                            <p:strVal val="#ppt_w"/>
                                          </p:val>
                                        </p:tav>
                                      </p:tavLst>
                                    </p:anim>
                                  </p:childTnLst>
                                </p:cTn>
                              </p:par>
                            </p:childTnLst>
                          </p:cTn>
                        </p:par>
                        <p:par>
                          <p:cTn id="110" fill="hold">
                            <p:stCondLst>
                              <p:cond delay="2500"/>
                            </p:stCondLst>
                            <p:childTnLst>
                              <p:par>
                                <p:cTn id="111" presetID="22" presetClass="entr" presetSubtype="8" fill="hold" grpId="0" nodeType="afterEffect">
                                  <p:stCondLst>
                                    <p:cond delay="0"/>
                                  </p:stCondLst>
                                  <p:childTnLst>
                                    <p:set>
                                      <p:cBhvr>
                                        <p:cTn id="112" dur="1" fill="hold">
                                          <p:stCondLst>
                                            <p:cond delay="0"/>
                                          </p:stCondLst>
                                        </p:cTn>
                                        <p:tgtEl>
                                          <p:spTgt spid="2">
                                            <p:txEl>
                                              <p:pRg st="5" end="5"/>
                                            </p:txEl>
                                          </p:spTgt>
                                        </p:tgtEl>
                                        <p:attrNameLst>
                                          <p:attrName>style.visibility</p:attrName>
                                        </p:attrNameLst>
                                      </p:cBhvr>
                                      <p:to>
                                        <p:strVal val="visible"/>
                                      </p:to>
                                    </p:set>
                                    <p:animEffect transition="in" filter="wipe(left)">
                                      <p:cBhvr>
                                        <p:cTn id="113" dur="500"/>
                                        <p:tgtEl>
                                          <p:spTgt spid="2">
                                            <p:txEl>
                                              <p:pRg st="5" end="5"/>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31" presetClass="entr" presetSubtype="0" fill="hold" nodeType="clickEffect">
                                  <p:stCondLst>
                                    <p:cond delay="0"/>
                                  </p:stCondLst>
                                  <p:childTnLst>
                                    <p:set>
                                      <p:cBhvr>
                                        <p:cTn id="117" dur="1" fill="hold">
                                          <p:stCondLst>
                                            <p:cond delay="0"/>
                                          </p:stCondLst>
                                        </p:cTn>
                                        <p:tgtEl>
                                          <p:spTgt spid="24"/>
                                        </p:tgtEl>
                                        <p:attrNameLst>
                                          <p:attrName>style.visibility</p:attrName>
                                        </p:attrNameLst>
                                      </p:cBhvr>
                                      <p:to>
                                        <p:strVal val="visible"/>
                                      </p:to>
                                    </p:set>
                                    <p:anim calcmode="lin" valueType="num">
                                      <p:cBhvr>
                                        <p:cTn id="118" dur="500" fill="hold"/>
                                        <p:tgtEl>
                                          <p:spTgt spid="24"/>
                                        </p:tgtEl>
                                        <p:attrNameLst>
                                          <p:attrName>ppt_w</p:attrName>
                                        </p:attrNameLst>
                                      </p:cBhvr>
                                      <p:tavLst>
                                        <p:tav tm="0">
                                          <p:val>
                                            <p:fltVal val="0"/>
                                          </p:val>
                                        </p:tav>
                                        <p:tav tm="100000">
                                          <p:val>
                                            <p:strVal val="#ppt_w"/>
                                          </p:val>
                                        </p:tav>
                                      </p:tavLst>
                                    </p:anim>
                                    <p:anim calcmode="lin" valueType="num">
                                      <p:cBhvr>
                                        <p:cTn id="119" dur="500" fill="hold"/>
                                        <p:tgtEl>
                                          <p:spTgt spid="24"/>
                                        </p:tgtEl>
                                        <p:attrNameLst>
                                          <p:attrName>ppt_h</p:attrName>
                                        </p:attrNameLst>
                                      </p:cBhvr>
                                      <p:tavLst>
                                        <p:tav tm="0">
                                          <p:val>
                                            <p:fltVal val="0"/>
                                          </p:val>
                                        </p:tav>
                                        <p:tav tm="100000">
                                          <p:val>
                                            <p:strVal val="#ppt_h"/>
                                          </p:val>
                                        </p:tav>
                                      </p:tavLst>
                                    </p:anim>
                                    <p:anim calcmode="lin" valueType="num">
                                      <p:cBhvr>
                                        <p:cTn id="120" dur="500" fill="hold"/>
                                        <p:tgtEl>
                                          <p:spTgt spid="24"/>
                                        </p:tgtEl>
                                        <p:attrNameLst>
                                          <p:attrName>style.rotation</p:attrName>
                                        </p:attrNameLst>
                                      </p:cBhvr>
                                      <p:tavLst>
                                        <p:tav tm="0">
                                          <p:val>
                                            <p:fltVal val="90"/>
                                          </p:val>
                                        </p:tav>
                                        <p:tav tm="100000">
                                          <p:val>
                                            <p:fltVal val="0"/>
                                          </p:val>
                                        </p:tav>
                                      </p:tavLst>
                                    </p:anim>
                                    <p:animEffect transition="in" filter="fade">
                                      <p:cBhvr>
                                        <p:cTn id="121" dur="500"/>
                                        <p:tgtEl>
                                          <p:spTgt spid="24"/>
                                        </p:tgtEl>
                                      </p:cBhvr>
                                    </p:animEffect>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2">
                                            <p:txEl>
                                              <p:pRg st="6" end="6"/>
                                            </p:txEl>
                                          </p:spTgt>
                                        </p:tgtEl>
                                        <p:attrNameLst>
                                          <p:attrName>style.visibility</p:attrName>
                                        </p:attrNameLst>
                                      </p:cBhvr>
                                      <p:to>
                                        <p:strVal val="visible"/>
                                      </p:to>
                                    </p:set>
                                    <p:animEffect transition="in" filter="wipe(left)">
                                      <p:cBhvr>
                                        <p:cTn id="1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921168"/>
            <a:ext cx="9298004" cy="1015663"/>
          </a:xfrm>
          <a:prstGeom prst="rect">
            <a:avLst/>
          </a:prstGeom>
          <a:noFill/>
        </p:spPr>
        <p:txBody>
          <a:bodyPr wrap="square">
            <a:spAutoFit/>
          </a:bodyPr>
          <a:lstStyle/>
          <a:p>
            <a:pPr algn="ctr"/>
            <a:r>
              <a:rPr lang="en" sz="6000" b="1" dirty="0">
                <a:ln w="6600">
                  <a:solidFill>
                    <a:srgbClr val="862256"/>
                  </a:solidFill>
                  <a:prstDash val="solid"/>
                </a:ln>
                <a:solidFill>
                  <a:srgbClr val="FFFFFF"/>
                </a:solidFill>
                <a:effectLst>
                  <a:glow rad="101600">
                    <a:schemeClr val="accent1">
                      <a:satMod val="175000"/>
                      <a:alpha val="40000"/>
                    </a:schemeClr>
                  </a:glow>
                  <a:outerShdw dist="50800" dir="2700000" algn="tl" rotWithShape="0">
                    <a:srgbClr val="862256"/>
                  </a:outerShdw>
                </a:effectLst>
              </a:rPr>
              <a:t>THUMAN’ ADING KIDONA</a:t>
            </a:r>
          </a:p>
        </p:txBody>
      </p:sp>
    </p:spTree>
    <p:extLst>
      <p:ext uri="{BB962C8B-B14F-4D97-AF65-F5344CB8AC3E}">
        <p14:creationId xmlns:p14="http://schemas.microsoft.com/office/powerpoint/2010/main" val="2327044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CEE907F-1DCC-689C-BF88-7B5789E033D8}"/>
              </a:ext>
            </a:extLst>
          </p:cNvPr>
          <p:cNvSpPr>
            <a:spLocks noGrp="1" noRot="1" noMove="1" noResize="1" noEditPoints="1" noAdjustHandles="1" noChangeArrowheads="1" noChangeShapeType="1"/>
          </p:cNvSpPr>
          <p:nvPr/>
        </p:nvSpPr>
        <p:spPr>
          <a:xfrm flipH="1">
            <a:off x="0" y="0"/>
            <a:ext cx="12191999" cy="128489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BEF6546-3C17-3C80-56D6-D3343C52FF7D}"/>
              </a:ext>
            </a:extLst>
          </p:cNvPr>
          <p:cNvSpPr txBox="1"/>
          <p:nvPr/>
        </p:nvSpPr>
        <p:spPr>
          <a:xfrm>
            <a:off x="0" y="-43544"/>
            <a:ext cx="12191999" cy="769441"/>
          </a:xfrm>
          <a:prstGeom prst="rect">
            <a:avLst/>
          </a:prstGeom>
          <a:noFill/>
        </p:spPr>
        <p:txBody>
          <a:bodyPr wrap="square">
            <a:spAutoFit/>
          </a:bodyPr>
          <a:lstStyle/>
          <a:p>
            <a:pPr algn="ctr"/>
            <a:r>
              <a:rPr lang="en" sz="44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THUMAN’NA LE ZUAU THU</a:t>
            </a:r>
          </a:p>
        </p:txBody>
      </p:sp>
      <p:sp>
        <p:nvSpPr>
          <p:cNvPr id="5" name="CuadroTexto 4">
            <a:extLst>
              <a:ext uri="{FF2B5EF4-FFF2-40B4-BE49-F238E27FC236}">
                <a16:creationId xmlns:a16="http://schemas.microsoft.com/office/drawing/2014/main" id="{7535D7BC-0F40-ECFE-067A-E0F17E539E4C}"/>
              </a:ext>
            </a:extLst>
          </p:cNvPr>
          <p:cNvSpPr txBox="1"/>
          <p:nvPr/>
        </p:nvSpPr>
        <p:spPr>
          <a:xfrm>
            <a:off x="2604403" y="507383"/>
            <a:ext cx="6764759" cy="830997"/>
          </a:xfrm>
          <a:prstGeom prst="rect">
            <a:avLst/>
          </a:prstGeom>
          <a:noFill/>
        </p:spPr>
        <p:txBody>
          <a:bodyPr wrap="square">
            <a:spAutoFit/>
          </a:bodyPr>
          <a:lstStyle/>
          <a:p>
            <a:pPr algn="ct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Zeisu in ama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kiangah</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Keimah</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in Lampi ka hi-a, Thuman le Nuntakna zong ka hi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hi</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Kei hong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suanglo</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-in Pa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kiangah</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kuamah</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tung theilo ding hi.”</a:t>
            </a:r>
            <a:r>
              <a:rPr lang="en"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(Johan 14:6)</a:t>
            </a:r>
            <a:endParaRPr lang="es-ES"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825BF3B-EB49-01B9-8D0D-475247A14A20}"/>
              </a:ext>
            </a:extLst>
          </p:cNvPr>
          <p:cNvSpPr txBox="1"/>
          <p:nvPr/>
        </p:nvSpPr>
        <p:spPr>
          <a:xfrm>
            <a:off x="3191435" y="1278526"/>
            <a:ext cx="5669315" cy="1479123"/>
          </a:xfrm>
          <a:prstGeom prst="rect">
            <a:avLst/>
          </a:prstGeom>
          <a:noFill/>
        </p:spPr>
        <p:txBody>
          <a:bodyPr wrap="square" rtlCol="0">
            <a:spAutoFit/>
          </a:bodyPr>
          <a:lstStyle/>
          <a:p>
            <a:pPr>
              <a:lnSpc>
                <a:spcPct val="90000"/>
              </a:lnSpc>
            </a:pPr>
            <a:r>
              <a:rPr lang="en" sz="2000" b="1" dirty="0"/>
              <a:t>Zeisu in thuman’na ahih mah bangin dikna khempeuh ii Pa ahi hi (Johan 14:6). Na khem peuh man’ hi, na khempeuh up huai hi, thuman na khempeuh Ama’ kiangpan hi. A thuman’ nate ei’ sungah hong nungta sak hi.</a:t>
            </a:r>
          </a:p>
        </p:txBody>
      </p:sp>
      <p:pic>
        <p:nvPicPr>
          <p:cNvPr id="7" name="Imagen 6" descr="Dibujo de una persona&#10;&#10;Descripción generada automáticamente con confianza media">
            <a:extLst>
              <a:ext uri="{FF2B5EF4-FFF2-40B4-BE49-F238E27FC236}">
                <a16:creationId xmlns:a16="http://schemas.microsoft.com/office/drawing/2014/main" id="{C4D98785-1634-8DE7-946A-6636430010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8537" y="924693"/>
            <a:ext cx="2807936" cy="3650341"/>
          </a:xfrm>
          <a:prstGeom prst="snip2DiagRect">
            <a:avLst/>
          </a:prstGeom>
          <a:solidFill>
            <a:srgbClr val="FFFFFF">
              <a:shade val="85000"/>
            </a:srgbClr>
          </a:solidFill>
          <a:ln w="88900" cap="sq">
            <a:solidFill>
              <a:srgbClr val="EBB28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hombre, frente, parado, oscuro&#10;&#10;Descripción generada automáticamente">
            <a:extLst>
              <a:ext uri="{FF2B5EF4-FFF2-40B4-BE49-F238E27FC236}">
                <a16:creationId xmlns:a16="http://schemas.microsoft.com/office/drawing/2014/main" id="{8FA19D2C-7BBF-958D-0053-AEB89392DE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a:xfrm>
            <a:off x="9077498" y="990563"/>
            <a:ext cx="2897753" cy="3197617"/>
          </a:xfrm>
          <a:prstGeom prst="snip2DiagRect">
            <a:avLst>
              <a:gd name="adj1" fmla="val 16180"/>
              <a:gd name="adj2" fmla="val 0"/>
            </a:avLst>
          </a:prstGeom>
          <a:solidFill>
            <a:srgbClr val="FFFFFF">
              <a:shade val="85000"/>
            </a:srgbClr>
          </a:solidFill>
          <a:ln w="88900" cap="sq">
            <a:solidFill>
              <a:srgbClr val="D83A2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persona, pájaro, parado, grupo&#10;&#10;Descripción generada automáticamente">
            <a:extLst>
              <a:ext uri="{FF2B5EF4-FFF2-40B4-BE49-F238E27FC236}">
                <a16:creationId xmlns:a16="http://schemas.microsoft.com/office/drawing/2014/main" id="{699D0C1B-4C9A-7F4F-FC48-7E1C8773A5C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7278" y="4699906"/>
            <a:ext cx="2911443" cy="2095192"/>
          </a:xfrm>
          <a:prstGeom prst="roundRect">
            <a:avLst>
              <a:gd name="adj" fmla="val 0"/>
            </a:avLst>
          </a:prstGeom>
          <a:solidFill>
            <a:srgbClr val="FFFFFF"/>
          </a:solidFill>
          <a:ln w="5715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Un grupo de personas sentadas en una cama&#10;&#10;Descripción generada automáticamente con confianza media">
            <a:extLst>
              <a:ext uri="{FF2B5EF4-FFF2-40B4-BE49-F238E27FC236}">
                <a16:creationId xmlns:a16="http://schemas.microsoft.com/office/drawing/2014/main" id="{A5054436-C0A4-BE34-7BEA-507D9B036FC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909126" y="4310841"/>
            <a:ext cx="3056964" cy="2456231"/>
          </a:xfrm>
          <a:prstGeom prst="roundRect">
            <a:avLst>
              <a:gd name="adj" fmla="val 0"/>
            </a:avLst>
          </a:prstGeom>
          <a:solidFill>
            <a:srgbClr val="FFFFFF"/>
          </a:solidFill>
          <a:ln w="5715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047B7061-6E29-A592-03A9-C9B537E740B2}"/>
              </a:ext>
            </a:extLst>
          </p:cNvPr>
          <p:cNvSpPr txBox="1"/>
          <p:nvPr/>
        </p:nvSpPr>
        <p:spPr>
          <a:xfrm>
            <a:off x="3187155" y="5171428"/>
            <a:ext cx="5603537" cy="1631216"/>
          </a:xfrm>
          <a:prstGeom prst="rect">
            <a:avLst/>
          </a:prstGeom>
          <a:noFill/>
        </p:spPr>
        <p:txBody>
          <a:bodyPr wrap="square">
            <a:spAutoFit/>
          </a:bodyPr>
          <a:lstStyle/>
          <a:p>
            <a:pPr>
              <a:spcBef>
                <a:spcPts val="600"/>
              </a:spcBef>
            </a:pPr>
            <a:r>
              <a:rPr lang="en" sz="2000" b="1" dirty="0"/>
              <a:t>Tua ahihmanin, dawimangpa in Lai Siangtho pen selcip ding ahihkeileh zuau khemna tawh susia dingin hanciam hi. Middle Ages (“khua mial hun” zong kici), Rom pawlpi kang sungin (a vekpi ahihloh hang) susia zo hi.</a:t>
            </a:r>
          </a:p>
        </p:txBody>
      </p:sp>
      <p:sp>
        <p:nvSpPr>
          <p:cNvPr id="10" name="CuadroTexto 9">
            <a:extLst>
              <a:ext uri="{FF2B5EF4-FFF2-40B4-BE49-F238E27FC236}">
                <a16:creationId xmlns:a16="http://schemas.microsoft.com/office/drawing/2014/main" id="{56A86A6E-CC72-AA65-536B-269FE440D1CE}"/>
              </a:ext>
            </a:extLst>
          </p:cNvPr>
          <p:cNvSpPr txBox="1"/>
          <p:nvPr/>
        </p:nvSpPr>
        <p:spPr>
          <a:xfrm>
            <a:off x="3187155" y="4162438"/>
            <a:ext cx="5599257" cy="1015663"/>
          </a:xfrm>
          <a:prstGeom prst="rect">
            <a:avLst/>
          </a:prstGeom>
          <a:noFill/>
        </p:spPr>
        <p:txBody>
          <a:bodyPr wrap="square">
            <a:spAutoFit/>
          </a:bodyPr>
          <a:lstStyle/>
          <a:p>
            <a:pPr>
              <a:spcBef>
                <a:spcPts val="600"/>
              </a:spcBef>
            </a:pPr>
            <a:r>
              <a:rPr lang="en" sz="2000" b="1" dirty="0"/>
              <a:t>Galpa tawh a kituah ciangin Zeisu in thuman’ khempeuh i bulpi ahi Lai Siangtho zangh hi: “Hih in a kigelh hi” (Matt. 4:4; 21:13).</a:t>
            </a:r>
          </a:p>
        </p:txBody>
      </p:sp>
      <p:sp>
        <p:nvSpPr>
          <p:cNvPr id="15" name="CuadroTexto 14">
            <a:extLst>
              <a:ext uri="{FF2B5EF4-FFF2-40B4-BE49-F238E27FC236}">
                <a16:creationId xmlns:a16="http://schemas.microsoft.com/office/drawing/2014/main" id="{A9E0159F-7B61-8D32-F128-0D187544D4F3}"/>
              </a:ext>
            </a:extLst>
          </p:cNvPr>
          <p:cNvSpPr txBox="1"/>
          <p:nvPr/>
        </p:nvSpPr>
        <p:spPr>
          <a:xfrm>
            <a:off x="3187155" y="2736811"/>
            <a:ext cx="5599257" cy="1479123"/>
          </a:xfrm>
          <a:prstGeom prst="rect">
            <a:avLst/>
          </a:prstGeom>
          <a:noFill/>
        </p:spPr>
        <p:txBody>
          <a:bodyPr wrap="square">
            <a:spAutoFit/>
          </a:bodyPr>
          <a:lstStyle/>
          <a:p>
            <a:pPr>
              <a:lnSpc>
                <a:spcPct val="90000"/>
              </a:lnSpc>
            </a:pPr>
            <a:r>
              <a:rPr lang="en" sz="2000" b="1" dirty="0"/>
              <a:t>Alehlam khat ah, Satan pen zuau khempeuh ii pa hi (Jn. 8:44). Khem’na khempeuh, hazatna khempeuh, thuman’ a kineih zuau khempeuh ama kiangpan hi. Zuau kampau na in eite sihna hong tun hi.</a:t>
            </a:r>
          </a:p>
        </p:txBody>
      </p:sp>
    </p:spTree>
    <p:extLst>
      <p:ext uri="{BB962C8B-B14F-4D97-AF65-F5344CB8AC3E}">
        <p14:creationId xmlns:p14="http://schemas.microsoft.com/office/powerpoint/2010/main" val="267992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upLeft)">
                                      <p:cBhvr>
                                        <p:cTn id="16" dur="500"/>
                                        <p:tgtEl>
                                          <p:spTgt spid="7"/>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strips(downLeft)">
                                      <p:cBhvr>
                                        <p:cTn id="30" dur="500"/>
                                        <p:tgtEl>
                                          <p:spTgt spid="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10"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7000"/>
          </a:stretch>
        </a:blipFill>
        <a:effectLst/>
      </p:bgPr>
    </p:bg>
    <p:spTree>
      <p:nvGrpSpPr>
        <p:cNvPr id="1" name=""/>
        <p:cNvGrpSpPr/>
        <p:nvPr/>
      </p:nvGrpSpPr>
      <p:grpSpPr>
        <a:xfrm>
          <a:off x="0" y="0"/>
          <a:ext cx="0" cy="0"/>
          <a:chOff x="0" y="0"/>
          <a:chExt cx="0" cy="0"/>
        </a:xfrm>
      </p:grpSpPr>
      <p:sp>
        <p:nvSpPr>
          <p:cNvPr id="32" name="Rectángulo 31">
            <a:extLst>
              <a:ext uri="{FF2B5EF4-FFF2-40B4-BE49-F238E27FC236}">
                <a16:creationId xmlns:a16="http://schemas.microsoft.com/office/drawing/2014/main" id="{3914277E-3006-3274-62B0-BB3F97F952B8}"/>
              </a:ext>
            </a:extLst>
          </p:cNvPr>
          <p:cNvSpPr>
            <a:spLocks noGrp="1" noRot="1" noMove="1" noResize="1" noEditPoints="1" noAdjustHandles="1" noChangeArrowheads="1" noChangeShapeType="1"/>
          </p:cNvSpPr>
          <p:nvPr/>
        </p:nvSpPr>
        <p:spPr>
          <a:xfrm>
            <a:off x="0" y="0"/>
            <a:ext cx="12192000" cy="1523151"/>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4" name="Conector recto 33">
            <a:extLst>
              <a:ext uri="{FF2B5EF4-FFF2-40B4-BE49-F238E27FC236}">
                <a16:creationId xmlns:a16="http://schemas.microsoft.com/office/drawing/2014/main" id="{A2CBBABD-4800-FCE9-3E96-49B3CB929EB6}"/>
              </a:ext>
            </a:extLst>
          </p:cNvPr>
          <p:cNvCxnSpPr>
            <a:cxnSpLocks noGrp="1" noRot="1" noMove="1" noResize="1" noEditPoints="1" noAdjustHandles="1" noChangeArrowheads="1" noChangeShapeType="1"/>
          </p:cNvCxnSpPr>
          <p:nvPr/>
        </p:nvCxnSpPr>
        <p:spPr>
          <a:xfrm>
            <a:off x="0" y="1523151"/>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1424EC4B-600F-ACCA-46B9-7BAEC273DC5C}"/>
              </a:ext>
            </a:extLst>
          </p:cNvPr>
          <p:cNvSpPr txBox="1"/>
          <p:nvPr/>
        </p:nvSpPr>
        <p:spPr>
          <a:xfrm>
            <a:off x="0" y="-32658"/>
            <a:ext cx="12192000"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800" b="1" dirty="0">
                <a:ln/>
                <a:solidFill>
                  <a:srgbClr val="A400A4"/>
                </a:solidFill>
                <a:effectLst>
                  <a:outerShdw blurRad="38100" dist="38100" dir="2700000" algn="tl">
                    <a:srgbClr val="000000">
                      <a:alpha val="43137"/>
                    </a:srgbClr>
                  </a:outerShdw>
                </a:effectLst>
                <a:latin typeface="+mj-lt"/>
              </a:rPr>
              <a:t>PAWLPI KIHOLEMNA</a:t>
            </a:r>
          </a:p>
        </p:txBody>
      </p:sp>
      <p:sp>
        <p:nvSpPr>
          <p:cNvPr id="5" name="CuadroTexto 4">
            <a:extLst>
              <a:ext uri="{FF2B5EF4-FFF2-40B4-BE49-F238E27FC236}">
                <a16:creationId xmlns:a16="http://schemas.microsoft.com/office/drawing/2014/main" id="{08BF5ED6-6EE5-A9C9-C153-7DF1253220A7}"/>
              </a:ext>
            </a:extLst>
          </p:cNvPr>
          <p:cNvSpPr txBox="1"/>
          <p:nvPr/>
        </p:nvSpPr>
        <p:spPr>
          <a:xfrm>
            <a:off x="1156447" y="610524"/>
            <a:ext cx="9879106" cy="923330"/>
          </a:xfrm>
          <a:prstGeom prst="rect">
            <a:avLst/>
          </a:prstGeom>
          <a:noFill/>
        </p:spPr>
        <p:txBody>
          <a:bodyPr wrap="square">
            <a:spAutoFit/>
          </a:bodyPr>
          <a:lstStyle/>
          <a:p>
            <a:pPr algn="ctr"/>
            <a:r>
              <a:rPr lang="en" b="1" dirty="0">
                <a:solidFill>
                  <a:schemeClr val="accent3">
                    <a:lumMod val="75000"/>
                  </a:schemeClr>
                </a:solidFill>
                <a:latin typeface="Comic Sans MS" panose="030F0702030302020204" pitchFamily="66" charset="0"/>
              </a:rPr>
              <a:t>“</a:t>
            </a:r>
            <a:r>
              <a:rPr lang="en-US" b="1" dirty="0">
                <a:solidFill>
                  <a:schemeClr val="accent3">
                    <a:lumMod val="75000"/>
                  </a:schemeClr>
                </a:solidFill>
                <a:latin typeface="Comic Sans MS" panose="030F0702030302020204" pitchFamily="66" charset="0"/>
              </a:rPr>
              <a:t>Kei ka om </a:t>
            </a:r>
            <a:r>
              <a:rPr lang="en-US" b="1" dirty="0" err="1">
                <a:solidFill>
                  <a:schemeClr val="accent3">
                    <a:lumMod val="75000"/>
                  </a:schemeClr>
                </a:solidFill>
                <a:latin typeface="Comic Sans MS" panose="030F0702030302020204" pitchFamily="66" charset="0"/>
              </a:rPr>
              <a:t>nawnloh</a:t>
            </a:r>
            <a:r>
              <a:rPr lang="en-US" b="1" dirty="0">
                <a:solidFill>
                  <a:schemeClr val="accent3">
                    <a:lumMod val="75000"/>
                  </a:schemeClr>
                </a:solidFill>
                <a:latin typeface="Comic Sans MS" panose="030F0702030302020204" pitchFamily="66" charset="0"/>
              </a:rPr>
              <a:t> ciangin, </a:t>
            </a:r>
            <a:r>
              <a:rPr lang="en-US" b="1" dirty="0" err="1">
                <a:solidFill>
                  <a:schemeClr val="accent3">
                    <a:lumMod val="75000"/>
                  </a:schemeClr>
                </a:solidFill>
                <a:latin typeface="Comic Sans MS" panose="030F0702030302020204" pitchFamily="66" charset="0"/>
              </a:rPr>
              <a:t>sa</a:t>
            </a:r>
            <a:r>
              <a:rPr lang="en-US" b="1" dirty="0">
                <a:solidFill>
                  <a:schemeClr val="accent3">
                    <a:lumMod val="75000"/>
                  </a:schemeClr>
                </a:solidFill>
                <a:latin typeface="Comic Sans MS" panose="030F0702030302020204" pitchFamily="66" charset="0"/>
              </a:rPr>
              <a:t> gilote in </a:t>
            </a:r>
            <a:r>
              <a:rPr lang="en-US" b="1" dirty="0" err="1">
                <a:solidFill>
                  <a:schemeClr val="accent3">
                    <a:lumMod val="75000"/>
                  </a:schemeClr>
                </a:solidFill>
                <a:latin typeface="Comic Sans MS" panose="030F0702030302020204" pitchFamily="66" charset="0"/>
              </a:rPr>
              <a:t>gannote</a:t>
            </a:r>
            <a:r>
              <a:rPr lang="en-US" b="1" dirty="0">
                <a:solidFill>
                  <a:schemeClr val="accent3">
                    <a:lumMod val="75000"/>
                  </a:schemeClr>
                </a:solidFill>
                <a:latin typeface="Comic Sans MS" panose="030F0702030302020204" pitchFamily="66" charset="0"/>
              </a:rPr>
              <a:t> a </a:t>
            </a:r>
            <a:r>
              <a:rPr lang="en-US" b="1" dirty="0" err="1">
                <a:solidFill>
                  <a:schemeClr val="accent3">
                    <a:lumMod val="75000"/>
                  </a:schemeClr>
                </a:solidFill>
                <a:latin typeface="Comic Sans MS" panose="030F0702030302020204" pitchFamily="66" charset="0"/>
              </a:rPr>
              <a:t>phialgawp</a:t>
            </a:r>
            <a:r>
              <a:rPr lang="en-US" b="1" dirty="0">
                <a:solidFill>
                  <a:schemeClr val="accent3">
                    <a:lumMod val="75000"/>
                  </a:schemeClr>
                </a:solidFill>
                <a:latin typeface="Comic Sans MS" panose="030F0702030302020204" pitchFamily="66" charset="0"/>
              </a:rPr>
              <a:t> bangin, mi </a:t>
            </a:r>
            <a:r>
              <a:rPr lang="en-US" b="1" dirty="0" err="1">
                <a:solidFill>
                  <a:schemeClr val="accent3">
                    <a:lumMod val="75000"/>
                  </a:schemeClr>
                </a:solidFill>
                <a:latin typeface="Comic Sans MS" panose="030F0702030302020204" pitchFamily="66" charset="0"/>
              </a:rPr>
              <a:t>pawlkhat</a:t>
            </a:r>
            <a:r>
              <a:rPr lang="en-US" b="1" dirty="0">
                <a:solidFill>
                  <a:schemeClr val="accent3">
                    <a:lumMod val="75000"/>
                  </a:schemeClr>
                </a:solidFill>
                <a:latin typeface="Comic Sans MS" panose="030F0702030302020204" pitchFamily="66" charset="0"/>
              </a:rPr>
              <a:t> in thu um mite hong </a:t>
            </a:r>
            <a:r>
              <a:rPr lang="en-US" b="1" dirty="0" err="1">
                <a:solidFill>
                  <a:schemeClr val="accent3">
                    <a:lumMod val="75000"/>
                  </a:schemeClr>
                </a:solidFill>
                <a:latin typeface="Comic Sans MS" panose="030F0702030302020204" pitchFamily="66" charset="0"/>
              </a:rPr>
              <a:t>phialgawp</a:t>
            </a:r>
            <a:r>
              <a:rPr lang="en-US" b="1" dirty="0">
                <a:solidFill>
                  <a:schemeClr val="accent3">
                    <a:lumMod val="75000"/>
                  </a:schemeClr>
                </a:solidFill>
                <a:latin typeface="Comic Sans MS" panose="030F0702030302020204" pitchFamily="66" charset="0"/>
              </a:rPr>
              <a:t> ding </a:t>
            </a:r>
            <a:r>
              <a:rPr lang="en-US" b="1" dirty="0" err="1">
                <a:solidFill>
                  <a:schemeClr val="accent3">
                    <a:lumMod val="75000"/>
                  </a:schemeClr>
                </a:solidFill>
                <a:latin typeface="Comic Sans MS" panose="030F0702030302020204" pitchFamily="66" charset="0"/>
              </a:rPr>
              <a:t>lamtak</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kathei</a:t>
            </a:r>
            <a:r>
              <a:rPr lang="en-US" b="1" dirty="0">
                <a:solidFill>
                  <a:schemeClr val="accent3">
                    <a:lumMod val="75000"/>
                  </a:schemeClr>
                </a:solidFill>
                <a:latin typeface="Comic Sans MS" panose="030F0702030302020204" pitchFamily="66" charset="0"/>
              </a:rPr>
              <a:t> hi. Note sung mahmah panin zong mi </a:t>
            </a:r>
            <a:r>
              <a:rPr lang="en-US" b="1" dirty="0" err="1">
                <a:solidFill>
                  <a:schemeClr val="accent3">
                    <a:lumMod val="75000"/>
                  </a:schemeClr>
                </a:solidFill>
                <a:latin typeface="Comic Sans MS" panose="030F0702030302020204" pitchFamily="66" charset="0"/>
              </a:rPr>
              <a:t>pawlkhat</a:t>
            </a:r>
            <a:r>
              <a:rPr lang="en-US" b="1" dirty="0">
                <a:solidFill>
                  <a:schemeClr val="accent3">
                    <a:lumMod val="75000"/>
                  </a:schemeClr>
                </a:solidFill>
                <a:latin typeface="Comic Sans MS" panose="030F0702030302020204" pitchFamily="66" charset="0"/>
              </a:rPr>
              <a:t> in thu um mite </a:t>
            </a:r>
            <a:r>
              <a:rPr lang="en-US" b="1" dirty="0" err="1">
                <a:solidFill>
                  <a:schemeClr val="accent3">
                    <a:lumMod val="75000"/>
                  </a:schemeClr>
                </a:solidFill>
                <a:latin typeface="Comic Sans MS" panose="030F0702030302020204" pitchFamily="66" charset="0"/>
              </a:rPr>
              <a:t>khemin</a:t>
            </a:r>
            <a:r>
              <a:rPr lang="en-US" b="1" dirty="0">
                <a:solidFill>
                  <a:schemeClr val="accent3">
                    <a:lumMod val="75000"/>
                  </a:schemeClr>
                </a:solidFill>
                <a:latin typeface="Comic Sans MS" panose="030F0702030302020204" pitchFamily="66" charset="0"/>
              </a:rPr>
              <a:t> a </a:t>
            </a:r>
            <a:r>
              <a:rPr lang="en-US" b="1" dirty="0" err="1">
                <a:solidFill>
                  <a:schemeClr val="accent3">
                    <a:lumMod val="75000"/>
                  </a:schemeClr>
                </a:solidFill>
                <a:latin typeface="Comic Sans MS" panose="030F0702030302020204" pitchFamily="66" charset="0"/>
              </a:rPr>
              <a:t>zolkhiat</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hun</a:t>
            </a:r>
            <a:r>
              <a:rPr lang="en-US" b="1" dirty="0">
                <a:solidFill>
                  <a:schemeClr val="accent3">
                    <a:lumMod val="75000"/>
                  </a:schemeClr>
                </a:solidFill>
                <a:latin typeface="Comic Sans MS" panose="030F0702030302020204" pitchFamily="66" charset="0"/>
              </a:rPr>
              <a:t> hong tung ding hi.</a:t>
            </a:r>
            <a:r>
              <a:rPr lang="en" b="1" dirty="0">
                <a:solidFill>
                  <a:schemeClr val="accent3">
                    <a:lumMod val="75000"/>
                  </a:schemeClr>
                </a:solidFill>
                <a:latin typeface="Comic Sans MS" panose="030F0702030302020204" pitchFamily="66" charset="0"/>
              </a:rPr>
              <a:t>” </a:t>
            </a:r>
            <a:r>
              <a:rPr lang="en" sz="1400" b="1" dirty="0">
                <a:solidFill>
                  <a:schemeClr val="accent3">
                    <a:lumMod val="75000"/>
                  </a:schemeClr>
                </a:solidFill>
                <a:latin typeface="Comic Sans MS" panose="030F0702030302020204" pitchFamily="66" charset="0"/>
              </a:rPr>
              <a:t>(Sawl. 20:29-30).</a:t>
            </a:r>
          </a:p>
        </p:txBody>
      </p:sp>
      <p:sp>
        <p:nvSpPr>
          <p:cNvPr id="6" name="CuadroTexto 5">
            <a:extLst>
              <a:ext uri="{FF2B5EF4-FFF2-40B4-BE49-F238E27FC236}">
                <a16:creationId xmlns:a16="http://schemas.microsoft.com/office/drawing/2014/main" id="{30DA57C5-2DAE-9E5D-3B15-0CE736F08AD4}"/>
              </a:ext>
            </a:extLst>
          </p:cNvPr>
          <p:cNvSpPr txBox="1"/>
          <p:nvPr/>
        </p:nvSpPr>
        <p:spPr>
          <a:xfrm>
            <a:off x="168611" y="1533854"/>
            <a:ext cx="7546527" cy="1015663"/>
          </a:xfrm>
          <a:prstGeom prst="rect">
            <a:avLst/>
          </a:prstGeom>
          <a:noFill/>
        </p:spPr>
        <p:txBody>
          <a:bodyPr wrap="square" rtlCol="0">
            <a:spAutoFit/>
          </a:bodyPr>
          <a:lstStyle/>
          <a:p>
            <a:pPr>
              <a:spcBef>
                <a:spcPts val="600"/>
              </a:spcBef>
            </a:pPr>
            <a:r>
              <a:rPr lang="en" sz="2000" b="1" dirty="0">
                <a:solidFill>
                  <a:schemeClr val="bg1"/>
                </a:solidFill>
                <a:effectLst>
                  <a:glow rad="127000">
                    <a:srgbClr val="3A5782"/>
                  </a:glow>
                  <a:outerShdw blurRad="38100" dist="38100" dir="2700000" algn="tl">
                    <a:srgbClr val="000000">
                      <a:alpha val="43137"/>
                    </a:srgbClr>
                  </a:outerShdw>
                </a:effectLst>
              </a:rPr>
              <a:t>Efesa khua upate’ a thupatna ah, Paul in mailam ah a tuah ding uh a puapan le a sung lampan buai nate adingin a lunghimawh na pulaak hi (Sawl. 20:29-30).</a:t>
            </a:r>
          </a:p>
        </p:txBody>
      </p:sp>
      <p:sp>
        <p:nvSpPr>
          <p:cNvPr id="7" name="CuadroTexto 6">
            <a:extLst>
              <a:ext uri="{FF2B5EF4-FFF2-40B4-BE49-F238E27FC236}">
                <a16:creationId xmlns:a16="http://schemas.microsoft.com/office/drawing/2014/main" id="{200E8139-0B76-EA6C-01D9-24B11D5C08EF}"/>
              </a:ext>
            </a:extLst>
          </p:cNvPr>
          <p:cNvSpPr txBox="1"/>
          <p:nvPr/>
        </p:nvSpPr>
        <p:spPr>
          <a:xfrm>
            <a:off x="176241" y="2549517"/>
            <a:ext cx="7528065" cy="1733808"/>
          </a:xfrm>
          <a:prstGeom prst="rect">
            <a:avLst/>
          </a:prstGeom>
          <a:noFill/>
        </p:spPr>
        <p:txBody>
          <a:bodyPr wrap="square" rtlCol="0">
            <a:spAutoFit/>
          </a:bodyPr>
          <a:lstStyle/>
          <a:p>
            <a:pPr marL="342900" indent="-342900">
              <a:buFont typeface="+mj-lt"/>
              <a:buAutoNum type="arabicPeriod"/>
            </a:pPr>
            <a:r>
              <a:rPr lang="en" sz="2000" b="1" dirty="0">
                <a:solidFill>
                  <a:srgbClr val="FFFF99"/>
                </a:solidFill>
                <a:effectLst>
                  <a:glow rad="127000">
                    <a:srgbClr val="3A5782"/>
                  </a:glow>
                  <a:outerShdw blurRad="38100" dist="38100" dir="2700000" algn="tl">
                    <a:srgbClr val="000000">
                      <a:alpha val="43137"/>
                    </a:srgbClr>
                  </a:outerShdw>
                </a:effectLst>
              </a:rPr>
              <a:t>A gamhtat Ngia: </a:t>
            </a:r>
            <a:r>
              <a:rPr lang="en" sz="2000" b="1" dirty="0">
                <a:solidFill>
                  <a:schemeClr val="bg1"/>
                </a:solidFill>
                <a:effectLst>
                  <a:glow rad="127000">
                    <a:srgbClr val="3A5782"/>
                  </a:glow>
                  <a:outerShdw blurRad="38100" dist="38100" dir="2700000" algn="tl">
                    <a:srgbClr val="000000">
                      <a:alpha val="43137"/>
                    </a:srgbClr>
                  </a:outerShdw>
                </a:effectLst>
              </a:rPr>
              <a:t>Kum 64 pan 311 ( Serdica i thuakzawhna lai ), Pawlpi in Roman Empire ii nasia takin bawlsiatna a thuak hi. </a:t>
            </a:r>
          </a:p>
          <a:p>
            <a:pPr marL="342900" indent="-342900">
              <a:spcBef>
                <a:spcPts val="800"/>
              </a:spcBef>
              <a:buFont typeface="+mj-lt"/>
              <a:buAutoNum type="arabicPeriod"/>
            </a:pPr>
            <a:r>
              <a:rPr lang="en" sz="2000" b="1" dirty="0">
                <a:solidFill>
                  <a:srgbClr val="FFFF99"/>
                </a:solidFill>
                <a:effectLst>
                  <a:glow rad="127000">
                    <a:srgbClr val="3A5782"/>
                  </a:glow>
                  <a:outerShdw blurRad="38100" dist="38100" dir="2700000" algn="tl">
                    <a:srgbClr val="000000">
                      <a:alpha val="43137"/>
                    </a:srgbClr>
                  </a:outerShdw>
                </a:effectLst>
              </a:rPr>
              <a:t>A Citaklo mi’pa:</a:t>
            </a:r>
            <a:r>
              <a:rPr lang="en" sz="2000" b="1" dirty="0">
                <a:solidFill>
                  <a:schemeClr val="bg1"/>
                </a:solidFill>
                <a:effectLst>
                  <a:glow rad="127000">
                    <a:srgbClr val="3A5782"/>
                  </a:glow>
                  <a:outerShdw blurRad="38100" dist="38100" dir="2700000" algn="tl">
                    <a:srgbClr val="000000">
                      <a:alpha val="43137"/>
                    </a:srgbClr>
                  </a:outerShdw>
                </a:effectLst>
              </a:rPr>
              <a:t> Kum zalom 4 hun kipat in a kikheello pasalte in amau ngaihsut khialh nate thuman’ tawh helzau in pawlpi ah hong pulaak uh hi.</a:t>
            </a:r>
          </a:p>
        </p:txBody>
      </p:sp>
      <p:sp>
        <p:nvSpPr>
          <p:cNvPr id="8" name="CuadroTexto 7">
            <a:extLst>
              <a:ext uri="{FF2B5EF4-FFF2-40B4-BE49-F238E27FC236}">
                <a16:creationId xmlns:a16="http://schemas.microsoft.com/office/drawing/2014/main" id="{A9CD7523-66F5-FEB3-7B65-4BE925E2AA55}"/>
              </a:ext>
            </a:extLst>
          </p:cNvPr>
          <p:cNvSpPr txBox="1"/>
          <p:nvPr/>
        </p:nvSpPr>
        <p:spPr>
          <a:xfrm>
            <a:off x="4036340" y="4406243"/>
            <a:ext cx="3523824" cy="1631216"/>
          </a:xfrm>
          <a:prstGeom prst="rect">
            <a:avLst/>
          </a:prstGeom>
          <a:noFill/>
        </p:spPr>
        <p:txBody>
          <a:bodyPr wrap="square" rtlCol="0">
            <a:spAutoFit/>
          </a:bodyPr>
          <a:lstStyle/>
          <a:p>
            <a:pPr>
              <a:spcBef>
                <a:spcPts val="600"/>
              </a:spcBef>
            </a:pPr>
            <a:r>
              <a:rPr lang="en" sz="2000" b="1" dirty="0">
                <a:solidFill>
                  <a:schemeClr val="bg1"/>
                </a:solidFill>
                <a:effectLst>
                  <a:glow rad="127000">
                    <a:srgbClr val="3A5782"/>
                  </a:glow>
                  <a:outerShdw blurRad="38100" dist="38100" dir="2700000" algn="tl">
                    <a:srgbClr val="000000">
                      <a:alpha val="43137"/>
                    </a:srgbClr>
                  </a:outerShdw>
                </a:effectLst>
              </a:rPr>
              <a:t>Satan in thuman’ beisak ding le milim biak ding le Sunday ni ta’n ding pawlpi ah zat ding ama “sunglam” geelna hong zangh hi.</a:t>
            </a:r>
          </a:p>
        </p:txBody>
      </p:sp>
      <p:pic>
        <p:nvPicPr>
          <p:cNvPr id="10" name="Imagen 9" descr="Un animal color cafe con un perro&#10;&#10;Descripción generada automáticamente con confianza media">
            <a:extLst>
              <a:ext uri="{FF2B5EF4-FFF2-40B4-BE49-F238E27FC236}">
                <a16:creationId xmlns:a16="http://schemas.microsoft.com/office/drawing/2014/main" id="{F77E692A-2757-E7B2-BF22-C93A637DA6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20048" y="1605977"/>
            <a:ext cx="4274679" cy="2045710"/>
          </a:xfrm>
          <a:prstGeom prst="rect">
            <a:avLst/>
          </a:prstGeom>
        </p:spPr>
      </p:pic>
      <p:grpSp>
        <p:nvGrpSpPr>
          <p:cNvPr id="15" name="Grupo 14">
            <a:extLst>
              <a:ext uri="{FF2B5EF4-FFF2-40B4-BE49-F238E27FC236}">
                <a16:creationId xmlns:a16="http://schemas.microsoft.com/office/drawing/2014/main" id="{CC153D7E-4E56-D25D-E619-FC7936B5CDAE}"/>
              </a:ext>
            </a:extLst>
          </p:cNvPr>
          <p:cNvGrpSpPr/>
          <p:nvPr/>
        </p:nvGrpSpPr>
        <p:grpSpPr>
          <a:xfrm>
            <a:off x="7812418" y="3694790"/>
            <a:ext cx="4282309" cy="2323391"/>
            <a:chOff x="7715138" y="3947718"/>
            <a:chExt cx="4282309" cy="2323391"/>
          </a:xfrm>
        </p:grpSpPr>
        <p:pic>
          <p:nvPicPr>
            <p:cNvPr id="11" name="Imagen 10">
              <a:extLst>
                <a:ext uri="{FF2B5EF4-FFF2-40B4-BE49-F238E27FC236}">
                  <a16:creationId xmlns:a16="http://schemas.microsoft.com/office/drawing/2014/main" id="{7F8989CF-95A5-E8FA-49CC-E2B7478E69F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55750" y="3947718"/>
              <a:ext cx="1741697" cy="2323390"/>
            </a:xfrm>
            <a:prstGeom prst="rect">
              <a:avLst/>
            </a:prstGeom>
          </p:spPr>
        </p:pic>
        <p:pic>
          <p:nvPicPr>
            <p:cNvPr id="12" name="Imagen 11">
              <a:extLst>
                <a:ext uri="{FF2B5EF4-FFF2-40B4-BE49-F238E27FC236}">
                  <a16:creationId xmlns:a16="http://schemas.microsoft.com/office/drawing/2014/main" id="{3846CBDA-EEB5-E5CB-2FF5-5D6688D76C10}"/>
                </a:ext>
              </a:extLst>
            </p:cNvPr>
            <p:cNvPicPr>
              <a:picLocks noChangeAspect="1"/>
            </p:cNvPicPr>
            <p:nvPr/>
          </p:nvPicPr>
          <p:blipFill>
            <a:blip r:embed="rId6"/>
            <a:stretch>
              <a:fillRect/>
            </a:stretch>
          </p:blipFill>
          <p:spPr>
            <a:xfrm>
              <a:off x="7715138" y="3947718"/>
              <a:ext cx="1116039" cy="2323391"/>
            </a:xfrm>
            <a:prstGeom prst="rect">
              <a:avLst/>
            </a:prstGeom>
          </p:spPr>
        </p:pic>
        <p:sp>
          <p:nvSpPr>
            <p:cNvPr id="14" name="CuadroTexto 13">
              <a:extLst>
                <a:ext uri="{FF2B5EF4-FFF2-40B4-BE49-F238E27FC236}">
                  <a16:creationId xmlns:a16="http://schemas.microsoft.com/office/drawing/2014/main" id="{3C11971A-ACD7-CDA1-9AAF-88394321EE49}"/>
                </a:ext>
              </a:extLst>
            </p:cNvPr>
            <p:cNvSpPr txBox="1"/>
            <p:nvPr/>
          </p:nvSpPr>
          <p:spPr>
            <a:xfrm>
              <a:off x="8831177" y="4096997"/>
              <a:ext cx="1424573" cy="2031325"/>
            </a:xfrm>
            <a:prstGeom prst="rect">
              <a:avLst/>
            </a:prstGeom>
            <a:noFill/>
          </p:spPr>
          <p:txBody>
            <a:bodyPr wrap="square">
              <a:spAutoFit/>
            </a:bodyPr>
            <a:lstStyle/>
            <a:p>
              <a:pPr algn="ctr"/>
              <a:r>
                <a:rPr lang="en" sz="1400" b="1" dirty="0"/>
                <a:t>Rome khua a om Capitoline mualtung a om Romte pasian Jupiter i milim pen zang kikin Saith Peter lim in a khel kik uh hi.</a:t>
              </a:r>
            </a:p>
          </p:txBody>
        </p:sp>
      </p:grpSp>
      <p:pic>
        <p:nvPicPr>
          <p:cNvPr id="27" name="Imagen 26" descr="Moneda de metal con letras&#10;&#10;Descripción generada automáticamente con confianza baja">
            <a:extLst>
              <a:ext uri="{FF2B5EF4-FFF2-40B4-BE49-F238E27FC236}">
                <a16:creationId xmlns:a16="http://schemas.microsoft.com/office/drawing/2014/main" id="{27478AEF-73E4-DD8A-EDFF-40CA78EE05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12229" y="4460311"/>
            <a:ext cx="1679969" cy="1682277"/>
          </a:xfrm>
          <a:prstGeom prst="rect">
            <a:avLst/>
          </a:prstGeom>
          <a:effectLst>
            <a:outerShdw blurRad="50800" dist="38100" dir="2700000" algn="tl" rotWithShape="0">
              <a:prstClr val="black">
                <a:alpha val="40000"/>
              </a:prstClr>
            </a:outerShdw>
          </a:effectLst>
        </p:spPr>
      </p:pic>
      <p:pic>
        <p:nvPicPr>
          <p:cNvPr id="29" name="Imagen 28" descr="Logotipo&#10;&#10;Descripción generada automáticamente">
            <a:extLst>
              <a:ext uri="{FF2B5EF4-FFF2-40B4-BE49-F238E27FC236}">
                <a16:creationId xmlns:a16="http://schemas.microsoft.com/office/drawing/2014/main" id="{BCFB1248-0596-AAA8-5C77-E236C4920C6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86547" y="4460311"/>
            <a:ext cx="1739800" cy="1673204"/>
          </a:xfrm>
          <a:prstGeom prst="rect">
            <a:avLst/>
          </a:prstGeom>
          <a:effectLst>
            <a:outerShdw blurRad="50800" dist="38100" dir="2700000" algn="tl" rotWithShape="0">
              <a:prstClr val="black">
                <a:alpha val="40000"/>
              </a:prstClr>
            </a:outerShdw>
          </a:effectLst>
        </p:spPr>
      </p:pic>
      <p:sp>
        <p:nvSpPr>
          <p:cNvPr id="31" name="CuadroTexto 30">
            <a:extLst>
              <a:ext uri="{FF2B5EF4-FFF2-40B4-BE49-F238E27FC236}">
                <a16:creationId xmlns:a16="http://schemas.microsoft.com/office/drawing/2014/main" id="{404F1208-4AAF-33A9-568F-D178CA39CA0B}"/>
              </a:ext>
            </a:extLst>
          </p:cNvPr>
          <p:cNvSpPr txBox="1"/>
          <p:nvPr/>
        </p:nvSpPr>
        <p:spPr>
          <a:xfrm>
            <a:off x="0" y="6144218"/>
            <a:ext cx="12192000" cy="707886"/>
          </a:xfrm>
          <a:prstGeom prst="rect">
            <a:avLst/>
          </a:prstGeom>
          <a:noFill/>
        </p:spPr>
        <p:txBody>
          <a:bodyPr wrap="square">
            <a:spAutoFit/>
          </a:bodyPr>
          <a:lstStyle/>
          <a:p>
            <a:r>
              <a:rPr lang="en" sz="2000" b="1" dirty="0">
                <a:solidFill>
                  <a:schemeClr val="bg1"/>
                </a:solidFill>
                <a:effectLst>
                  <a:glow rad="127000">
                    <a:srgbClr val="3A5782"/>
                  </a:glow>
                  <a:outerShdw blurRad="38100" dist="38100" dir="2700000" algn="tl">
                    <a:srgbClr val="000000">
                      <a:alpha val="43137"/>
                    </a:srgbClr>
                  </a:outerShdw>
                </a:effectLst>
              </a:rPr>
              <a:t>Paul genkholhna bangin, hih khialhnate sang in thuman’ a thei nuamlote lak ah a tawp dongin a om ding hi (2 Thes. 2:7-12). Kidona nunung pen in Sabbath le kiholemna  tungah kinga ding hi.</a:t>
            </a:r>
            <a:endParaRPr lang="es-ES" sz="2000" dirty="0">
              <a:solidFill>
                <a:schemeClr val="bg1"/>
              </a:solidFill>
              <a:effectLst>
                <a:glow rad="127000">
                  <a:srgbClr val="3A5782"/>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8998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16" presetClass="entr" presetSubtype="37"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left)">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 calcmode="lin" valueType="num">
                                      <p:cBhvr>
                                        <p:cTn id="55" dur="1000" fill="hold"/>
                                        <p:tgtEl>
                                          <p:spTgt spid="29"/>
                                        </p:tgtEl>
                                        <p:attrNameLst>
                                          <p:attrName>style.rotation</p:attrName>
                                        </p:attrNameLst>
                                      </p:cBhvr>
                                      <p:tavLst>
                                        <p:tav tm="0">
                                          <p:val>
                                            <p:fltVal val="90"/>
                                          </p:val>
                                        </p:tav>
                                        <p:tav tm="100000">
                                          <p:val>
                                            <p:fltVal val="0"/>
                                          </p:val>
                                        </p:tav>
                                      </p:tavLst>
                                    </p:anim>
                                    <p:animEffect transition="in" filter="fade">
                                      <p:cBhvr>
                                        <p:cTn id="56" dur="1000"/>
                                        <p:tgtEl>
                                          <p:spTgt spid="29"/>
                                        </p:tgtEl>
                                      </p:cBhvr>
                                    </p:animEffect>
                                  </p:childTnLst>
                                </p:cTn>
                              </p:par>
                              <p:par>
                                <p:cTn id="57" presetID="3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1000" fill="hold"/>
                                        <p:tgtEl>
                                          <p:spTgt spid="27"/>
                                        </p:tgtEl>
                                        <p:attrNameLst>
                                          <p:attrName>ppt_w</p:attrName>
                                        </p:attrNameLst>
                                      </p:cBhvr>
                                      <p:tavLst>
                                        <p:tav tm="0">
                                          <p:val>
                                            <p:fltVal val="0"/>
                                          </p:val>
                                        </p:tav>
                                        <p:tav tm="100000">
                                          <p:val>
                                            <p:strVal val="#ppt_w"/>
                                          </p:val>
                                        </p:tav>
                                      </p:tavLst>
                                    </p:anim>
                                    <p:anim calcmode="lin" valueType="num">
                                      <p:cBhvr>
                                        <p:cTn id="60" dur="1000" fill="hold"/>
                                        <p:tgtEl>
                                          <p:spTgt spid="27"/>
                                        </p:tgtEl>
                                        <p:attrNameLst>
                                          <p:attrName>ppt_h</p:attrName>
                                        </p:attrNameLst>
                                      </p:cBhvr>
                                      <p:tavLst>
                                        <p:tav tm="0">
                                          <p:val>
                                            <p:fltVal val="0"/>
                                          </p:val>
                                        </p:tav>
                                        <p:tav tm="100000">
                                          <p:val>
                                            <p:strVal val="#ppt_h"/>
                                          </p:val>
                                        </p:tav>
                                      </p:tavLst>
                                    </p:anim>
                                    <p:anim calcmode="lin" valueType="num">
                                      <p:cBhvr>
                                        <p:cTn id="61" dur="1000" fill="hold"/>
                                        <p:tgtEl>
                                          <p:spTgt spid="27"/>
                                        </p:tgtEl>
                                        <p:attrNameLst>
                                          <p:attrName>style.rotation</p:attrName>
                                        </p:attrNameLst>
                                      </p:cBhvr>
                                      <p:tavLst>
                                        <p:tav tm="0">
                                          <p:val>
                                            <p:fltVal val="90"/>
                                          </p:val>
                                        </p:tav>
                                        <p:tav tm="100000">
                                          <p:val>
                                            <p:fltVal val="0"/>
                                          </p:val>
                                        </p:tav>
                                      </p:tavLst>
                                    </p:anim>
                                    <p:animEffect transition="in" filter="fade">
                                      <p:cBhvr>
                                        <p:cTn id="62" dur="1000"/>
                                        <p:tgtEl>
                                          <p:spTgt spid="27"/>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uiExpand="1" build="p"/>
      <p:bldP spid="8"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56623" y="2459504"/>
            <a:ext cx="9278754" cy="1938992"/>
          </a:xfrm>
          <a:prstGeom prst="rect">
            <a:avLst/>
          </a:prstGeom>
          <a:noFill/>
        </p:spPr>
        <p:txBody>
          <a:bodyPr wrap="square">
            <a:spAutoFit/>
          </a:bodyPr>
          <a:lstStyle/>
          <a:p>
            <a:pPr algn="ctr"/>
            <a:r>
              <a:rPr lang="en" sz="6000" b="1" dirty="0">
                <a:ln w="6600">
                  <a:solidFill>
                    <a:srgbClr val="5E2F0C"/>
                  </a:solidFill>
                  <a:prstDash val="solid"/>
                </a:ln>
                <a:solidFill>
                  <a:srgbClr val="FFFFFF"/>
                </a:solidFill>
                <a:effectLst>
                  <a:outerShdw dist="50800" dir="2700000" algn="tl" rotWithShape="0">
                    <a:srgbClr val="5E2F0C"/>
                  </a:outerShdw>
                </a:effectLst>
              </a:rPr>
              <a:t>PASIAN KAMMAL ADING KIDONA</a:t>
            </a:r>
          </a:p>
        </p:txBody>
      </p:sp>
    </p:spTree>
    <p:extLst>
      <p:ext uri="{BB962C8B-B14F-4D97-AF65-F5344CB8AC3E}">
        <p14:creationId xmlns:p14="http://schemas.microsoft.com/office/powerpoint/2010/main" val="7213964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362730-4EC0-0B73-62D7-CE9E84A03580}"/>
              </a:ext>
            </a:extLst>
          </p:cNvPr>
          <p:cNvSpPr txBox="1"/>
          <p:nvPr/>
        </p:nvSpPr>
        <p:spPr>
          <a:xfrm>
            <a:off x="0" y="-48640"/>
            <a:ext cx="12191999" cy="769441"/>
          </a:xfrm>
          <a:prstGeom prst="rect">
            <a:avLst/>
          </a:prstGeom>
          <a:noFill/>
        </p:spPr>
        <p:txBody>
          <a:bodyPr wrap="square">
            <a:spAutoFit/>
          </a:bodyPr>
          <a:lstStyle/>
          <a:p>
            <a:pPr algn="ctr"/>
            <a:r>
              <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50800">
                    <a:schemeClr val="accent5">
                      <a:lumMod val="75000"/>
                    </a:schemeClr>
                  </a:glow>
                  <a:innerShdw blurRad="177800">
                    <a:schemeClr val="accent3">
                      <a:lumMod val="50000"/>
                    </a:schemeClr>
                  </a:innerShdw>
                </a:effectLst>
              </a:rPr>
              <a:t>LAI SIANGTHO SUNGAH LUNGMUANNA</a:t>
            </a:r>
          </a:p>
        </p:txBody>
      </p:sp>
      <p:sp>
        <p:nvSpPr>
          <p:cNvPr id="5" name="CuadroTexto 4">
            <a:extLst>
              <a:ext uri="{FF2B5EF4-FFF2-40B4-BE49-F238E27FC236}">
                <a16:creationId xmlns:a16="http://schemas.microsoft.com/office/drawing/2014/main" id="{397A000E-1BF8-12E2-E540-35B12EC1BDC5}"/>
              </a:ext>
            </a:extLst>
          </p:cNvPr>
          <p:cNvSpPr txBox="1"/>
          <p:nvPr/>
        </p:nvSpPr>
        <p:spPr>
          <a:xfrm>
            <a:off x="842401" y="599723"/>
            <a:ext cx="10507195" cy="369332"/>
          </a:xfrm>
          <a:prstGeom prst="rect">
            <a:avLst/>
          </a:prstGeom>
          <a:noFill/>
        </p:spPr>
        <p:txBody>
          <a:bodyPr wrap="square">
            <a:spAutoFit/>
          </a:bodyPr>
          <a:lstStyle/>
          <a:p>
            <a:pPr algn="ctr"/>
            <a:r>
              <a:rPr lang="en" b="1" dirty="0">
                <a:solidFill>
                  <a:schemeClr val="accent5">
                    <a:lumMod val="75000"/>
                  </a:schemeClr>
                </a:solidFill>
                <a:latin typeface="Comic Sans MS" panose="030F0702030302020204" pitchFamily="66" charset="0"/>
              </a:rPr>
              <a:t>“</a:t>
            </a:r>
            <a:r>
              <a:rPr lang="en-US" b="1" dirty="0" err="1">
                <a:solidFill>
                  <a:schemeClr val="accent5">
                    <a:lumMod val="75000"/>
                  </a:schemeClr>
                </a:solidFill>
                <a:latin typeface="Comic Sans MS" panose="030F0702030302020204" pitchFamily="66" charset="0"/>
              </a:rPr>
              <a:t>Nangma</a:t>
            </a:r>
            <a:r>
              <a:rPr lang="en-US" b="1" dirty="0">
                <a:solidFill>
                  <a:schemeClr val="accent5">
                    <a:lumMod val="75000"/>
                  </a:schemeClr>
                </a:solidFill>
                <a:latin typeface="Comic Sans MS" panose="030F0702030302020204" pitchFamily="66" charset="0"/>
              </a:rPr>
              <a:t> thuman </a:t>
            </a:r>
            <a:r>
              <a:rPr lang="en-US" b="1" dirty="0" err="1">
                <a:solidFill>
                  <a:schemeClr val="accent5">
                    <a:lumMod val="75000"/>
                  </a:schemeClr>
                </a:solidFill>
                <a:latin typeface="Comic Sans MS" panose="030F0702030302020204" pitchFamily="66" charset="0"/>
              </a:rPr>
              <a:t>hilhna</a:t>
            </a:r>
            <a:r>
              <a:rPr lang="en-US" b="1" dirty="0">
                <a:solidFill>
                  <a:schemeClr val="accent5">
                    <a:lumMod val="75000"/>
                  </a:schemeClr>
                </a:solidFill>
                <a:latin typeface="Comic Sans MS" panose="030F0702030302020204" pitchFamily="66" charset="0"/>
              </a:rPr>
              <a:t> tawh amaute a siangtho </a:t>
            </a:r>
            <a:r>
              <a:rPr lang="en-US" b="1" dirty="0" err="1">
                <a:solidFill>
                  <a:schemeClr val="accent5">
                    <a:lumMod val="75000"/>
                  </a:schemeClr>
                </a:solidFill>
                <a:latin typeface="Comic Sans MS" panose="030F0702030302020204" pitchFamily="66" charset="0"/>
              </a:rPr>
              <a:t>nangma</a:t>
            </a:r>
            <a:r>
              <a:rPr lang="en-US" b="1" dirty="0">
                <a:solidFill>
                  <a:schemeClr val="accent5">
                    <a:lumMod val="75000"/>
                  </a:schemeClr>
                </a:solidFill>
                <a:latin typeface="Comic Sans MS" panose="030F0702030302020204" pitchFamily="66" charset="0"/>
              </a:rPr>
              <a:t> </a:t>
            </a:r>
            <a:r>
              <a:rPr lang="en-US" b="1" dirty="0" err="1">
                <a:solidFill>
                  <a:schemeClr val="accent5">
                    <a:lumMod val="75000"/>
                  </a:schemeClr>
                </a:solidFill>
                <a:latin typeface="Comic Sans MS" panose="030F0702030302020204" pitchFamily="66" charset="0"/>
              </a:rPr>
              <a:t>zat</a:t>
            </a:r>
            <a:r>
              <a:rPr lang="en-US" b="1" dirty="0">
                <a:solidFill>
                  <a:schemeClr val="accent5">
                    <a:lumMod val="75000"/>
                  </a:schemeClr>
                </a:solidFill>
                <a:latin typeface="Comic Sans MS" panose="030F0702030302020204" pitchFamily="66" charset="0"/>
              </a:rPr>
              <a:t> dingin </a:t>
            </a:r>
            <a:r>
              <a:rPr lang="en-US" b="1" dirty="0" err="1">
                <a:solidFill>
                  <a:schemeClr val="accent5">
                    <a:lumMod val="75000"/>
                  </a:schemeClr>
                </a:solidFill>
                <a:latin typeface="Comic Sans MS" panose="030F0702030302020204" pitchFamily="66" charset="0"/>
              </a:rPr>
              <a:t>na</a:t>
            </a:r>
            <a:r>
              <a:rPr lang="en-US" b="1" dirty="0">
                <a:solidFill>
                  <a:schemeClr val="accent5">
                    <a:lumMod val="75000"/>
                  </a:schemeClr>
                </a:solidFill>
                <a:latin typeface="Comic Sans MS" panose="030F0702030302020204" pitchFamily="66" charset="0"/>
              </a:rPr>
              <a:t> bawl in.”</a:t>
            </a:r>
            <a:r>
              <a:rPr lang="en" b="1" dirty="0">
                <a:solidFill>
                  <a:schemeClr val="accent5">
                    <a:lumMod val="75000"/>
                  </a:schemeClr>
                </a:solidFill>
                <a:latin typeface="Comic Sans MS" panose="030F0702030302020204" pitchFamily="66" charset="0"/>
              </a:rPr>
              <a:t> </a:t>
            </a:r>
            <a:r>
              <a:rPr lang="en" sz="1400" b="1" dirty="0">
                <a:solidFill>
                  <a:schemeClr val="accent5">
                    <a:lumMod val="75000"/>
                  </a:schemeClr>
                </a:solidFill>
                <a:latin typeface="Comic Sans MS" panose="030F0702030302020204" pitchFamily="66" charset="0"/>
              </a:rPr>
              <a:t>(Johan 17:17)</a:t>
            </a:r>
          </a:p>
        </p:txBody>
      </p:sp>
      <p:sp>
        <p:nvSpPr>
          <p:cNvPr id="6" name="CuadroTexto 5">
            <a:extLst>
              <a:ext uri="{FF2B5EF4-FFF2-40B4-BE49-F238E27FC236}">
                <a16:creationId xmlns:a16="http://schemas.microsoft.com/office/drawing/2014/main" id="{1EB2B3A2-14F9-E210-8322-F54E11D9755C}"/>
              </a:ext>
            </a:extLst>
          </p:cNvPr>
          <p:cNvSpPr txBox="1"/>
          <p:nvPr/>
        </p:nvSpPr>
        <p:spPr>
          <a:xfrm>
            <a:off x="4942958" y="1060900"/>
            <a:ext cx="7249041" cy="707886"/>
          </a:xfrm>
          <a:prstGeom prst="rect">
            <a:avLst/>
          </a:prstGeom>
          <a:noFill/>
        </p:spPr>
        <p:txBody>
          <a:bodyPr wrap="square" rtlCol="0">
            <a:spAutoFit/>
          </a:bodyPr>
          <a:lstStyle/>
          <a:p>
            <a:pPr>
              <a:spcBef>
                <a:spcPts val="600"/>
              </a:spcBef>
            </a:pPr>
            <a:r>
              <a:rPr lang="en-US" sz="2000" b="1" dirty="0"/>
              <a:t>Lai Siangtho in Pasian’ deihna </a:t>
            </a:r>
            <a:r>
              <a:rPr lang="en-US" sz="2000" b="1" dirty="0" err="1"/>
              <a:t>khialh</a:t>
            </a:r>
            <a:r>
              <a:rPr lang="en-US" sz="2000" b="1" dirty="0"/>
              <a:t> </a:t>
            </a:r>
            <a:r>
              <a:rPr lang="en-US" sz="2000" b="1" dirty="0" err="1"/>
              <a:t>loh</a:t>
            </a:r>
            <a:r>
              <a:rPr lang="en-US" sz="2000" b="1" dirty="0"/>
              <a:t> </a:t>
            </a:r>
            <a:r>
              <a:rPr lang="en-US" sz="2000" b="1" dirty="0" err="1"/>
              <a:t>na</a:t>
            </a:r>
            <a:r>
              <a:rPr lang="en-US" sz="2000" b="1" dirty="0"/>
              <a:t> dingin </a:t>
            </a:r>
            <a:r>
              <a:rPr lang="en-US" sz="2000" b="1" dirty="0" err="1"/>
              <a:t>muhkhoh</a:t>
            </a:r>
            <a:r>
              <a:rPr lang="en-US" sz="2000" b="1" dirty="0"/>
              <a:t> </a:t>
            </a:r>
            <a:r>
              <a:rPr lang="en-US" sz="2000" b="1" dirty="0" err="1"/>
              <a:t>na</a:t>
            </a:r>
            <a:r>
              <a:rPr lang="en-US" sz="2000" b="1" dirty="0"/>
              <a:t> hi. Tua in mihingte </a:t>
            </a:r>
            <a:r>
              <a:rPr lang="en-US" sz="2000" b="1" dirty="0" err="1"/>
              <a:t>tatkhiat</a:t>
            </a:r>
            <a:r>
              <a:rPr lang="en-US" sz="2000" b="1" dirty="0"/>
              <a:t> nading vantung </a:t>
            </a:r>
            <a:r>
              <a:rPr lang="en-US" sz="2000" b="1" dirty="0" err="1"/>
              <a:t>geelna</a:t>
            </a:r>
            <a:r>
              <a:rPr lang="en-US" sz="2000" b="1" dirty="0"/>
              <a:t> </a:t>
            </a:r>
            <a:r>
              <a:rPr lang="en-US" sz="2000" b="1" dirty="0" err="1"/>
              <a:t>lakna</a:t>
            </a:r>
            <a:r>
              <a:rPr lang="en-US" sz="2000" b="1" dirty="0"/>
              <a:t> hi.</a:t>
            </a:r>
            <a:endParaRPr lang="en" sz="2000" b="1" dirty="0"/>
          </a:p>
        </p:txBody>
      </p:sp>
      <p:pic>
        <p:nvPicPr>
          <p:cNvPr id="8" name="Imagen 7" descr="Imagen que contiene persona, hombre, montar a caballo, sostener&#10;&#10;Descripción generada automáticamente">
            <a:extLst>
              <a:ext uri="{FF2B5EF4-FFF2-40B4-BE49-F238E27FC236}">
                <a16:creationId xmlns:a16="http://schemas.microsoft.com/office/drawing/2014/main" id="{A6E4EBBD-6361-C448-09FE-714A2D1AFC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8393" y="3881594"/>
            <a:ext cx="2732829" cy="2815348"/>
          </a:xfrm>
          <a:prstGeom prst="rect">
            <a:avLst/>
          </a:prstGeom>
          <a:ln w="57150" cap="rnd">
            <a:solidFill>
              <a:srgbClr val="FF2D8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persona, hombre, tabla&#10;&#10;Descripción generada automáticamente">
            <a:extLst>
              <a:ext uri="{FF2B5EF4-FFF2-40B4-BE49-F238E27FC236}">
                <a16:creationId xmlns:a16="http://schemas.microsoft.com/office/drawing/2014/main" id="{C89B0FB7-3174-B6EB-A430-50F69147AD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7222" y="1085995"/>
            <a:ext cx="4630810" cy="3741851"/>
          </a:xfrm>
          <a:prstGeom prst="roundRect">
            <a:avLst>
              <a:gd name="adj" fmla="val 11111"/>
            </a:avLst>
          </a:prstGeom>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4B6EC1E-BC78-6CD0-ED63-05E78621464A}"/>
              </a:ext>
            </a:extLst>
          </p:cNvPr>
          <p:cNvSpPr txBox="1"/>
          <p:nvPr/>
        </p:nvSpPr>
        <p:spPr>
          <a:xfrm>
            <a:off x="197222" y="4903690"/>
            <a:ext cx="5128532" cy="1938992"/>
          </a:xfrm>
          <a:prstGeom prst="rect">
            <a:avLst/>
          </a:prstGeom>
          <a:noFill/>
        </p:spPr>
        <p:txBody>
          <a:bodyPr wrap="square">
            <a:spAutoFit/>
          </a:bodyPr>
          <a:lstStyle/>
          <a:p>
            <a:pPr>
              <a:spcBef>
                <a:spcPts val="600"/>
              </a:spcBef>
            </a:pPr>
            <a:r>
              <a:rPr lang="en" sz="2000" b="1" dirty="0"/>
              <a:t>Eite-in tuate neu no khat i nial khakleh (gtn. Pian. 1 le 2 ii Piansakna ciaptehna), eite-in tua hilhna thu guipite nial ding hi. Tua khit ciangin... </a:t>
            </a:r>
            <a:r>
              <a:rPr lang="en-US" sz="2000" b="1" dirty="0"/>
              <a:t>a </a:t>
            </a:r>
            <a:r>
              <a:rPr lang="en-US" sz="2000" b="1" dirty="0" err="1"/>
              <a:t>omlai</a:t>
            </a:r>
            <a:r>
              <a:rPr lang="en-US" sz="2000" b="1" dirty="0"/>
              <a:t> Lai Siangtho </a:t>
            </a:r>
            <a:r>
              <a:rPr lang="en-US" sz="2000" b="1" dirty="0" err="1"/>
              <a:t>te</a:t>
            </a:r>
            <a:r>
              <a:rPr lang="en-US" sz="2000" b="1" dirty="0"/>
              <a:t> up theih nadingin koi bangin muanna ngah theih ding </a:t>
            </a:r>
            <a:r>
              <a:rPr lang="en-US" sz="2000" b="1" dirty="0" err="1"/>
              <a:t>i</a:t>
            </a:r>
            <a:r>
              <a:rPr lang="en-US" sz="2000" b="1" dirty="0"/>
              <a:t> hiam?</a:t>
            </a:r>
            <a:endParaRPr lang="en" sz="2000" b="1" dirty="0"/>
          </a:p>
        </p:txBody>
      </p:sp>
      <p:sp>
        <p:nvSpPr>
          <p:cNvPr id="14" name="CuadroTexto 13">
            <a:extLst>
              <a:ext uri="{FF2B5EF4-FFF2-40B4-BE49-F238E27FC236}">
                <a16:creationId xmlns:a16="http://schemas.microsoft.com/office/drawing/2014/main" id="{4D3AFA8C-7AA1-5A3B-4734-7AD105324A56}"/>
              </a:ext>
            </a:extLst>
          </p:cNvPr>
          <p:cNvSpPr txBox="1"/>
          <p:nvPr/>
        </p:nvSpPr>
        <p:spPr>
          <a:xfrm>
            <a:off x="8406741" y="3697937"/>
            <a:ext cx="3518289" cy="1292662"/>
          </a:xfrm>
          <a:custGeom>
            <a:avLst/>
            <a:gdLst>
              <a:gd name="connsiteX0" fmla="*/ 0 w 3518289"/>
              <a:gd name="connsiteY0" fmla="*/ 0 h 1292662"/>
              <a:gd name="connsiteX1" fmla="*/ 480833 w 3518289"/>
              <a:gd name="connsiteY1" fmla="*/ 0 h 1292662"/>
              <a:gd name="connsiteX2" fmla="*/ 1067214 w 3518289"/>
              <a:gd name="connsiteY2" fmla="*/ 0 h 1292662"/>
              <a:gd name="connsiteX3" fmla="*/ 1618413 w 3518289"/>
              <a:gd name="connsiteY3" fmla="*/ 0 h 1292662"/>
              <a:gd name="connsiteX4" fmla="*/ 2099246 w 3518289"/>
              <a:gd name="connsiteY4" fmla="*/ 0 h 1292662"/>
              <a:gd name="connsiteX5" fmla="*/ 2615261 w 3518289"/>
              <a:gd name="connsiteY5" fmla="*/ 0 h 1292662"/>
              <a:gd name="connsiteX6" fmla="*/ 3518289 w 3518289"/>
              <a:gd name="connsiteY6" fmla="*/ 0 h 1292662"/>
              <a:gd name="connsiteX7" fmla="*/ 3518289 w 3518289"/>
              <a:gd name="connsiteY7" fmla="*/ 443814 h 1292662"/>
              <a:gd name="connsiteX8" fmla="*/ 3518289 w 3518289"/>
              <a:gd name="connsiteY8" fmla="*/ 861775 h 1292662"/>
              <a:gd name="connsiteX9" fmla="*/ 3518289 w 3518289"/>
              <a:gd name="connsiteY9" fmla="*/ 1292662 h 1292662"/>
              <a:gd name="connsiteX10" fmla="*/ 2896725 w 3518289"/>
              <a:gd name="connsiteY10" fmla="*/ 1292662 h 1292662"/>
              <a:gd name="connsiteX11" fmla="*/ 2380709 w 3518289"/>
              <a:gd name="connsiteY11" fmla="*/ 1292662 h 1292662"/>
              <a:gd name="connsiteX12" fmla="*/ 1899876 w 3518289"/>
              <a:gd name="connsiteY12" fmla="*/ 1292662 h 1292662"/>
              <a:gd name="connsiteX13" fmla="*/ 1278312 w 3518289"/>
              <a:gd name="connsiteY13" fmla="*/ 1292662 h 1292662"/>
              <a:gd name="connsiteX14" fmla="*/ 691930 w 3518289"/>
              <a:gd name="connsiteY14" fmla="*/ 1292662 h 1292662"/>
              <a:gd name="connsiteX15" fmla="*/ 0 w 3518289"/>
              <a:gd name="connsiteY15" fmla="*/ 1292662 h 1292662"/>
              <a:gd name="connsiteX16" fmla="*/ 0 w 3518289"/>
              <a:gd name="connsiteY16" fmla="*/ 848848 h 1292662"/>
              <a:gd name="connsiteX17" fmla="*/ 0 w 3518289"/>
              <a:gd name="connsiteY17" fmla="*/ 443814 h 1292662"/>
              <a:gd name="connsiteX18" fmla="*/ 0 w 3518289"/>
              <a:gd name="connsiteY18"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8289" h="1292662" fill="none" extrusionOk="0">
                <a:moveTo>
                  <a:pt x="0" y="0"/>
                </a:moveTo>
                <a:cubicBezTo>
                  <a:pt x="111924" y="-42615"/>
                  <a:pt x="311995" y="13317"/>
                  <a:pt x="480833" y="0"/>
                </a:cubicBezTo>
                <a:cubicBezTo>
                  <a:pt x="649671" y="-13317"/>
                  <a:pt x="779366" y="58285"/>
                  <a:pt x="1067214" y="0"/>
                </a:cubicBezTo>
                <a:cubicBezTo>
                  <a:pt x="1355062" y="-58285"/>
                  <a:pt x="1360774" y="56894"/>
                  <a:pt x="1618413" y="0"/>
                </a:cubicBezTo>
                <a:cubicBezTo>
                  <a:pt x="1876052" y="-56894"/>
                  <a:pt x="1909617" y="23094"/>
                  <a:pt x="2099246" y="0"/>
                </a:cubicBezTo>
                <a:cubicBezTo>
                  <a:pt x="2288875" y="-23094"/>
                  <a:pt x="2466553" y="19489"/>
                  <a:pt x="2615261" y="0"/>
                </a:cubicBezTo>
                <a:cubicBezTo>
                  <a:pt x="2763970" y="-19489"/>
                  <a:pt x="3165797" y="80140"/>
                  <a:pt x="3518289" y="0"/>
                </a:cubicBezTo>
                <a:cubicBezTo>
                  <a:pt x="3565922" y="130586"/>
                  <a:pt x="3476895" y="234331"/>
                  <a:pt x="3518289" y="443814"/>
                </a:cubicBezTo>
                <a:cubicBezTo>
                  <a:pt x="3559683" y="653297"/>
                  <a:pt x="3472054" y="711371"/>
                  <a:pt x="3518289" y="861775"/>
                </a:cubicBezTo>
                <a:cubicBezTo>
                  <a:pt x="3564524" y="1012179"/>
                  <a:pt x="3505710" y="1158275"/>
                  <a:pt x="3518289" y="1292662"/>
                </a:cubicBezTo>
                <a:cubicBezTo>
                  <a:pt x="3300650" y="1366233"/>
                  <a:pt x="3110359" y="1219021"/>
                  <a:pt x="2896725" y="1292662"/>
                </a:cubicBezTo>
                <a:cubicBezTo>
                  <a:pt x="2683091" y="1366303"/>
                  <a:pt x="2542308" y="1250930"/>
                  <a:pt x="2380709" y="1292662"/>
                </a:cubicBezTo>
                <a:cubicBezTo>
                  <a:pt x="2219110" y="1334394"/>
                  <a:pt x="2027003" y="1270430"/>
                  <a:pt x="1899876" y="1292662"/>
                </a:cubicBezTo>
                <a:cubicBezTo>
                  <a:pt x="1772749" y="1314894"/>
                  <a:pt x="1581906" y="1223135"/>
                  <a:pt x="1278312" y="1292662"/>
                </a:cubicBezTo>
                <a:cubicBezTo>
                  <a:pt x="974718" y="1362189"/>
                  <a:pt x="945855" y="1286666"/>
                  <a:pt x="691930" y="1292662"/>
                </a:cubicBezTo>
                <a:cubicBezTo>
                  <a:pt x="438005" y="1298658"/>
                  <a:pt x="213738" y="1286377"/>
                  <a:pt x="0" y="1292662"/>
                </a:cubicBezTo>
                <a:cubicBezTo>
                  <a:pt x="-12360" y="1140415"/>
                  <a:pt x="23668" y="943374"/>
                  <a:pt x="0" y="848848"/>
                </a:cubicBezTo>
                <a:cubicBezTo>
                  <a:pt x="-23668" y="754322"/>
                  <a:pt x="14721" y="628837"/>
                  <a:pt x="0" y="443814"/>
                </a:cubicBezTo>
                <a:cubicBezTo>
                  <a:pt x="-14721" y="258791"/>
                  <a:pt x="27175" y="109975"/>
                  <a:pt x="0" y="0"/>
                </a:cubicBezTo>
                <a:close/>
              </a:path>
              <a:path w="3518289" h="1292662" stroke="0" extrusionOk="0">
                <a:moveTo>
                  <a:pt x="0" y="0"/>
                </a:moveTo>
                <a:cubicBezTo>
                  <a:pt x="124248" y="-60896"/>
                  <a:pt x="360331" y="29688"/>
                  <a:pt x="516016" y="0"/>
                </a:cubicBezTo>
                <a:cubicBezTo>
                  <a:pt x="671701" y="-29688"/>
                  <a:pt x="850804" y="32662"/>
                  <a:pt x="1172763" y="0"/>
                </a:cubicBezTo>
                <a:cubicBezTo>
                  <a:pt x="1494722" y="-32662"/>
                  <a:pt x="1506049" y="9965"/>
                  <a:pt x="1653596" y="0"/>
                </a:cubicBezTo>
                <a:cubicBezTo>
                  <a:pt x="1801143" y="-9965"/>
                  <a:pt x="2127028" y="30781"/>
                  <a:pt x="2275160" y="0"/>
                </a:cubicBezTo>
                <a:cubicBezTo>
                  <a:pt x="2423292" y="-30781"/>
                  <a:pt x="2698433" y="35436"/>
                  <a:pt x="2861542" y="0"/>
                </a:cubicBezTo>
                <a:cubicBezTo>
                  <a:pt x="3024651" y="-35436"/>
                  <a:pt x="3373553" y="26306"/>
                  <a:pt x="3518289" y="0"/>
                </a:cubicBezTo>
                <a:cubicBezTo>
                  <a:pt x="3534397" y="190585"/>
                  <a:pt x="3486586" y="272188"/>
                  <a:pt x="3518289" y="405034"/>
                </a:cubicBezTo>
                <a:cubicBezTo>
                  <a:pt x="3549992" y="537880"/>
                  <a:pt x="3493266" y="640457"/>
                  <a:pt x="3518289" y="835921"/>
                </a:cubicBezTo>
                <a:cubicBezTo>
                  <a:pt x="3543312" y="1031385"/>
                  <a:pt x="3493949" y="1100050"/>
                  <a:pt x="3518289" y="1292662"/>
                </a:cubicBezTo>
                <a:cubicBezTo>
                  <a:pt x="3355023" y="1315541"/>
                  <a:pt x="3202065" y="1252691"/>
                  <a:pt x="3037456" y="1292662"/>
                </a:cubicBezTo>
                <a:cubicBezTo>
                  <a:pt x="2872847" y="1332633"/>
                  <a:pt x="2599002" y="1259082"/>
                  <a:pt x="2380709" y="1292662"/>
                </a:cubicBezTo>
                <a:cubicBezTo>
                  <a:pt x="2162416" y="1326242"/>
                  <a:pt x="1987808" y="1226488"/>
                  <a:pt x="1759145" y="1292662"/>
                </a:cubicBezTo>
                <a:cubicBezTo>
                  <a:pt x="1530482" y="1358836"/>
                  <a:pt x="1347236" y="1272830"/>
                  <a:pt x="1243129" y="1292662"/>
                </a:cubicBezTo>
                <a:cubicBezTo>
                  <a:pt x="1139022" y="1312494"/>
                  <a:pt x="887646" y="1229017"/>
                  <a:pt x="586381" y="1292662"/>
                </a:cubicBezTo>
                <a:cubicBezTo>
                  <a:pt x="285116" y="1356307"/>
                  <a:pt x="281014" y="1292079"/>
                  <a:pt x="0" y="1292662"/>
                </a:cubicBezTo>
                <a:cubicBezTo>
                  <a:pt x="-6369" y="1114799"/>
                  <a:pt x="11902" y="1016969"/>
                  <a:pt x="0" y="874701"/>
                </a:cubicBezTo>
                <a:cubicBezTo>
                  <a:pt x="-11902" y="732433"/>
                  <a:pt x="39269" y="564347"/>
                  <a:pt x="0" y="443814"/>
                </a:cubicBezTo>
                <a:cubicBezTo>
                  <a:pt x="-39269" y="323281"/>
                  <a:pt x="25932" y="106599"/>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en" sz="2000" b="1" dirty="0">
                <a:solidFill>
                  <a:schemeClr val="accent6">
                    <a:lumMod val="50000"/>
                  </a:schemeClr>
                </a:solidFill>
              </a:rPr>
              <a:t>“Na kammal in ka khe adingin meivak hi-a, ka pai na lampi hong taang sak hi” </a:t>
            </a:r>
            <a:r>
              <a:rPr lang="en" b="1" dirty="0">
                <a:solidFill>
                  <a:schemeClr val="accent6">
                    <a:lumMod val="50000"/>
                  </a:schemeClr>
                </a:solidFill>
              </a:rPr>
              <a:t>(Late 119:105)</a:t>
            </a:r>
          </a:p>
        </p:txBody>
      </p:sp>
      <p:sp>
        <p:nvSpPr>
          <p:cNvPr id="2" name="CuadroTexto 1">
            <a:extLst>
              <a:ext uri="{FF2B5EF4-FFF2-40B4-BE49-F238E27FC236}">
                <a16:creationId xmlns:a16="http://schemas.microsoft.com/office/drawing/2014/main" id="{99847F1A-9664-1EE0-078D-A262FB477A80}"/>
              </a:ext>
            </a:extLst>
          </p:cNvPr>
          <p:cNvSpPr txBox="1"/>
          <p:nvPr/>
        </p:nvSpPr>
        <p:spPr>
          <a:xfrm>
            <a:off x="8406741" y="5119926"/>
            <a:ext cx="3518289" cy="1600438"/>
          </a:xfrm>
          <a:custGeom>
            <a:avLst/>
            <a:gdLst>
              <a:gd name="connsiteX0" fmla="*/ 0 w 3518289"/>
              <a:gd name="connsiteY0" fmla="*/ 0 h 1600438"/>
              <a:gd name="connsiteX1" fmla="*/ 480833 w 3518289"/>
              <a:gd name="connsiteY1" fmla="*/ 0 h 1600438"/>
              <a:gd name="connsiteX2" fmla="*/ 1067214 w 3518289"/>
              <a:gd name="connsiteY2" fmla="*/ 0 h 1600438"/>
              <a:gd name="connsiteX3" fmla="*/ 1618413 w 3518289"/>
              <a:gd name="connsiteY3" fmla="*/ 0 h 1600438"/>
              <a:gd name="connsiteX4" fmla="*/ 2099246 w 3518289"/>
              <a:gd name="connsiteY4" fmla="*/ 0 h 1600438"/>
              <a:gd name="connsiteX5" fmla="*/ 2615261 w 3518289"/>
              <a:gd name="connsiteY5" fmla="*/ 0 h 1600438"/>
              <a:gd name="connsiteX6" fmla="*/ 3518289 w 3518289"/>
              <a:gd name="connsiteY6" fmla="*/ 0 h 1600438"/>
              <a:gd name="connsiteX7" fmla="*/ 3518289 w 3518289"/>
              <a:gd name="connsiteY7" fmla="*/ 549484 h 1600438"/>
              <a:gd name="connsiteX8" fmla="*/ 3518289 w 3518289"/>
              <a:gd name="connsiteY8" fmla="*/ 1066959 h 1600438"/>
              <a:gd name="connsiteX9" fmla="*/ 3518289 w 3518289"/>
              <a:gd name="connsiteY9" fmla="*/ 1600438 h 1600438"/>
              <a:gd name="connsiteX10" fmla="*/ 2896725 w 3518289"/>
              <a:gd name="connsiteY10" fmla="*/ 1600438 h 1600438"/>
              <a:gd name="connsiteX11" fmla="*/ 2380709 w 3518289"/>
              <a:gd name="connsiteY11" fmla="*/ 1600438 h 1600438"/>
              <a:gd name="connsiteX12" fmla="*/ 1899876 w 3518289"/>
              <a:gd name="connsiteY12" fmla="*/ 1600438 h 1600438"/>
              <a:gd name="connsiteX13" fmla="*/ 1278312 w 3518289"/>
              <a:gd name="connsiteY13" fmla="*/ 1600438 h 1600438"/>
              <a:gd name="connsiteX14" fmla="*/ 691930 w 3518289"/>
              <a:gd name="connsiteY14" fmla="*/ 1600438 h 1600438"/>
              <a:gd name="connsiteX15" fmla="*/ 0 w 3518289"/>
              <a:gd name="connsiteY15" fmla="*/ 1600438 h 1600438"/>
              <a:gd name="connsiteX16" fmla="*/ 0 w 3518289"/>
              <a:gd name="connsiteY16" fmla="*/ 1050954 h 1600438"/>
              <a:gd name="connsiteX17" fmla="*/ 0 w 3518289"/>
              <a:gd name="connsiteY17" fmla="*/ 549484 h 1600438"/>
              <a:gd name="connsiteX18" fmla="*/ 0 w 3518289"/>
              <a:gd name="connsiteY18" fmla="*/ 0 h 160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8289" h="1600438" fill="none" extrusionOk="0">
                <a:moveTo>
                  <a:pt x="0" y="0"/>
                </a:moveTo>
                <a:cubicBezTo>
                  <a:pt x="111924" y="-42615"/>
                  <a:pt x="311995" y="13317"/>
                  <a:pt x="480833" y="0"/>
                </a:cubicBezTo>
                <a:cubicBezTo>
                  <a:pt x="649671" y="-13317"/>
                  <a:pt x="779366" y="58285"/>
                  <a:pt x="1067214" y="0"/>
                </a:cubicBezTo>
                <a:cubicBezTo>
                  <a:pt x="1355062" y="-58285"/>
                  <a:pt x="1360774" y="56894"/>
                  <a:pt x="1618413" y="0"/>
                </a:cubicBezTo>
                <a:cubicBezTo>
                  <a:pt x="1876052" y="-56894"/>
                  <a:pt x="1909617" y="23094"/>
                  <a:pt x="2099246" y="0"/>
                </a:cubicBezTo>
                <a:cubicBezTo>
                  <a:pt x="2288875" y="-23094"/>
                  <a:pt x="2466553" y="19489"/>
                  <a:pt x="2615261" y="0"/>
                </a:cubicBezTo>
                <a:cubicBezTo>
                  <a:pt x="2763970" y="-19489"/>
                  <a:pt x="3165797" y="80140"/>
                  <a:pt x="3518289" y="0"/>
                </a:cubicBezTo>
                <a:cubicBezTo>
                  <a:pt x="3563386" y="168402"/>
                  <a:pt x="3466751" y="355433"/>
                  <a:pt x="3518289" y="549484"/>
                </a:cubicBezTo>
                <a:cubicBezTo>
                  <a:pt x="3569827" y="743535"/>
                  <a:pt x="3495928" y="909344"/>
                  <a:pt x="3518289" y="1066959"/>
                </a:cubicBezTo>
                <a:cubicBezTo>
                  <a:pt x="3540650" y="1224574"/>
                  <a:pt x="3510185" y="1409044"/>
                  <a:pt x="3518289" y="1600438"/>
                </a:cubicBezTo>
                <a:cubicBezTo>
                  <a:pt x="3300650" y="1674009"/>
                  <a:pt x="3110359" y="1526797"/>
                  <a:pt x="2896725" y="1600438"/>
                </a:cubicBezTo>
                <a:cubicBezTo>
                  <a:pt x="2683091" y="1674079"/>
                  <a:pt x="2542308" y="1558706"/>
                  <a:pt x="2380709" y="1600438"/>
                </a:cubicBezTo>
                <a:cubicBezTo>
                  <a:pt x="2219110" y="1642170"/>
                  <a:pt x="2027003" y="1578206"/>
                  <a:pt x="1899876" y="1600438"/>
                </a:cubicBezTo>
                <a:cubicBezTo>
                  <a:pt x="1772749" y="1622670"/>
                  <a:pt x="1581906" y="1530911"/>
                  <a:pt x="1278312" y="1600438"/>
                </a:cubicBezTo>
                <a:cubicBezTo>
                  <a:pt x="974718" y="1669965"/>
                  <a:pt x="945855" y="1594442"/>
                  <a:pt x="691930" y="1600438"/>
                </a:cubicBezTo>
                <a:cubicBezTo>
                  <a:pt x="438005" y="1606434"/>
                  <a:pt x="213738" y="1594153"/>
                  <a:pt x="0" y="1600438"/>
                </a:cubicBezTo>
                <a:cubicBezTo>
                  <a:pt x="-27577" y="1367021"/>
                  <a:pt x="10987" y="1239619"/>
                  <a:pt x="0" y="1050954"/>
                </a:cubicBezTo>
                <a:cubicBezTo>
                  <a:pt x="-10987" y="862289"/>
                  <a:pt x="7701" y="761103"/>
                  <a:pt x="0" y="549484"/>
                </a:cubicBezTo>
                <a:cubicBezTo>
                  <a:pt x="-7701" y="337865"/>
                  <a:pt x="47464" y="273147"/>
                  <a:pt x="0" y="0"/>
                </a:cubicBezTo>
                <a:close/>
              </a:path>
              <a:path w="3518289" h="1600438" stroke="0" extrusionOk="0">
                <a:moveTo>
                  <a:pt x="0" y="0"/>
                </a:moveTo>
                <a:cubicBezTo>
                  <a:pt x="124248" y="-60896"/>
                  <a:pt x="360331" y="29688"/>
                  <a:pt x="516016" y="0"/>
                </a:cubicBezTo>
                <a:cubicBezTo>
                  <a:pt x="671701" y="-29688"/>
                  <a:pt x="850804" y="32662"/>
                  <a:pt x="1172763" y="0"/>
                </a:cubicBezTo>
                <a:cubicBezTo>
                  <a:pt x="1494722" y="-32662"/>
                  <a:pt x="1506049" y="9965"/>
                  <a:pt x="1653596" y="0"/>
                </a:cubicBezTo>
                <a:cubicBezTo>
                  <a:pt x="1801143" y="-9965"/>
                  <a:pt x="2127028" y="30781"/>
                  <a:pt x="2275160" y="0"/>
                </a:cubicBezTo>
                <a:cubicBezTo>
                  <a:pt x="2423292" y="-30781"/>
                  <a:pt x="2698433" y="35436"/>
                  <a:pt x="2861542" y="0"/>
                </a:cubicBezTo>
                <a:cubicBezTo>
                  <a:pt x="3024651" y="-35436"/>
                  <a:pt x="3373553" y="26306"/>
                  <a:pt x="3518289" y="0"/>
                </a:cubicBezTo>
                <a:cubicBezTo>
                  <a:pt x="3565832" y="125431"/>
                  <a:pt x="3490319" y="253604"/>
                  <a:pt x="3518289" y="501471"/>
                </a:cubicBezTo>
                <a:cubicBezTo>
                  <a:pt x="3546259" y="749338"/>
                  <a:pt x="3463453" y="799132"/>
                  <a:pt x="3518289" y="1034950"/>
                </a:cubicBezTo>
                <a:cubicBezTo>
                  <a:pt x="3573125" y="1270768"/>
                  <a:pt x="3518045" y="1326133"/>
                  <a:pt x="3518289" y="1600438"/>
                </a:cubicBezTo>
                <a:cubicBezTo>
                  <a:pt x="3355023" y="1623317"/>
                  <a:pt x="3202065" y="1560467"/>
                  <a:pt x="3037456" y="1600438"/>
                </a:cubicBezTo>
                <a:cubicBezTo>
                  <a:pt x="2872847" y="1640409"/>
                  <a:pt x="2599002" y="1566858"/>
                  <a:pt x="2380709" y="1600438"/>
                </a:cubicBezTo>
                <a:cubicBezTo>
                  <a:pt x="2162416" y="1634018"/>
                  <a:pt x="1987808" y="1534264"/>
                  <a:pt x="1759145" y="1600438"/>
                </a:cubicBezTo>
                <a:cubicBezTo>
                  <a:pt x="1530482" y="1666612"/>
                  <a:pt x="1347236" y="1580606"/>
                  <a:pt x="1243129" y="1600438"/>
                </a:cubicBezTo>
                <a:cubicBezTo>
                  <a:pt x="1139022" y="1620270"/>
                  <a:pt x="887646" y="1536793"/>
                  <a:pt x="586381" y="1600438"/>
                </a:cubicBezTo>
                <a:cubicBezTo>
                  <a:pt x="285116" y="1664083"/>
                  <a:pt x="281014" y="1599855"/>
                  <a:pt x="0" y="1600438"/>
                </a:cubicBezTo>
                <a:cubicBezTo>
                  <a:pt x="-16246" y="1366137"/>
                  <a:pt x="45317" y="1309343"/>
                  <a:pt x="0" y="1082963"/>
                </a:cubicBezTo>
                <a:cubicBezTo>
                  <a:pt x="-45317" y="856584"/>
                  <a:pt x="10247" y="682102"/>
                  <a:pt x="0" y="549484"/>
                </a:cubicBezTo>
                <a:cubicBezTo>
                  <a:pt x="-10247" y="416866"/>
                  <a:pt x="63973" y="222201"/>
                  <a:pt x="0" y="0"/>
                </a:cubicBezTo>
                <a:close/>
              </a:path>
            </a:pathLst>
          </a:custGeom>
          <a:solidFill>
            <a:schemeClr val="accent1">
              <a:lumMod val="20000"/>
              <a:lumOff val="80000"/>
            </a:schemeClr>
          </a:solidFill>
          <a:ln w="38100">
            <a:solidFill>
              <a:schemeClr val="accent1">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en" sz="2000" b="1" dirty="0">
                <a:solidFill>
                  <a:schemeClr val="accent1">
                    <a:lumMod val="50000"/>
                  </a:schemeClr>
                </a:solidFill>
              </a:rPr>
              <a:t>“</a:t>
            </a:r>
            <a:r>
              <a:rPr lang="en-US" sz="2000" b="1" dirty="0">
                <a:solidFill>
                  <a:schemeClr val="accent1">
                    <a:lumMod val="50000"/>
                  </a:schemeClr>
                </a:solidFill>
              </a:rPr>
              <a:t>Na thute </a:t>
            </a:r>
            <a:r>
              <a:rPr lang="en-US" sz="2000" b="1" dirty="0" err="1">
                <a:solidFill>
                  <a:schemeClr val="accent1">
                    <a:lumMod val="50000"/>
                  </a:schemeClr>
                </a:solidFill>
              </a:rPr>
              <a:t>gentelna</a:t>
            </a:r>
            <a:r>
              <a:rPr lang="en-US" sz="2000" b="1" dirty="0">
                <a:solidFill>
                  <a:schemeClr val="accent1">
                    <a:lumMod val="50000"/>
                  </a:schemeClr>
                </a:solidFill>
              </a:rPr>
              <a:t> in </a:t>
            </a:r>
            <a:r>
              <a:rPr lang="en-US" sz="2000" b="1" dirty="0" err="1">
                <a:solidFill>
                  <a:schemeClr val="accent1">
                    <a:lumMod val="50000"/>
                  </a:schemeClr>
                </a:solidFill>
              </a:rPr>
              <a:t>khua</a:t>
            </a:r>
            <a:r>
              <a:rPr lang="en-US" sz="2000" b="1" dirty="0">
                <a:solidFill>
                  <a:schemeClr val="accent1">
                    <a:lumMod val="50000"/>
                  </a:schemeClr>
                </a:solidFill>
              </a:rPr>
              <a:t> </a:t>
            </a:r>
            <a:r>
              <a:rPr lang="en-US" sz="2000" b="1" dirty="0" err="1">
                <a:solidFill>
                  <a:schemeClr val="accent1">
                    <a:lumMod val="50000"/>
                  </a:schemeClr>
                </a:solidFill>
              </a:rPr>
              <a:t>vak</a:t>
            </a:r>
            <a:r>
              <a:rPr lang="en-US" sz="2000" b="1" dirty="0">
                <a:solidFill>
                  <a:schemeClr val="accent1">
                    <a:lumMod val="50000"/>
                  </a:schemeClr>
                </a:solidFill>
              </a:rPr>
              <a:t> </a:t>
            </a:r>
            <a:r>
              <a:rPr lang="en-US" sz="2000" b="1" dirty="0" err="1">
                <a:solidFill>
                  <a:schemeClr val="accent1">
                    <a:lumMod val="50000"/>
                  </a:schemeClr>
                </a:solidFill>
              </a:rPr>
              <a:t>sak</a:t>
            </a:r>
            <a:r>
              <a:rPr lang="en-US" sz="2000" b="1" dirty="0">
                <a:solidFill>
                  <a:schemeClr val="accent1">
                    <a:lumMod val="50000"/>
                  </a:schemeClr>
                </a:solidFill>
              </a:rPr>
              <a:t> a, thu </a:t>
            </a:r>
            <a:r>
              <a:rPr lang="en-US" sz="2000" b="1" dirty="0" err="1">
                <a:solidFill>
                  <a:schemeClr val="accent1">
                    <a:lumMod val="50000"/>
                  </a:schemeClr>
                </a:solidFill>
              </a:rPr>
              <a:t>theilote</a:t>
            </a:r>
            <a:r>
              <a:rPr lang="en-US" sz="2000" b="1" dirty="0">
                <a:solidFill>
                  <a:schemeClr val="accent1">
                    <a:lumMod val="50000"/>
                  </a:schemeClr>
                </a:solidFill>
              </a:rPr>
              <a:t> tungah thu theihtelna a guan’ hi.</a:t>
            </a:r>
            <a:r>
              <a:rPr lang="en" sz="2000" b="1" dirty="0">
                <a:solidFill>
                  <a:schemeClr val="accent1">
                    <a:lumMod val="50000"/>
                  </a:schemeClr>
                </a:solidFill>
              </a:rPr>
              <a:t>” </a:t>
            </a:r>
            <a:br>
              <a:rPr lang="es-ES" sz="2000" b="1" dirty="0">
                <a:solidFill>
                  <a:schemeClr val="accent1">
                    <a:lumMod val="50000"/>
                  </a:schemeClr>
                </a:solidFill>
              </a:rPr>
            </a:br>
            <a:r>
              <a:rPr lang="en" b="1" dirty="0">
                <a:solidFill>
                  <a:schemeClr val="accent1">
                    <a:lumMod val="50000"/>
                  </a:schemeClr>
                </a:solidFill>
              </a:rPr>
              <a:t>(Late 119:130)</a:t>
            </a:r>
          </a:p>
        </p:txBody>
      </p:sp>
      <p:sp>
        <p:nvSpPr>
          <p:cNvPr id="7" name="CuadroTexto 6">
            <a:extLst>
              <a:ext uri="{FF2B5EF4-FFF2-40B4-BE49-F238E27FC236}">
                <a16:creationId xmlns:a16="http://schemas.microsoft.com/office/drawing/2014/main" id="{D48C1833-F17A-048E-F421-11B314694990}"/>
              </a:ext>
            </a:extLst>
          </p:cNvPr>
          <p:cNvSpPr txBox="1"/>
          <p:nvPr/>
        </p:nvSpPr>
        <p:spPr>
          <a:xfrm>
            <a:off x="4942957" y="2439249"/>
            <a:ext cx="7163699" cy="1202124"/>
          </a:xfrm>
          <a:prstGeom prst="rect">
            <a:avLst/>
          </a:prstGeom>
          <a:noFill/>
        </p:spPr>
        <p:txBody>
          <a:bodyPr wrap="square">
            <a:spAutoFit/>
          </a:bodyPr>
          <a:lstStyle/>
          <a:p>
            <a:pPr>
              <a:lnSpc>
                <a:spcPct val="90000"/>
              </a:lnSpc>
              <a:spcBef>
                <a:spcPts val="600"/>
              </a:spcBef>
            </a:pPr>
            <a:r>
              <a:rPr lang="en" sz="2000" b="1" dirty="0"/>
              <a:t>Tua sungah dawimangpa geelnate kimu thei hi; piansakna; Zeisu hong suahna, nuntakna, sihna, thawhkikna le palai hong sepna; mawhnate maisakna; Nihvei hong paikikna; Leitung thak ah tawntung nuntakna…</a:t>
            </a:r>
          </a:p>
        </p:txBody>
      </p:sp>
      <p:sp>
        <p:nvSpPr>
          <p:cNvPr id="11" name="CuadroTexto 10">
            <a:extLst>
              <a:ext uri="{FF2B5EF4-FFF2-40B4-BE49-F238E27FC236}">
                <a16:creationId xmlns:a16="http://schemas.microsoft.com/office/drawing/2014/main" id="{3363709B-479B-2B63-17AF-E769000B8EB2}"/>
              </a:ext>
            </a:extLst>
          </p:cNvPr>
          <p:cNvSpPr txBox="1"/>
          <p:nvPr/>
        </p:nvSpPr>
        <p:spPr>
          <a:xfrm>
            <a:off x="4942957" y="1746752"/>
            <a:ext cx="7163698" cy="707886"/>
          </a:xfrm>
          <a:prstGeom prst="rect">
            <a:avLst/>
          </a:prstGeom>
          <a:noFill/>
        </p:spPr>
        <p:txBody>
          <a:bodyPr wrap="square">
            <a:spAutoFit/>
          </a:bodyPr>
          <a:lstStyle/>
          <a:p>
            <a:pPr>
              <a:spcBef>
                <a:spcPts val="600"/>
              </a:spcBef>
            </a:pPr>
            <a:r>
              <a:rPr lang="en" sz="2000" b="1" dirty="0"/>
              <a:t>Tua ahihmanin,  eite’ bitna ding Lai Siangtho bek hilo in, tua laibu siim ii a lian, a neu khat sim ah kimu thei hi (2Tim. 3:16).</a:t>
            </a:r>
          </a:p>
        </p:txBody>
      </p:sp>
    </p:spTree>
    <p:extLst>
      <p:ext uri="{BB962C8B-B14F-4D97-AF65-F5344CB8AC3E}">
        <p14:creationId xmlns:p14="http://schemas.microsoft.com/office/powerpoint/2010/main" val="107500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4)">
                                      <p:cBhvr>
                                        <p:cTn id="34" dur="1000"/>
                                        <p:tgtEl>
                                          <p:spTgt spid="1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4"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ppt_h/2"/>
                                          </p:val>
                                        </p:tav>
                                        <p:tav tm="100000">
                                          <p:val>
                                            <p:strVal val="#ppt_y"/>
                                          </p:val>
                                        </p:tav>
                                      </p:tavLst>
                                    </p:anim>
                                    <p:anim calcmode="lin" valueType="num">
                                      <p:cBhvr>
                                        <p:cTn id="60" dur="500" fill="hold"/>
                                        <p:tgtEl>
                                          <p:spTgt spid="8"/>
                                        </p:tgtEl>
                                        <p:attrNameLst>
                                          <p:attrName>ppt_w</p:attrName>
                                        </p:attrNameLst>
                                      </p:cBhvr>
                                      <p:tavLst>
                                        <p:tav tm="0">
                                          <p:val>
                                            <p:strVal val="#ppt_w"/>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childTnLst>
                                </p:cTn>
                              </p:par>
                            </p:childTnLst>
                          </p:cTn>
                        </p:par>
                        <p:par>
                          <p:cTn id="62" fill="hold">
                            <p:stCondLst>
                              <p:cond delay="500"/>
                            </p:stCondLst>
                            <p:childTnLst>
                              <p:par>
                                <p:cTn id="63" presetID="14" presetClass="entr" presetSubtype="1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randombar(horizontal)">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randombar(horizontal)">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animBg="1"/>
      <p:bldP spid="2" grpId="0" animBg="1"/>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A34462C-0DB1-FD10-12D7-B398A35A4B1C}"/>
              </a:ext>
            </a:extLst>
          </p:cNvPr>
          <p:cNvSpPr txBox="1"/>
          <p:nvPr/>
        </p:nvSpPr>
        <p:spPr>
          <a:xfrm>
            <a:off x="2636197" y="-29184"/>
            <a:ext cx="7763814"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 sz="4400" b="1" dirty="0">
                <a:ln/>
                <a:solidFill>
                  <a:schemeClr val="accent4"/>
                </a:solidFill>
              </a:rPr>
              <a:t>MIHING’ NGAIHSUTNA</a:t>
            </a:r>
          </a:p>
        </p:txBody>
      </p:sp>
      <p:sp>
        <p:nvSpPr>
          <p:cNvPr id="5" name="CuadroTexto 4">
            <a:extLst>
              <a:ext uri="{FF2B5EF4-FFF2-40B4-BE49-F238E27FC236}">
                <a16:creationId xmlns:a16="http://schemas.microsoft.com/office/drawing/2014/main" id="{EAB3F635-42E0-9EBB-C928-9E0F7F354158}"/>
              </a:ext>
            </a:extLst>
          </p:cNvPr>
          <p:cNvSpPr txBox="1"/>
          <p:nvPr/>
        </p:nvSpPr>
        <p:spPr>
          <a:xfrm>
            <a:off x="3149214" y="638480"/>
            <a:ext cx="6781322" cy="646331"/>
          </a:xfrm>
          <a:prstGeom prst="rect">
            <a:avLst/>
          </a:prstGeom>
          <a:noFill/>
        </p:spPr>
        <p:txBody>
          <a:bodyPr wrap="square">
            <a:spAutoFit/>
          </a:bodyPr>
          <a:lstStyle/>
          <a:p>
            <a:pPr algn="ctr"/>
            <a:r>
              <a:rPr lang="en" b="1" dirty="0">
                <a:solidFill>
                  <a:srgbClr val="A0DDE0"/>
                </a:solidFill>
                <a:effectLst>
                  <a:outerShdw blurRad="38100" dist="38100" dir="2700000" algn="tl">
                    <a:srgbClr val="000000">
                      <a:alpha val="43137"/>
                    </a:srgbClr>
                  </a:outerShdw>
                </a:effectLst>
                <a:latin typeface="Comic Sans MS" panose="030F0702030302020204" pitchFamily="66" charset="0"/>
              </a:rPr>
              <a:t>“</a:t>
            </a:r>
            <a:r>
              <a:rPr lang="en-US" b="1" dirty="0" err="1">
                <a:solidFill>
                  <a:srgbClr val="A0DDE0"/>
                </a:solidFill>
                <a:effectLst>
                  <a:outerShdw blurRad="38100" dist="38100" dir="2700000" algn="tl">
                    <a:srgbClr val="000000">
                      <a:alpha val="43137"/>
                    </a:srgbClr>
                  </a:outerShdw>
                </a:effectLst>
                <a:latin typeface="Comic Sans MS" panose="030F0702030302020204" pitchFamily="66" charset="0"/>
              </a:rPr>
              <a:t>Hoih</a:t>
            </a:r>
            <a:r>
              <a:rPr lang="en-US" b="1" dirty="0">
                <a:solidFill>
                  <a:srgbClr val="A0DDE0"/>
                </a:solidFill>
                <a:effectLst>
                  <a:outerShdw blurRad="38100" dist="38100" dir="2700000" algn="tl">
                    <a:srgbClr val="000000">
                      <a:alpha val="43137"/>
                    </a:srgbClr>
                  </a:outerShdw>
                </a:effectLst>
                <a:latin typeface="Comic Sans MS" panose="030F0702030302020204" pitchFamily="66" charset="0"/>
              </a:rPr>
              <a:t> hi, ci-in </a:t>
            </a:r>
            <a:r>
              <a:rPr lang="en-US" b="1" dirty="0" err="1">
                <a:solidFill>
                  <a:srgbClr val="A0DDE0"/>
                </a:solidFill>
                <a:effectLst>
                  <a:outerShdw blurRad="38100" dist="38100" dir="2700000" algn="tl">
                    <a:srgbClr val="000000">
                      <a:alpha val="43137"/>
                    </a:srgbClr>
                  </a:outerShdw>
                </a:effectLst>
                <a:latin typeface="Comic Sans MS" panose="030F0702030302020204" pitchFamily="66" charset="0"/>
              </a:rPr>
              <a:t>i</a:t>
            </a:r>
            <a:r>
              <a:rPr lang="en-US" b="1" dirty="0">
                <a:solidFill>
                  <a:srgbClr val="A0DDE0"/>
                </a:solidFill>
                <a:effectLst>
                  <a:outerShdw blurRad="38100" dist="38100" dir="2700000" algn="tl">
                    <a:srgbClr val="000000">
                      <a:alpha val="43137"/>
                    </a:srgbClr>
                  </a:outerShdw>
                </a:effectLst>
                <a:latin typeface="Comic Sans MS" panose="030F0702030302020204" pitchFamily="66" charset="0"/>
              </a:rPr>
              <a:t> ngaihsut thu khat pen </a:t>
            </a:r>
            <a:r>
              <a:rPr lang="en-US" b="1" dirty="0" err="1">
                <a:solidFill>
                  <a:srgbClr val="A0DDE0"/>
                </a:solidFill>
                <a:effectLst>
                  <a:outerShdw blurRad="38100" dist="38100" dir="2700000" algn="tl">
                    <a:srgbClr val="000000">
                      <a:alpha val="43137"/>
                    </a:srgbClr>
                  </a:outerShdw>
                </a:effectLst>
                <a:latin typeface="Comic Sans MS" panose="030F0702030302020204" pitchFamily="66" charset="0"/>
              </a:rPr>
              <a:t>sih</a:t>
            </a:r>
            <a:r>
              <a:rPr lang="en-US" b="1" dirty="0">
                <a:solidFill>
                  <a:srgbClr val="A0DDE0"/>
                </a:solidFill>
                <a:effectLst>
                  <a:outerShdw blurRad="38100" dist="38100" dir="2700000" algn="tl">
                    <a:srgbClr val="000000">
                      <a:alpha val="43137"/>
                    </a:srgbClr>
                  </a:outerShdw>
                </a:effectLst>
                <a:latin typeface="Comic Sans MS" panose="030F0702030302020204" pitchFamily="66" charset="0"/>
              </a:rPr>
              <a:t> theihna ding thu </a:t>
            </a:r>
            <a:r>
              <a:rPr lang="en-US" b="1" dirty="0" err="1">
                <a:solidFill>
                  <a:srgbClr val="A0DDE0"/>
                </a:solidFill>
                <a:effectLst>
                  <a:outerShdw blurRad="38100" dist="38100" dir="2700000" algn="tl">
                    <a:srgbClr val="000000">
                      <a:alpha val="43137"/>
                    </a:srgbClr>
                  </a:outerShdw>
                </a:effectLst>
                <a:latin typeface="Comic Sans MS" panose="030F0702030302020204" pitchFamily="66" charset="0"/>
              </a:rPr>
              <a:t>na</a:t>
            </a:r>
            <a:r>
              <a:rPr lang="en-US" b="1" dirty="0">
                <a:solidFill>
                  <a:srgbClr val="A0DDE0"/>
                </a:solidFill>
                <a:effectLst>
                  <a:outerShdw blurRad="38100" dist="38100" dir="2700000" algn="tl">
                    <a:srgbClr val="000000">
                      <a:alpha val="43137"/>
                    </a:srgbClr>
                  </a:outerShdw>
                </a:effectLst>
                <a:latin typeface="Comic Sans MS" panose="030F0702030302020204" pitchFamily="66" charset="0"/>
              </a:rPr>
              <a:t> hi </a:t>
            </a:r>
            <a:r>
              <a:rPr lang="en-US" b="1" dirty="0" err="1">
                <a:solidFill>
                  <a:srgbClr val="A0DDE0"/>
                </a:solidFill>
                <a:effectLst>
                  <a:outerShdw blurRad="38100" dist="38100" dir="2700000" algn="tl">
                    <a:srgbClr val="000000">
                      <a:alpha val="43137"/>
                    </a:srgbClr>
                  </a:outerShdw>
                </a:effectLst>
                <a:latin typeface="Comic Sans MS" panose="030F0702030302020204" pitchFamily="66" charset="0"/>
              </a:rPr>
              <a:t>zawsop</a:t>
            </a:r>
            <a:r>
              <a:rPr lang="en-US" b="1" dirty="0">
                <a:solidFill>
                  <a:srgbClr val="A0DDE0"/>
                </a:solidFill>
                <a:effectLst>
                  <a:outerShdw blurRad="38100" dist="38100" dir="2700000" algn="tl">
                    <a:srgbClr val="000000">
                      <a:alpha val="43137"/>
                    </a:srgbClr>
                  </a:outerShdw>
                </a:effectLst>
                <a:latin typeface="Comic Sans MS" panose="030F0702030302020204" pitchFamily="66" charset="0"/>
              </a:rPr>
              <a:t> thei hi.”</a:t>
            </a:r>
            <a:r>
              <a:rPr lang="en" b="1" dirty="0">
                <a:solidFill>
                  <a:srgbClr val="A0DDE0"/>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A0DDE0"/>
                </a:solidFill>
                <a:effectLst>
                  <a:outerShdw blurRad="38100" dist="38100" dir="2700000" algn="tl">
                    <a:srgbClr val="000000">
                      <a:alpha val="43137"/>
                    </a:srgbClr>
                  </a:outerShdw>
                </a:effectLst>
                <a:latin typeface="Comic Sans MS" panose="030F0702030302020204" pitchFamily="66" charset="0"/>
              </a:rPr>
              <a:t>(Paunak 16:25)</a:t>
            </a:r>
          </a:p>
        </p:txBody>
      </p:sp>
      <p:sp>
        <p:nvSpPr>
          <p:cNvPr id="6" name="CuadroTexto 5">
            <a:extLst>
              <a:ext uri="{FF2B5EF4-FFF2-40B4-BE49-F238E27FC236}">
                <a16:creationId xmlns:a16="http://schemas.microsoft.com/office/drawing/2014/main" id="{0FD8E9C4-F44F-540B-79A8-4E236040BDF8}"/>
              </a:ext>
            </a:extLst>
          </p:cNvPr>
          <p:cNvSpPr txBox="1"/>
          <p:nvPr/>
        </p:nvSpPr>
        <p:spPr>
          <a:xfrm>
            <a:off x="4603428" y="1291876"/>
            <a:ext cx="5688049" cy="1015663"/>
          </a:xfrm>
          <a:prstGeom prst="rect">
            <a:avLst/>
          </a:prstGeom>
          <a:noFill/>
        </p:spPr>
        <p:txBody>
          <a:bodyPr wrap="square" rtlCol="0">
            <a:spAutoFit/>
          </a:bodyPr>
          <a:lstStyle/>
          <a:p>
            <a:pPr>
              <a:spcBef>
                <a:spcPts val="600"/>
              </a:spcBef>
            </a:pPr>
            <a:r>
              <a:rPr lang="en" sz="2000" b="1" dirty="0">
                <a:solidFill>
                  <a:schemeClr val="bg1"/>
                </a:solidFill>
                <a:effectLst>
                  <a:glow rad="127000">
                    <a:srgbClr val="474062"/>
                  </a:glow>
                  <a:outerShdw blurRad="38100" dist="38100" dir="2700000" algn="tl">
                    <a:srgbClr val="000000">
                      <a:alpha val="43137"/>
                    </a:srgbClr>
                  </a:outerShdw>
                </a:effectLst>
              </a:rPr>
              <a:t>Pasian in Lai Siangtho pen a hu mup pa ahihleh tua pen kua in a khiatna hilhcian ding hiam? (2Pet. 1:20; Johan 14:26)?</a:t>
            </a:r>
          </a:p>
        </p:txBody>
      </p:sp>
      <p:pic>
        <p:nvPicPr>
          <p:cNvPr id="4" name="Imagen 3" descr="Imagen que contiene agua, tabla&#10;&#10;Descripción generada automáticamente">
            <a:extLst>
              <a:ext uri="{FF2B5EF4-FFF2-40B4-BE49-F238E27FC236}">
                <a16:creationId xmlns:a16="http://schemas.microsoft.com/office/drawing/2014/main" id="{45E61A15-D2CF-1137-4F72-E39636B92B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00010" y="102691"/>
            <a:ext cx="1683457" cy="1453735"/>
          </a:xfrm>
          <a:prstGeom prst="rect">
            <a:avLst/>
          </a:prstGeom>
          <a:ln w="38100" cap="sq">
            <a:solidFill>
              <a:srgbClr val="A0DDE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pic>
        <p:nvPicPr>
          <p:cNvPr id="8" name="Imagen 7" descr="Imagen que contiene ventana, hombre, tabla, mujer&#10;&#10;Descripción generada automáticamente">
            <a:extLst>
              <a:ext uri="{FF2B5EF4-FFF2-40B4-BE49-F238E27FC236}">
                <a16:creationId xmlns:a16="http://schemas.microsoft.com/office/drawing/2014/main" id="{B098FEC5-81E3-011E-CCAC-956AD33554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039" y="1203168"/>
            <a:ext cx="4360856" cy="5586738"/>
          </a:xfrm>
          <a:prstGeom prst="roundRect">
            <a:avLst>
              <a:gd name="adj" fmla="val 64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0DDE0"/>
            </a:contourClr>
          </a:sp3d>
        </p:spPr>
      </p:pic>
      <p:sp>
        <p:nvSpPr>
          <p:cNvPr id="10" name="CuadroTexto 9">
            <a:extLst>
              <a:ext uri="{FF2B5EF4-FFF2-40B4-BE49-F238E27FC236}">
                <a16:creationId xmlns:a16="http://schemas.microsoft.com/office/drawing/2014/main" id="{C655BE58-2921-B0C1-872B-62B9BC670421}"/>
              </a:ext>
            </a:extLst>
          </p:cNvPr>
          <p:cNvSpPr txBox="1"/>
          <p:nvPr/>
        </p:nvSpPr>
        <p:spPr>
          <a:xfrm>
            <a:off x="4603430" y="3321483"/>
            <a:ext cx="7588570" cy="1015663"/>
          </a:xfrm>
          <a:prstGeom prst="rect">
            <a:avLst/>
          </a:prstGeom>
          <a:noFill/>
        </p:spPr>
        <p:txBody>
          <a:bodyPr wrap="square">
            <a:spAutoFit/>
          </a:bodyPr>
          <a:lstStyle/>
          <a:p>
            <a:pPr>
              <a:spcBef>
                <a:spcPts val="600"/>
              </a:spcBef>
            </a:pPr>
            <a:r>
              <a:rPr lang="en" sz="2000" b="1" dirty="0">
                <a:solidFill>
                  <a:schemeClr val="bg1"/>
                </a:solidFill>
                <a:effectLst>
                  <a:glow rad="127000">
                    <a:srgbClr val="474062"/>
                  </a:glow>
                  <a:outerShdw blurRad="38100" dist="38100" dir="2700000" algn="tl">
                    <a:srgbClr val="000000">
                      <a:alpha val="43137"/>
                    </a:srgbClr>
                  </a:outerShdw>
                </a:effectLst>
              </a:rPr>
              <a:t>Mihing ngaihsutna </a:t>
            </a:r>
            <a:r>
              <a:rPr lang="en-US" sz="2000" b="1" dirty="0" err="1">
                <a:solidFill>
                  <a:schemeClr val="bg1"/>
                </a:solidFill>
                <a:effectLst>
                  <a:glow rad="127000">
                    <a:srgbClr val="474062"/>
                  </a:glow>
                  <a:outerShdw blurRad="38100" dist="38100" dir="2700000" algn="tl">
                    <a:srgbClr val="000000">
                      <a:alpha val="43137"/>
                    </a:srgbClr>
                  </a:outerShdw>
                </a:effectLst>
              </a:rPr>
              <a:t>i</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gentehna</a:t>
            </a:r>
            <a:r>
              <a:rPr lang="en-US" sz="2000" b="1" dirty="0">
                <a:solidFill>
                  <a:schemeClr val="bg1"/>
                </a:solidFill>
                <a:effectLst>
                  <a:glow rad="127000">
                    <a:srgbClr val="474062"/>
                  </a:glow>
                  <a:outerShdw blurRad="38100" dist="38100" dir="2700000" algn="tl">
                    <a:srgbClr val="000000">
                      <a:alpha val="43137"/>
                    </a:srgbClr>
                  </a:outerShdw>
                </a:effectLst>
              </a:rPr>
              <a:t> khat in </a:t>
            </a:r>
            <a:r>
              <a:rPr lang="en-US" sz="2000" b="1" dirty="0" err="1">
                <a:solidFill>
                  <a:schemeClr val="bg1"/>
                </a:solidFill>
                <a:effectLst>
                  <a:glow rad="127000">
                    <a:srgbClr val="474062"/>
                  </a:glow>
                  <a:outerShdw blurRad="38100" dist="38100" dir="2700000" algn="tl">
                    <a:srgbClr val="000000">
                      <a:alpha val="43137"/>
                    </a:srgbClr>
                  </a:outerShdw>
                </a:effectLst>
              </a:rPr>
              <a:t>kum</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zallom</a:t>
            </a:r>
            <a:r>
              <a:rPr lang="en-US" sz="2000" b="1" dirty="0">
                <a:solidFill>
                  <a:schemeClr val="bg1"/>
                </a:solidFill>
                <a:effectLst>
                  <a:glow rad="127000">
                    <a:srgbClr val="474062"/>
                  </a:glow>
                  <a:outerShdw blurRad="38100" dist="38100" dir="2700000" algn="tl">
                    <a:srgbClr val="000000">
                      <a:alpha val="43137"/>
                    </a:srgbClr>
                  </a:outerShdw>
                </a:effectLst>
              </a:rPr>
              <a:t> 18 </a:t>
            </a:r>
            <a:r>
              <a:rPr lang="en-US" sz="2000" b="1" dirty="0" err="1">
                <a:solidFill>
                  <a:schemeClr val="bg1"/>
                </a:solidFill>
                <a:effectLst>
                  <a:glow rad="127000">
                    <a:srgbClr val="474062"/>
                  </a:glow>
                  <a:outerShdw blurRad="38100" dist="38100" dir="2700000" algn="tl">
                    <a:srgbClr val="000000">
                      <a:alpha val="43137"/>
                    </a:srgbClr>
                  </a:outerShdw>
                </a:effectLst>
              </a:rPr>
              <a:t>hun</a:t>
            </a:r>
            <a:r>
              <a:rPr lang="en-US" sz="2000" b="1" dirty="0">
                <a:solidFill>
                  <a:schemeClr val="bg1"/>
                </a:solidFill>
                <a:effectLst>
                  <a:glow rad="127000">
                    <a:srgbClr val="474062"/>
                  </a:glow>
                  <a:outerShdw blurRad="38100" dist="38100" dir="2700000" algn="tl">
                    <a:srgbClr val="000000">
                      <a:alpha val="43137"/>
                    </a:srgbClr>
                  </a:outerShdw>
                </a:effectLst>
              </a:rPr>
              <a:t> pan kipan in Lai Siangtho </a:t>
            </a:r>
            <a:r>
              <a:rPr lang="en-US" sz="2000" b="1" dirty="0" err="1">
                <a:solidFill>
                  <a:schemeClr val="bg1"/>
                </a:solidFill>
                <a:effectLst>
                  <a:glow rad="127000">
                    <a:srgbClr val="474062"/>
                  </a:glow>
                  <a:outerShdw blurRad="38100" dist="38100" dir="2700000" algn="tl">
                    <a:srgbClr val="000000">
                      <a:alpha val="43137"/>
                    </a:srgbClr>
                  </a:outerShdw>
                </a:effectLst>
              </a:rPr>
              <a:t>i</a:t>
            </a:r>
            <a:r>
              <a:rPr lang="en-US" sz="2000" b="1" dirty="0">
                <a:solidFill>
                  <a:schemeClr val="bg1"/>
                </a:solidFill>
                <a:effectLst>
                  <a:glow rad="127000">
                    <a:srgbClr val="474062"/>
                  </a:glow>
                  <a:outerShdw blurRad="38100" dist="38100" dir="2700000" algn="tl">
                    <a:srgbClr val="000000">
                      <a:alpha val="43137"/>
                    </a:srgbClr>
                  </a:outerShdw>
                </a:effectLst>
              </a:rPr>
              <a:t> “pilna lam tawh </a:t>
            </a:r>
            <a:r>
              <a:rPr lang="en-US" sz="2000" b="1" dirty="0" err="1">
                <a:solidFill>
                  <a:schemeClr val="bg1"/>
                </a:solidFill>
                <a:effectLst>
                  <a:glow rad="127000">
                    <a:srgbClr val="474062"/>
                  </a:glow>
                  <a:outerShdw blurRad="38100" dist="38100" dir="2700000" algn="tl">
                    <a:srgbClr val="000000">
                      <a:alpha val="43137"/>
                    </a:srgbClr>
                  </a:outerShdw>
                </a:effectLst>
              </a:rPr>
              <a:t>kisai</a:t>
            </a:r>
            <a:r>
              <a:rPr lang="en-US" sz="2000" b="1" dirty="0">
                <a:solidFill>
                  <a:schemeClr val="bg1"/>
                </a:solidFill>
                <a:effectLst>
                  <a:glow rad="127000">
                    <a:srgbClr val="474062"/>
                  </a:glow>
                  <a:outerShdw blurRad="38100" dist="38100" dir="2700000" algn="tl">
                    <a:srgbClr val="000000">
                      <a:alpha val="43137"/>
                    </a:srgbClr>
                  </a:outerShdw>
                </a:effectLst>
              </a:rPr>
              <a:t>” a </a:t>
            </a:r>
            <a:r>
              <a:rPr lang="en-US" sz="2000" b="1" dirty="0" err="1">
                <a:solidFill>
                  <a:schemeClr val="bg1"/>
                </a:solidFill>
                <a:effectLst>
                  <a:glow rad="127000">
                    <a:srgbClr val="474062"/>
                  </a:glow>
                  <a:outerShdw blurRad="38100" dist="38100" dir="2700000" algn="tl">
                    <a:srgbClr val="000000">
                      <a:alpha val="43137"/>
                    </a:srgbClr>
                  </a:outerShdw>
                </a:effectLst>
              </a:rPr>
              <a:t>khiatna</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genkhiat</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na</a:t>
            </a:r>
            <a:r>
              <a:rPr lang="en-US" sz="2000" b="1" dirty="0">
                <a:solidFill>
                  <a:schemeClr val="bg1"/>
                </a:solidFill>
                <a:effectLst>
                  <a:glow rad="127000">
                    <a:srgbClr val="474062"/>
                  </a:glow>
                  <a:outerShdw blurRad="38100" dist="38100" dir="2700000" algn="tl">
                    <a:srgbClr val="000000">
                      <a:alpha val="43137"/>
                    </a:srgbClr>
                  </a:outerShdw>
                </a:effectLst>
              </a:rPr>
              <a:t> pen a </a:t>
            </a:r>
            <a:r>
              <a:rPr lang="en-US" sz="2000" b="1" dirty="0" err="1">
                <a:solidFill>
                  <a:schemeClr val="bg1"/>
                </a:solidFill>
                <a:effectLst>
                  <a:glow rad="127000">
                    <a:srgbClr val="474062"/>
                  </a:glow>
                  <a:outerShdw blurRad="38100" dist="38100" dir="2700000" algn="tl">
                    <a:srgbClr val="000000">
                      <a:alpha val="43137"/>
                    </a:srgbClr>
                  </a:outerShdw>
                </a:effectLst>
              </a:rPr>
              <a:t>sangpen</a:t>
            </a:r>
            <a:r>
              <a:rPr lang="en-US" sz="2000" b="1" dirty="0">
                <a:solidFill>
                  <a:schemeClr val="bg1"/>
                </a:solidFill>
                <a:effectLst>
                  <a:glow rad="127000">
                    <a:srgbClr val="474062"/>
                  </a:glow>
                  <a:outerShdw blurRad="38100" dist="38100" dir="2700000" algn="tl">
                    <a:srgbClr val="000000">
                      <a:alpha val="43137"/>
                    </a:srgbClr>
                  </a:outerShdw>
                </a:effectLst>
              </a:rPr>
              <a:t> pulaak </a:t>
            </a:r>
            <a:r>
              <a:rPr lang="en-US" sz="2000" b="1" dirty="0" err="1">
                <a:solidFill>
                  <a:schemeClr val="bg1"/>
                </a:solidFill>
                <a:effectLst>
                  <a:glow rad="127000">
                    <a:srgbClr val="474062"/>
                  </a:glow>
                  <a:outerShdw blurRad="38100" dist="38100" dir="2700000" algn="tl">
                    <a:srgbClr val="000000">
                      <a:alpha val="43137"/>
                    </a:srgbClr>
                  </a:outerShdw>
                </a:effectLst>
              </a:rPr>
              <a:t>khiatna</a:t>
            </a:r>
            <a:r>
              <a:rPr lang="en-US" sz="2000" b="1" dirty="0">
                <a:solidFill>
                  <a:schemeClr val="bg1"/>
                </a:solidFill>
                <a:effectLst>
                  <a:glow rad="127000">
                    <a:srgbClr val="474062"/>
                  </a:glow>
                  <a:outerShdw blurRad="38100" dist="38100" dir="2700000" algn="tl">
                    <a:srgbClr val="000000">
                      <a:alpha val="43137"/>
                    </a:srgbClr>
                  </a:outerShdw>
                </a:effectLst>
              </a:rPr>
              <a:t> hi. </a:t>
            </a:r>
            <a:endParaRPr lang="en" sz="2000" b="1" dirty="0">
              <a:solidFill>
                <a:schemeClr val="bg1"/>
              </a:solidFill>
              <a:effectLst>
                <a:glow rad="127000">
                  <a:srgbClr val="474062"/>
                </a:glow>
                <a:outerShdw blurRad="38100" dist="38100" dir="2700000" algn="tl">
                  <a:srgbClr val="000000">
                    <a:alpha val="43137"/>
                  </a:srgbClr>
                </a:outerShdw>
              </a:effectLst>
            </a:endParaRPr>
          </a:p>
        </p:txBody>
      </p:sp>
      <p:sp>
        <p:nvSpPr>
          <p:cNvPr id="12" name="CuadroTexto 11">
            <a:extLst>
              <a:ext uri="{FF2B5EF4-FFF2-40B4-BE49-F238E27FC236}">
                <a16:creationId xmlns:a16="http://schemas.microsoft.com/office/drawing/2014/main" id="{F0937DA4-EBAB-1E46-B1F7-F56F6CA72A26}"/>
              </a:ext>
            </a:extLst>
          </p:cNvPr>
          <p:cNvSpPr txBox="1"/>
          <p:nvPr/>
        </p:nvSpPr>
        <p:spPr>
          <a:xfrm>
            <a:off x="4603429" y="2320040"/>
            <a:ext cx="7588570" cy="1015663"/>
          </a:xfrm>
          <a:prstGeom prst="rect">
            <a:avLst/>
          </a:prstGeom>
          <a:noFill/>
        </p:spPr>
        <p:txBody>
          <a:bodyPr wrap="square">
            <a:spAutoFit/>
          </a:bodyPr>
          <a:lstStyle/>
          <a:p>
            <a:pPr>
              <a:spcBef>
                <a:spcPts val="600"/>
              </a:spcBef>
            </a:pPr>
            <a:r>
              <a:rPr lang="en-US" sz="2000" b="1" dirty="0">
                <a:solidFill>
                  <a:schemeClr val="bg1"/>
                </a:solidFill>
                <a:effectLst>
                  <a:glow rad="127000">
                    <a:srgbClr val="474062"/>
                  </a:glow>
                  <a:outerShdw blurRad="38100" dist="38100" dir="2700000" algn="tl">
                    <a:srgbClr val="000000">
                      <a:alpha val="43137"/>
                    </a:srgbClr>
                  </a:outerShdw>
                </a:effectLst>
              </a:rPr>
              <a:t>Kha a neilo mi in Pasian’ Kha kiang pan hongpai nate </a:t>
            </a:r>
            <a:r>
              <a:rPr lang="en-US" sz="2000" b="1" dirty="0" err="1">
                <a:solidFill>
                  <a:schemeClr val="bg1"/>
                </a:solidFill>
                <a:effectLst>
                  <a:glow rad="127000">
                    <a:srgbClr val="474062"/>
                  </a:glow>
                  <a:outerShdw blurRad="38100" dist="38100" dir="2700000" algn="tl">
                    <a:srgbClr val="000000">
                      <a:alpha val="43137"/>
                    </a:srgbClr>
                  </a:outerShdw>
                </a:effectLst>
              </a:rPr>
              <a:t>sanglo</a:t>
            </a:r>
            <a:r>
              <a:rPr lang="en-US" sz="2000" b="1" dirty="0">
                <a:solidFill>
                  <a:schemeClr val="bg1"/>
                </a:solidFill>
                <a:effectLst>
                  <a:glow rad="127000">
                    <a:srgbClr val="474062"/>
                  </a:glow>
                  <a:outerShdw blurRad="38100" dist="38100" dir="2700000" algn="tl">
                    <a:srgbClr val="000000">
                      <a:alpha val="43137"/>
                    </a:srgbClr>
                  </a:outerShdw>
                </a:effectLst>
              </a:rPr>
              <a:t>-in </a:t>
            </a:r>
            <a:r>
              <a:rPr lang="en-US" sz="2000" b="1" dirty="0" err="1">
                <a:solidFill>
                  <a:schemeClr val="bg1"/>
                </a:solidFill>
                <a:effectLst>
                  <a:glow rad="127000">
                    <a:srgbClr val="474062"/>
                  </a:glow>
                  <a:outerShdw blurRad="38100" dist="38100" dir="2700000" algn="tl">
                    <a:srgbClr val="000000">
                      <a:alpha val="43137"/>
                    </a:srgbClr>
                  </a:outerShdw>
                </a:effectLst>
              </a:rPr>
              <a:t>hai</a:t>
            </a:r>
            <a:r>
              <a:rPr lang="en-US" sz="2000" b="1" dirty="0">
                <a:solidFill>
                  <a:schemeClr val="bg1"/>
                </a:solidFill>
                <a:effectLst>
                  <a:glow rad="127000">
                    <a:srgbClr val="474062"/>
                  </a:glow>
                  <a:outerShdw blurRad="38100" dist="38100" dir="2700000" algn="tl">
                    <a:srgbClr val="000000">
                      <a:alpha val="43137"/>
                    </a:srgbClr>
                  </a:outerShdw>
                </a:effectLst>
              </a:rPr>
              <a:t> gamtat hi </a:t>
            </a:r>
            <a:r>
              <a:rPr lang="en-US" sz="2000" b="1" dirty="0" err="1">
                <a:solidFill>
                  <a:schemeClr val="bg1"/>
                </a:solidFill>
                <a:effectLst>
                  <a:glow rad="127000">
                    <a:srgbClr val="474062"/>
                  </a:glow>
                  <a:outerShdw blurRad="38100" dist="38100" dir="2700000" algn="tl">
                    <a:srgbClr val="000000">
                      <a:alpha val="43137"/>
                    </a:srgbClr>
                  </a:outerShdw>
                </a:effectLst>
              </a:rPr>
              <a:t>cih</a:t>
            </a:r>
            <a:r>
              <a:rPr lang="en-US" sz="2000" b="1" dirty="0">
                <a:solidFill>
                  <a:schemeClr val="bg1"/>
                </a:solidFill>
                <a:effectLst>
                  <a:glow rad="127000">
                    <a:srgbClr val="474062"/>
                  </a:glow>
                  <a:outerShdw blurRad="38100" dist="38100" dir="2700000" algn="tl">
                    <a:srgbClr val="000000">
                      <a:alpha val="43137"/>
                    </a:srgbClr>
                  </a:outerShdw>
                </a:effectLst>
              </a:rPr>
              <a:t> ngaihsun in Kha hang </a:t>
            </a:r>
            <a:r>
              <a:rPr lang="en-US" sz="2000" b="1" dirty="0" err="1">
                <a:solidFill>
                  <a:schemeClr val="bg1"/>
                </a:solidFill>
                <a:effectLst>
                  <a:glow rad="127000">
                    <a:srgbClr val="474062"/>
                  </a:glow>
                  <a:outerShdw blurRad="38100" dist="38100" dir="2700000" algn="tl">
                    <a:srgbClr val="000000">
                      <a:alpha val="43137"/>
                    </a:srgbClr>
                  </a:outerShdw>
                </a:effectLst>
              </a:rPr>
              <a:t>bekin</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khentel</a:t>
            </a:r>
            <a:r>
              <a:rPr lang="en-US" sz="2000" b="1" dirty="0">
                <a:solidFill>
                  <a:schemeClr val="bg1"/>
                </a:solidFill>
                <a:effectLst>
                  <a:glow rad="127000">
                    <a:srgbClr val="474062"/>
                  </a:glow>
                  <a:outerShdw blurRad="38100" dist="38100" dir="2700000" algn="tl">
                    <a:srgbClr val="000000">
                      <a:alpha val="43137"/>
                    </a:srgbClr>
                  </a:outerShdw>
                </a:effectLst>
              </a:rPr>
              <a:t> thei ahih manin tua thute </a:t>
            </a:r>
            <a:r>
              <a:rPr lang="en-US" sz="2000" b="1" dirty="0" err="1">
                <a:solidFill>
                  <a:schemeClr val="bg1"/>
                </a:solidFill>
                <a:effectLst>
                  <a:glow rad="127000">
                    <a:srgbClr val="474062"/>
                  </a:glow>
                  <a:outerShdw blurRad="38100" dist="38100" dir="2700000" algn="tl">
                    <a:srgbClr val="000000">
                      <a:alpha val="43137"/>
                    </a:srgbClr>
                  </a:outerShdw>
                </a:effectLst>
              </a:rPr>
              <a:t>tel</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zolo</a:t>
            </a:r>
            <a:r>
              <a:rPr lang="en-US" sz="2000" b="1" dirty="0">
                <a:solidFill>
                  <a:schemeClr val="bg1"/>
                </a:solidFill>
                <a:effectLst>
                  <a:glow rad="127000">
                    <a:srgbClr val="474062"/>
                  </a:glow>
                  <a:outerShdw blurRad="38100" dist="38100" dir="2700000" algn="tl">
                    <a:srgbClr val="000000">
                      <a:alpha val="43137"/>
                    </a:srgbClr>
                  </a:outerShdw>
                </a:effectLst>
              </a:rPr>
              <a:t> uh hi</a:t>
            </a:r>
            <a:r>
              <a:rPr lang="en" sz="2000" b="1" dirty="0">
                <a:solidFill>
                  <a:schemeClr val="bg1"/>
                </a:solidFill>
                <a:effectLst>
                  <a:glow rad="127000">
                    <a:srgbClr val="474062"/>
                  </a:glow>
                  <a:outerShdw blurRad="38100" dist="38100" dir="2700000" algn="tl">
                    <a:srgbClr val="000000">
                      <a:alpha val="43137"/>
                    </a:srgbClr>
                  </a:outerShdw>
                </a:effectLst>
              </a:rPr>
              <a:t>  (1 Kor. 2:14 ).</a:t>
            </a:r>
          </a:p>
        </p:txBody>
      </p:sp>
      <p:pic>
        <p:nvPicPr>
          <p:cNvPr id="14" name="Imagen 13" descr="Un dibujo de un grupo de personas en una montaña&#10;&#10;Descripción generada automáticamente con confianza baja">
            <a:extLst>
              <a:ext uri="{FF2B5EF4-FFF2-40B4-BE49-F238E27FC236}">
                <a16:creationId xmlns:a16="http://schemas.microsoft.com/office/drawing/2014/main" id="{AC70E91D-9D5C-1E27-E41F-26D0D8E61C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4039" y="102691"/>
            <a:ext cx="2502158" cy="1006262"/>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sp>
        <p:nvSpPr>
          <p:cNvPr id="7" name="CuadroTexto 6">
            <a:extLst>
              <a:ext uri="{FF2B5EF4-FFF2-40B4-BE49-F238E27FC236}">
                <a16:creationId xmlns:a16="http://schemas.microsoft.com/office/drawing/2014/main" id="{93B30672-D355-E2DF-D3F3-7EF510DD4130}"/>
              </a:ext>
            </a:extLst>
          </p:cNvPr>
          <p:cNvSpPr txBox="1"/>
          <p:nvPr/>
        </p:nvSpPr>
        <p:spPr>
          <a:xfrm>
            <a:off x="4603428" y="5963674"/>
            <a:ext cx="7588569" cy="707886"/>
          </a:xfrm>
          <a:prstGeom prst="rect">
            <a:avLst/>
          </a:prstGeom>
          <a:noFill/>
        </p:spPr>
        <p:txBody>
          <a:bodyPr wrap="square">
            <a:spAutoFit/>
          </a:bodyPr>
          <a:lstStyle/>
          <a:p>
            <a:pPr>
              <a:spcBef>
                <a:spcPts val="600"/>
              </a:spcBef>
            </a:pPr>
            <a:r>
              <a:rPr lang="en" sz="2000" b="1" dirty="0">
                <a:solidFill>
                  <a:schemeClr val="bg1"/>
                </a:solidFill>
                <a:effectLst>
                  <a:glow rad="127000">
                    <a:srgbClr val="474062"/>
                  </a:glow>
                  <a:outerShdw blurRad="38100" dist="38100" dir="2700000" algn="tl">
                    <a:srgbClr val="000000">
                      <a:alpha val="43137"/>
                    </a:srgbClr>
                  </a:outerShdw>
                </a:effectLst>
              </a:rPr>
              <a:t>Galpa in lung hianna neilo-in lampi man hi ci-in a ngahsut hang in ama lam tawp in sihna hi (Paunak 16:25).</a:t>
            </a:r>
          </a:p>
        </p:txBody>
      </p:sp>
      <p:sp>
        <p:nvSpPr>
          <p:cNvPr id="11" name="CuadroTexto 10">
            <a:extLst>
              <a:ext uri="{FF2B5EF4-FFF2-40B4-BE49-F238E27FC236}">
                <a16:creationId xmlns:a16="http://schemas.microsoft.com/office/drawing/2014/main" id="{9E46D20C-B581-4F9C-1054-00B2F69F2C90}"/>
              </a:ext>
            </a:extLst>
          </p:cNvPr>
          <p:cNvSpPr txBox="1"/>
          <p:nvPr/>
        </p:nvSpPr>
        <p:spPr>
          <a:xfrm>
            <a:off x="4603430" y="4352619"/>
            <a:ext cx="7588570" cy="1631216"/>
          </a:xfrm>
          <a:prstGeom prst="rect">
            <a:avLst/>
          </a:prstGeom>
          <a:noFill/>
        </p:spPr>
        <p:txBody>
          <a:bodyPr wrap="square">
            <a:spAutoFit/>
          </a:bodyPr>
          <a:lstStyle/>
          <a:p>
            <a:pPr>
              <a:spcBef>
                <a:spcPts val="600"/>
              </a:spcBef>
            </a:pPr>
            <a:r>
              <a:rPr lang="en" sz="2000" b="1" dirty="0">
                <a:solidFill>
                  <a:schemeClr val="bg1"/>
                </a:solidFill>
                <a:effectLst>
                  <a:glow rad="127000">
                    <a:srgbClr val="474062"/>
                  </a:glow>
                  <a:outerShdw blurRad="38100" dist="38100" dir="2700000" algn="tl">
                    <a:srgbClr val="000000">
                      <a:alpha val="43137"/>
                    </a:srgbClr>
                  </a:outerShdw>
                </a:effectLst>
              </a:rPr>
              <a:t>Tua a thubul zuatna ah a lamdang vaite in nial na tawh mailam ding genkholh ding hitheilo hi. Hih zuatna nuai-ah, eite-in tua ii vaang’ ahihkeileh </a:t>
            </a:r>
            <a:r>
              <a:rPr lang="en-US" sz="2000" b="1" dirty="0">
                <a:solidFill>
                  <a:schemeClr val="bg1"/>
                </a:solidFill>
                <a:effectLst>
                  <a:glow rad="127000">
                    <a:srgbClr val="474062"/>
                  </a:glow>
                  <a:outerShdw blurRad="38100" dist="38100" dir="2700000" algn="tl">
                    <a:srgbClr val="000000">
                      <a:alpha val="43137"/>
                    </a:srgbClr>
                  </a:outerShdw>
                </a:effectLst>
              </a:rPr>
              <a:t>eite ngak </a:t>
            </a:r>
            <a:r>
              <a:rPr lang="en-US" sz="2000" b="1" dirty="0" err="1">
                <a:solidFill>
                  <a:schemeClr val="bg1"/>
                </a:solidFill>
                <a:effectLst>
                  <a:glow rad="127000">
                    <a:srgbClr val="474062"/>
                  </a:glow>
                  <a:outerShdw blurRad="38100" dist="38100" dir="2700000" algn="tl">
                    <a:srgbClr val="000000">
                      <a:alpha val="43137"/>
                    </a:srgbClr>
                  </a:outerShdw>
                </a:effectLst>
              </a:rPr>
              <a:t>mailam</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hun</a:t>
            </a:r>
            <a:r>
              <a:rPr lang="en-US" sz="2000" b="1" dirty="0">
                <a:solidFill>
                  <a:schemeClr val="bg1"/>
                </a:solidFill>
                <a:effectLst>
                  <a:glow rad="127000">
                    <a:srgbClr val="474062"/>
                  </a:glow>
                  <a:outerShdw blurRad="38100" dist="38100" dir="2700000" algn="tl">
                    <a:srgbClr val="000000">
                      <a:alpha val="43137"/>
                    </a:srgbClr>
                  </a:outerShdw>
                </a:effectLst>
              </a:rPr>
              <a:t> theih theihna </a:t>
            </a:r>
            <a:r>
              <a:rPr lang="en-US" sz="2000" b="1" dirty="0" err="1">
                <a:solidFill>
                  <a:schemeClr val="bg1"/>
                </a:solidFill>
                <a:effectLst>
                  <a:glow rad="127000">
                    <a:srgbClr val="474062"/>
                  </a:glow>
                  <a:outerShdw blurRad="38100" dist="38100" dir="2700000" algn="tl">
                    <a:srgbClr val="000000">
                      <a:alpha val="43137"/>
                    </a:srgbClr>
                  </a:outerShdw>
                </a:effectLst>
              </a:rPr>
              <a:t>i</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nial</a:t>
            </a:r>
            <a:r>
              <a:rPr lang="en-US" sz="2000" b="1" dirty="0">
                <a:solidFill>
                  <a:schemeClr val="bg1"/>
                </a:solidFill>
                <a:effectLst>
                  <a:glow rad="127000">
                    <a:srgbClr val="474062"/>
                  </a:glow>
                  <a:outerShdw blurRad="38100" dist="38100" dir="2700000" algn="tl">
                    <a:srgbClr val="000000">
                      <a:alpha val="43137"/>
                    </a:srgbClr>
                  </a:outerShdw>
                </a:effectLst>
              </a:rPr>
              <a:t> </a:t>
            </a:r>
            <a:r>
              <a:rPr lang="en-US" sz="2000" b="1" dirty="0" err="1">
                <a:solidFill>
                  <a:schemeClr val="bg1"/>
                </a:solidFill>
                <a:effectLst>
                  <a:glow rad="127000">
                    <a:srgbClr val="474062"/>
                  </a:glow>
                  <a:outerShdw blurRad="38100" dist="38100" dir="2700000" algn="tl">
                    <a:srgbClr val="000000">
                      <a:alpha val="43137"/>
                    </a:srgbClr>
                  </a:outerShdw>
                </a:effectLst>
              </a:rPr>
              <a:t>aleh</a:t>
            </a:r>
            <a:r>
              <a:rPr lang="en-US" sz="2000" b="1" dirty="0">
                <a:solidFill>
                  <a:schemeClr val="bg1"/>
                </a:solidFill>
                <a:effectLst>
                  <a:glow rad="127000">
                    <a:srgbClr val="474062"/>
                  </a:glow>
                  <a:outerShdw blurRad="38100" dist="38100" dir="2700000" algn="tl">
                    <a:srgbClr val="000000">
                      <a:alpha val="43137"/>
                    </a:srgbClr>
                  </a:outerShdw>
                </a:effectLst>
              </a:rPr>
              <a:t> Pasian’ thu nungta pan in bang phat </a:t>
            </a:r>
            <a:r>
              <a:rPr lang="en-US" sz="2000" b="1" dirty="0" err="1">
                <a:solidFill>
                  <a:schemeClr val="bg1"/>
                </a:solidFill>
                <a:effectLst>
                  <a:glow rad="127000">
                    <a:srgbClr val="474062"/>
                  </a:glow>
                  <a:outerShdw blurRad="38100" dist="38100" dir="2700000" algn="tl">
                    <a:srgbClr val="000000">
                      <a:alpha val="43137"/>
                    </a:srgbClr>
                  </a:outerShdw>
                </a:effectLst>
              </a:rPr>
              <a:t>tuamna</a:t>
            </a:r>
            <a:r>
              <a:rPr lang="en-US" sz="2000" b="1" dirty="0">
                <a:solidFill>
                  <a:schemeClr val="bg1"/>
                </a:solidFill>
                <a:effectLst>
                  <a:glow rad="127000">
                    <a:srgbClr val="474062"/>
                  </a:glow>
                  <a:outerShdw blurRad="38100" dist="38100" dir="2700000" algn="tl">
                    <a:srgbClr val="000000">
                      <a:alpha val="43137"/>
                    </a:srgbClr>
                  </a:outerShdw>
                </a:effectLst>
              </a:rPr>
              <a:t> ngah thei ding hiam?</a:t>
            </a:r>
            <a:endParaRPr lang="en" sz="2000" b="1" dirty="0">
              <a:solidFill>
                <a:schemeClr val="bg1"/>
              </a:solidFill>
              <a:effectLst>
                <a:glow rad="127000">
                  <a:srgbClr val="474062"/>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1746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1215</TotalTime>
  <Words>1566</Words>
  <Application>Microsoft Office PowerPoint</Application>
  <PresentationFormat>Panorámica</PresentationFormat>
  <Paragraphs>58</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 Display</vt:lpstr>
      <vt:lpstr>Arial</vt:lpstr>
      <vt:lpstr>Aptos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103</cp:revision>
  <dcterms:created xsi:type="dcterms:W3CDTF">2024-03-31T16:03:06Z</dcterms:created>
  <dcterms:modified xsi:type="dcterms:W3CDTF">2024-04-07T06:50:39Z</dcterms:modified>
</cp:coreProperties>
</file>