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75" r:id="rId3"/>
    <p:sldId id="278" r:id="rId4"/>
    <p:sldId id="257" r:id="rId5"/>
    <p:sldId id="258" r:id="rId6"/>
    <p:sldId id="259" r:id="rId7"/>
    <p:sldId id="260" r:id="rId8"/>
    <p:sldId id="276" r:id="rId9"/>
    <p:sldId id="262" r:id="rId10"/>
    <p:sldId id="263" r:id="rId11"/>
    <p:sldId id="274" r:id="rId12"/>
    <p:sldId id="277" r:id="rId13"/>
    <p:sldId id="271" r:id="rId14"/>
    <p:sldId id="272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7D5"/>
    <a:srgbClr val="E18B61"/>
    <a:srgbClr val="889FB8"/>
    <a:srgbClr val="99A0A7"/>
    <a:srgbClr val="A0DDE0"/>
    <a:srgbClr val="73CDD1"/>
    <a:srgbClr val="474062"/>
    <a:srgbClr val="5C537E"/>
    <a:srgbClr val="FF2D82"/>
    <a:srgbClr val="F20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0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DA4875-3509-4BD2-1283-82D27DF4E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2FF61C5-B525-29F5-22A8-36CEA36C4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47233-5F94-AFB2-95AB-7C459B125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E7660D-A579-6F22-2D2D-5E46BA9D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BF3EA-4BB7-DE2E-C204-41E485E1F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090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CF4F8-50BE-AD5E-942F-CD19BD9C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9A7E9E-E77F-0C08-3E70-F258FDB4D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3CB7A9-25CC-71B2-B9AF-FE890E14A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56C2B-8A08-F0FE-4A57-A8768D54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1FB862-053A-B816-FF53-12FDCF675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559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6650D8-FEB3-B2E0-A590-87BDF1B0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39E184A-8D68-4AB6-530E-19F2A77F8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F5F93E-FF3F-73A2-04A5-DC1BB0F4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FDEFCB-E941-6715-79E1-23134197F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9C0A85-62B3-98CC-A894-73EDE971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42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3B650-C665-D13B-A385-B35B8853B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4EB1C1A-7915-9D54-ABB2-3D466E64D5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E0233F-7362-C71A-9547-DF3DC4D11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73702E-592A-DF66-F5BD-658C0D838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C32D2C-2898-C240-C486-8531262AD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6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406CEB-5850-DE6E-B2AA-235CE8E80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14BC2D-74B0-4C15-5BAE-3EF465F775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61F36F-2B83-FCDA-34B4-AAD98764B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EFED6-60BE-4FB4-A4FC-56C46F651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91120A-FEAA-2C73-647F-D38872E04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64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8889D-EEDD-E4BA-8870-3856F7B1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20167-6B12-A1D7-0CA9-E5C69474D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1316D8-4FD6-846F-8207-0407F6B2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06CC65-F842-A55A-07E5-01C7D9977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6FE04E-8A0E-D5D2-4F91-477665BED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54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4DBFEB-5A1D-4C1A-BB76-AE20E3DF1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DB0450-48E3-9591-54BB-6BDE7EEBA9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174A85-453A-A2E5-1D7E-B55D71BCF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C00A214-313F-E43F-592E-86CD96EA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85EFD7E-BBB9-546F-C72B-B99065CB4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F4F6B6-8A05-7A20-3D1E-92FE79419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926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A8CBF1-7372-0612-D972-187F2C994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B27287-505D-BFD2-D050-53405E916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6583EB2-BFCA-28D6-B7E0-298244DD5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04391B3-AA6C-D313-34AB-877D1CED4A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CA0A21-7B59-5A03-807E-38FB8EBE2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65F1E18-613B-E0D6-7166-2D34452BB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1D37D62-E552-FC49-60A9-C4B366DD2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5A87FD5-BA43-C0D2-5681-4FC40BA3D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8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80B421-968E-EB97-EFD3-47816A63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33B6BEA-B549-F20B-A9EC-AD0F860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BDDC2B-293D-FC29-AA86-A55242902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ACDE488-A3FB-62E9-9634-6EB46002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1DC27CD-8340-154C-75A7-5A6A1A290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465C90-7210-CB6F-FC49-89FB24B0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0B6B0C-9056-4A1E-205D-185AC0F3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396FC7-23B4-4655-56C2-E31694C56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ADF9A3-1348-748E-0F05-A638F79D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D122E4-D1CA-5753-703A-3F572449B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7D584B-4F97-FED2-9C9F-850910DBB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34EEA01-1C99-5D49-CA73-ABE873084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C9FB336-2D6B-EB8C-BC2C-03951087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D02D1-98AC-907E-DB67-81D02DDB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57DBC6-6127-54C6-5A1D-106A0C494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CA1E45-0F13-5D8E-104F-73A56785E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25B6D7-9228-B9D2-65BF-F59493BF7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4795A6-9936-8A4A-7437-DEFC83487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244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8D22C6-1272-DDDB-82C0-961AA6BD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4333A19-CA63-4DE3-C217-5C13D4B997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453DC67-F502-6BA3-6671-EECFA44DC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A5230D-CFE6-E975-3718-CB3FDEE16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A240E5-D140-FEB4-AF2B-674684880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1EFCDC-F9BD-1785-E634-F1845A0C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35ECC0-FF98-E549-2CAD-BB6BA1BB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B8C720-2A7A-BAAE-C7C7-5F9135B39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FF433-9C4D-087E-74FB-EA52B193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C591A7-9361-17AB-3791-120ABC17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6AF8D-4A3B-8061-B868-A8188CB24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21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5D95D5-CBB1-6C19-713D-601CDF6B1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F206D-10D2-E2AC-0F11-ABFE885F4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6956E-7AE4-C1D9-78F3-9BCF6AE1F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FE203-43A0-EBCB-81E1-12F65CCB0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17FEEA-2EC3-43FB-1A09-E76D3ED6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37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2E5F51-9F05-17AC-220C-4A91FAB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5AE5D7A-3CA5-5C7A-F7E0-42064D15C3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43AF69-973E-7058-1E1B-10DE9A21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1F33F7-852D-A6CB-24FE-9C7FEA52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03162C-4C0B-2482-88B7-DB52B496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7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481E-9019-B80B-7F80-0886A814E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21D96-B4A8-4F22-6785-16836A97A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121BD8-1CF2-E04E-FCB8-D5D655DBC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87FC19-DE6A-E03F-6C7C-3862D6F36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330F905-9B60-BA4A-2FAD-EB0DA0782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1579DC-30D5-CC44-9DB7-DE8E399C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8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975EA8-360A-3720-EA8C-96A04685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9DFECC-49D6-E4C3-96E8-CD2AC6FDB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3F34A63-F946-6304-3349-CCD4854D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8C1A0A-A038-54AC-9805-F1985846D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E370B3-7576-9224-3957-17DF71F41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62E755-4B53-354D-CE3A-F5FF8777A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C853014-052F-B0F3-2E19-0105D8EB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874040-5DBD-6F97-3653-0DC2024DB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06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438088-AFD6-6406-E6E6-70678F554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40DF3F4-3DD2-B949-778E-217F39691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6E3D5A-183F-081E-8A81-720EA5B37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0C4C70-890E-6B64-AC2F-64010979B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BBF016B-0BCF-DA07-CBBE-733012FD3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D362595-A6C0-C5C0-3D43-246479BE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B2F8EF4-83E7-1782-8E41-27AFE493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3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92D27-420A-7038-E8FB-F3A5D109C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758E3D-4263-849D-38C4-6C247A4AE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53A75DA-F451-0DB1-B1D3-F4FBA59F3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B6A437-8EE1-BF5B-96DD-AC7F9D8C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5B2752-3C9E-A160-75ED-71FF9ED8F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4CD5066-D290-1CAA-E3C9-D4E8C3A5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5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6F3BCA-865E-29E7-68A0-E83AF571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0F3C2CD-3FCA-662A-E837-8A83070B1F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4FA65AC-2B34-DEFF-7363-D643E740D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760E6B-1196-786B-B993-CF193C99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1625B5-4CAC-BCC9-CD3B-2CE86F9E0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E98DF28-1991-1E55-5771-4DC99E74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1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B337231-0C0F-8765-07C7-48D3A73F9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1BF194-C620-E49D-C801-2ECBA229A6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70D5E7-8BE0-F98C-3C72-BA4B3196A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2B7CA8-529F-44B7-914D-1B87AC336B9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7CA03FD-F10C-51DC-A13D-55EA4A575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E19F6-8C13-DEF6-9A4D-2C8EA5E1F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FCEE-77AA-43A3-B1CE-268EBBAB9D0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118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A8C5A5D-C097-250F-C412-A066F2228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B86F53-0E69-64C8-D38A-0CE4DF015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2EFC70-42B9-B440-F5BA-8206107C2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B62E05-ADC2-4122-9268-6A08E038518D}" type="datetimeFigureOut">
              <a:rPr lang="es-ES" smtClean="0"/>
              <a:t>11/04/2024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62F63B-6DDF-4238-57D3-96A0D44BF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CFEBC9-A1F7-84A7-30FE-3B9A35238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279A24-7FEC-48AB-9F00-4A19033EAC4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95138B80-96FB-BEFA-D2B7-BF74EEA1E75F}"/>
              </a:ext>
            </a:extLst>
          </p:cNvPr>
          <p:cNvSpPr txBox="1"/>
          <p:nvPr/>
        </p:nvSpPr>
        <p:spPr>
          <a:xfrm>
            <a:off x="2149642" y="517690"/>
            <a:ext cx="7892716" cy="3438294"/>
          </a:xfrm>
          <a:prstGeom prst="rect">
            <a:avLst/>
          </a:prstGeom>
          <a:noFill/>
        </p:spPr>
        <p:txBody>
          <a:bodyPr wrap="square" rtlCol="0">
            <a:prstTxWarp prst="textFadeDown">
              <a:avLst>
                <a:gd name="adj" fmla="val 17290"/>
              </a:avLst>
            </a:prstTxWarp>
            <a:spAutoFit/>
          </a:bodyPr>
          <a:lstStyle/>
          <a:p>
            <a:pPr algn="ctr"/>
            <a:r>
              <a:rPr lang="en-ZA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UKUKHANYA</a:t>
            </a:r>
            <a:endParaRPr lang="en" sz="7200" b="1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algn="ctr"/>
            <a:r>
              <a:rPr lang="en-ZA" sz="7200" b="1" dirty="0">
                <a:ln w="25400" cmpd="sng">
                  <a:solidFill>
                    <a:srgbClr val="FFFF00"/>
                  </a:solidFill>
                  <a:prstDash val="solid"/>
                </a:ln>
                <a:solidFill>
                  <a:schemeClr val="bg1"/>
                </a:solidFill>
              </a:rPr>
              <a:t> KUKHAZIMULA EBUMNYAMENI</a:t>
            </a:r>
            <a:endParaRPr lang="en" sz="7200" b="1" spc="600" dirty="0">
              <a:ln w="25400" cmpd="sng">
                <a:solidFill>
                  <a:srgbClr val="FFFF00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258DF7-4841-EEAF-4B52-78106B53AFEA}"/>
              </a:ext>
            </a:extLst>
          </p:cNvPr>
          <p:cNvSpPr txBox="1"/>
          <p:nvPr/>
        </p:nvSpPr>
        <p:spPr>
          <a:xfrm>
            <a:off x="6858668" y="6447415"/>
            <a:ext cx="5245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ZA" sz="1600" b="1" dirty="0" err="1">
                <a:solidFill>
                  <a:srgbClr val="D8DBCF"/>
                </a:solidFill>
              </a:rPr>
              <a:t>Isifundo</a:t>
            </a:r>
            <a:r>
              <a:rPr lang="en-ZA" sz="1600" b="1" dirty="0">
                <a:solidFill>
                  <a:srgbClr val="D8DBCF"/>
                </a:solidFill>
              </a:rPr>
              <a:t> 3 </a:t>
            </a:r>
            <a:r>
              <a:rPr lang="en-ZA" sz="1600" b="1" dirty="0" err="1">
                <a:solidFill>
                  <a:srgbClr val="D8DBCF"/>
                </a:solidFill>
              </a:rPr>
              <a:t>ukulungiselela</a:t>
            </a:r>
            <a:r>
              <a:rPr lang="en-ZA" sz="1600" b="1" dirty="0">
                <a:solidFill>
                  <a:srgbClr val="D8DBCF"/>
                </a:solidFill>
              </a:rPr>
              <a:t> </a:t>
            </a:r>
            <a:r>
              <a:rPr lang="en-ZA" sz="1600" b="1" dirty="0" err="1">
                <a:solidFill>
                  <a:srgbClr val="D8DBCF"/>
                </a:solidFill>
              </a:rPr>
              <a:t>uMbasa</a:t>
            </a:r>
            <a:r>
              <a:rPr lang="en-ZA" sz="1600" b="1" dirty="0">
                <a:solidFill>
                  <a:srgbClr val="D8DBCF"/>
                </a:solidFill>
              </a:rPr>
              <a:t> 20, 2024</a:t>
            </a:r>
            <a:endParaRPr lang="en" sz="1600" b="1" dirty="0">
              <a:solidFill>
                <a:srgbClr val="D8DB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8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1384760" y="1604823"/>
            <a:ext cx="1060944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600" b="1" dirty="0">
                <a:latin typeface="Constantia" panose="02030602050306030303" pitchFamily="18" charset="0"/>
              </a:rPr>
              <a:t>“</a:t>
            </a:r>
            <a:r>
              <a:rPr lang="en-ZA" sz="2600" b="1" dirty="0" err="1">
                <a:latin typeface="Constantia" panose="02030602050306030303" pitchFamily="18" charset="0"/>
              </a:rPr>
              <a:t>Ubumnyama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bukamoya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bamboze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umhlaba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nobumnyama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obunzulu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abantu</a:t>
            </a:r>
            <a:r>
              <a:rPr lang="en-ZA" sz="2600" b="1" dirty="0">
                <a:latin typeface="Constantia" panose="02030602050306030303" pitchFamily="18" charset="0"/>
              </a:rPr>
              <a:t>. </a:t>
            </a:r>
            <a:r>
              <a:rPr lang="en-ZA" sz="2600" b="1" dirty="0" err="1">
                <a:latin typeface="Constantia" panose="02030602050306030303" pitchFamily="18" charset="0"/>
              </a:rPr>
              <a:t>Kunokungabaza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emabandleni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amaningi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kanye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nokungathembeki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ekuchasiseni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imiBhalo</a:t>
            </a:r>
            <a:r>
              <a:rPr lang="en-ZA" sz="2600" b="1" dirty="0">
                <a:latin typeface="Constantia" panose="02030602050306030303" pitchFamily="18" charset="0"/>
              </a:rPr>
              <a:t>. </a:t>
            </a:r>
            <a:r>
              <a:rPr lang="en-ZA" sz="2600" b="1" dirty="0" err="1">
                <a:latin typeface="Constantia" panose="02030602050306030303" pitchFamily="18" charset="0"/>
              </a:rPr>
              <a:t>Abaningi</a:t>
            </a:r>
            <a:r>
              <a:rPr lang="en-ZA" sz="2600" b="1" dirty="0">
                <a:latin typeface="Constantia" panose="02030602050306030303" pitchFamily="18" charset="0"/>
              </a:rPr>
              <a:t>, </a:t>
            </a:r>
            <a:r>
              <a:rPr lang="en-ZA" sz="2600" b="1" dirty="0" err="1">
                <a:latin typeface="Constantia" panose="02030602050306030303" pitchFamily="18" charset="0"/>
              </a:rPr>
              <a:t>abaningi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kakhulu</a:t>
            </a:r>
            <a:r>
              <a:rPr lang="en-ZA" sz="2600" b="1" dirty="0">
                <a:latin typeface="Constantia" panose="02030602050306030303" pitchFamily="18" charset="0"/>
              </a:rPr>
              <a:t>, </a:t>
            </a:r>
            <a:r>
              <a:rPr lang="en-ZA" sz="2600" b="1" dirty="0" err="1">
                <a:latin typeface="Constantia" panose="02030602050306030303" pitchFamily="18" charset="0"/>
              </a:rPr>
              <a:t>bangabaza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ubunjalo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kanye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neqiniso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lemiBhalo</a:t>
            </a:r>
            <a:r>
              <a:rPr lang="en-ZA" sz="2600" b="1" dirty="0">
                <a:latin typeface="Constantia" panose="02030602050306030303" pitchFamily="18" charset="0"/>
              </a:rPr>
              <a:t>. </a:t>
            </a:r>
            <a:r>
              <a:rPr lang="en-ZA" sz="2600" b="1" dirty="0" err="1">
                <a:latin typeface="Constantia" panose="02030602050306030303" pitchFamily="18" charset="0"/>
              </a:rPr>
              <a:t>Ukucabanga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komuntu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kanye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nokuzindla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kwenhliziyo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yomuntu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kubukela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phansi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ukuphefumulelwa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kwezwi</a:t>
            </a:r>
            <a:r>
              <a:rPr lang="en-ZA" sz="2600" b="1" dirty="0">
                <a:latin typeface="Constantia" panose="02030602050306030303" pitchFamily="18" charset="0"/>
              </a:rPr>
              <a:t> </a:t>
            </a:r>
            <a:r>
              <a:rPr lang="en-ZA" sz="2600" b="1" dirty="0" err="1">
                <a:latin typeface="Constantia" panose="02030602050306030303" pitchFamily="18" charset="0"/>
              </a:rPr>
              <a:t>likaNkulunkulu</a:t>
            </a:r>
            <a:r>
              <a:rPr lang="en-ZA" sz="2600" b="1" dirty="0">
                <a:latin typeface="Constantia" panose="02030602050306030303" pitchFamily="18" charset="0"/>
              </a:rPr>
              <a:t> […]</a:t>
            </a:r>
            <a:endParaRPr lang="en" sz="2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600" b="1" dirty="0">
                <a:latin typeface="Constantia" panose="02030602050306030303" pitchFamily="18" charset="0"/>
              </a:rPr>
              <a:t>Lena </a:t>
            </a:r>
            <a:r>
              <a:rPr lang="en-US" sz="2600" b="1" dirty="0" err="1">
                <a:latin typeface="Constantia" panose="02030602050306030303" pitchFamily="18" charset="0"/>
              </a:rPr>
              <a:t>ncwadi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engcwele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yamelana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nezishayo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zikaSathane</a:t>
            </a:r>
            <a:r>
              <a:rPr lang="en-US" sz="2600" b="1" dirty="0"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latin typeface="Constantia" panose="02030602050306030303" pitchFamily="18" charset="0"/>
              </a:rPr>
              <a:t>owayehlangene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ababi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ukuba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bafihle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konke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okukaNkulunkulu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efwini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lobumnyama</a:t>
            </a:r>
            <a:r>
              <a:rPr lang="en-US" sz="2600" b="1" dirty="0"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latin typeface="Constantia" panose="02030602050306030303" pitchFamily="18" charset="0"/>
              </a:rPr>
              <a:t>Kodwa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uNkulunkulu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uligcinile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izwi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lakhe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ngamandla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akhe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amangalisayo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ngesimo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elikuso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namhlanje</a:t>
            </a:r>
            <a:r>
              <a:rPr lang="en-US" sz="2600" b="1" dirty="0">
                <a:latin typeface="Constantia" panose="02030602050306030303" pitchFamily="18" charset="0"/>
              </a:rPr>
              <a:t>—</a:t>
            </a:r>
            <a:r>
              <a:rPr lang="en-US" sz="2600" b="1" dirty="0" err="1">
                <a:latin typeface="Constantia" panose="02030602050306030303" pitchFamily="18" charset="0"/>
              </a:rPr>
              <a:t>liyisithombe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noma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incwadi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esiholayo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singumndeni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wabantu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ukusibonisa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indlela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eya</a:t>
            </a:r>
            <a:r>
              <a:rPr lang="en-US" sz="2600" b="1" dirty="0"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latin typeface="Constantia" panose="02030602050306030303" pitchFamily="18" charset="0"/>
              </a:rPr>
              <a:t>ezulwini</a:t>
            </a:r>
            <a:r>
              <a:rPr lang="en-US" sz="2600" b="1" dirty="0">
                <a:latin typeface="Constantia" panose="02030602050306030303" pitchFamily="18" charset="0"/>
              </a:rPr>
              <a:t>.</a:t>
            </a:r>
            <a:endParaRPr lang="en" sz="26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1235413" y="58368"/>
            <a:ext cx="10885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400" b="1" dirty="0"/>
              <a:t>EGW (Selected Messages, volume 1, page 17)</a:t>
            </a:r>
          </a:p>
        </p:txBody>
      </p:sp>
    </p:spTree>
    <p:extLst>
      <p:ext uri="{BB962C8B-B14F-4D97-AF65-F5344CB8AC3E}">
        <p14:creationId xmlns:p14="http://schemas.microsoft.com/office/powerpoint/2010/main" val="3202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6000" b="1" dirty="0">
                <a:ln w="6600">
                  <a:solidFill>
                    <a:srgbClr val="132960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132960"/>
                  </a:outerShdw>
                </a:effectLst>
              </a:rPr>
              <a:t>UKULWELA INGQONDO</a:t>
            </a:r>
            <a:endParaRPr lang="en" sz="6000" b="1" dirty="0">
              <a:ln w="6600">
                <a:solidFill>
                  <a:srgbClr val="132960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13296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2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F3A1A4B-D33D-DA61-9C6D-E6CF22BFC4F9}"/>
              </a:ext>
            </a:extLst>
          </p:cNvPr>
          <p:cNvSpPr txBox="1"/>
          <p:nvPr/>
        </p:nvSpPr>
        <p:spPr>
          <a:xfrm>
            <a:off x="301558" y="442425"/>
            <a:ext cx="10126494" cy="646331"/>
          </a:xfrm>
          <a:prstGeom prst="rect">
            <a:avLst/>
          </a:prstGeom>
          <a:solidFill>
            <a:srgbClr val="889FB8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UNkulunkulu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walelizwe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uphuphuthekisile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ingqondo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yabo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ukuze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kungasi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kubo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ukukhanya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kwevangeli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lenkazimulo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kaKristu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ongumfanekiso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kaNkulunkulu</a:t>
            </a:r>
            <a:r>
              <a:rPr lang="en-Z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(2 Korinte 4:4</a:t>
            </a:r>
            <a:r>
              <a:rPr lang="e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7CE2429-13E7-8830-A05C-9623E1D98697}"/>
              </a:ext>
            </a:extLst>
          </p:cNvPr>
          <p:cNvSpPr txBox="1"/>
          <p:nvPr/>
        </p:nvSpPr>
        <p:spPr>
          <a:xfrm>
            <a:off x="0" y="1088756"/>
            <a:ext cx="9381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Isisho</a:t>
            </a:r>
            <a:r>
              <a:rPr lang="en-ZA" sz="2000" b="1" dirty="0"/>
              <a:t> </a:t>
            </a:r>
            <a:r>
              <a:rPr lang="en-ZA" sz="2000" b="1" dirty="0" err="1"/>
              <a:t>sesiSpanish</a:t>
            </a:r>
            <a:r>
              <a:rPr lang="en-ZA" sz="2000" b="1" dirty="0"/>
              <a:t> </a:t>
            </a:r>
            <a:r>
              <a:rPr lang="en-ZA" sz="2000" b="1" dirty="0" err="1"/>
              <a:t>sithi</a:t>
            </a:r>
            <a:r>
              <a:rPr lang="en-ZA" sz="2000" b="1" dirty="0"/>
              <a:t>: “</a:t>
            </a:r>
            <a:r>
              <a:rPr lang="en-ZA" sz="2000" b="1" dirty="0" err="1"/>
              <a:t>Ayikho</a:t>
            </a:r>
            <a:r>
              <a:rPr lang="en-ZA" sz="2000" b="1" dirty="0"/>
              <a:t> </a:t>
            </a:r>
            <a:r>
              <a:rPr lang="en-ZA" sz="2000" b="1" dirty="0" err="1"/>
              <a:t>impumputhe</a:t>
            </a:r>
            <a:r>
              <a:rPr lang="en-ZA" sz="2000" b="1" dirty="0"/>
              <a:t> </a:t>
            </a:r>
            <a:r>
              <a:rPr lang="en-ZA" sz="2000" b="1" dirty="0" err="1"/>
              <a:t>endlula</a:t>
            </a:r>
            <a:r>
              <a:rPr lang="en-ZA" sz="2000" b="1" dirty="0"/>
              <a:t> </a:t>
            </a:r>
            <a:r>
              <a:rPr lang="en-ZA" sz="2000" b="1" dirty="0" err="1"/>
              <a:t>umuntu</a:t>
            </a:r>
            <a:r>
              <a:rPr lang="en-ZA" sz="2000" b="1" dirty="0"/>
              <a:t>, </a:t>
            </a:r>
            <a:r>
              <a:rPr lang="en-ZA" sz="2000" b="1" dirty="0" err="1"/>
              <a:t>ongafuni</a:t>
            </a:r>
            <a:r>
              <a:rPr lang="en-ZA" sz="2000" b="1" dirty="0"/>
              <a:t> </a:t>
            </a:r>
            <a:r>
              <a:rPr lang="en-ZA" sz="2000" b="1" dirty="0" err="1"/>
              <a:t>ukubona</a:t>
            </a:r>
            <a:r>
              <a:rPr lang="en-ZA" sz="2000" b="1" dirty="0"/>
              <a:t>.” </a:t>
            </a:r>
            <a:r>
              <a:rPr lang="en-ZA" sz="2000" b="1" dirty="0" err="1"/>
              <a:t>Okungukuthi</a:t>
            </a:r>
            <a:r>
              <a:rPr lang="en-ZA" sz="2000" b="1" dirty="0"/>
              <a:t>, </a:t>
            </a:r>
            <a:r>
              <a:rPr lang="en-ZA" sz="2000" b="1" dirty="0" err="1"/>
              <a:t>akusizi</a:t>
            </a:r>
            <a:r>
              <a:rPr lang="en-ZA" sz="2000" b="1" dirty="0"/>
              <a:t> </a:t>
            </a:r>
            <a:r>
              <a:rPr lang="en-ZA" sz="2000" b="1" dirty="0" err="1"/>
              <a:t>ukubonisa</a:t>
            </a:r>
            <a:r>
              <a:rPr lang="en-ZA" sz="2000" b="1" dirty="0"/>
              <a:t> </a:t>
            </a:r>
            <a:r>
              <a:rPr lang="en-ZA" sz="2000" b="1" dirty="0" err="1"/>
              <a:t>umuntu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abone</a:t>
            </a:r>
            <a:r>
              <a:rPr lang="en-ZA" sz="2000" b="1" dirty="0"/>
              <a:t> </a:t>
            </a:r>
            <a:r>
              <a:rPr lang="en-ZA" sz="2000" b="1" dirty="0" err="1"/>
              <a:t>lokho</a:t>
            </a:r>
            <a:r>
              <a:rPr lang="en-ZA" sz="2000" b="1" dirty="0"/>
              <a:t> </a:t>
            </a:r>
            <a:r>
              <a:rPr lang="en-ZA" sz="2000" b="1" dirty="0" err="1"/>
              <a:t>angafuni</a:t>
            </a:r>
            <a:r>
              <a:rPr lang="en-ZA" sz="2000" b="1" dirty="0"/>
              <a:t> </a:t>
            </a:r>
            <a:r>
              <a:rPr lang="en-ZA" sz="2000" b="1" dirty="0" err="1"/>
              <a:t>ukukubona</a:t>
            </a:r>
            <a:r>
              <a:rPr lang="en-ZA" sz="2000" b="1" dirty="0"/>
              <a:t>. </a:t>
            </a:r>
            <a:r>
              <a:rPr lang="en-ZA" sz="2000" b="1" dirty="0" err="1"/>
              <a:t>Kunjalo</a:t>
            </a:r>
            <a:r>
              <a:rPr lang="en-ZA" sz="2000" b="1" dirty="0"/>
              <a:t> </a:t>
            </a:r>
            <a:r>
              <a:rPr lang="en-ZA" sz="2000" b="1" dirty="0" err="1"/>
              <a:t>nakulabo</a:t>
            </a:r>
            <a:r>
              <a:rPr lang="en-ZA" sz="2000" b="1" dirty="0"/>
              <a:t> “</a:t>
            </a:r>
            <a:r>
              <a:rPr lang="en-ZA" sz="2000" b="1" dirty="0" err="1"/>
              <a:t>unkulunkulu</a:t>
            </a:r>
            <a:r>
              <a:rPr lang="en-ZA" sz="2000" b="1" dirty="0"/>
              <a:t> </a:t>
            </a:r>
            <a:r>
              <a:rPr lang="en-ZA" sz="2000" b="1" dirty="0" err="1"/>
              <a:t>walomhlaba</a:t>
            </a:r>
            <a:r>
              <a:rPr lang="en-ZA" sz="2000" b="1" dirty="0"/>
              <a:t>” </a:t>
            </a:r>
            <a:r>
              <a:rPr lang="en-ZA" sz="2000" b="1" dirty="0" err="1"/>
              <a:t>abaphumputhekisile</a:t>
            </a:r>
            <a:r>
              <a:rPr lang="en-ZA" sz="2000" b="1" dirty="0"/>
              <a:t> (2Co. 4:4).</a:t>
            </a:r>
            <a:endParaRPr lang="en" sz="2000" b="1" dirty="0"/>
          </a:p>
        </p:txBody>
      </p:sp>
      <p:pic>
        <p:nvPicPr>
          <p:cNvPr id="5" name="Imagen 4" descr="Imagen que contiene hombre, roca, comida, grande&#10;&#10;Descripción generada automáticamente">
            <a:extLst>
              <a:ext uri="{FF2B5EF4-FFF2-40B4-BE49-F238E27FC236}">
                <a16:creationId xmlns:a16="http://schemas.microsoft.com/office/drawing/2014/main" id="{79703241-4C15-D672-B25C-071C1D50CC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1361" y="1342697"/>
            <a:ext cx="2649274" cy="213428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Persona en el agua&#10;&#10;Descripción generada automáticamente con confianza media">
            <a:extLst>
              <a:ext uri="{FF2B5EF4-FFF2-40B4-BE49-F238E27FC236}">
                <a16:creationId xmlns:a16="http://schemas.microsoft.com/office/drawing/2014/main" id="{6575DDB2-588D-DE72-86D7-B59503C7E7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0" b="6773"/>
          <a:stretch/>
        </p:blipFill>
        <p:spPr>
          <a:xfrm>
            <a:off x="154497" y="4302145"/>
            <a:ext cx="2679014" cy="2465724"/>
          </a:xfrm>
          <a:prstGeom prst="round2DiagRect">
            <a:avLst>
              <a:gd name="adj1" fmla="val 16667"/>
              <a:gd name="adj2" fmla="val 1683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C6C5F2D-B01E-4559-10A4-CBAB167AE0E0}"/>
              </a:ext>
            </a:extLst>
          </p:cNvPr>
          <p:cNvSpPr txBox="1"/>
          <p:nvPr/>
        </p:nvSpPr>
        <p:spPr>
          <a:xfrm>
            <a:off x="2912533" y="3747911"/>
            <a:ext cx="6294888" cy="199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Kodwa</a:t>
            </a:r>
            <a:r>
              <a:rPr lang="en-ZA" sz="2000" b="1" dirty="0"/>
              <a:t> </a:t>
            </a:r>
            <a:r>
              <a:rPr lang="en-ZA" sz="2000" b="1" dirty="0" err="1"/>
              <a:t>akakho</a:t>
            </a:r>
            <a:r>
              <a:rPr lang="en-ZA" sz="2000" b="1" dirty="0"/>
              <a:t> </a:t>
            </a:r>
            <a:r>
              <a:rPr lang="en-ZA" sz="2000" b="1" dirty="0" err="1"/>
              <a:t>okufanele</a:t>
            </a:r>
            <a:r>
              <a:rPr lang="en-ZA" sz="2000" b="1" dirty="0"/>
              <a:t> </a:t>
            </a:r>
            <a:r>
              <a:rPr lang="en-ZA" sz="2000" b="1" dirty="0" err="1"/>
              <a:t>ahlale</a:t>
            </a:r>
            <a:r>
              <a:rPr lang="en-ZA" sz="2000" b="1" dirty="0"/>
              <a:t> </a:t>
            </a:r>
            <a:r>
              <a:rPr lang="en-ZA" sz="2000" b="1" dirty="0" err="1"/>
              <a:t>anjalo</a:t>
            </a:r>
            <a:r>
              <a:rPr lang="en-ZA" sz="2000" b="1" dirty="0"/>
              <a:t>. Uma </a:t>
            </a:r>
            <a:r>
              <a:rPr lang="en-ZA" sz="2000" b="1" dirty="0" err="1"/>
              <a:t>ingqondo</a:t>
            </a:r>
            <a:r>
              <a:rPr lang="en-ZA" sz="2000" b="1" dirty="0"/>
              <a:t> </a:t>
            </a:r>
            <a:r>
              <a:rPr lang="en-ZA" sz="2000" b="1" dirty="0" err="1"/>
              <a:t>isebumnyameni</a:t>
            </a:r>
            <a:r>
              <a:rPr lang="en-ZA" sz="2000" b="1" dirty="0"/>
              <a:t> </a:t>
            </a:r>
            <a:r>
              <a:rPr lang="en-ZA" sz="2000" b="1" dirty="0" err="1"/>
              <a:t>ngokomoya</a:t>
            </a:r>
            <a:r>
              <a:rPr lang="en-ZA" sz="2000" b="1" dirty="0"/>
              <a:t>, </a:t>
            </a:r>
            <a:r>
              <a:rPr lang="en-ZA" sz="2000" b="1" dirty="0" err="1"/>
              <a:t>kunokukhanya</a:t>
            </a:r>
            <a:r>
              <a:rPr lang="en-ZA" sz="2000" b="1" dirty="0"/>
              <a:t> </a:t>
            </a:r>
            <a:r>
              <a:rPr lang="en-ZA" sz="2000" b="1" dirty="0" err="1"/>
              <a:t>okungakwazi</a:t>
            </a:r>
            <a:r>
              <a:rPr lang="en-ZA" sz="2000" b="1" dirty="0"/>
              <a:t> </a:t>
            </a:r>
            <a:r>
              <a:rPr lang="en-ZA" sz="2000" b="1" dirty="0" err="1"/>
              <a:t>futhi</a:t>
            </a:r>
            <a:r>
              <a:rPr lang="en-ZA" sz="2000" b="1" dirty="0"/>
              <a:t> </a:t>
            </a:r>
            <a:r>
              <a:rPr lang="en-ZA" sz="2000" b="1" dirty="0" err="1"/>
              <a:t>okuyokhanya</a:t>
            </a:r>
            <a:r>
              <a:rPr lang="en-ZA" sz="2000" b="1" dirty="0"/>
              <a:t> </a:t>
            </a:r>
            <a:r>
              <a:rPr lang="en-ZA" sz="2000" b="1" dirty="0" err="1"/>
              <a:t>kuyo</a:t>
            </a:r>
            <a:r>
              <a:rPr lang="en-ZA" sz="2000" b="1" dirty="0"/>
              <a:t>: “</a:t>
            </a:r>
            <a:r>
              <a:rPr lang="en-ZA" sz="2000" b="1" dirty="0" err="1"/>
              <a:t>Ukukhanya</a:t>
            </a:r>
            <a:r>
              <a:rPr lang="en-ZA" sz="2000" b="1" dirty="0"/>
              <a:t> [</a:t>
            </a:r>
            <a:r>
              <a:rPr lang="en-ZA" sz="2000" b="1" dirty="0" err="1"/>
              <a:t>uJesu</a:t>
            </a:r>
            <a:r>
              <a:rPr lang="en-ZA" sz="2000" b="1" dirty="0"/>
              <a:t>] </a:t>
            </a:r>
            <a:r>
              <a:rPr lang="en-ZA" sz="2000" b="1" dirty="0" err="1"/>
              <a:t>kukhanya</a:t>
            </a:r>
            <a:r>
              <a:rPr lang="en-ZA" sz="2000" b="1" dirty="0"/>
              <a:t> </a:t>
            </a:r>
            <a:r>
              <a:rPr lang="en-ZA" sz="2000" b="1" dirty="0" err="1"/>
              <a:t>ebumnyameni</a:t>
            </a:r>
            <a:r>
              <a:rPr lang="en-ZA" sz="2000" b="1" dirty="0"/>
              <a:t>, </a:t>
            </a:r>
            <a:r>
              <a:rPr lang="en-ZA" sz="2000" b="1" dirty="0" err="1"/>
              <a:t>kepha</a:t>
            </a:r>
            <a:r>
              <a:rPr lang="en-ZA" sz="2000" b="1" dirty="0"/>
              <a:t> </a:t>
            </a:r>
            <a:r>
              <a:rPr lang="en-ZA" sz="2000" b="1" dirty="0" err="1"/>
              <a:t>ubumnyama</a:t>
            </a:r>
            <a:r>
              <a:rPr lang="en-ZA" sz="2000" b="1" dirty="0"/>
              <a:t> </a:t>
            </a:r>
            <a:r>
              <a:rPr lang="en-ZA" sz="2000" b="1" dirty="0" err="1"/>
              <a:t>abukwamukelanga</a:t>
            </a:r>
            <a:r>
              <a:rPr lang="en-ZA" sz="2000" b="1" dirty="0"/>
              <a:t>” (</a:t>
            </a:r>
            <a:r>
              <a:rPr lang="en-ZA" sz="2000" b="1" dirty="0" err="1"/>
              <a:t>Johane</a:t>
            </a:r>
            <a:r>
              <a:rPr lang="en-ZA" sz="2000" b="1" dirty="0"/>
              <a:t> 1:5).</a:t>
            </a:r>
            <a:endParaRPr lang="en" sz="2000" b="1" dirty="0"/>
          </a:p>
        </p:txBody>
      </p:sp>
      <p:pic>
        <p:nvPicPr>
          <p:cNvPr id="11" name="Imagen 10" descr="Un dibujo de una mujer sentada en una silla&#10;&#10;Descripción generada automáticamente con confianza baja">
            <a:extLst>
              <a:ext uri="{FF2B5EF4-FFF2-40B4-BE49-F238E27FC236}">
                <a16:creationId xmlns:a16="http://schemas.microsoft.com/office/drawing/2014/main" id="{156093E2-A08D-6EA9-62C3-F93461B7D7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7421" y="3890792"/>
            <a:ext cx="2830081" cy="2577742"/>
          </a:xfrm>
          <a:prstGeom prst="round2DiagRect">
            <a:avLst>
              <a:gd name="adj1" fmla="val 0"/>
              <a:gd name="adj2" fmla="val 15013"/>
            </a:avLst>
          </a:prstGeom>
          <a:ln w="38100" cap="sq">
            <a:solidFill>
              <a:srgbClr val="E18B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B900FD6-144B-AAD3-682C-B5CF20B12726}"/>
              </a:ext>
            </a:extLst>
          </p:cNvPr>
          <p:cNvSpPr txBox="1"/>
          <p:nvPr/>
        </p:nvSpPr>
        <p:spPr>
          <a:xfrm>
            <a:off x="0" y="2314222"/>
            <a:ext cx="9302044" cy="1642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Ukweswela</a:t>
            </a:r>
            <a:r>
              <a:rPr lang="en-ZA" sz="2000" b="1" dirty="0"/>
              <a:t> </a:t>
            </a:r>
            <a:r>
              <a:rPr lang="en-ZA" sz="2000" b="1" dirty="0" err="1"/>
              <a:t>ulwazi</a:t>
            </a:r>
            <a:r>
              <a:rPr lang="en-ZA" sz="2000" b="1" dirty="0"/>
              <a:t> </a:t>
            </a:r>
            <a:r>
              <a:rPr lang="en-ZA" sz="2000" b="1" dirty="0" err="1"/>
              <a:t>kwalabo</a:t>
            </a:r>
            <a:r>
              <a:rPr lang="en-ZA" sz="2000" b="1" dirty="0"/>
              <a:t> </a:t>
            </a:r>
            <a:r>
              <a:rPr lang="en-ZA" sz="2000" b="1" dirty="0" err="1"/>
              <a:t>abalahlekile</a:t>
            </a:r>
            <a:r>
              <a:rPr lang="en-ZA" sz="2000" b="1" dirty="0"/>
              <a:t> </a:t>
            </a:r>
            <a:r>
              <a:rPr lang="en-ZA" sz="2000" b="1" dirty="0" err="1"/>
              <a:t>akuyi</a:t>
            </a:r>
            <a:r>
              <a:rPr lang="en-ZA" sz="2000" b="1" dirty="0"/>
              <a:t> </a:t>
            </a:r>
            <a:r>
              <a:rPr lang="en-ZA" sz="2000" b="1" dirty="0" err="1"/>
              <a:t>ngokuthi</a:t>
            </a:r>
            <a:r>
              <a:rPr lang="en-ZA" sz="2000" b="1" dirty="0"/>
              <a:t> </a:t>
            </a:r>
            <a:r>
              <a:rPr lang="en-ZA" sz="2000" b="1" dirty="0" err="1"/>
              <a:t>abanalo</a:t>
            </a:r>
            <a:r>
              <a:rPr lang="en-ZA" sz="2000" b="1" dirty="0"/>
              <a:t> </a:t>
            </a:r>
            <a:r>
              <a:rPr lang="en-ZA" sz="2000" b="1" dirty="0" err="1"/>
              <a:t>ikhono</a:t>
            </a:r>
            <a:r>
              <a:rPr lang="en-ZA" sz="2000" b="1" dirty="0"/>
              <a:t> </a:t>
            </a:r>
            <a:r>
              <a:rPr lang="en-ZA" sz="2000" b="1" dirty="0" err="1"/>
              <a:t>lokwazi</a:t>
            </a:r>
            <a:r>
              <a:rPr lang="en-ZA" sz="2000" b="1" dirty="0"/>
              <a:t>. </a:t>
            </a:r>
            <a:r>
              <a:rPr lang="en-ZA" sz="2000" b="1" dirty="0" err="1"/>
              <a:t>Kepha</a:t>
            </a:r>
            <a:r>
              <a:rPr lang="en-ZA" sz="2000" b="1" dirty="0"/>
              <a:t> </a:t>
            </a:r>
            <a:r>
              <a:rPr lang="en-ZA" sz="2000" b="1" dirty="0" err="1"/>
              <a:t>kungenxa</a:t>
            </a:r>
            <a:r>
              <a:rPr lang="en-ZA" sz="2000" b="1" dirty="0"/>
              <a:t> </a:t>
            </a:r>
            <a:r>
              <a:rPr lang="en-ZA" sz="2000" b="1" dirty="0" err="1"/>
              <a:t>yokuthi</a:t>
            </a:r>
            <a:r>
              <a:rPr lang="en-ZA" sz="2000" b="1" dirty="0"/>
              <a:t> </a:t>
            </a:r>
            <a:r>
              <a:rPr lang="en-ZA" sz="2000" b="1" dirty="0" err="1"/>
              <a:t>abafuni</a:t>
            </a:r>
            <a:r>
              <a:rPr lang="en-ZA" sz="2000" b="1" dirty="0"/>
              <a:t> </a:t>
            </a:r>
            <a:r>
              <a:rPr lang="en-ZA" sz="2000" b="1" dirty="0" err="1"/>
              <a:t>ukwazi</a:t>
            </a:r>
            <a:r>
              <a:rPr lang="en-ZA" sz="2000" b="1" dirty="0"/>
              <a:t>. </a:t>
            </a:r>
            <a:r>
              <a:rPr lang="en-ZA" sz="2000" b="1" dirty="0" err="1"/>
              <a:t>USathane</a:t>
            </a:r>
            <a:r>
              <a:rPr lang="en-ZA" sz="2000" b="1" dirty="0"/>
              <a:t> </a:t>
            </a:r>
            <a:r>
              <a:rPr lang="en-ZA" sz="2000" b="1" dirty="0" err="1"/>
              <a:t>uthumbe</a:t>
            </a:r>
            <a:r>
              <a:rPr lang="en-ZA" sz="2000" b="1" dirty="0"/>
              <a:t> </a:t>
            </a:r>
            <a:r>
              <a:rPr lang="en-ZA" sz="2000" b="1" dirty="0" err="1"/>
              <a:t>izingqondo</a:t>
            </a:r>
            <a:r>
              <a:rPr lang="en-ZA" sz="2000" b="1" dirty="0"/>
              <a:t> </a:t>
            </a:r>
            <a:r>
              <a:rPr lang="en-ZA" sz="2000" b="1" dirty="0" err="1"/>
              <a:t>zabo</a:t>
            </a:r>
            <a:r>
              <a:rPr lang="en-ZA" sz="2000" b="1" dirty="0"/>
              <a:t> </a:t>
            </a:r>
            <a:r>
              <a:rPr lang="en-ZA" sz="2000" b="1" dirty="0" err="1"/>
              <a:t>ngezinto</a:t>
            </a:r>
            <a:r>
              <a:rPr lang="en-ZA" sz="2000" b="1" dirty="0"/>
              <a:t> </a:t>
            </a:r>
            <a:r>
              <a:rPr lang="en-ZA" sz="2000" b="1" dirty="0" err="1"/>
              <a:t>eziningi</a:t>
            </a:r>
            <a:r>
              <a:rPr lang="en-ZA" sz="2000" b="1" dirty="0"/>
              <a:t> </a:t>
            </a:r>
            <a:r>
              <a:rPr lang="en-ZA" sz="2000" b="1" dirty="0" err="1"/>
              <a:t>ezibavimba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bangacabangi</a:t>
            </a:r>
            <a:r>
              <a:rPr lang="en-ZA" sz="2000" b="1" dirty="0"/>
              <a:t> </a:t>
            </a:r>
            <a:r>
              <a:rPr lang="en-ZA" sz="2000" b="1" dirty="0" err="1"/>
              <a:t>ngalokho</a:t>
            </a:r>
            <a:r>
              <a:rPr lang="en-ZA" sz="2000" b="1" dirty="0"/>
              <a:t> </a:t>
            </a:r>
            <a:r>
              <a:rPr lang="en-ZA" sz="2000" b="1" dirty="0" err="1"/>
              <a:t>okubaluleke</a:t>
            </a:r>
            <a:r>
              <a:rPr lang="en-ZA" sz="2000" b="1" dirty="0"/>
              <a:t> </a:t>
            </a:r>
            <a:r>
              <a:rPr lang="en-ZA" sz="2000" b="1" dirty="0" err="1"/>
              <a:t>ngempela</a:t>
            </a:r>
            <a:r>
              <a:rPr lang="en-ZA" sz="2000" b="1" dirty="0"/>
              <a:t>: </a:t>
            </a:r>
            <a:r>
              <a:rPr lang="en-ZA" sz="2000" b="1" dirty="0" err="1"/>
              <a:t>usindiso</a:t>
            </a:r>
            <a:r>
              <a:rPr lang="en-ZA" sz="2000" b="1" dirty="0"/>
              <a:t> </a:t>
            </a:r>
            <a:r>
              <a:rPr lang="en-ZA" sz="2000" b="1" dirty="0" err="1"/>
              <a:t>lwabo</a:t>
            </a:r>
            <a:r>
              <a:rPr lang="en-ZA" sz="2000" b="1" dirty="0"/>
              <a:t>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D689E5-BAD2-829A-817A-172F1FD280AD}"/>
              </a:ext>
            </a:extLst>
          </p:cNvPr>
          <p:cNvSpPr txBox="1"/>
          <p:nvPr/>
        </p:nvSpPr>
        <p:spPr>
          <a:xfrm>
            <a:off x="2912533" y="5588000"/>
            <a:ext cx="62158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Labo</a:t>
            </a:r>
            <a:r>
              <a:rPr lang="en-ZA" sz="2000" b="1" dirty="0"/>
              <a:t> </a:t>
            </a:r>
            <a:r>
              <a:rPr lang="en-ZA" sz="2000" b="1" dirty="0" err="1"/>
              <a:t>bethu</a:t>
            </a:r>
            <a:r>
              <a:rPr lang="en-ZA" sz="2000" b="1" dirty="0"/>
              <a:t> </a:t>
            </a:r>
            <a:r>
              <a:rPr lang="en-ZA" sz="2000" b="1" dirty="0" err="1"/>
              <a:t>abamukela</a:t>
            </a:r>
            <a:r>
              <a:rPr lang="en-ZA" sz="2000" b="1" dirty="0"/>
              <a:t> </a:t>
            </a:r>
            <a:r>
              <a:rPr lang="en-ZA" sz="2000" b="1" dirty="0" err="1"/>
              <a:t>lokhu</a:t>
            </a:r>
            <a:r>
              <a:rPr lang="en-ZA" sz="2000" b="1" dirty="0"/>
              <a:t> </a:t>
            </a:r>
            <a:r>
              <a:rPr lang="en-ZA" sz="2000" b="1" dirty="0" err="1"/>
              <a:t>kukhanya</a:t>
            </a:r>
            <a:r>
              <a:rPr lang="en-ZA" sz="2000" b="1" dirty="0"/>
              <a:t> </a:t>
            </a:r>
            <a:r>
              <a:rPr lang="en-ZA" sz="2000" b="1" dirty="0" err="1"/>
              <a:t>bangawuguqula</a:t>
            </a:r>
            <a:r>
              <a:rPr lang="en-ZA" sz="2000" b="1" dirty="0"/>
              <a:t> </a:t>
            </a:r>
            <a:r>
              <a:rPr lang="en-ZA" sz="2000" b="1" dirty="0" err="1"/>
              <a:t>umsebenzi</a:t>
            </a:r>
            <a:r>
              <a:rPr lang="en-ZA" sz="2000" b="1" dirty="0"/>
              <a:t> </a:t>
            </a:r>
            <a:r>
              <a:rPr lang="en-ZA" sz="2000" b="1" dirty="0" err="1"/>
              <a:t>wesitha</a:t>
            </a:r>
            <a:r>
              <a:rPr lang="en-ZA" sz="2000" b="1" dirty="0"/>
              <a:t>, </a:t>
            </a:r>
            <a:r>
              <a:rPr lang="en-ZA" sz="2000" b="1" dirty="0" err="1"/>
              <a:t>benze</a:t>
            </a:r>
            <a:r>
              <a:rPr lang="en-ZA" sz="2000" b="1" dirty="0"/>
              <a:t> </a:t>
            </a:r>
            <a:r>
              <a:rPr lang="en-ZA" sz="2000" b="1" dirty="0" err="1"/>
              <a:t>ukukhanya</a:t>
            </a:r>
            <a:r>
              <a:rPr lang="en-ZA" sz="2000" b="1" dirty="0"/>
              <a:t> </a:t>
            </a:r>
            <a:r>
              <a:rPr lang="en-ZA" sz="2000" b="1" dirty="0" err="1"/>
              <a:t>kukaJesu</a:t>
            </a:r>
            <a:r>
              <a:rPr lang="en-ZA" sz="2000" b="1" dirty="0"/>
              <a:t> </a:t>
            </a:r>
            <a:r>
              <a:rPr lang="en-ZA" sz="2000" b="1" dirty="0" err="1"/>
              <a:t>kukhanye</a:t>
            </a:r>
            <a:r>
              <a:rPr lang="en-ZA" sz="2000" b="1" dirty="0"/>
              <a:t> </a:t>
            </a:r>
            <a:r>
              <a:rPr lang="en-ZA" sz="2000" b="1" dirty="0" err="1"/>
              <a:t>ebumnyameni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41287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  <p:bldP spid="6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C993C9-085C-F81E-D214-F8CA7088D6F6}"/>
              </a:ext>
            </a:extLst>
          </p:cNvPr>
          <p:cNvSpPr txBox="1"/>
          <p:nvPr/>
        </p:nvSpPr>
        <p:spPr>
          <a:xfrm>
            <a:off x="2381715" y="1489793"/>
            <a:ext cx="9588251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800" b="1" dirty="0">
                <a:latin typeface="Constantia" panose="02030602050306030303" pitchFamily="18" charset="0"/>
              </a:rPr>
              <a:t>“</a:t>
            </a:r>
            <a:r>
              <a:rPr lang="en-ZA" sz="2800" b="1" dirty="0" err="1">
                <a:latin typeface="Constantia" panose="02030602050306030303" pitchFamily="18" charset="0"/>
              </a:rPr>
              <a:t>UNkulunkulu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walelizwe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uphuphuthekisile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ingqondo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yabo</a:t>
            </a:r>
            <a:r>
              <a:rPr lang="en-ZA" sz="2800" b="1" dirty="0">
                <a:latin typeface="Constantia" panose="02030602050306030303" pitchFamily="18" charset="0"/>
              </a:rPr>
              <a:t>, </a:t>
            </a:r>
            <a:r>
              <a:rPr lang="en-ZA" sz="2800" b="1" dirty="0" err="1">
                <a:latin typeface="Constantia" panose="02030602050306030303" pitchFamily="18" charset="0"/>
              </a:rPr>
              <a:t>ukuze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kungasi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kubo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ukukhanya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kwevangeli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lenkazimulo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kaKristu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ongumfanekiso</a:t>
            </a:r>
            <a:r>
              <a:rPr lang="en-ZA" sz="2800" b="1" dirty="0">
                <a:latin typeface="Constantia" panose="02030602050306030303" pitchFamily="18" charset="0"/>
              </a:rPr>
              <a:t> </a:t>
            </a:r>
            <a:r>
              <a:rPr lang="en-ZA" sz="2800" b="1" dirty="0" err="1">
                <a:latin typeface="Constantia" panose="02030602050306030303" pitchFamily="18" charset="0"/>
              </a:rPr>
              <a:t>kaNkulunkulu</a:t>
            </a:r>
            <a:r>
              <a:rPr lang="en-ZA" sz="2800" b="1" dirty="0">
                <a:latin typeface="Constantia" panose="02030602050306030303" pitchFamily="18" charset="0"/>
              </a:rPr>
              <a:t>” (2 </a:t>
            </a:r>
            <a:r>
              <a:rPr lang="en-ZA" sz="2800" b="1" dirty="0" err="1">
                <a:latin typeface="Constantia" panose="02030602050306030303" pitchFamily="18" charset="0"/>
              </a:rPr>
              <a:t>Korinte</a:t>
            </a:r>
            <a:r>
              <a:rPr lang="en-ZA" sz="2800" b="1" dirty="0">
                <a:latin typeface="Constantia" panose="02030602050306030303" pitchFamily="18" charset="0"/>
              </a:rPr>
              <a:t> 4:4)</a:t>
            </a:r>
            <a:endParaRPr lang="en-US" sz="28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err="1">
                <a:latin typeface="Constantia" panose="02030602050306030303" pitchFamily="18" charset="0"/>
              </a:rPr>
              <a:t>Isisho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sesiSpanish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sithi</a:t>
            </a:r>
            <a:r>
              <a:rPr lang="en-US" sz="2800" b="1" dirty="0">
                <a:latin typeface="Constantia" panose="02030602050306030303" pitchFamily="18" charset="0"/>
              </a:rPr>
              <a:t>: “</a:t>
            </a:r>
            <a:r>
              <a:rPr lang="en-US" sz="2800" b="1" dirty="0" err="1">
                <a:latin typeface="Constantia" panose="02030602050306030303" pitchFamily="18" charset="0"/>
              </a:rPr>
              <a:t>Ayikho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impumputhe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endlula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umuntu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ongafuni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ukubona</a:t>
            </a:r>
            <a:r>
              <a:rPr lang="en-US" sz="2800" b="1" dirty="0">
                <a:latin typeface="Constantia" panose="02030602050306030303" pitchFamily="18" charset="0"/>
              </a:rPr>
              <a:t>.” </a:t>
            </a:r>
            <a:r>
              <a:rPr lang="en-US" sz="2800" b="1" dirty="0" err="1">
                <a:latin typeface="Constantia" panose="02030602050306030303" pitchFamily="18" charset="0"/>
              </a:rPr>
              <a:t>Okungukuthi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akusizi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ukubonisa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umuntu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ukuba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abone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lokho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angafuni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ukukubona</a:t>
            </a:r>
            <a:r>
              <a:rPr lang="en-US" sz="2800" b="1" dirty="0">
                <a:latin typeface="Constantia" panose="02030602050306030303" pitchFamily="18" charset="0"/>
              </a:rPr>
              <a:t>. </a:t>
            </a:r>
            <a:r>
              <a:rPr lang="en-US" sz="2800" b="1" dirty="0" err="1">
                <a:latin typeface="Constantia" panose="02030602050306030303" pitchFamily="18" charset="0"/>
              </a:rPr>
              <a:t>Kunjalo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nakulabo</a:t>
            </a:r>
            <a:r>
              <a:rPr lang="en-US" sz="2800" b="1" dirty="0">
                <a:latin typeface="Constantia" panose="02030602050306030303" pitchFamily="18" charset="0"/>
              </a:rPr>
              <a:t> “</a:t>
            </a:r>
            <a:r>
              <a:rPr lang="en-US" sz="2800" b="1" dirty="0" err="1">
                <a:latin typeface="Constantia" panose="02030602050306030303" pitchFamily="18" charset="0"/>
              </a:rPr>
              <a:t>unkulunkulu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walomhlaba</a:t>
            </a:r>
            <a:r>
              <a:rPr lang="en-US" sz="2800" b="1" dirty="0">
                <a:latin typeface="Constantia" panose="02030602050306030303" pitchFamily="18" charset="0"/>
              </a:rPr>
              <a:t>” </a:t>
            </a:r>
            <a:r>
              <a:rPr lang="en-US" sz="2800" b="1" dirty="0" err="1">
                <a:latin typeface="Constantia" panose="02030602050306030303" pitchFamily="18" charset="0"/>
              </a:rPr>
              <a:t>abaphumputhekisile</a:t>
            </a:r>
            <a:r>
              <a:rPr lang="en-US" sz="2800" b="1" dirty="0">
                <a:latin typeface="Constantia" panose="02030602050306030303" pitchFamily="18" charset="0"/>
              </a:rPr>
              <a:t> (2Co. 4:4).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B0A910F-9D13-2784-0B18-6D83BFC33762}"/>
              </a:ext>
            </a:extLst>
          </p:cNvPr>
          <p:cNvSpPr txBox="1"/>
          <p:nvPr/>
        </p:nvSpPr>
        <p:spPr>
          <a:xfrm>
            <a:off x="8105304" y="6472708"/>
            <a:ext cx="408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400" b="1" dirty="0">
                <a:solidFill>
                  <a:srgbClr val="E6E7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(Our High Calling, January 10)</a:t>
            </a:r>
          </a:p>
        </p:txBody>
      </p:sp>
    </p:spTree>
    <p:extLst>
      <p:ext uri="{BB962C8B-B14F-4D97-AF65-F5344CB8AC3E}">
        <p14:creationId xmlns:p14="http://schemas.microsoft.com/office/powerpoint/2010/main" val="428995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F8E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n 5" descr="Hombre parado en un cuerpo de agua&#10;&#10;Descripción generada automáticamente">
            <a:extLst>
              <a:ext uri="{FF2B5EF4-FFF2-40B4-BE49-F238E27FC236}">
                <a16:creationId xmlns:a16="http://schemas.microsoft.com/office/drawing/2014/main" id="{04AC55FD-EBB1-5257-911E-B63F6C5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0" r="-2" b="-2"/>
          <a:stretch/>
        </p:blipFill>
        <p:spPr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A4FBBD9-1307-23C2-928F-1E09A92CE77F}"/>
              </a:ext>
            </a:extLst>
          </p:cNvPr>
          <p:cNvSpPr txBox="1"/>
          <p:nvPr/>
        </p:nvSpPr>
        <p:spPr>
          <a:xfrm>
            <a:off x="238386" y="659009"/>
            <a:ext cx="4471416" cy="553997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“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Wayesethi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kubo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uJesu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Kuseyisikhashana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ukukhanya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kukhona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kini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Hambani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nise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nokukhanya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,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ukuze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ubumnyama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bunganehleli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Ohamba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ebumnyameni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akazi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ukuthi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uya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 </a:t>
            </a:r>
            <a:r>
              <a:rPr lang="es-ES" sz="3200" b="1" dirty="0" err="1">
                <a:solidFill>
                  <a:srgbClr val="7E9721"/>
                </a:solidFill>
                <a:latin typeface="Comic Sans MS" panose="030F0702030302020204" pitchFamily="66" charset="0"/>
              </a:rPr>
              <a:t>ngaphi</a:t>
            </a:r>
            <a:r>
              <a:rPr lang="es-ES" sz="3200" b="1" dirty="0">
                <a:solidFill>
                  <a:srgbClr val="7E9721"/>
                </a:solidFill>
                <a:latin typeface="Comic Sans MS" panose="030F0702030302020204" pitchFamily="66" charset="0"/>
              </a:rPr>
              <a:t>.”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Johane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7E97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12:35)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7E9721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4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22637E14-3CCA-6DF1-2DB4-4DE1837478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5945" y="3347670"/>
            <a:ext cx="11860109" cy="342460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5C1003A-54FD-9525-365D-091D0AB7A469}"/>
              </a:ext>
            </a:extLst>
          </p:cNvPr>
          <p:cNvSpPr txBox="1"/>
          <p:nvPr/>
        </p:nvSpPr>
        <p:spPr>
          <a:xfrm>
            <a:off x="6338048" y="3475166"/>
            <a:ext cx="585395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400" b="1" dirty="0" err="1">
                <a:solidFill>
                  <a:srgbClr val="176653"/>
                </a:solidFill>
              </a:rPr>
              <a:t>Ukulwela</a:t>
            </a:r>
            <a:r>
              <a:rPr lang="en-ZA" sz="2400" b="1" dirty="0">
                <a:solidFill>
                  <a:srgbClr val="176653"/>
                </a:solidFill>
              </a:rPr>
              <a:t> </a:t>
            </a:r>
            <a:r>
              <a:rPr lang="en-ZA" sz="2400" b="1" dirty="0" err="1">
                <a:solidFill>
                  <a:srgbClr val="176653"/>
                </a:solidFill>
              </a:rPr>
              <a:t>iqiniso</a:t>
            </a:r>
            <a:r>
              <a:rPr lang="en" sz="2400" b="1" dirty="0">
                <a:solidFill>
                  <a:srgbClr val="176653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ZA" sz="2400" b="1" dirty="0" err="1"/>
              <a:t>Iqiniso</a:t>
            </a:r>
            <a:r>
              <a:rPr lang="en-ZA" sz="2400" b="1" dirty="0"/>
              <a:t> </a:t>
            </a:r>
            <a:r>
              <a:rPr lang="en-ZA" sz="2400" b="1" dirty="0" err="1"/>
              <a:t>limelene</a:t>
            </a:r>
            <a:r>
              <a:rPr lang="en-ZA" sz="2400" b="1" dirty="0"/>
              <a:t> </a:t>
            </a:r>
            <a:r>
              <a:rPr lang="en-ZA" sz="2400" b="1" dirty="0" err="1"/>
              <a:t>namanga</a:t>
            </a:r>
            <a:r>
              <a:rPr lang="en-ZA" sz="2400" b="1" dirty="0"/>
              <a:t>.</a:t>
            </a:r>
            <a:endParaRPr lang="en" sz="2400" b="1" dirty="0"/>
          </a:p>
          <a:p>
            <a:pPr lvl="1">
              <a:spcBef>
                <a:spcPts val="600"/>
              </a:spcBef>
            </a:pPr>
            <a:r>
              <a:rPr lang="en-ZA" sz="2400" b="1" dirty="0" err="1"/>
              <a:t>Ubuthakathaka</a:t>
            </a:r>
            <a:r>
              <a:rPr lang="en-ZA" sz="2400" b="1" dirty="0"/>
              <a:t> </a:t>
            </a:r>
            <a:r>
              <a:rPr lang="en-ZA" sz="2400" b="1" dirty="0" err="1"/>
              <a:t>bebandla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ZA" sz="2400" b="1" dirty="0" err="1">
                <a:solidFill>
                  <a:srgbClr val="791974"/>
                </a:solidFill>
              </a:rPr>
              <a:t>Ukulwela</a:t>
            </a:r>
            <a:r>
              <a:rPr lang="en-ZA" sz="2400" b="1" dirty="0">
                <a:solidFill>
                  <a:srgbClr val="791974"/>
                </a:solidFill>
              </a:rPr>
              <a:t> </a:t>
            </a:r>
            <a:r>
              <a:rPr lang="en-ZA" sz="2400" b="1" dirty="0" err="1">
                <a:solidFill>
                  <a:srgbClr val="791974"/>
                </a:solidFill>
              </a:rPr>
              <a:t>izwi</a:t>
            </a:r>
            <a:r>
              <a:rPr lang="en-ZA" sz="2400" b="1" dirty="0">
                <a:solidFill>
                  <a:srgbClr val="791974"/>
                </a:solidFill>
              </a:rPr>
              <a:t> </a:t>
            </a:r>
            <a:r>
              <a:rPr lang="en-ZA" sz="2400" b="1" dirty="0" err="1">
                <a:solidFill>
                  <a:srgbClr val="791974"/>
                </a:solidFill>
              </a:rPr>
              <a:t>likaNkulunkulu</a:t>
            </a:r>
            <a:r>
              <a:rPr lang="en" sz="2400" b="1" dirty="0">
                <a:solidFill>
                  <a:srgbClr val="791974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ZA" sz="2400" b="1" dirty="0" err="1"/>
              <a:t>Ukuphepha</a:t>
            </a:r>
            <a:r>
              <a:rPr lang="en-ZA" sz="2400" b="1" dirty="0"/>
              <a:t> </a:t>
            </a:r>
            <a:r>
              <a:rPr lang="en-ZA" sz="2400" b="1" dirty="0" err="1"/>
              <a:t>okuseBhayibhelini</a:t>
            </a:r>
            <a:r>
              <a:rPr lang="en" sz="24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en-ZA" sz="2400" b="1" dirty="0" err="1"/>
              <a:t>Ukucabanga</a:t>
            </a:r>
            <a:r>
              <a:rPr lang="en-ZA" sz="2400" b="1" dirty="0"/>
              <a:t> </a:t>
            </a:r>
            <a:r>
              <a:rPr lang="en-ZA" sz="2400" b="1" dirty="0" err="1"/>
              <a:t>komuntu</a:t>
            </a:r>
            <a:r>
              <a:rPr lang="en" sz="2400" b="1" dirty="0"/>
              <a:t>.</a:t>
            </a:r>
          </a:p>
          <a:p>
            <a:pPr>
              <a:spcBef>
                <a:spcPts val="1200"/>
              </a:spcBef>
            </a:pPr>
            <a:r>
              <a:rPr lang="en-ZA" sz="2400" b="1" dirty="0" err="1">
                <a:solidFill>
                  <a:srgbClr val="713518"/>
                </a:solidFill>
              </a:rPr>
              <a:t>Ukulwela</a:t>
            </a:r>
            <a:r>
              <a:rPr lang="en-ZA" sz="2400" b="1" dirty="0">
                <a:solidFill>
                  <a:srgbClr val="713518"/>
                </a:solidFill>
              </a:rPr>
              <a:t> </a:t>
            </a:r>
            <a:r>
              <a:rPr lang="en-ZA" sz="2400" b="1" dirty="0" err="1">
                <a:solidFill>
                  <a:srgbClr val="713518"/>
                </a:solidFill>
              </a:rPr>
              <a:t>ingqondo</a:t>
            </a:r>
            <a:r>
              <a:rPr lang="en" sz="2400" b="1" dirty="0">
                <a:solidFill>
                  <a:srgbClr val="713518"/>
                </a:solidFill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F157353-2A0A-7DAD-CA8D-0BC55B81B87C}"/>
              </a:ext>
            </a:extLst>
          </p:cNvPr>
          <p:cNvSpPr txBox="1"/>
          <p:nvPr/>
        </p:nvSpPr>
        <p:spPr>
          <a:xfrm>
            <a:off x="245258" y="98025"/>
            <a:ext cx="65241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inqotshwa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wahlulwe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nsuku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zonke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6B4F27E9-EF4E-1B1A-F6DD-6823C674E6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69991" y="101925"/>
            <a:ext cx="3201200" cy="286558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24656-23A6-59BF-834E-1096A5DAFE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63528" y="135792"/>
            <a:ext cx="1739584" cy="286558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0D03C0B6-5C3C-07F0-C623-C7D742FAC3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953" y="3477125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hombre, edificio, sostener&#10;&#10;Descripción generada automáticamente">
            <a:extLst>
              <a:ext uri="{FF2B5EF4-FFF2-40B4-BE49-F238E27FC236}">
                <a16:creationId xmlns:a16="http://schemas.microsoft.com/office/drawing/2014/main" id="{31F6CC88-2391-3630-21B1-C087954D251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945" y="3477124"/>
            <a:ext cx="2495482" cy="3192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 descr="Imagen que contiene verde, luz, iluminado, oscuro&#10;&#10;Descripción generada automáticamente">
            <a:extLst>
              <a:ext uri="{FF2B5EF4-FFF2-40B4-BE49-F238E27FC236}">
                <a16:creationId xmlns:a16="http://schemas.microsoft.com/office/drawing/2014/main" id="{E01FFE65-DDF6-FD26-26FA-0FCAF244087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745454"/>
            <a:ext cx="408641" cy="406142"/>
          </a:xfrm>
          <a:prstGeom prst="rect">
            <a:avLst/>
          </a:prstGeom>
        </p:spPr>
      </p:pic>
      <p:pic>
        <p:nvPicPr>
          <p:cNvPr id="19" name="Imagen 18" descr="Imagen que contiene firmar, naranja, oscuro, luz&#10;&#10;Descripción generada automáticamente">
            <a:extLst>
              <a:ext uri="{FF2B5EF4-FFF2-40B4-BE49-F238E27FC236}">
                <a16:creationId xmlns:a16="http://schemas.microsoft.com/office/drawing/2014/main" id="{F85BA111-318C-BDEA-A7E7-B4829A0F77B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4376928"/>
            <a:ext cx="408641" cy="406142"/>
          </a:xfrm>
          <a:prstGeom prst="rect">
            <a:avLst/>
          </a:prstGeom>
        </p:spPr>
      </p:pic>
      <p:pic>
        <p:nvPicPr>
          <p:cNvPr id="20" name="Imagen 19" descr="Forma, Flecha&#10;&#10;Descripción generada automáticamente">
            <a:extLst>
              <a:ext uri="{FF2B5EF4-FFF2-40B4-BE49-F238E27FC236}">
                <a16:creationId xmlns:a16="http://schemas.microsoft.com/office/drawing/2014/main" id="{3D8B2582-2C91-AF69-4CC8-B3B748EB04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5290732"/>
            <a:ext cx="408641" cy="406142"/>
          </a:xfrm>
          <a:prstGeom prst="rect">
            <a:avLst/>
          </a:prstGeom>
        </p:spPr>
      </p:pic>
      <p:pic>
        <p:nvPicPr>
          <p:cNvPr id="22" name="Imagen 21" descr="Forma, Flecha&#10;&#10;Descripción generada automáticamente">
            <a:extLst>
              <a:ext uri="{FF2B5EF4-FFF2-40B4-BE49-F238E27FC236}">
                <a16:creationId xmlns:a16="http://schemas.microsoft.com/office/drawing/2014/main" id="{A0D122BD-91BE-D5C9-906C-D0E5D684B1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81" y="3898282"/>
            <a:ext cx="408641" cy="406142"/>
          </a:xfrm>
          <a:prstGeom prst="rect">
            <a:avLst/>
          </a:prstGeom>
        </p:spPr>
      </p:pic>
      <p:pic>
        <p:nvPicPr>
          <p:cNvPr id="24" name="Imagen 23" descr="Imagen que contiene tabla, oscuro, naranja, luz&#10;&#10;Descripción generada automáticamente">
            <a:extLst>
              <a:ext uri="{FF2B5EF4-FFF2-40B4-BE49-F238E27FC236}">
                <a16:creationId xmlns:a16="http://schemas.microsoft.com/office/drawing/2014/main" id="{365F6D1E-58AC-DBCF-D4E4-BB05FE0AECF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6221970"/>
            <a:ext cx="334165" cy="482347"/>
          </a:xfrm>
          <a:prstGeom prst="rect">
            <a:avLst/>
          </a:prstGeom>
        </p:spPr>
      </p:pic>
      <p:pic>
        <p:nvPicPr>
          <p:cNvPr id="27" name="Imagen 26" descr="Imagen que contiene tabla, verde, monitor, oscuro&#10;&#10;Descripción generada automáticamente">
            <a:extLst>
              <a:ext uri="{FF2B5EF4-FFF2-40B4-BE49-F238E27FC236}">
                <a16:creationId xmlns:a16="http://schemas.microsoft.com/office/drawing/2014/main" id="{7F3D6A42-82A3-641D-8536-8050CD7E56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3417522"/>
            <a:ext cx="334165" cy="482347"/>
          </a:xfrm>
          <a:prstGeom prst="rect">
            <a:avLst/>
          </a:prstGeom>
        </p:spPr>
      </p:pic>
      <p:pic>
        <p:nvPicPr>
          <p:cNvPr id="30" name="Imagen 29" descr="Imagen que contiene morado, oscuro, gato, tabla&#10;&#10;Descripción generada automáticamente">
            <a:extLst>
              <a:ext uri="{FF2B5EF4-FFF2-40B4-BE49-F238E27FC236}">
                <a16:creationId xmlns:a16="http://schemas.microsoft.com/office/drawing/2014/main" id="{7B3B5EDF-34EE-4BFC-8886-520D2C6A130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1310" y="4818798"/>
            <a:ext cx="334165" cy="48234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3CF85A6-8BFA-0EC6-AF8A-F2F18F56120A}"/>
              </a:ext>
            </a:extLst>
          </p:cNvPr>
          <p:cNvSpPr txBox="1"/>
          <p:nvPr/>
        </p:nvSpPr>
        <p:spPr>
          <a:xfrm>
            <a:off x="243571" y="2129351"/>
            <a:ext cx="65257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Ukuphela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kwento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engasisiza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kulempi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wukubambelela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kuJesu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oyiqiniso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nokuphila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nezwi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lakhe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elingcwele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75E2F6-5CEF-A2F8-13FA-B0B6E74023C3}"/>
              </a:ext>
            </a:extLst>
          </p:cNvPr>
          <p:cNvSpPr txBox="1"/>
          <p:nvPr/>
        </p:nvSpPr>
        <p:spPr>
          <a:xfrm>
            <a:off x="242944" y="498135"/>
            <a:ext cx="65264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Lapho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uSathane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ehlulwa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empini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yenshushiso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wenza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icebo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elokudebesela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Inhlanganisela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namanga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seyiholele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abaningi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ekwamukeleni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ukungabi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elifile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83672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83672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17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7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46998" y="2921168"/>
            <a:ext cx="92980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6000" b="1" dirty="0">
                <a:ln w="6600">
                  <a:solidFill>
                    <a:srgbClr val="862256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862256"/>
                  </a:outerShdw>
                </a:effectLst>
              </a:rPr>
              <a:t>UKULWELA IQINISO</a:t>
            </a:r>
            <a:endParaRPr lang="en" sz="6000" b="1" dirty="0">
              <a:ln w="6600">
                <a:solidFill>
                  <a:srgbClr val="862256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862256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704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CEE907F-1DCC-689C-BF88-7B5789E033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1999" cy="128489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BEF6546-3C17-3C80-56D6-D3343C52FF7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 LIMELENE NOBUMNYAMA</a:t>
            </a:r>
            <a:endParaRPr lang="en" sz="4400" b="1" spc="30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535D7BC-0F40-ECFE-067A-E0F17E539E4C}"/>
              </a:ext>
            </a:extLst>
          </p:cNvPr>
          <p:cNvSpPr txBox="1"/>
          <p:nvPr/>
        </p:nvSpPr>
        <p:spPr>
          <a:xfrm>
            <a:off x="2604403" y="670673"/>
            <a:ext cx="6764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UJesu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wathi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kuye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“Mina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ngiyindlela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neqiniso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nokuphila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Akakho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oza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kuBaba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ngaphandle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sz="1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kwami</a:t>
            </a:r>
            <a:r>
              <a:rPr lang="en-ZA" sz="1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glow rad="76200">
                    <a:srgbClr val="BC964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(Johane 14:6)</a:t>
            </a:r>
            <a:endParaRPr lang="es-ES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glow rad="76200">
                  <a:srgbClr val="BC964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825BF3B-EB49-01B9-8D0D-475247A14A20}"/>
              </a:ext>
            </a:extLst>
          </p:cNvPr>
          <p:cNvSpPr txBox="1"/>
          <p:nvPr/>
        </p:nvSpPr>
        <p:spPr>
          <a:xfrm>
            <a:off x="2709333" y="1255448"/>
            <a:ext cx="6829677" cy="1660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UJesu</a:t>
            </a:r>
            <a:r>
              <a:rPr lang="en-ZA" sz="2000" b="1" dirty="0"/>
              <a:t> </a:t>
            </a:r>
            <a:r>
              <a:rPr lang="en-ZA" sz="2000" b="1" dirty="0" err="1"/>
              <a:t>uyiqiniso</a:t>
            </a:r>
            <a:r>
              <a:rPr lang="en-ZA" sz="2000" b="1" dirty="0"/>
              <a:t> </a:t>
            </a:r>
            <a:r>
              <a:rPr lang="en-ZA" sz="2000" b="1" dirty="0" err="1"/>
              <a:t>ngakho-ke</a:t>
            </a:r>
            <a:r>
              <a:rPr lang="en-ZA" sz="2000" b="1" dirty="0"/>
              <a:t> </a:t>
            </a:r>
            <a:r>
              <a:rPr lang="en-ZA" sz="2000" b="1" dirty="0" err="1"/>
              <a:t>unguyise</a:t>
            </a:r>
            <a:r>
              <a:rPr lang="en-ZA" sz="2000" b="1" dirty="0"/>
              <a:t> </a:t>
            </a:r>
            <a:r>
              <a:rPr lang="en-ZA" sz="2000" b="1" dirty="0" err="1"/>
              <a:t>weqiniso</a:t>
            </a:r>
            <a:r>
              <a:rPr lang="en-ZA" sz="2000" b="1" dirty="0"/>
              <a:t> </a:t>
            </a:r>
            <a:r>
              <a:rPr lang="en-ZA" sz="2000" b="1" dirty="0" err="1"/>
              <a:t>lonke</a:t>
            </a:r>
            <a:r>
              <a:rPr lang="en-ZA" sz="2000" b="1" dirty="0"/>
              <a:t> (</a:t>
            </a:r>
            <a:r>
              <a:rPr lang="en-ZA" sz="2000" b="1" dirty="0" err="1"/>
              <a:t>Johane</a:t>
            </a:r>
            <a:r>
              <a:rPr lang="en-ZA" sz="2000" b="1" dirty="0"/>
              <a:t> 14:6). </a:t>
            </a:r>
            <a:r>
              <a:rPr lang="en-ZA" sz="2000" b="1" dirty="0" err="1"/>
              <a:t>Konke</a:t>
            </a:r>
            <a:r>
              <a:rPr lang="en-ZA" sz="2000" b="1" dirty="0"/>
              <a:t> </a:t>
            </a:r>
            <a:r>
              <a:rPr lang="en-ZA" sz="2000" b="1" dirty="0" err="1"/>
              <a:t>okuqinisekile</a:t>
            </a:r>
            <a:r>
              <a:rPr lang="en-ZA" sz="2000" b="1" dirty="0"/>
              <a:t>, </a:t>
            </a:r>
            <a:r>
              <a:rPr lang="en-ZA" sz="2000" b="1" dirty="0" err="1"/>
              <a:t>konke</a:t>
            </a:r>
            <a:r>
              <a:rPr lang="en-ZA" sz="2000" b="1" dirty="0"/>
              <a:t> </a:t>
            </a:r>
            <a:r>
              <a:rPr lang="en-ZA" sz="2000" b="1" dirty="0" err="1"/>
              <a:t>okuthembekile</a:t>
            </a:r>
            <a:r>
              <a:rPr lang="en-ZA" sz="2000" b="1" dirty="0"/>
              <a:t>, </a:t>
            </a:r>
            <a:r>
              <a:rPr lang="en-ZA" sz="2000" b="1" dirty="0" err="1"/>
              <a:t>konke</a:t>
            </a:r>
            <a:r>
              <a:rPr lang="en-ZA" sz="2000" b="1" dirty="0"/>
              <a:t> </a:t>
            </a:r>
            <a:r>
              <a:rPr lang="en-ZA" sz="2000" b="1" dirty="0" err="1"/>
              <a:t>okuyiqiniso</a:t>
            </a:r>
            <a:r>
              <a:rPr lang="en-ZA" sz="2000" b="1" dirty="0"/>
              <a:t>, </a:t>
            </a:r>
            <a:r>
              <a:rPr lang="en-ZA" sz="2000" b="1" dirty="0" err="1"/>
              <a:t>kuvela</a:t>
            </a:r>
            <a:r>
              <a:rPr lang="en-ZA" sz="2000" b="1" dirty="0"/>
              <a:t> </a:t>
            </a:r>
            <a:r>
              <a:rPr lang="en-ZA" sz="2000" b="1" dirty="0" err="1"/>
              <a:t>kuye</a:t>
            </a:r>
            <a:r>
              <a:rPr lang="en-ZA" sz="2000" b="1" dirty="0"/>
              <a:t>. </a:t>
            </a:r>
            <a:r>
              <a:rPr lang="en-ZA" sz="2000" b="1" dirty="0" err="1"/>
              <a:t>Neqiniso</a:t>
            </a:r>
            <a:r>
              <a:rPr lang="en-ZA" sz="2000" b="1" dirty="0"/>
              <a:t> </a:t>
            </a:r>
            <a:r>
              <a:rPr lang="en-ZA" sz="2000" b="1" dirty="0" err="1"/>
              <a:t>lakhe</a:t>
            </a:r>
            <a:r>
              <a:rPr lang="en-ZA" sz="2000" b="1" dirty="0"/>
              <a:t> </a:t>
            </a:r>
            <a:r>
              <a:rPr lang="en-ZA" sz="2000" b="1" dirty="0" err="1"/>
              <a:t>liletha</a:t>
            </a:r>
            <a:r>
              <a:rPr lang="en-ZA" sz="2000" b="1" dirty="0"/>
              <a:t> </a:t>
            </a:r>
            <a:r>
              <a:rPr lang="en-ZA" sz="2000" b="1" dirty="0" err="1"/>
              <a:t>ukuphila</a:t>
            </a:r>
            <a:r>
              <a:rPr lang="en-ZA" sz="2000" b="1" dirty="0"/>
              <a:t> </a:t>
            </a:r>
            <a:r>
              <a:rPr lang="en-ZA" sz="2000" b="1" dirty="0" err="1"/>
              <a:t>kithi</a:t>
            </a:r>
            <a:r>
              <a:rPr lang="en-ZA" sz="2000" b="1" dirty="0"/>
              <a:t>.</a:t>
            </a:r>
            <a:endParaRPr lang="en" sz="2000" b="1" dirty="0"/>
          </a:p>
        </p:txBody>
      </p:sp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C4D98785-1634-8DE7-946A-66364300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37" y="1538244"/>
            <a:ext cx="2292441" cy="29801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BB28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hombre, frente, parado, oscuro&#10;&#10;Descripción generada automáticamente">
            <a:extLst>
              <a:ext uri="{FF2B5EF4-FFF2-40B4-BE49-F238E27FC236}">
                <a16:creationId xmlns:a16="http://schemas.microsoft.com/office/drawing/2014/main" id="{8FA19D2C-7BBF-958D-0053-AEB89392DE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4578" y="1605886"/>
            <a:ext cx="2300673" cy="2538750"/>
          </a:xfrm>
          <a:prstGeom prst="snip2DiagRect">
            <a:avLst>
              <a:gd name="adj1" fmla="val 1618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83A2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persona, pájaro, parado, grupo&#10;&#10;Descripción generada automáticamente">
            <a:extLst>
              <a:ext uri="{FF2B5EF4-FFF2-40B4-BE49-F238E27FC236}">
                <a16:creationId xmlns:a16="http://schemas.microsoft.com/office/drawing/2014/main" id="{699D0C1B-4C9A-7F4F-FC48-7E1C8773A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279" y="5038841"/>
            <a:ext cx="2376946" cy="171054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5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Imagen 12" descr="Un grupo de personas sentadas en una cama&#10;&#10;Descripción generada automáticamente con confianza media">
            <a:extLst>
              <a:ext uri="{FF2B5EF4-FFF2-40B4-BE49-F238E27FC236}">
                <a16:creationId xmlns:a16="http://schemas.microsoft.com/office/drawing/2014/main" id="{A5054436-C0A4-BE34-7BEA-507D9B036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9010" y="4773401"/>
            <a:ext cx="2427079" cy="195012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5715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7B7061-6E29-A592-03A9-C9B537E740B2}"/>
              </a:ext>
            </a:extLst>
          </p:cNvPr>
          <p:cNvSpPr txBox="1"/>
          <p:nvPr/>
        </p:nvSpPr>
        <p:spPr>
          <a:xfrm>
            <a:off x="2709332" y="5289236"/>
            <a:ext cx="6829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Ngakho-ke</a:t>
            </a:r>
            <a:r>
              <a:rPr lang="en-ZA" sz="2000" b="1" dirty="0"/>
              <a:t>, </a:t>
            </a:r>
            <a:r>
              <a:rPr lang="en-ZA" sz="2000" b="1" dirty="0" err="1"/>
              <a:t>uSathane</a:t>
            </a:r>
            <a:r>
              <a:rPr lang="en-ZA" sz="2000" b="1" dirty="0"/>
              <a:t> </a:t>
            </a:r>
            <a:r>
              <a:rPr lang="en-ZA" sz="2000" b="1" dirty="0" err="1"/>
              <a:t>usebenzele</a:t>
            </a:r>
            <a:r>
              <a:rPr lang="en-ZA" sz="2000" b="1" dirty="0"/>
              <a:t> </a:t>
            </a:r>
            <a:r>
              <a:rPr lang="en-ZA" sz="2000" b="1" dirty="0" err="1"/>
              <a:t>ukubhubhisa</a:t>
            </a:r>
            <a:r>
              <a:rPr lang="en-ZA" sz="2000" b="1" dirty="0"/>
              <a:t> </a:t>
            </a:r>
            <a:r>
              <a:rPr lang="en-ZA" sz="2000" b="1" dirty="0" err="1"/>
              <a:t>iBhayibheli</a:t>
            </a:r>
            <a:r>
              <a:rPr lang="en-ZA" sz="2000" b="1" dirty="0"/>
              <a:t>, </a:t>
            </a:r>
            <a:r>
              <a:rPr lang="en-ZA" sz="2000" b="1" dirty="0" err="1"/>
              <a:t>ngokulifihla</a:t>
            </a:r>
            <a:r>
              <a:rPr lang="en-ZA" sz="2000" b="1" dirty="0"/>
              <a:t> </a:t>
            </a:r>
            <a:r>
              <a:rPr lang="en-ZA" sz="2000" b="1" dirty="0" err="1"/>
              <a:t>noma</a:t>
            </a:r>
            <a:r>
              <a:rPr lang="en-ZA" sz="2000" b="1" dirty="0"/>
              <a:t> </a:t>
            </a:r>
            <a:r>
              <a:rPr lang="en-ZA" sz="2000" b="1" dirty="0" err="1"/>
              <a:t>ukuliguqula</a:t>
            </a:r>
            <a:r>
              <a:rPr lang="en-ZA" sz="2000" b="1" dirty="0"/>
              <a:t>. </a:t>
            </a:r>
            <a:r>
              <a:rPr lang="en-ZA" sz="2000" b="1" dirty="0" err="1"/>
              <a:t>Futhi</a:t>
            </a:r>
            <a:r>
              <a:rPr lang="en-ZA" sz="2000" b="1" dirty="0"/>
              <a:t> </a:t>
            </a:r>
            <a:r>
              <a:rPr lang="en-ZA" sz="2000" b="1" dirty="0" err="1"/>
              <a:t>uphumelele</a:t>
            </a:r>
            <a:r>
              <a:rPr lang="en-ZA" sz="2000" b="1" dirty="0"/>
              <a:t> (</a:t>
            </a:r>
            <a:r>
              <a:rPr lang="en-ZA" sz="2000" b="1" dirty="0" err="1"/>
              <a:t>yize</a:t>
            </a:r>
            <a:r>
              <a:rPr lang="en-ZA" sz="2000" b="1" dirty="0"/>
              <a:t> </a:t>
            </a:r>
            <a:r>
              <a:rPr lang="en-ZA" sz="2000" b="1" dirty="0" err="1"/>
              <a:t>engaqedanga</a:t>
            </a:r>
            <a:r>
              <a:rPr lang="en-ZA" sz="2000" b="1" dirty="0"/>
              <a:t>) </a:t>
            </a:r>
            <a:r>
              <a:rPr lang="en-ZA" sz="2000" b="1" dirty="0" err="1"/>
              <a:t>yize</a:t>
            </a:r>
            <a:r>
              <a:rPr lang="en-ZA" sz="2000" b="1" dirty="0"/>
              <a:t> </a:t>
            </a:r>
            <a:r>
              <a:rPr lang="en-ZA" sz="2000" b="1" dirty="0" err="1"/>
              <a:t>ibandla</a:t>
            </a:r>
            <a:r>
              <a:rPr lang="en-ZA" sz="2000" b="1" dirty="0"/>
              <a:t> </a:t>
            </a:r>
            <a:r>
              <a:rPr lang="en-ZA" sz="2000" b="1" dirty="0" err="1"/>
              <a:t>laseRoma</a:t>
            </a:r>
            <a:r>
              <a:rPr lang="en-ZA" sz="2000" b="1" dirty="0"/>
              <a:t>, </a:t>
            </a:r>
            <a:r>
              <a:rPr lang="en-ZA" sz="2000" b="1" dirty="0" err="1"/>
              <a:t>ezinkathini</a:t>
            </a:r>
            <a:r>
              <a:rPr lang="en-ZA" sz="2000" b="1" dirty="0"/>
              <a:t> </a:t>
            </a:r>
            <a:r>
              <a:rPr lang="en-ZA" sz="2000" b="1" dirty="0" err="1"/>
              <a:t>ezimaphakathi</a:t>
            </a:r>
            <a:r>
              <a:rPr lang="en-ZA" sz="2000" b="1" dirty="0"/>
              <a:t> (</a:t>
            </a:r>
            <a:r>
              <a:rPr lang="en-ZA" sz="2000" b="1" dirty="0" err="1"/>
              <a:t>ezibizwa</a:t>
            </a:r>
            <a:r>
              <a:rPr lang="en-ZA" sz="2000" b="1" dirty="0"/>
              <a:t> </a:t>
            </a:r>
            <a:r>
              <a:rPr lang="en-ZA" sz="2000" b="1" dirty="0" err="1"/>
              <a:t>nge</a:t>
            </a:r>
            <a:r>
              <a:rPr lang="en-ZA" sz="2000" b="1" dirty="0"/>
              <a:t> “Dark Ages”).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6A86A6E-CC72-AA65-536B-269FE440D1CE}"/>
              </a:ext>
            </a:extLst>
          </p:cNvPr>
          <p:cNvSpPr txBox="1"/>
          <p:nvPr/>
        </p:nvSpPr>
        <p:spPr>
          <a:xfrm>
            <a:off x="2709332" y="4144636"/>
            <a:ext cx="68296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Ekubhekaneni</a:t>
            </a:r>
            <a:r>
              <a:rPr lang="en-ZA" sz="2000" b="1" dirty="0"/>
              <a:t> </a:t>
            </a:r>
            <a:r>
              <a:rPr lang="en-ZA" sz="2000" b="1" dirty="0" err="1"/>
              <a:t>kwakhe</a:t>
            </a:r>
            <a:r>
              <a:rPr lang="en-ZA" sz="2000" b="1" dirty="0"/>
              <a:t> </a:t>
            </a:r>
            <a:r>
              <a:rPr lang="en-ZA" sz="2000" b="1" dirty="0" err="1"/>
              <a:t>nesitha</a:t>
            </a:r>
            <a:r>
              <a:rPr lang="en-ZA" sz="2000" b="1" dirty="0"/>
              <a:t>, </a:t>
            </a:r>
            <a:r>
              <a:rPr lang="en-ZA" sz="2000" b="1" dirty="0" err="1"/>
              <a:t>uJesu</a:t>
            </a:r>
            <a:r>
              <a:rPr lang="en-ZA" sz="2000" b="1" dirty="0"/>
              <a:t> </a:t>
            </a:r>
            <a:r>
              <a:rPr lang="en-ZA" sz="2000" b="1" dirty="0" err="1"/>
              <a:t>wasebenzisa</a:t>
            </a:r>
            <a:r>
              <a:rPr lang="en-ZA" sz="2000" b="1" dirty="0"/>
              <a:t> </a:t>
            </a:r>
            <a:r>
              <a:rPr lang="en-ZA" sz="2000" b="1" dirty="0" err="1"/>
              <a:t>iBhayibheli</a:t>
            </a:r>
            <a:r>
              <a:rPr lang="en-ZA" sz="2000" b="1" dirty="0"/>
              <a:t> </a:t>
            </a:r>
            <a:r>
              <a:rPr lang="en-ZA" sz="2000" b="1" dirty="0" err="1"/>
              <a:t>njengomsuka</a:t>
            </a:r>
            <a:r>
              <a:rPr lang="en-ZA" sz="2000" b="1" dirty="0"/>
              <a:t> </a:t>
            </a:r>
            <a:r>
              <a:rPr lang="en-ZA" sz="2000" b="1" dirty="0" err="1"/>
              <a:t>walo</a:t>
            </a:r>
            <a:r>
              <a:rPr lang="en-ZA" sz="2000" b="1" dirty="0"/>
              <a:t> </a:t>
            </a:r>
            <a:r>
              <a:rPr lang="en-ZA" sz="2000" b="1" dirty="0" err="1"/>
              <a:t>lonke</a:t>
            </a:r>
            <a:r>
              <a:rPr lang="en-ZA" sz="2000" b="1" dirty="0"/>
              <a:t> </a:t>
            </a:r>
            <a:r>
              <a:rPr lang="en-ZA" sz="2000" b="1" dirty="0" err="1"/>
              <a:t>iqiniso</a:t>
            </a:r>
            <a:r>
              <a:rPr lang="en-ZA" sz="2000" b="1" dirty="0"/>
              <a:t>: “</a:t>
            </a:r>
            <a:r>
              <a:rPr lang="en-ZA" sz="2000" b="1" dirty="0" err="1"/>
              <a:t>Kulotshiwe</a:t>
            </a:r>
            <a:r>
              <a:rPr lang="en-ZA" sz="2000" b="1" dirty="0"/>
              <a:t>” (Mt. 4:4; 21:13).</a:t>
            </a:r>
            <a:endParaRPr lang="en" sz="2000" b="1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E0159F-7B61-8D32-F128-0D187544D4F3}"/>
              </a:ext>
            </a:extLst>
          </p:cNvPr>
          <p:cNvSpPr txBox="1"/>
          <p:nvPr/>
        </p:nvSpPr>
        <p:spPr>
          <a:xfrm>
            <a:off x="2709333" y="2692259"/>
            <a:ext cx="6829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Okuphambene</a:t>
            </a:r>
            <a:r>
              <a:rPr lang="en-ZA" sz="2000" b="1" dirty="0"/>
              <a:t> </a:t>
            </a:r>
            <a:r>
              <a:rPr lang="en-ZA" sz="2000" b="1" dirty="0" err="1"/>
              <a:t>nalokho</a:t>
            </a:r>
            <a:r>
              <a:rPr lang="en-ZA" sz="2000" b="1" dirty="0"/>
              <a:t>, </a:t>
            </a:r>
            <a:r>
              <a:rPr lang="en-ZA" sz="2000" b="1" dirty="0" err="1"/>
              <a:t>uSathane</a:t>
            </a:r>
            <a:r>
              <a:rPr lang="en-ZA" sz="2000" b="1" dirty="0"/>
              <a:t> </a:t>
            </a:r>
            <a:r>
              <a:rPr lang="en-ZA" sz="2000" b="1" dirty="0" err="1"/>
              <a:t>unguyise</a:t>
            </a:r>
            <a:r>
              <a:rPr lang="en-ZA" sz="2000" b="1" dirty="0"/>
              <a:t> </a:t>
            </a:r>
            <a:r>
              <a:rPr lang="en-ZA" sz="2000" b="1" dirty="0" err="1"/>
              <a:t>wamanga</a:t>
            </a:r>
            <a:r>
              <a:rPr lang="en-ZA" sz="2000" b="1" dirty="0"/>
              <a:t> (</a:t>
            </a:r>
            <a:r>
              <a:rPr lang="en-ZA" sz="2000" b="1" dirty="0" err="1"/>
              <a:t>Johane</a:t>
            </a:r>
            <a:r>
              <a:rPr lang="en-ZA" sz="2000" b="1" dirty="0"/>
              <a:t> 8:44). </a:t>
            </a:r>
            <a:r>
              <a:rPr lang="en-ZA" sz="2000" b="1" dirty="0" err="1"/>
              <a:t>Yonke</a:t>
            </a:r>
            <a:r>
              <a:rPr lang="en-ZA" sz="2000" b="1" dirty="0"/>
              <a:t> </a:t>
            </a:r>
            <a:r>
              <a:rPr lang="en-ZA" sz="2000" b="1" dirty="0" err="1"/>
              <a:t>inkohliso</a:t>
            </a:r>
            <a:r>
              <a:rPr lang="en-ZA" sz="2000" b="1" dirty="0"/>
              <a:t>, </a:t>
            </a:r>
            <a:r>
              <a:rPr lang="en-ZA" sz="2000" b="1" dirty="0" err="1"/>
              <a:t>bonke</a:t>
            </a:r>
            <a:r>
              <a:rPr lang="en-ZA" sz="2000" b="1" dirty="0"/>
              <a:t> </a:t>
            </a:r>
            <a:r>
              <a:rPr lang="en-ZA" sz="2000" b="1" dirty="0" err="1"/>
              <a:t>ubuqili</a:t>
            </a:r>
            <a:r>
              <a:rPr lang="en-ZA" sz="2000" b="1" dirty="0"/>
              <a:t>, </a:t>
            </a:r>
            <a:r>
              <a:rPr lang="en-ZA" sz="2000" b="1" dirty="0" err="1"/>
              <a:t>lonke</a:t>
            </a:r>
            <a:r>
              <a:rPr lang="en-ZA" sz="2000" b="1" dirty="0"/>
              <a:t> </a:t>
            </a:r>
            <a:r>
              <a:rPr lang="en-ZA" sz="2000" b="1" dirty="0" err="1"/>
              <a:t>iqiniso</a:t>
            </a:r>
            <a:r>
              <a:rPr lang="en-ZA" sz="2000" b="1" dirty="0"/>
              <a:t> </a:t>
            </a:r>
            <a:r>
              <a:rPr lang="en-ZA" sz="2000" b="1" dirty="0" err="1"/>
              <a:t>elixutshiwe</a:t>
            </a:r>
            <a:r>
              <a:rPr lang="en-ZA" sz="2000" b="1" dirty="0"/>
              <a:t>, </a:t>
            </a:r>
            <a:r>
              <a:rPr lang="en-ZA" sz="2000" b="1" dirty="0" err="1"/>
              <a:t>livela</a:t>
            </a:r>
            <a:r>
              <a:rPr lang="en-ZA" sz="2000" b="1" dirty="0"/>
              <a:t> </a:t>
            </a:r>
            <a:r>
              <a:rPr lang="en-ZA" sz="2000" b="1" dirty="0" err="1"/>
              <a:t>kuye</a:t>
            </a:r>
            <a:r>
              <a:rPr lang="en-ZA" sz="2000" b="1" dirty="0"/>
              <a:t>. </a:t>
            </a:r>
            <a:r>
              <a:rPr lang="en-ZA" sz="2000" b="1" dirty="0" err="1"/>
              <a:t>Namanga</a:t>
            </a:r>
            <a:r>
              <a:rPr lang="en-ZA" sz="2000" b="1" dirty="0"/>
              <a:t> </a:t>
            </a:r>
            <a:r>
              <a:rPr lang="en-ZA" sz="2000" b="1" dirty="0" err="1"/>
              <a:t>akhe</a:t>
            </a:r>
            <a:r>
              <a:rPr lang="en-ZA" sz="2000" b="1" dirty="0"/>
              <a:t> </a:t>
            </a:r>
            <a:r>
              <a:rPr lang="en-ZA" sz="2000" b="1" dirty="0" err="1"/>
              <a:t>aletha</a:t>
            </a:r>
            <a:r>
              <a:rPr lang="en-ZA" sz="2000" b="1" dirty="0"/>
              <a:t> </a:t>
            </a:r>
            <a:r>
              <a:rPr lang="en-ZA" sz="2000" b="1" dirty="0" err="1"/>
              <a:t>ukufa</a:t>
            </a:r>
            <a:r>
              <a:rPr lang="en-ZA" sz="2000" b="1" dirty="0"/>
              <a:t> </a:t>
            </a:r>
            <a:r>
              <a:rPr lang="en-ZA" sz="2000" b="1" dirty="0" err="1"/>
              <a:t>kithi</a:t>
            </a:r>
            <a:r>
              <a:rPr lang="en-ZA" sz="2000" b="1" dirty="0"/>
              <a:t>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67992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ángulo 31">
            <a:extLst>
              <a:ext uri="{FF2B5EF4-FFF2-40B4-BE49-F238E27FC236}">
                <a16:creationId xmlns:a16="http://schemas.microsoft.com/office/drawing/2014/main" id="{3914277E-3006-3274-62B0-BB3F97F952B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523151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A2CBBABD-4800-FCE9-3E96-49B3CB929EB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0" y="1523151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424EC4B-600F-ACCA-46B9-7BAEC273DC5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ZA" sz="4400" b="1" dirty="0">
                <a:ln/>
                <a:solidFill>
                  <a:srgbClr val="A400A4"/>
                </a:solidFill>
              </a:rPr>
              <a:t>UBUTHAKATHAKA BEBANDLA</a:t>
            </a:r>
            <a:endParaRPr lang="en" sz="4400" b="1" dirty="0">
              <a:ln/>
              <a:solidFill>
                <a:srgbClr val="A400A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8BF5ED6-6EE5-A9C9-C153-7DF1253220A7}"/>
              </a:ext>
            </a:extLst>
          </p:cNvPr>
          <p:cNvSpPr txBox="1"/>
          <p:nvPr/>
        </p:nvSpPr>
        <p:spPr>
          <a:xfrm>
            <a:off x="1156447" y="597646"/>
            <a:ext cx="9071286" cy="936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“Mina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ngiyazi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ukuthi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emva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kokumuka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kwami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kuzakungena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kini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izimpisi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ezihahayo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zingawuhawukeli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umhlambi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Naphakathi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kwenu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kuzakuvuka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amadoda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akhuluma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okudukisayo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ahunge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abafundi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ukubalandela</a:t>
            </a:r>
            <a:r>
              <a:rPr lang="en-ZA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ZA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Izenzo</a:t>
            </a:r>
            <a:r>
              <a:rPr lang="en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20:29-30).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0DA57C5-2DAE-9E5D-3B15-0CE736F08AD4}"/>
              </a:ext>
            </a:extLst>
          </p:cNvPr>
          <p:cNvSpPr txBox="1"/>
          <p:nvPr/>
        </p:nvSpPr>
        <p:spPr>
          <a:xfrm>
            <a:off x="1" y="1512448"/>
            <a:ext cx="7715138" cy="1344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Lapho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uPawule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evalelisa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abadala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base-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Efesu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wezwakalisa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ukukhathazeka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kwakhe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mayelana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nezinkinga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ezingaphandle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nezingaphakathi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ababeyobhekana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ngokuzayo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Izenzo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20:29-30).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0E8139-0B76-EA6C-01D9-24B11D5C08EF}"/>
              </a:ext>
            </a:extLst>
          </p:cNvPr>
          <p:cNvSpPr txBox="1"/>
          <p:nvPr/>
        </p:nvSpPr>
        <p:spPr>
          <a:xfrm>
            <a:off x="1" y="2720622"/>
            <a:ext cx="7704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ZA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Izimpisi</a:t>
            </a:r>
            <a:r>
              <a:rPr lang="en-ZA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ezihahayo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ngomnyaka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64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ukuya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311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iSerdica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edict of tolerance),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ibandla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lashushiswa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kakhulu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ngumbuso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wamaRoma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ZA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ZA" sz="2000" b="1" dirty="0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rgbClr val="FFFF99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abonakele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Ukuqala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ekhulwini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4th,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abangaphendukile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bangena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ebandleni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abahlanganisa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ukukhonza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izithombe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CD7523-66F5-FEB3-7B65-4BE925E2AA55}"/>
              </a:ext>
            </a:extLst>
          </p:cNvPr>
          <p:cNvSpPr txBox="1"/>
          <p:nvPr/>
        </p:nvSpPr>
        <p:spPr>
          <a:xfrm>
            <a:off x="3544710" y="4659614"/>
            <a:ext cx="6855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USathane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wasebenzisa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abantu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bakhe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abangaphakathi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ukonakalisa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nokungenisa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ukukhonza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izithombe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nokugcinwa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kweSonto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ebandleni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n 9" descr="Un animal color cafe con un perro&#10;&#10;Descripción generada automáticamente con confianza media">
            <a:extLst>
              <a:ext uri="{FF2B5EF4-FFF2-40B4-BE49-F238E27FC236}">
                <a16:creationId xmlns:a16="http://schemas.microsoft.com/office/drawing/2014/main" id="{F77E692A-2757-E7B2-BF22-C93A637DA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9911" y="372532"/>
            <a:ext cx="2212089" cy="1058627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CC153D7E-4E56-D25D-E619-FC7936B5CDAE}"/>
              </a:ext>
            </a:extLst>
          </p:cNvPr>
          <p:cNvGrpSpPr/>
          <p:nvPr/>
        </p:nvGrpSpPr>
        <p:grpSpPr>
          <a:xfrm>
            <a:off x="7786213" y="1745702"/>
            <a:ext cx="4405787" cy="3367961"/>
            <a:chOff x="7715138" y="3947718"/>
            <a:chExt cx="4282309" cy="3473266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F8989CF-95A5-E8FA-49CC-E2B7478E6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55750" y="3947718"/>
              <a:ext cx="1741697" cy="2323390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3846CBDA-EEB5-E5CB-2FF5-5D6688D76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15138" y="3947718"/>
              <a:ext cx="1116039" cy="2323391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C11971A-ACD7-CDA1-9AAF-88394321EE49}"/>
                </a:ext>
              </a:extLst>
            </p:cNvPr>
            <p:cNvSpPr txBox="1"/>
            <p:nvPr/>
          </p:nvSpPr>
          <p:spPr>
            <a:xfrm>
              <a:off x="8831177" y="4096997"/>
              <a:ext cx="1424573" cy="33239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ZA" sz="1400" b="1" dirty="0" err="1"/>
                <a:t>Isithombe</a:t>
              </a:r>
              <a:r>
                <a:rPr lang="en-ZA" sz="1400" b="1" dirty="0"/>
                <a:t> </a:t>
              </a:r>
              <a:r>
                <a:rPr lang="en-ZA" sz="1400" b="1" dirty="0" err="1"/>
                <a:t>sikankulunkulu</a:t>
              </a:r>
              <a:r>
                <a:rPr lang="en-ZA" sz="1400" b="1" dirty="0"/>
                <a:t> </a:t>
              </a:r>
              <a:r>
                <a:rPr lang="en-ZA" sz="1400" b="1" dirty="0" err="1"/>
                <a:t>wamaRoma</a:t>
              </a:r>
              <a:r>
                <a:rPr lang="en-ZA" sz="1400" b="1" dirty="0"/>
                <a:t> </a:t>
              </a:r>
              <a:r>
                <a:rPr lang="en-ZA" sz="1400" b="1" dirty="0" err="1"/>
                <a:t>uJupiter</a:t>
              </a:r>
              <a:r>
                <a:rPr lang="en-ZA" sz="1400" b="1" dirty="0"/>
                <a:t> </a:t>
              </a:r>
              <a:r>
                <a:rPr lang="en-ZA" sz="1400" b="1" dirty="0" err="1"/>
                <a:t>ose</a:t>
              </a:r>
              <a:r>
                <a:rPr lang="en-ZA" sz="1400" b="1" dirty="0"/>
                <a:t> Capitoline Hill </a:t>
              </a:r>
              <a:r>
                <a:rPr lang="en-ZA" sz="1400" b="1" dirty="0" err="1"/>
                <a:t>eRoma</a:t>
              </a:r>
              <a:r>
                <a:rPr lang="en-ZA" sz="1400" b="1" dirty="0"/>
                <a:t> </a:t>
              </a:r>
              <a:r>
                <a:rPr lang="en-ZA" sz="1400" b="1" dirty="0" err="1"/>
                <a:t>sasetshenziswa</a:t>
              </a:r>
              <a:r>
                <a:rPr lang="en-ZA" sz="1400" b="1" dirty="0"/>
                <a:t> </a:t>
              </a:r>
              <a:r>
                <a:rPr lang="en-ZA" sz="1400" b="1" dirty="0" err="1"/>
                <a:t>kabusha</a:t>
              </a:r>
              <a:r>
                <a:rPr lang="en-ZA" sz="1400" b="1" dirty="0"/>
                <a:t> </a:t>
              </a:r>
              <a:r>
                <a:rPr lang="en-ZA" sz="1400" b="1" dirty="0" err="1"/>
                <a:t>futhi</a:t>
              </a:r>
              <a:r>
                <a:rPr lang="en-ZA" sz="1400" b="1" dirty="0"/>
                <a:t> </a:t>
              </a:r>
              <a:r>
                <a:rPr lang="en-ZA" sz="1400" b="1" dirty="0" err="1"/>
                <a:t>saguqulwa</a:t>
              </a:r>
              <a:r>
                <a:rPr lang="en-ZA" sz="1400" b="1" dirty="0"/>
                <a:t> </a:t>
              </a:r>
              <a:r>
                <a:rPr lang="en-ZA" sz="1400" b="1" dirty="0" err="1"/>
                <a:t>saba</a:t>
              </a:r>
              <a:r>
                <a:rPr lang="en-ZA" sz="1400" b="1" dirty="0"/>
                <a:t> </a:t>
              </a:r>
              <a:r>
                <a:rPr lang="en-ZA" sz="1400" b="1" dirty="0" err="1"/>
                <a:t>ngesikaPetro</a:t>
              </a:r>
              <a:endParaRPr lang="en" sz="1400" b="1" dirty="0"/>
            </a:p>
          </p:txBody>
        </p:sp>
      </p:grpSp>
      <p:pic>
        <p:nvPicPr>
          <p:cNvPr id="27" name="Imagen 26" descr="Moneda de metal con letras&#10;&#10;Descripción generada automáticamente con confianza baja">
            <a:extLst>
              <a:ext uri="{FF2B5EF4-FFF2-40B4-BE49-F238E27FC236}">
                <a16:creationId xmlns:a16="http://schemas.microsoft.com/office/drawing/2014/main" id="{27478AEF-73E4-DD8A-EDFF-40CA78EE0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393" y="4723612"/>
            <a:ext cx="1196411" cy="1198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Logotipo&#10;&#10;Descripción generada automáticamente">
            <a:extLst>
              <a:ext uri="{FF2B5EF4-FFF2-40B4-BE49-F238E27FC236}">
                <a16:creationId xmlns:a16="http://schemas.microsoft.com/office/drawing/2014/main" id="{BCFB1248-0596-AAA8-5C77-E236C4920C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711" y="4721000"/>
            <a:ext cx="1239021" cy="1191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404F1208-4AAF-33A9-568F-D178CA39CA0B}"/>
              </a:ext>
            </a:extLst>
          </p:cNvPr>
          <p:cNvSpPr txBox="1"/>
          <p:nvPr/>
        </p:nvSpPr>
        <p:spPr>
          <a:xfrm>
            <a:off x="0" y="5857084"/>
            <a:ext cx="123387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Njengoba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uPawule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aprofetha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lawo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maphutha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amukeleka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ayohlala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kuze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sekupheleni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kulabo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abangafuni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ukwazi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2:7-12).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yokugcina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iyobe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isekelwe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ekungamukelini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iqiniso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leSabatha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3A578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dirty="0">
              <a:solidFill>
                <a:schemeClr val="bg1"/>
              </a:solidFill>
              <a:effectLst>
                <a:glow rad="127000">
                  <a:srgbClr val="3A578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8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uiExpand="1" build="p"/>
      <p:bldP spid="8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BC3E82-9916-6BBB-A8F7-D338B28A7E4A}"/>
              </a:ext>
            </a:extLst>
          </p:cNvPr>
          <p:cNvSpPr txBox="1"/>
          <p:nvPr/>
        </p:nvSpPr>
        <p:spPr>
          <a:xfrm>
            <a:off x="1456623" y="2459504"/>
            <a:ext cx="927875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6000" b="1" dirty="0">
                <a:ln w="6600">
                  <a:solidFill>
                    <a:srgbClr val="5E2F0C"/>
                  </a:solidFill>
                  <a:prstDash val="solid"/>
                </a:ln>
                <a:solidFill>
                  <a:srgbClr val="FFFFFF"/>
                </a:solidFill>
                <a:effectLst>
                  <a:outerShdw dist="50800" dir="2700000" algn="tl" rotWithShape="0">
                    <a:srgbClr val="5E2F0C"/>
                  </a:outerShdw>
                </a:effectLst>
              </a:rPr>
              <a:t>UKULWELA IZWI LIKANKULUNKULU</a:t>
            </a:r>
            <a:endParaRPr lang="en" sz="6000" b="1" dirty="0">
              <a:ln w="6600">
                <a:solidFill>
                  <a:srgbClr val="5E2F0C"/>
                </a:solidFill>
                <a:prstDash val="solid"/>
              </a:ln>
              <a:solidFill>
                <a:srgbClr val="FFFFFF"/>
              </a:solidFill>
              <a:effectLst>
                <a:outerShdw dist="50800" dir="2700000" algn="tl" rotWithShape="0">
                  <a:srgbClr val="5E2F0C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139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362730-4EC0-0B73-62D7-CE9E84A03580}"/>
              </a:ext>
            </a:extLst>
          </p:cNvPr>
          <p:cNvSpPr txBox="1"/>
          <p:nvPr/>
        </p:nvSpPr>
        <p:spPr>
          <a:xfrm>
            <a:off x="0" y="-486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50800">
                    <a:schemeClr val="accent5">
                      <a:lumMod val="75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UKUPHEPHA OKUSEBHAYIBHELINI</a:t>
            </a:r>
            <a:endParaRPr lang="en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50800">
                  <a:schemeClr val="accent5">
                    <a:lumMod val="75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7A000E-1BF8-12E2-E540-35B12EC1BDC5}"/>
              </a:ext>
            </a:extLst>
          </p:cNvPr>
          <p:cNvSpPr txBox="1"/>
          <p:nvPr/>
        </p:nvSpPr>
        <p:spPr>
          <a:xfrm>
            <a:off x="2034987" y="638565"/>
            <a:ext cx="8122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Z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Bangcwelise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ngeqiniso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Z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izwi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lakho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liyiqiniso</a:t>
            </a:r>
            <a:r>
              <a:rPr lang="en-ZA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(Johane 17:17)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B2B3A2-14F9-E210-8322-F54E11D9755C}"/>
              </a:ext>
            </a:extLst>
          </p:cNvPr>
          <p:cNvSpPr txBox="1"/>
          <p:nvPr/>
        </p:nvSpPr>
        <p:spPr>
          <a:xfrm>
            <a:off x="4007556" y="979418"/>
            <a:ext cx="81844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IBhayibheli</a:t>
            </a:r>
            <a:r>
              <a:rPr lang="en-US" sz="2000" b="1" dirty="0"/>
              <a:t> </a:t>
            </a:r>
            <a:r>
              <a:rPr lang="en-US" sz="2000" b="1" dirty="0" err="1"/>
              <a:t>liyisambulo</a:t>
            </a:r>
            <a:r>
              <a:rPr lang="en-US" sz="2000" b="1" dirty="0"/>
              <a:t> </a:t>
            </a:r>
            <a:r>
              <a:rPr lang="en-US" sz="2000" b="1" dirty="0" err="1"/>
              <a:t>esingenaphutha</a:t>
            </a:r>
            <a:r>
              <a:rPr lang="en-US" sz="2000" b="1" dirty="0"/>
              <a:t> </a:t>
            </a:r>
            <a:r>
              <a:rPr lang="en-US" sz="2000" b="1" dirty="0" err="1"/>
              <a:t>sentando</a:t>
            </a:r>
            <a:r>
              <a:rPr lang="en-US" sz="2000" b="1" dirty="0"/>
              <a:t> </a:t>
            </a:r>
            <a:r>
              <a:rPr lang="en-US" sz="2000" b="1" dirty="0" err="1"/>
              <a:t>kaNkulunkulu</a:t>
            </a:r>
            <a:r>
              <a:rPr lang="en-US" sz="2000" b="1" dirty="0"/>
              <a:t>. </a:t>
            </a:r>
            <a:r>
              <a:rPr lang="en-US" sz="2000" b="1" dirty="0" err="1"/>
              <a:t>Lisethulela</a:t>
            </a:r>
            <a:r>
              <a:rPr lang="en-US" sz="2000" b="1" dirty="0"/>
              <a:t> </a:t>
            </a:r>
            <a:r>
              <a:rPr lang="en-US" sz="2000" b="1" dirty="0" err="1"/>
              <a:t>uhlelo</a:t>
            </a:r>
            <a:r>
              <a:rPr lang="en-US" sz="2000" b="1" dirty="0"/>
              <a:t> </a:t>
            </a:r>
            <a:r>
              <a:rPr lang="en-US" sz="2000" b="1" dirty="0" err="1"/>
              <a:t>lukaNkulunkulu</a:t>
            </a:r>
            <a:r>
              <a:rPr lang="en-US" sz="2000" b="1" dirty="0"/>
              <a:t> </a:t>
            </a:r>
            <a:r>
              <a:rPr lang="en-US" sz="2000" b="1" dirty="0" err="1"/>
              <a:t>lokusindisa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8" name="Imagen 7" descr="Imagen que contiene persona, hombre, montar a caballo, sostener&#10;&#10;Descripción generada automáticamente">
            <a:extLst>
              <a:ext uri="{FF2B5EF4-FFF2-40B4-BE49-F238E27FC236}">
                <a16:creationId xmlns:a16="http://schemas.microsoft.com/office/drawing/2014/main" id="{A6E4EBBD-6361-C448-09FE-714A2D1AF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394" y="4718756"/>
            <a:ext cx="1920204" cy="1978185"/>
          </a:xfrm>
          <a:prstGeom prst="rect">
            <a:avLst/>
          </a:prstGeom>
          <a:ln w="57150" cap="rnd">
            <a:solidFill>
              <a:srgbClr val="FF2D82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n 9" descr="Imagen que contiene interior, persona, hombre, tabla&#10;&#10;Descripción generada automáticamente">
            <a:extLst>
              <a:ext uri="{FF2B5EF4-FFF2-40B4-BE49-F238E27FC236}">
                <a16:creationId xmlns:a16="http://schemas.microsoft.com/office/drawing/2014/main" id="{C89B0FB7-3174-B6EB-A430-50F69147A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22" y="1085996"/>
            <a:ext cx="3720765" cy="300650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4B6EC1E-BC78-6CD0-ED63-05E78621464A}"/>
              </a:ext>
            </a:extLst>
          </p:cNvPr>
          <p:cNvSpPr txBox="1"/>
          <p:nvPr/>
        </p:nvSpPr>
        <p:spPr>
          <a:xfrm>
            <a:off x="0" y="4278490"/>
            <a:ext cx="532575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/>
              <a:t>Uma </a:t>
            </a:r>
            <a:r>
              <a:rPr lang="en-ZA" sz="2000" b="1" dirty="0" err="1"/>
              <a:t>senqaba</a:t>
            </a:r>
            <a:r>
              <a:rPr lang="en-ZA" sz="2000" b="1" dirty="0"/>
              <a:t> </a:t>
            </a:r>
            <a:r>
              <a:rPr lang="en-ZA" sz="2000" b="1" dirty="0" err="1"/>
              <a:t>ingxenye</a:t>
            </a:r>
            <a:r>
              <a:rPr lang="en-ZA" sz="2000" b="1" dirty="0"/>
              <a:t> </a:t>
            </a:r>
            <a:r>
              <a:rPr lang="en-ZA" sz="2000" b="1" dirty="0" err="1"/>
              <a:t>yalo</a:t>
            </a:r>
            <a:r>
              <a:rPr lang="en-ZA" sz="2000" b="1" dirty="0"/>
              <a:t> (</a:t>
            </a:r>
            <a:r>
              <a:rPr lang="en-ZA" sz="2000" b="1" dirty="0" err="1"/>
              <a:t>isibonelo</a:t>
            </a:r>
            <a:r>
              <a:rPr lang="en-ZA" sz="2000" b="1" dirty="0"/>
              <a:t>, </a:t>
            </a:r>
            <a:r>
              <a:rPr lang="en-ZA" sz="2000" b="1" dirty="0" err="1"/>
              <a:t>umlando</a:t>
            </a:r>
            <a:r>
              <a:rPr lang="en-ZA" sz="2000" b="1" dirty="0"/>
              <a:t> </a:t>
            </a:r>
            <a:r>
              <a:rPr lang="en-ZA" sz="2000" b="1" dirty="0" err="1"/>
              <a:t>wendalo</a:t>
            </a:r>
            <a:r>
              <a:rPr lang="en-ZA" sz="2000" b="1" dirty="0"/>
              <a:t> </a:t>
            </a:r>
            <a:r>
              <a:rPr lang="en-ZA" sz="2000" b="1" dirty="0" err="1"/>
              <a:t>kuGenesise</a:t>
            </a:r>
            <a:r>
              <a:rPr lang="en-ZA" sz="2000" b="1" dirty="0"/>
              <a:t> 1 no 2), </a:t>
            </a:r>
            <a:r>
              <a:rPr lang="en-ZA" sz="2000" b="1" dirty="0" err="1"/>
              <a:t>singabuye</a:t>
            </a:r>
            <a:r>
              <a:rPr lang="en-ZA" sz="2000" b="1" dirty="0"/>
              <a:t> </a:t>
            </a:r>
            <a:r>
              <a:rPr lang="en-ZA" sz="2000" b="1" dirty="0" err="1"/>
              <a:t>siphike</a:t>
            </a:r>
            <a:r>
              <a:rPr lang="en-ZA" sz="2000" b="1" dirty="0"/>
              <a:t> </a:t>
            </a:r>
            <a:r>
              <a:rPr lang="en-ZA" sz="2000" b="1" dirty="0" err="1"/>
              <a:t>noma</a:t>
            </a:r>
            <a:r>
              <a:rPr lang="en-ZA" sz="2000" b="1" dirty="0"/>
              <a:t> </a:t>
            </a:r>
            <a:r>
              <a:rPr lang="en-ZA" sz="2000" b="1" dirty="0" err="1"/>
              <a:t>yiyiphi</a:t>
            </a:r>
            <a:r>
              <a:rPr lang="en-ZA" sz="2000" b="1" dirty="0"/>
              <a:t> </a:t>
            </a:r>
            <a:r>
              <a:rPr lang="en-ZA" sz="2000" b="1" dirty="0" err="1"/>
              <a:t>yezimfundiso</a:t>
            </a:r>
            <a:r>
              <a:rPr lang="en-ZA" sz="2000" b="1" dirty="0"/>
              <a:t> </a:t>
            </a:r>
            <a:r>
              <a:rPr lang="en-ZA" sz="2000" b="1" dirty="0" err="1"/>
              <a:t>zalo</a:t>
            </a:r>
            <a:r>
              <a:rPr lang="en-ZA" sz="2000" b="1" dirty="0"/>
              <a:t>. </a:t>
            </a:r>
            <a:r>
              <a:rPr lang="en-ZA" sz="2000" b="1" dirty="0" err="1"/>
              <a:t>Lapho</a:t>
            </a:r>
            <a:r>
              <a:rPr lang="en-ZA" sz="2000" b="1" dirty="0"/>
              <a:t> ... </a:t>
            </a:r>
            <a:r>
              <a:rPr lang="en-ZA" sz="2000" b="1" dirty="0" err="1"/>
              <a:t>sinakuphi</a:t>
            </a:r>
            <a:r>
              <a:rPr lang="en-ZA" sz="2000" b="1" dirty="0"/>
              <a:t> </a:t>
            </a:r>
            <a:r>
              <a:rPr lang="en-ZA" sz="2000" b="1" dirty="0" err="1"/>
              <a:t>ukuphepha</a:t>
            </a:r>
            <a:r>
              <a:rPr lang="en-ZA" sz="2000" b="1" dirty="0"/>
              <a:t> </a:t>
            </a:r>
            <a:r>
              <a:rPr lang="en-ZA" sz="2000" b="1" dirty="0" err="1"/>
              <a:t>esingaba</a:t>
            </a:r>
            <a:r>
              <a:rPr lang="en-ZA" sz="2000" b="1" dirty="0"/>
              <a:t> </a:t>
            </a:r>
            <a:r>
              <a:rPr lang="en-ZA" sz="2000" b="1" dirty="0" err="1"/>
              <a:t>nakho</a:t>
            </a:r>
            <a:r>
              <a:rPr lang="en-ZA" sz="2000" b="1" dirty="0"/>
              <a:t> </a:t>
            </a:r>
            <a:r>
              <a:rPr lang="en-ZA" sz="2000" b="1" dirty="0" err="1"/>
              <a:t>ukuba</a:t>
            </a:r>
            <a:r>
              <a:rPr lang="en-ZA" sz="2000" b="1" dirty="0"/>
              <a:t> </a:t>
            </a:r>
            <a:r>
              <a:rPr lang="en-ZA" sz="2000" b="1" dirty="0" err="1"/>
              <a:t>sithembe</a:t>
            </a:r>
            <a:r>
              <a:rPr lang="en-ZA" sz="2000" b="1" dirty="0"/>
              <a:t> </a:t>
            </a:r>
            <a:r>
              <a:rPr lang="en-ZA" sz="2000" b="1" dirty="0" err="1"/>
              <a:t>lonke</a:t>
            </a:r>
            <a:r>
              <a:rPr lang="en-ZA" sz="2000" b="1" dirty="0"/>
              <a:t> </a:t>
            </a:r>
            <a:r>
              <a:rPr lang="en-ZA" sz="2000" b="1" dirty="0" err="1"/>
              <a:t>iBhayibheli</a:t>
            </a:r>
            <a:r>
              <a:rPr lang="en-ZA" sz="2000" b="1" dirty="0"/>
              <a:t>?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3AFA8C-7AA1-5A3B-4734-7AD105324A56}"/>
              </a:ext>
            </a:extLst>
          </p:cNvPr>
          <p:cNvSpPr txBox="1"/>
          <p:nvPr/>
        </p:nvSpPr>
        <p:spPr>
          <a:xfrm>
            <a:off x="7418168" y="4129710"/>
            <a:ext cx="4506863" cy="1323439"/>
          </a:xfrm>
          <a:custGeom>
            <a:avLst/>
            <a:gdLst>
              <a:gd name="connsiteX0" fmla="*/ 0 w 4506863"/>
              <a:gd name="connsiteY0" fmla="*/ 0 h 1323439"/>
              <a:gd name="connsiteX1" fmla="*/ 563358 w 4506863"/>
              <a:gd name="connsiteY1" fmla="*/ 0 h 1323439"/>
              <a:gd name="connsiteX2" fmla="*/ 1081647 w 4506863"/>
              <a:gd name="connsiteY2" fmla="*/ 0 h 1323439"/>
              <a:gd name="connsiteX3" fmla="*/ 1690074 w 4506863"/>
              <a:gd name="connsiteY3" fmla="*/ 0 h 1323439"/>
              <a:gd name="connsiteX4" fmla="*/ 2343569 w 4506863"/>
              <a:gd name="connsiteY4" fmla="*/ 0 h 1323439"/>
              <a:gd name="connsiteX5" fmla="*/ 2951995 w 4506863"/>
              <a:gd name="connsiteY5" fmla="*/ 0 h 1323439"/>
              <a:gd name="connsiteX6" fmla="*/ 3425216 w 4506863"/>
              <a:gd name="connsiteY6" fmla="*/ 0 h 1323439"/>
              <a:gd name="connsiteX7" fmla="*/ 3853368 w 4506863"/>
              <a:gd name="connsiteY7" fmla="*/ 0 h 1323439"/>
              <a:gd name="connsiteX8" fmla="*/ 4506863 w 4506863"/>
              <a:gd name="connsiteY8" fmla="*/ 0 h 1323439"/>
              <a:gd name="connsiteX9" fmla="*/ 4506863 w 4506863"/>
              <a:gd name="connsiteY9" fmla="*/ 427912 h 1323439"/>
              <a:gd name="connsiteX10" fmla="*/ 4506863 w 4506863"/>
              <a:gd name="connsiteY10" fmla="*/ 895527 h 1323439"/>
              <a:gd name="connsiteX11" fmla="*/ 4506863 w 4506863"/>
              <a:gd name="connsiteY11" fmla="*/ 1323439 h 1323439"/>
              <a:gd name="connsiteX12" fmla="*/ 4033642 w 4506863"/>
              <a:gd name="connsiteY12" fmla="*/ 1323439 h 1323439"/>
              <a:gd name="connsiteX13" fmla="*/ 3380147 w 4506863"/>
              <a:gd name="connsiteY13" fmla="*/ 1323439 h 1323439"/>
              <a:gd name="connsiteX14" fmla="*/ 2771721 w 4506863"/>
              <a:gd name="connsiteY14" fmla="*/ 1323439 h 1323439"/>
              <a:gd name="connsiteX15" fmla="*/ 2298500 w 4506863"/>
              <a:gd name="connsiteY15" fmla="*/ 1323439 h 1323439"/>
              <a:gd name="connsiteX16" fmla="*/ 1735142 w 4506863"/>
              <a:gd name="connsiteY16" fmla="*/ 1323439 h 1323439"/>
              <a:gd name="connsiteX17" fmla="*/ 1306990 w 4506863"/>
              <a:gd name="connsiteY17" fmla="*/ 1323439 h 1323439"/>
              <a:gd name="connsiteX18" fmla="*/ 653495 w 4506863"/>
              <a:gd name="connsiteY18" fmla="*/ 1323439 h 1323439"/>
              <a:gd name="connsiteX19" fmla="*/ 0 w 4506863"/>
              <a:gd name="connsiteY19" fmla="*/ 1323439 h 1323439"/>
              <a:gd name="connsiteX20" fmla="*/ 0 w 4506863"/>
              <a:gd name="connsiteY20" fmla="*/ 882293 h 1323439"/>
              <a:gd name="connsiteX21" fmla="*/ 0 w 4506863"/>
              <a:gd name="connsiteY21" fmla="*/ 454381 h 1323439"/>
              <a:gd name="connsiteX22" fmla="*/ 0 w 4506863"/>
              <a:gd name="connsiteY2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06863" h="1323439" fill="none" extrusionOk="0">
                <a:moveTo>
                  <a:pt x="0" y="0"/>
                </a:moveTo>
                <a:cubicBezTo>
                  <a:pt x="119152" y="-37438"/>
                  <a:pt x="294434" y="46920"/>
                  <a:pt x="563358" y="0"/>
                </a:cubicBezTo>
                <a:cubicBezTo>
                  <a:pt x="832282" y="-46920"/>
                  <a:pt x="908860" y="47506"/>
                  <a:pt x="1081647" y="0"/>
                </a:cubicBezTo>
                <a:cubicBezTo>
                  <a:pt x="1254434" y="-47506"/>
                  <a:pt x="1387558" y="72497"/>
                  <a:pt x="1690074" y="0"/>
                </a:cubicBezTo>
                <a:cubicBezTo>
                  <a:pt x="1992590" y="-72497"/>
                  <a:pt x="2072436" y="22285"/>
                  <a:pt x="2343569" y="0"/>
                </a:cubicBezTo>
                <a:cubicBezTo>
                  <a:pt x="2614703" y="-22285"/>
                  <a:pt x="2796156" y="1821"/>
                  <a:pt x="2951995" y="0"/>
                </a:cubicBezTo>
                <a:cubicBezTo>
                  <a:pt x="3107834" y="-1821"/>
                  <a:pt x="3319665" y="54949"/>
                  <a:pt x="3425216" y="0"/>
                </a:cubicBezTo>
                <a:cubicBezTo>
                  <a:pt x="3530767" y="-54949"/>
                  <a:pt x="3692304" y="18342"/>
                  <a:pt x="3853368" y="0"/>
                </a:cubicBezTo>
                <a:cubicBezTo>
                  <a:pt x="4014432" y="-18342"/>
                  <a:pt x="4364702" y="13957"/>
                  <a:pt x="4506863" y="0"/>
                </a:cubicBezTo>
                <a:cubicBezTo>
                  <a:pt x="4520027" y="105602"/>
                  <a:pt x="4489399" y="331727"/>
                  <a:pt x="4506863" y="427912"/>
                </a:cubicBezTo>
                <a:cubicBezTo>
                  <a:pt x="4524327" y="524097"/>
                  <a:pt x="4453813" y="732135"/>
                  <a:pt x="4506863" y="895527"/>
                </a:cubicBezTo>
                <a:cubicBezTo>
                  <a:pt x="4559913" y="1058920"/>
                  <a:pt x="4479475" y="1181666"/>
                  <a:pt x="4506863" y="1323439"/>
                </a:cubicBezTo>
                <a:cubicBezTo>
                  <a:pt x="4379986" y="1375976"/>
                  <a:pt x="4192325" y="1267954"/>
                  <a:pt x="4033642" y="1323439"/>
                </a:cubicBezTo>
                <a:cubicBezTo>
                  <a:pt x="3874959" y="1378924"/>
                  <a:pt x="3543497" y="1299501"/>
                  <a:pt x="3380147" y="1323439"/>
                </a:cubicBezTo>
                <a:cubicBezTo>
                  <a:pt x="3216797" y="1347377"/>
                  <a:pt x="2976212" y="1269281"/>
                  <a:pt x="2771721" y="1323439"/>
                </a:cubicBezTo>
                <a:cubicBezTo>
                  <a:pt x="2567230" y="1377597"/>
                  <a:pt x="2410338" y="1291510"/>
                  <a:pt x="2298500" y="1323439"/>
                </a:cubicBezTo>
                <a:cubicBezTo>
                  <a:pt x="2186662" y="1355368"/>
                  <a:pt x="1903779" y="1288335"/>
                  <a:pt x="1735142" y="1323439"/>
                </a:cubicBezTo>
                <a:cubicBezTo>
                  <a:pt x="1566505" y="1358543"/>
                  <a:pt x="1460260" y="1311109"/>
                  <a:pt x="1306990" y="1323439"/>
                </a:cubicBezTo>
                <a:cubicBezTo>
                  <a:pt x="1153720" y="1335769"/>
                  <a:pt x="826850" y="1264445"/>
                  <a:pt x="653495" y="1323439"/>
                </a:cubicBezTo>
                <a:cubicBezTo>
                  <a:pt x="480141" y="1382433"/>
                  <a:pt x="183546" y="1303971"/>
                  <a:pt x="0" y="1323439"/>
                </a:cubicBezTo>
                <a:cubicBezTo>
                  <a:pt x="-36181" y="1187391"/>
                  <a:pt x="47598" y="981876"/>
                  <a:pt x="0" y="882293"/>
                </a:cubicBezTo>
                <a:cubicBezTo>
                  <a:pt x="-47598" y="782710"/>
                  <a:pt x="33533" y="591846"/>
                  <a:pt x="0" y="454381"/>
                </a:cubicBezTo>
                <a:cubicBezTo>
                  <a:pt x="-33533" y="316916"/>
                  <a:pt x="7867" y="156422"/>
                  <a:pt x="0" y="0"/>
                </a:cubicBezTo>
                <a:close/>
              </a:path>
              <a:path w="4506863" h="1323439" stroke="0" extrusionOk="0">
                <a:moveTo>
                  <a:pt x="0" y="0"/>
                </a:moveTo>
                <a:cubicBezTo>
                  <a:pt x="122275" y="-21358"/>
                  <a:pt x="281001" y="35697"/>
                  <a:pt x="473221" y="0"/>
                </a:cubicBezTo>
                <a:cubicBezTo>
                  <a:pt x="665441" y="-35697"/>
                  <a:pt x="899043" y="17313"/>
                  <a:pt x="1126716" y="0"/>
                </a:cubicBezTo>
                <a:cubicBezTo>
                  <a:pt x="1354390" y="-17313"/>
                  <a:pt x="1449269" y="11482"/>
                  <a:pt x="1554868" y="0"/>
                </a:cubicBezTo>
                <a:cubicBezTo>
                  <a:pt x="1660467" y="-11482"/>
                  <a:pt x="1940244" y="33571"/>
                  <a:pt x="2163294" y="0"/>
                </a:cubicBezTo>
                <a:cubicBezTo>
                  <a:pt x="2386344" y="-33571"/>
                  <a:pt x="2531614" y="42841"/>
                  <a:pt x="2726652" y="0"/>
                </a:cubicBezTo>
                <a:cubicBezTo>
                  <a:pt x="2921690" y="-42841"/>
                  <a:pt x="2975498" y="46247"/>
                  <a:pt x="3154804" y="0"/>
                </a:cubicBezTo>
                <a:cubicBezTo>
                  <a:pt x="3334110" y="-46247"/>
                  <a:pt x="3398957" y="23198"/>
                  <a:pt x="3628025" y="0"/>
                </a:cubicBezTo>
                <a:cubicBezTo>
                  <a:pt x="3857093" y="-23198"/>
                  <a:pt x="4253170" y="73659"/>
                  <a:pt x="4506863" y="0"/>
                </a:cubicBezTo>
                <a:cubicBezTo>
                  <a:pt x="4545241" y="185959"/>
                  <a:pt x="4503537" y="316212"/>
                  <a:pt x="4506863" y="401443"/>
                </a:cubicBezTo>
                <a:cubicBezTo>
                  <a:pt x="4510189" y="486674"/>
                  <a:pt x="4458885" y="650635"/>
                  <a:pt x="4506863" y="802886"/>
                </a:cubicBezTo>
                <a:cubicBezTo>
                  <a:pt x="4554841" y="955137"/>
                  <a:pt x="4488077" y="1144393"/>
                  <a:pt x="4506863" y="1323439"/>
                </a:cubicBezTo>
                <a:cubicBezTo>
                  <a:pt x="4312387" y="1355050"/>
                  <a:pt x="4219741" y="1282263"/>
                  <a:pt x="3988574" y="1323439"/>
                </a:cubicBezTo>
                <a:cubicBezTo>
                  <a:pt x="3757407" y="1364615"/>
                  <a:pt x="3612566" y="1303803"/>
                  <a:pt x="3515353" y="1323439"/>
                </a:cubicBezTo>
                <a:cubicBezTo>
                  <a:pt x="3418140" y="1343075"/>
                  <a:pt x="3151173" y="1295543"/>
                  <a:pt x="2861858" y="1323439"/>
                </a:cubicBezTo>
                <a:cubicBezTo>
                  <a:pt x="2572544" y="1351335"/>
                  <a:pt x="2639849" y="1315593"/>
                  <a:pt x="2433706" y="1323439"/>
                </a:cubicBezTo>
                <a:cubicBezTo>
                  <a:pt x="2227563" y="1331285"/>
                  <a:pt x="2129032" y="1313861"/>
                  <a:pt x="1915417" y="1323439"/>
                </a:cubicBezTo>
                <a:cubicBezTo>
                  <a:pt x="1701802" y="1333017"/>
                  <a:pt x="1586267" y="1265460"/>
                  <a:pt x="1261922" y="1323439"/>
                </a:cubicBezTo>
                <a:cubicBezTo>
                  <a:pt x="937577" y="1381418"/>
                  <a:pt x="943444" y="1282034"/>
                  <a:pt x="653495" y="1323439"/>
                </a:cubicBezTo>
                <a:cubicBezTo>
                  <a:pt x="363546" y="1364844"/>
                  <a:pt x="207799" y="1286870"/>
                  <a:pt x="0" y="1323439"/>
                </a:cubicBezTo>
                <a:cubicBezTo>
                  <a:pt x="-45048" y="1125990"/>
                  <a:pt x="1868" y="1087765"/>
                  <a:pt x="0" y="855824"/>
                </a:cubicBezTo>
                <a:cubicBezTo>
                  <a:pt x="-1868" y="623883"/>
                  <a:pt x="48161" y="525707"/>
                  <a:pt x="0" y="401443"/>
                </a:cubicBezTo>
                <a:cubicBezTo>
                  <a:pt x="-48161" y="277179"/>
                  <a:pt x="36328" y="160041"/>
                  <a:pt x="0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“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Izwi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lakho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liyisibani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ezinyaweni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zami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nokukhanya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endleleni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yami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” (</a:t>
            </a:r>
            <a:r>
              <a:rPr lang="en-ZA" sz="2000" b="1" dirty="0" err="1">
                <a:solidFill>
                  <a:schemeClr val="accent6">
                    <a:lumMod val="50000"/>
                  </a:schemeClr>
                </a:solidFill>
              </a:rPr>
              <a:t>IHubo</a:t>
            </a:r>
            <a:r>
              <a:rPr lang="en-ZA" sz="2000" b="1" dirty="0">
                <a:solidFill>
                  <a:schemeClr val="accent6">
                    <a:lumMod val="50000"/>
                  </a:schemeClr>
                </a:solidFill>
              </a:rPr>
              <a:t> 119:105)</a:t>
            </a:r>
            <a:endParaRPr lang="en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9847F1A-9664-1EE0-078D-A262FB477A80}"/>
              </a:ext>
            </a:extLst>
          </p:cNvPr>
          <p:cNvSpPr txBox="1"/>
          <p:nvPr/>
        </p:nvSpPr>
        <p:spPr>
          <a:xfrm>
            <a:off x="7411238" y="5453149"/>
            <a:ext cx="4504917" cy="1323439"/>
          </a:xfrm>
          <a:custGeom>
            <a:avLst/>
            <a:gdLst>
              <a:gd name="connsiteX0" fmla="*/ 0 w 4504917"/>
              <a:gd name="connsiteY0" fmla="*/ 0 h 1323439"/>
              <a:gd name="connsiteX1" fmla="*/ 563115 w 4504917"/>
              <a:gd name="connsiteY1" fmla="*/ 0 h 1323439"/>
              <a:gd name="connsiteX2" fmla="*/ 1081180 w 4504917"/>
              <a:gd name="connsiteY2" fmla="*/ 0 h 1323439"/>
              <a:gd name="connsiteX3" fmla="*/ 1689344 w 4504917"/>
              <a:gd name="connsiteY3" fmla="*/ 0 h 1323439"/>
              <a:gd name="connsiteX4" fmla="*/ 2342557 w 4504917"/>
              <a:gd name="connsiteY4" fmla="*/ 0 h 1323439"/>
              <a:gd name="connsiteX5" fmla="*/ 2950721 w 4504917"/>
              <a:gd name="connsiteY5" fmla="*/ 0 h 1323439"/>
              <a:gd name="connsiteX6" fmla="*/ 3423737 w 4504917"/>
              <a:gd name="connsiteY6" fmla="*/ 0 h 1323439"/>
              <a:gd name="connsiteX7" fmla="*/ 3851704 w 4504917"/>
              <a:gd name="connsiteY7" fmla="*/ 0 h 1323439"/>
              <a:gd name="connsiteX8" fmla="*/ 4504917 w 4504917"/>
              <a:gd name="connsiteY8" fmla="*/ 0 h 1323439"/>
              <a:gd name="connsiteX9" fmla="*/ 4504917 w 4504917"/>
              <a:gd name="connsiteY9" fmla="*/ 427912 h 1323439"/>
              <a:gd name="connsiteX10" fmla="*/ 4504917 w 4504917"/>
              <a:gd name="connsiteY10" fmla="*/ 895527 h 1323439"/>
              <a:gd name="connsiteX11" fmla="*/ 4504917 w 4504917"/>
              <a:gd name="connsiteY11" fmla="*/ 1323439 h 1323439"/>
              <a:gd name="connsiteX12" fmla="*/ 4031901 w 4504917"/>
              <a:gd name="connsiteY12" fmla="*/ 1323439 h 1323439"/>
              <a:gd name="connsiteX13" fmla="*/ 3378688 w 4504917"/>
              <a:gd name="connsiteY13" fmla="*/ 1323439 h 1323439"/>
              <a:gd name="connsiteX14" fmla="*/ 2770524 w 4504917"/>
              <a:gd name="connsiteY14" fmla="*/ 1323439 h 1323439"/>
              <a:gd name="connsiteX15" fmla="*/ 2297508 w 4504917"/>
              <a:gd name="connsiteY15" fmla="*/ 1323439 h 1323439"/>
              <a:gd name="connsiteX16" fmla="*/ 1734393 w 4504917"/>
              <a:gd name="connsiteY16" fmla="*/ 1323439 h 1323439"/>
              <a:gd name="connsiteX17" fmla="*/ 1306426 w 4504917"/>
              <a:gd name="connsiteY17" fmla="*/ 1323439 h 1323439"/>
              <a:gd name="connsiteX18" fmla="*/ 653213 w 4504917"/>
              <a:gd name="connsiteY18" fmla="*/ 1323439 h 1323439"/>
              <a:gd name="connsiteX19" fmla="*/ 0 w 4504917"/>
              <a:gd name="connsiteY19" fmla="*/ 1323439 h 1323439"/>
              <a:gd name="connsiteX20" fmla="*/ 0 w 4504917"/>
              <a:gd name="connsiteY20" fmla="*/ 882293 h 1323439"/>
              <a:gd name="connsiteX21" fmla="*/ 0 w 4504917"/>
              <a:gd name="connsiteY21" fmla="*/ 454381 h 1323439"/>
              <a:gd name="connsiteX22" fmla="*/ 0 w 4504917"/>
              <a:gd name="connsiteY22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04917" h="1323439" fill="none" extrusionOk="0">
                <a:moveTo>
                  <a:pt x="0" y="0"/>
                </a:moveTo>
                <a:cubicBezTo>
                  <a:pt x="223006" y="-34896"/>
                  <a:pt x="353257" y="61706"/>
                  <a:pt x="563115" y="0"/>
                </a:cubicBezTo>
                <a:cubicBezTo>
                  <a:pt x="772974" y="-61706"/>
                  <a:pt x="922494" y="43844"/>
                  <a:pt x="1081180" y="0"/>
                </a:cubicBezTo>
                <a:cubicBezTo>
                  <a:pt x="1239866" y="-43844"/>
                  <a:pt x="1489960" y="52093"/>
                  <a:pt x="1689344" y="0"/>
                </a:cubicBezTo>
                <a:cubicBezTo>
                  <a:pt x="1888728" y="-52093"/>
                  <a:pt x="2185574" y="3547"/>
                  <a:pt x="2342557" y="0"/>
                </a:cubicBezTo>
                <a:cubicBezTo>
                  <a:pt x="2499540" y="-3547"/>
                  <a:pt x="2798943" y="51764"/>
                  <a:pt x="2950721" y="0"/>
                </a:cubicBezTo>
                <a:cubicBezTo>
                  <a:pt x="3102499" y="-51764"/>
                  <a:pt x="3193968" y="20665"/>
                  <a:pt x="3423737" y="0"/>
                </a:cubicBezTo>
                <a:cubicBezTo>
                  <a:pt x="3653506" y="-20665"/>
                  <a:pt x="3748553" y="5591"/>
                  <a:pt x="3851704" y="0"/>
                </a:cubicBezTo>
                <a:cubicBezTo>
                  <a:pt x="3954855" y="-5591"/>
                  <a:pt x="4254252" y="33562"/>
                  <a:pt x="4504917" y="0"/>
                </a:cubicBezTo>
                <a:cubicBezTo>
                  <a:pt x="4518081" y="105602"/>
                  <a:pt x="4487453" y="331727"/>
                  <a:pt x="4504917" y="427912"/>
                </a:cubicBezTo>
                <a:cubicBezTo>
                  <a:pt x="4522381" y="524097"/>
                  <a:pt x="4451867" y="732135"/>
                  <a:pt x="4504917" y="895527"/>
                </a:cubicBezTo>
                <a:cubicBezTo>
                  <a:pt x="4557967" y="1058920"/>
                  <a:pt x="4477529" y="1181666"/>
                  <a:pt x="4504917" y="1323439"/>
                </a:cubicBezTo>
                <a:cubicBezTo>
                  <a:pt x="4279732" y="1333648"/>
                  <a:pt x="4150043" y="1301831"/>
                  <a:pt x="4031901" y="1323439"/>
                </a:cubicBezTo>
                <a:cubicBezTo>
                  <a:pt x="3913759" y="1345047"/>
                  <a:pt x="3537752" y="1292161"/>
                  <a:pt x="3378688" y="1323439"/>
                </a:cubicBezTo>
                <a:cubicBezTo>
                  <a:pt x="3219624" y="1354717"/>
                  <a:pt x="2979757" y="1299547"/>
                  <a:pt x="2770524" y="1323439"/>
                </a:cubicBezTo>
                <a:cubicBezTo>
                  <a:pt x="2561291" y="1347331"/>
                  <a:pt x="2461305" y="1285797"/>
                  <a:pt x="2297508" y="1323439"/>
                </a:cubicBezTo>
                <a:cubicBezTo>
                  <a:pt x="2133711" y="1361081"/>
                  <a:pt x="1946010" y="1262506"/>
                  <a:pt x="1734393" y="1323439"/>
                </a:cubicBezTo>
                <a:cubicBezTo>
                  <a:pt x="1522777" y="1384372"/>
                  <a:pt x="1416313" y="1272105"/>
                  <a:pt x="1306426" y="1323439"/>
                </a:cubicBezTo>
                <a:cubicBezTo>
                  <a:pt x="1196539" y="1374773"/>
                  <a:pt x="910889" y="1291073"/>
                  <a:pt x="653213" y="1323439"/>
                </a:cubicBezTo>
                <a:cubicBezTo>
                  <a:pt x="395537" y="1355805"/>
                  <a:pt x="258000" y="1300046"/>
                  <a:pt x="0" y="1323439"/>
                </a:cubicBezTo>
                <a:cubicBezTo>
                  <a:pt x="-36181" y="1187391"/>
                  <a:pt x="47598" y="981876"/>
                  <a:pt x="0" y="882293"/>
                </a:cubicBezTo>
                <a:cubicBezTo>
                  <a:pt x="-47598" y="782710"/>
                  <a:pt x="33533" y="591846"/>
                  <a:pt x="0" y="454381"/>
                </a:cubicBezTo>
                <a:cubicBezTo>
                  <a:pt x="-33533" y="316916"/>
                  <a:pt x="7867" y="156422"/>
                  <a:pt x="0" y="0"/>
                </a:cubicBezTo>
                <a:close/>
              </a:path>
              <a:path w="4504917" h="1323439" stroke="0" extrusionOk="0">
                <a:moveTo>
                  <a:pt x="0" y="0"/>
                </a:moveTo>
                <a:cubicBezTo>
                  <a:pt x="146349" y="-13042"/>
                  <a:pt x="250510" y="23111"/>
                  <a:pt x="473016" y="0"/>
                </a:cubicBezTo>
                <a:cubicBezTo>
                  <a:pt x="695522" y="-23111"/>
                  <a:pt x="807310" y="65057"/>
                  <a:pt x="1126229" y="0"/>
                </a:cubicBezTo>
                <a:cubicBezTo>
                  <a:pt x="1445148" y="-65057"/>
                  <a:pt x="1412046" y="9779"/>
                  <a:pt x="1554196" y="0"/>
                </a:cubicBezTo>
                <a:cubicBezTo>
                  <a:pt x="1696346" y="-9779"/>
                  <a:pt x="1862492" y="53594"/>
                  <a:pt x="2162360" y="0"/>
                </a:cubicBezTo>
                <a:cubicBezTo>
                  <a:pt x="2462228" y="-53594"/>
                  <a:pt x="2587774" y="20836"/>
                  <a:pt x="2725475" y="0"/>
                </a:cubicBezTo>
                <a:cubicBezTo>
                  <a:pt x="2863176" y="-20836"/>
                  <a:pt x="3041802" y="39320"/>
                  <a:pt x="3153442" y="0"/>
                </a:cubicBezTo>
                <a:cubicBezTo>
                  <a:pt x="3265082" y="-39320"/>
                  <a:pt x="3514289" y="49571"/>
                  <a:pt x="3626458" y="0"/>
                </a:cubicBezTo>
                <a:cubicBezTo>
                  <a:pt x="3738627" y="-49571"/>
                  <a:pt x="4117547" y="104836"/>
                  <a:pt x="4504917" y="0"/>
                </a:cubicBezTo>
                <a:cubicBezTo>
                  <a:pt x="4543295" y="185959"/>
                  <a:pt x="4501591" y="316212"/>
                  <a:pt x="4504917" y="401443"/>
                </a:cubicBezTo>
                <a:cubicBezTo>
                  <a:pt x="4508243" y="486674"/>
                  <a:pt x="4456939" y="650635"/>
                  <a:pt x="4504917" y="802886"/>
                </a:cubicBezTo>
                <a:cubicBezTo>
                  <a:pt x="4552895" y="955137"/>
                  <a:pt x="4486131" y="1144393"/>
                  <a:pt x="4504917" y="1323439"/>
                </a:cubicBezTo>
                <a:cubicBezTo>
                  <a:pt x="4304804" y="1340604"/>
                  <a:pt x="4132148" y="1303439"/>
                  <a:pt x="3986852" y="1323439"/>
                </a:cubicBezTo>
                <a:cubicBezTo>
                  <a:pt x="3841556" y="1343439"/>
                  <a:pt x="3667311" y="1274961"/>
                  <a:pt x="3513835" y="1323439"/>
                </a:cubicBezTo>
                <a:cubicBezTo>
                  <a:pt x="3360359" y="1371917"/>
                  <a:pt x="3019436" y="1305110"/>
                  <a:pt x="2860622" y="1323439"/>
                </a:cubicBezTo>
                <a:cubicBezTo>
                  <a:pt x="2701808" y="1341768"/>
                  <a:pt x="2623698" y="1318924"/>
                  <a:pt x="2432655" y="1323439"/>
                </a:cubicBezTo>
                <a:cubicBezTo>
                  <a:pt x="2241612" y="1327954"/>
                  <a:pt x="2081835" y="1302735"/>
                  <a:pt x="1914590" y="1323439"/>
                </a:cubicBezTo>
                <a:cubicBezTo>
                  <a:pt x="1747345" y="1344143"/>
                  <a:pt x="1556720" y="1264761"/>
                  <a:pt x="1261377" y="1323439"/>
                </a:cubicBezTo>
                <a:cubicBezTo>
                  <a:pt x="966034" y="1382117"/>
                  <a:pt x="826314" y="1296351"/>
                  <a:pt x="653213" y="1323439"/>
                </a:cubicBezTo>
                <a:cubicBezTo>
                  <a:pt x="480112" y="1350527"/>
                  <a:pt x="242794" y="1249248"/>
                  <a:pt x="0" y="1323439"/>
                </a:cubicBezTo>
                <a:cubicBezTo>
                  <a:pt x="-45048" y="1125990"/>
                  <a:pt x="1868" y="1087765"/>
                  <a:pt x="0" y="855824"/>
                </a:cubicBezTo>
                <a:cubicBezTo>
                  <a:pt x="-1868" y="623883"/>
                  <a:pt x="48161" y="525707"/>
                  <a:pt x="0" y="401443"/>
                </a:cubicBezTo>
                <a:cubicBezTo>
                  <a:pt x="-48161" y="277179"/>
                  <a:pt x="36328" y="160041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06445243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Ukwambulwa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kwamazwi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akho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kuyakhanyisa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;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yebo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kuyabaqondisa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abangenalwazi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” (</a:t>
            </a:r>
            <a:r>
              <a:rPr lang="en-ZA" sz="2000" b="1" dirty="0" err="1">
                <a:solidFill>
                  <a:schemeClr val="accent1">
                    <a:lumMod val="50000"/>
                  </a:schemeClr>
                </a:solidFill>
              </a:rPr>
              <a:t>IHubo</a:t>
            </a:r>
            <a:r>
              <a:rPr lang="en-ZA" sz="2000" b="1" dirty="0">
                <a:solidFill>
                  <a:schemeClr val="accent1">
                    <a:lumMod val="50000"/>
                  </a:schemeClr>
                </a:solidFill>
              </a:rPr>
              <a:t> 119:130)</a:t>
            </a:r>
            <a:endParaRPr lang="en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48C1833-F17A-048E-F421-11B314694990}"/>
              </a:ext>
            </a:extLst>
          </p:cNvPr>
          <p:cNvSpPr txBox="1"/>
          <p:nvPr/>
        </p:nvSpPr>
        <p:spPr>
          <a:xfrm>
            <a:off x="4007557" y="2806271"/>
            <a:ext cx="8099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Kulona</a:t>
            </a:r>
            <a:r>
              <a:rPr lang="en-ZA" sz="2000" b="1" dirty="0"/>
              <a:t> </a:t>
            </a:r>
            <a:r>
              <a:rPr lang="en-ZA" sz="2000" b="1" dirty="0" err="1"/>
              <a:t>sithola</a:t>
            </a:r>
            <a:r>
              <a:rPr lang="en-ZA" sz="2000" b="1" dirty="0"/>
              <a:t> </a:t>
            </a:r>
            <a:r>
              <a:rPr lang="en-ZA" sz="2000" b="1" dirty="0" err="1"/>
              <a:t>amaqhinga</a:t>
            </a:r>
            <a:r>
              <a:rPr lang="en-ZA" sz="2000" b="1" dirty="0"/>
              <a:t> </a:t>
            </a:r>
            <a:r>
              <a:rPr lang="en-ZA" sz="2000" b="1" dirty="0" err="1"/>
              <a:t>kaSathane</a:t>
            </a:r>
            <a:r>
              <a:rPr lang="en-ZA" sz="2000" b="1" dirty="0"/>
              <a:t>; </a:t>
            </a:r>
            <a:r>
              <a:rPr lang="en-ZA" sz="2000" b="1" dirty="0" err="1"/>
              <a:t>indalo</a:t>
            </a:r>
            <a:r>
              <a:rPr lang="en-ZA" sz="2000" b="1" dirty="0"/>
              <a:t>; </a:t>
            </a:r>
            <a:r>
              <a:rPr lang="en-ZA" sz="2000" b="1" dirty="0" err="1"/>
              <a:t>ukuzalwa</a:t>
            </a:r>
            <a:r>
              <a:rPr lang="en-ZA" sz="2000" b="1" dirty="0"/>
              <a:t>, </a:t>
            </a:r>
            <a:r>
              <a:rPr lang="en-ZA" sz="2000" b="1" dirty="0" err="1"/>
              <a:t>impilo</a:t>
            </a:r>
            <a:r>
              <a:rPr lang="en-ZA" sz="2000" b="1" dirty="0"/>
              <a:t>, </a:t>
            </a:r>
            <a:r>
              <a:rPr lang="en-ZA" sz="2000" b="1" dirty="0" err="1"/>
              <a:t>ukufa</a:t>
            </a:r>
            <a:r>
              <a:rPr lang="en-ZA" sz="2000" b="1" dirty="0"/>
              <a:t>, </a:t>
            </a:r>
            <a:r>
              <a:rPr lang="en-ZA" sz="2000" b="1" dirty="0" err="1"/>
              <a:t>ukuvuka</a:t>
            </a:r>
            <a:r>
              <a:rPr lang="en-ZA" sz="2000" b="1" dirty="0"/>
              <a:t> </a:t>
            </a:r>
            <a:r>
              <a:rPr lang="en-ZA" sz="2000" b="1" dirty="0" err="1"/>
              <a:t>kanye</a:t>
            </a:r>
            <a:r>
              <a:rPr lang="en-ZA" sz="2000" b="1" dirty="0"/>
              <a:t> </a:t>
            </a:r>
            <a:r>
              <a:rPr lang="en-ZA" sz="2000" b="1" dirty="0" err="1"/>
              <a:t>nokusinxusela</a:t>
            </a:r>
            <a:r>
              <a:rPr lang="en-ZA" sz="2000" b="1" dirty="0"/>
              <a:t> </a:t>
            </a:r>
            <a:r>
              <a:rPr lang="en-ZA" sz="2000" b="1" dirty="0" err="1"/>
              <a:t>kukaJesu</a:t>
            </a:r>
            <a:r>
              <a:rPr lang="en-ZA" sz="2000" b="1" dirty="0"/>
              <a:t>; </a:t>
            </a:r>
            <a:r>
              <a:rPr lang="en-ZA" sz="2000" b="1" dirty="0" err="1"/>
              <a:t>ukuxolelwa</a:t>
            </a:r>
            <a:r>
              <a:rPr lang="en-ZA" sz="2000" b="1" dirty="0"/>
              <a:t> </a:t>
            </a:r>
            <a:r>
              <a:rPr lang="en-ZA" sz="2000" b="1" dirty="0" err="1"/>
              <a:t>kwezono</a:t>
            </a:r>
            <a:r>
              <a:rPr lang="en-ZA" sz="2000" b="1" dirty="0"/>
              <a:t>; </a:t>
            </a:r>
            <a:r>
              <a:rPr lang="en-ZA" sz="2000" b="1" dirty="0" err="1"/>
              <a:t>ukubuya</a:t>
            </a:r>
            <a:r>
              <a:rPr lang="en-ZA" sz="2000" b="1" dirty="0"/>
              <a:t> </a:t>
            </a:r>
            <a:r>
              <a:rPr lang="en-ZA" sz="2000" b="1" dirty="0" err="1"/>
              <a:t>kwesibili</a:t>
            </a:r>
            <a:r>
              <a:rPr lang="en-ZA" sz="2000" b="1" dirty="0"/>
              <a:t>; </a:t>
            </a:r>
            <a:r>
              <a:rPr lang="en-ZA" sz="2000" b="1" dirty="0" err="1"/>
              <a:t>ukuphila</a:t>
            </a:r>
            <a:r>
              <a:rPr lang="en-ZA" sz="2000" b="1" dirty="0"/>
              <a:t> </a:t>
            </a:r>
            <a:r>
              <a:rPr lang="en-ZA" sz="2000" b="1" dirty="0" err="1"/>
              <a:t>okuphakade</a:t>
            </a:r>
            <a:r>
              <a:rPr lang="en-ZA" sz="2000" b="1" dirty="0"/>
              <a:t> </a:t>
            </a:r>
            <a:r>
              <a:rPr lang="en-ZA" sz="2000" b="1" dirty="0" err="1"/>
              <a:t>emhlabeni</a:t>
            </a:r>
            <a:r>
              <a:rPr lang="en-ZA" sz="2000" b="1" dirty="0"/>
              <a:t> </a:t>
            </a:r>
            <a:r>
              <a:rPr lang="en-ZA" sz="2000" b="1" dirty="0" err="1"/>
              <a:t>omusha</a:t>
            </a:r>
            <a:r>
              <a:rPr lang="en-ZA" sz="2000" b="1" dirty="0"/>
              <a:t>…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363709B-479B-2B63-17AF-E769000B8EB2}"/>
              </a:ext>
            </a:extLst>
          </p:cNvPr>
          <p:cNvSpPr txBox="1"/>
          <p:nvPr/>
        </p:nvSpPr>
        <p:spPr>
          <a:xfrm>
            <a:off x="4007556" y="1907822"/>
            <a:ext cx="8099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/>
              <a:t>Ngakho-ke</a:t>
            </a:r>
            <a:r>
              <a:rPr lang="en-ZA" sz="2000" b="1" dirty="0"/>
              <a:t>, </a:t>
            </a:r>
            <a:r>
              <a:rPr lang="en-ZA" sz="2000" b="1" dirty="0" err="1"/>
              <a:t>ukuvikeleka</a:t>
            </a:r>
            <a:r>
              <a:rPr lang="en-ZA" sz="2000" b="1" dirty="0"/>
              <a:t> </a:t>
            </a:r>
            <a:r>
              <a:rPr lang="en-ZA" sz="2000" b="1" dirty="0" err="1"/>
              <a:t>kwethu</a:t>
            </a:r>
            <a:r>
              <a:rPr lang="en-ZA" sz="2000" b="1" dirty="0"/>
              <a:t> </a:t>
            </a:r>
            <a:r>
              <a:rPr lang="en-ZA" sz="2000" b="1" dirty="0" err="1"/>
              <a:t>kutholakala</a:t>
            </a:r>
            <a:r>
              <a:rPr lang="en-ZA" sz="2000" b="1" dirty="0"/>
              <a:t> </a:t>
            </a:r>
            <a:r>
              <a:rPr lang="en-ZA" sz="2000" b="1" dirty="0" err="1"/>
              <a:t>kuphela</a:t>
            </a:r>
            <a:r>
              <a:rPr lang="en-ZA" sz="2000" b="1" dirty="0"/>
              <a:t> </a:t>
            </a:r>
            <a:r>
              <a:rPr lang="en-ZA" sz="2000" b="1" dirty="0" err="1"/>
              <a:t>eBhayibhelini</a:t>
            </a:r>
            <a:r>
              <a:rPr lang="en-ZA" sz="2000" b="1" dirty="0"/>
              <a:t>, </a:t>
            </a:r>
            <a:r>
              <a:rPr lang="en-ZA" sz="2000" b="1" dirty="0" err="1"/>
              <a:t>nakulelo</a:t>
            </a:r>
            <a:r>
              <a:rPr lang="en-ZA" sz="2000" b="1" dirty="0"/>
              <a:t> </a:t>
            </a:r>
            <a:r>
              <a:rPr lang="en-ZA" sz="2000" b="1" dirty="0" err="1"/>
              <a:t>nalelo</a:t>
            </a:r>
            <a:r>
              <a:rPr lang="en-ZA" sz="2000" b="1" dirty="0"/>
              <a:t> </a:t>
            </a:r>
            <a:r>
              <a:rPr lang="en-ZA" sz="2000" b="1" dirty="0" err="1"/>
              <a:t>lamabhuku</a:t>
            </a:r>
            <a:r>
              <a:rPr lang="en-ZA" sz="2000" b="1" dirty="0"/>
              <a:t> </a:t>
            </a:r>
            <a:r>
              <a:rPr lang="en-ZA" sz="2000" b="1" dirty="0" err="1"/>
              <a:t>alo</a:t>
            </a:r>
            <a:r>
              <a:rPr lang="en-ZA" sz="2000" b="1" dirty="0"/>
              <a:t>, </a:t>
            </a:r>
            <a:r>
              <a:rPr lang="en-ZA" sz="2000" b="1" dirty="0" err="1"/>
              <a:t>izahluko</a:t>
            </a:r>
            <a:r>
              <a:rPr lang="en-ZA" sz="2000" b="1" dirty="0"/>
              <a:t> </a:t>
            </a:r>
            <a:r>
              <a:rPr lang="en-ZA" sz="2000" b="1" dirty="0" err="1"/>
              <a:t>namavesi</a:t>
            </a:r>
            <a:r>
              <a:rPr lang="en-ZA" sz="2000" b="1" dirty="0"/>
              <a:t> (2Tim. 3:16).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07500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 animBg="1"/>
      <p:bldP spid="2" grpId="0" animBg="1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A34462C-0DB1-FD10-12D7-B398A35A4B1C}"/>
              </a:ext>
            </a:extLst>
          </p:cNvPr>
          <p:cNvSpPr txBox="1"/>
          <p:nvPr/>
        </p:nvSpPr>
        <p:spPr>
          <a:xfrm>
            <a:off x="2636197" y="-29184"/>
            <a:ext cx="776381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ZA" sz="4400" b="1" dirty="0">
                <a:ln/>
                <a:solidFill>
                  <a:schemeClr val="accent4"/>
                </a:solidFill>
              </a:rPr>
              <a:t>UKUCABANGA KOMUNTU</a:t>
            </a:r>
            <a:endParaRPr lang="en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3F635-42E0-9EBB-C928-9E0F7F354158}"/>
              </a:ext>
            </a:extLst>
          </p:cNvPr>
          <p:cNvSpPr txBox="1"/>
          <p:nvPr/>
        </p:nvSpPr>
        <p:spPr>
          <a:xfrm>
            <a:off x="3127442" y="605822"/>
            <a:ext cx="6781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Kukhona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indlela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eqondile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phambi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komuntu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kepha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ukuphela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kwayo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kuyizindlela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ZA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zokufa</a:t>
            </a:r>
            <a:r>
              <a:rPr lang="en-ZA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ZA" sz="1400" b="1" dirty="0" err="1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Izaga</a:t>
            </a:r>
            <a:r>
              <a:rPr lang="en" sz="1400" b="1" dirty="0">
                <a:solidFill>
                  <a:srgbClr val="A0DDE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16:25)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FD8E9C4-F44F-540B-79A8-4E236040BDF8}"/>
              </a:ext>
            </a:extLst>
          </p:cNvPr>
          <p:cNvSpPr txBox="1"/>
          <p:nvPr/>
        </p:nvSpPr>
        <p:spPr>
          <a:xfrm>
            <a:off x="3307644" y="1252154"/>
            <a:ext cx="6983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kunguNkulunkulu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owaphefumulela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ngubani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ongalichasisa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 Pet. 1:20;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Johane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14:26)?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agua, tabla&#10;&#10;Descripción generada automáticamente">
            <a:extLst>
              <a:ext uri="{FF2B5EF4-FFF2-40B4-BE49-F238E27FC236}">
                <a16:creationId xmlns:a16="http://schemas.microsoft.com/office/drawing/2014/main" id="{45E61A15-D2CF-1137-4F72-E39636B92B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0010" y="102691"/>
            <a:ext cx="1683457" cy="1453735"/>
          </a:xfrm>
          <a:prstGeom prst="rect">
            <a:avLst/>
          </a:prstGeom>
          <a:ln w="38100" cap="sq">
            <a:solidFill>
              <a:srgbClr val="A0DDE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8" name="Imagen 7" descr="Imagen que contiene ventana, hombre, tabla, mujer&#10;&#10;Descripción generada automáticamente">
            <a:extLst>
              <a:ext uri="{FF2B5EF4-FFF2-40B4-BE49-F238E27FC236}">
                <a16:creationId xmlns:a16="http://schemas.microsoft.com/office/drawing/2014/main" id="{B098FEC5-81E3-011E-CCAC-956AD335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39" y="2955026"/>
            <a:ext cx="2993403" cy="3834880"/>
          </a:xfrm>
          <a:prstGeom prst="roundRect">
            <a:avLst>
              <a:gd name="adj" fmla="val 643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A0DDE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655BE58-2921-B0C1-872B-62B9BC670421}"/>
              </a:ext>
            </a:extLst>
          </p:cNvPr>
          <p:cNvSpPr txBox="1"/>
          <p:nvPr/>
        </p:nvSpPr>
        <p:spPr>
          <a:xfrm>
            <a:off x="3307644" y="3283481"/>
            <a:ext cx="88843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Isibonelo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sokucabanga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komuntu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[higher criticism]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okwathi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kusukela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ngomnyaka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wekhulu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18th,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yahlongoza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indlela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yezemfundo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yokuchasisa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iBhayibheli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0937DA4-EBAB-1E46-B1F7-F56F6CA72A26}"/>
              </a:ext>
            </a:extLst>
          </p:cNvPr>
          <p:cNvSpPr txBox="1"/>
          <p:nvPr/>
        </p:nvSpPr>
        <p:spPr>
          <a:xfrm>
            <a:off x="3307644" y="2267817"/>
            <a:ext cx="88843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Umuntu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wemvelo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kakwamukeli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okukaMoya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kaNkulunkulu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ngubuwula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angekuqonde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ngokuba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kubonisiswa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ngokomoya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(1Co. 2:14).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Imagen 13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AC70E91D-9D5C-1E27-E41F-26D0D8E61C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039" y="102691"/>
            <a:ext cx="2502158" cy="1006262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3B30672-D355-E2DF-D3F3-7EF510DD4130}"/>
              </a:ext>
            </a:extLst>
          </p:cNvPr>
          <p:cNvSpPr txBox="1"/>
          <p:nvPr/>
        </p:nvSpPr>
        <p:spPr>
          <a:xfrm>
            <a:off x="3409244" y="5930360"/>
            <a:ext cx="8782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Ngokungangabazi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isitha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izindlela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ezibukeka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zilungile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kepha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ukuphela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kwazo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kungukufa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Izaga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16:25).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46D20C-B581-4F9C-1054-00B2F69F2C90}"/>
              </a:ext>
            </a:extLst>
          </p:cNvPr>
          <p:cNvSpPr txBox="1"/>
          <p:nvPr/>
        </p:nvSpPr>
        <p:spPr>
          <a:xfrm>
            <a:off x="3409244" y="4299143"/>
            <a:ext cx="87827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yalo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esemqoka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iwukuphika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izimangaliso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kanye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nokuthi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akunakwenzeka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ukuba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kuprofethwe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ngekusasa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Kuleyo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ndlela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yiyiphi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inzuzo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esingayithola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ezwini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likaNkulunkulu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siphika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amandla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ikhono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lalo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lokwazi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ikusasa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elisilindile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ZA" sz="2000" b="1" dirty="0" err="1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ZA" sz="2000" b="1" dirty="0">
                <a:solidFill>
                  <a:schemeClr val="bg1"/>
                </a:solidFill>
                <a:effectLst>
                  <a:glow rad="127000">
                    <a:srgbClr val="4740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" sz="2000" b="1" dirty="0">
              <a:solidFill>
                <a:schemeClr val="bg1"/>
              </a:solidFill>
              <a:effectLst>
                <a:glow rad="127000">
                  <a:srgbClr val="4740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4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7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964</Words>
  <Application>Microsoft Office PowerPoint</Application>
  <PresentationFormat>Panorámica</PresentationFormat>
  <Paragraphs>58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Arial</vt:lpstr>
      <vt:lpstr>Aptos</vt:lpstr>
      <vt:lpstr>Comic Sans MS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101</cp:revision>
  <dcterms:created xsi:type="dcterms:W3CDTF">2024-03-31T16:03:06Z</dcterms:created>
  <dcterms:modified xsi:type="dcterms:W3CDTF">2024-04-11T05:56:34Z</dcterms:modified>
</cp:coreProperties>
</file>