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82" r:id="rId3"/>
    <p:sldId id="277" r:id="rId4"/>
    <p:sldId id="257" r:id="rId5"/>
    <p:sldId id="283" r:id="rId6"/>
    <p:sldId id="284" r:id="rId7"/>
    <p:sldId id="285" r:id="rId8"/>
    <p:sldId id="260" r:id="rId9"/>
    <p:sldId id="279" r:id="rId10"/>
    <p:sldId id="261" r:id="rId11"/>
    <p:sldId id="262"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201B"/>
    <a:srgbClr val="E1E5EF"/>
    <a:srgbClr val="EFE6D1"/>
    <a:srgbClr val="596DA0"/>
    <a:srgbClr val="E4E4E5"/>
    <a:srgbClr val="C8AC63"/>
    <a:srgbClr val="D8C1D1"/>
    <a:srgbClr val="5983B1"/>
    <a:srgbClr val="2F4366"/>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EDEE5-62B5-4FCE-B239-EBF803944E72}" type="doc">
      <dgm:prSet loTypeId="urn:microsoft.com/office/officeart/2005/8/layout/lProcess1" loCatId="process" qsTypeId="urn:microsoft.com/office/officeart/2005/8/quickstyle/simple5" qsCatId="simple" csTypeId="urn:microsoft.com/office/officeart/2005/8/colors/colorful5" csCatId="colorful" phldr="1"/>
      <dgm:spPr/>
      <dgm:t>
        <a:bodyPr/>
        <a:lstStyle/>
        <a:p>
          <a:endParaRPr lang="es-ES"/>
        </a:p>
      </dgm:t>
    </dgm:pt>
    <dgm:pt modelId="{B1A423D1-B924-4DA5-A64F-B5E1E0C8FB35}">
      <dgm:prSet custT="1"/>
      <dgm:spPr/>
      <dgm:t>
        <a:bodyPr/>
        <a:lstStyle/>
        <a:p>
          <a:r>
            <a:rPr lang="es-ES" sz="2000" b="1" dirty="0">
              <a:effectLst>
                <a:outerShdw blurRad="38100" dist="38100" dir="2700000" algn="tl">
                  <a:srgbClr val="000000">
                    <a:alpha val="43137"/>
                  </a:srgbClr>
                </a:outerShdw>
              </a:effectLst>
            </a:rPr>
            <a:t>Están vestidos de cilicio (3)</a:t>
          </a:r>
        </a:p>
      </dgm:t>
    </dgm:pt>
    <dgm:pt modelId="{9F4127D7-F992-4AC6-A163-512425713DA3}" type="parTrans" cxnId="{BA1AFF56-162F-45E3-9698-253387D16EF4}">
      <dgm:prSet/>
      <dgm:spPr/>
      <dgm:t>
        <a:bodyPr/>
        <a:lstStyle/>
        <a:p>
          <a:endParaRPr lang="es-ES" sz="2000" b="1"/>
        </a:p>
      </dgm:t>
    </dgm:pt>
    <dgm:pt modelId="{DAAB2D0C-1112-4AF1-997C-58DB66AA5A0F}" type="sibTrans" cxnId="{BA1AFF56-162F-45E3-9698-253387D16EF4}">
      <dgm:prSet/>
      <dgm:spPr/>
      <dgm:t>
        <a:bodyPr/>
        <a:lstStyle/>
        <a:p>
          <a:endParaRPr lang="es-ES" sz="2000" b="1"/>
        </a:p>
      </dgm:t>
    </dgm:pt>
    <dgm:pt modelId="{84811D4F-461E-4A6F-8B7B-B06B2B496CC3}">
      <dgm:prSet custT="1"/>
      <dgm:spPr>
        <a:ln>
          <a:solidFill>
            <a:srgbClr val="D7A291">
              <a:alpha val="89804"/>
            </a:srgbClr>
          </a:solidFill>
        </a:ln>
      </dgm:spPr>
      <dgm:t>
        <a:bodyPr/>
        <a:lstStyle/>
        <a:p>
          <a:r>
            <a:rPr lang="es-ES" sz="2000" b="1" dirty="0"/>
            <a:t>La Biblia fue preservada en tiempos angustiosos</a:t>
          </a:r>
        </a:p>
      </dgm:t>
    </dgm:pt>
    <dgm:pt modelId="{92BAE6D1-B276-4F2F-B282-76E0B2AE5EC6}" type="parTrans" cxnId="{2F053225-FDF9-44B6-A3F3-A33EAC190547}">
      <dgm:prSet/>
      <dgm:spPr/>
      <dgm:t>
        <a:bodyPr/>
        <a:lstStyle/>
        <a:p>
          <a:endParaRPr lang="es-ES" sz="2000" b="1"/>
        </a:p>
      </dgm:t>
    </dgm:pt>
    <dgm:pt modelId="{8F52B365-0715-4763-82E0-EBD2E0301E6A}" type="sibTrans" cxnId="{2F053225-FDF9-44B6-A3F3-A33EAC190547}">
      <dgm:prSet/>
      <dgm:spPr/>
      <dgm:t>
        <a:bodyPr/>
        <a:lstStyle/>
        <a:p>
          <a:endParaRPr lang="es-ES" sz="2000" b="1"/>
        </a:p>
      </dgm:t>
    </dgm:pt>
    <dgm:pt modelId="{AD114B91-B4DC-49C8-AE6A-9AE9A4BE6105}">
      <dgm:prSet custT="1"/>
      <dgm:spPr/>
      <dgm:t>
        <a:bodyPr/>
        <a:lstStyle/>
        <a:p>
          <a:r>
            <a:rPr lang="es-ES" sz="2000" b="1" dirty="0">
              <a:effectLst>
                <a:outerShdw blurRad="38100" dist="38100" dir="2700000" algn="tl">
                  <a:srgbClr val="000000">
                    <a:alpha val="43137"/>
                  </a:srgbClr>
                </a:outerShdw>
              </a:effectLst>
            </a:rPr>
            <a:t>Si alguien quiere dañarlos, sale fuego de ellos (5)</a:t>
          </a:r>
        </a:p>
      </dgm:t>
    </dgm:pt>
    <dgm:pt modelId="{7EB9A605-4745-48D2-BF27-5C7B44E34DB0}" type="parTrans" cxnId="{AD09F639-E690-4087-8544-1ECE2E4D76A1}">
      <dgm:prSet/>
      <dgm:spPr/>
      <dgm:t>
        <a:bodyPr/>
        <a:lstStyle/>
        <a:p>
          <a:endParaRPr lang="es-ES" sz="2000" b="1"/>
        </a:p>
      </dgm:t>
    </dgm:pt>
    <dgm:pt modelId="{AE93B0F5-293F-460A-9D54-C9106C8E4DDB}" type="sibTrans" cxnId="{AD09F639-E690-4087-8544-1ECE2E4D76A1}">
      <dgm:prSet/>
      <dgm:spPr/>
      <dgm:t>
        <a:bodyPr/>
        <a:lstStyle/>
        <a:p>
          <a:endParaRPr lang="es-ES" sz="2000" b="1"/>
        </a:p>
      </dgm:t>
    </dgm:pt>
    <dgm:pt modelId="{D7C279A3-F9FA-4D46-9135-0496D375F85A}">
      <dgm:prSet custT="1"/>
      <dgm:spPr/>
      <dgm:t>
        <a:bodyPr/>
        <a:lstStyle/>
        <a:p>
          <a:r>
            <a:rPr lang="es-ES" sz="2000" b="1" dirty="0">
              <a:effectLst>
                <a:outerShdw blurRad="38100" dist="38100" dir="2700000" algn="tl">
                  <a:srgbClr val="000000">
                    <a:alpha val="43137"/>
                  </a:srgbClr>
                </a:outerShdw>
              </a:effectLst>
            </a:rPr>
            <a:t>Cierran el cielo para que no llueva (6a)</a:t>
          </a:r>
        </a:p>
      </dgm:t>
    </dgm:pt>
    <dgm:pt modelId="{BF069C02-BD80-4D7B-B17A-72DF06FA463D}" type="parTrans" cxnId="{38252509-8E3A-42C6-AAA5-E4CAAC3C5364}">
      <dgm:prSet/>
      <dgm:spPr/>
      <dgm:t>
        <a:bodyPr/>
        <a:lstStyle/>
        <a:p>
          <a:endParaRPr lang="es-ES" sz="2000" b="1"/>
        </a:p>
      </dgm:t>
    </dgm:pt>
    <dgm:pt modelId="{5B945FE5-3CCF-4974-8584-00B32761CB43}" type="sibTrans" cxnId="{38252509-8E3A-42C6-AAA5-E4CAAC3C5364}">
      <dgm:prSet/>
      <dgm:spPr/>
      <dgm:t>
        <a:bodyPr/>
        <a:lstStyle/>
        <a:p>
          <a:endParaRPr lang="es-ES" sz="2000" b="1"/>
        </a:p>
      </dgm:t>
    </dgm:pt>
    <dgm:pt modelId="{2CBE625E-A823-43FE-B78B-B124E833955B}">
      <dgm:prSet custT="1"/>
      <dgm:spPr/>
      <dgm:t>
        <a:bodyPr/>
        <a:lstStyle/>
        <a:p>
          <a:r>
            <a:rPr lang="es-ES" sz="2000" b="1" dirty="0">
              <a:effectLst>
                <a:outerShdw blurRad="38100" dist="38100" dir="2700000" algn="tl">
                  <a:srgbClr val="000000">
                    <a:alpha val="43137"/>
                  </a:srgbClr>
                </a:outerShdw>
              </a:effectLst>
            </a:rPr>
            <a:t>Convierten agua en sangre y provocan plagas (6b)</a:t>
          </a:r>
        </a:p>
      </dgm:t>
    </dgm:pt>
    <dgm:pt modelId="{9251AA35-5079-4BFD-9B8F-A0B89306809A}" type="parTrans" cxnId="{E54D6F9E-B18A-4BEA-A3B7-06E22EAEE2C6}">
      <dgm:prSet/>
      <dgm:spPr/>
      <dgm:t>
        <a:bodyPr/>
        <a:lstStyle/>
        <a:p>
          <a:endParaRPr lang="es-ES" sz="2000" b="1"/>
        </a:p>
      </dgm:t>
    </dgm:pt>
    <dgm:pt modelId="{63C8E892-2FC1-4B1C-9FB9-CAEF7126E53C}" type="sibTrans" cxnId="{E54D6F9E-B18A-4BEA-A3B7-06E22EAEE2C6}">
      <dgm:prSet/>
      <dgm:spPr/>
      <dgm:t>
        <a:bodyPr/>
        <a:lstStyle/>
        <a:p>
          <a:endParaRPr lang="es-ES" sz="2000" b="1"/>
        </a:p>
      </dgm:t>
    </dgm:pt>
    <dgm:pt modelId="{96974C89-BE16-43E9-9FE2-9815F7FE7AFA}">
      <dgm:prSet custT="1"/>
      <dgm:spPr/>
      <dgm:t>
        <a:bodyPr/>
        <a:lstStyle/>
        <a:p>
          <a:r>
            <a:rPr lang="es-ES" sz="2000" b="1" dirty="0"/>
            <a:t>Solo los que estudiaron la Biblia fueron librados de las plagas y las tinieblas espirituales de la Edad Media</a:t>
          </a:r>
        </a:p>
      </dgm:t>
    </dgm:pt>
    <dgm:pt modelId="{96B88340-80D3-4106-A374-F907D60E41E6}" type="parTrans" cxnId="{2960E3F6-C871-48D5-AC0C-624DBA19079D}">
      <dgm:prSet/>
      <dgm:spPr/>
      <dgm:t>
        <a:bodyPr/>
        <a:lstStyle/>
        <a:p>
          <a:endParaRPr lang="es-ES" sz="2000" b="1"/>
        </a:p>
      </dgm:t>
    </dgm:pt>
    <dgm:pt modelId="{D39C8AD5-0552-46ED-A954-7282135A9732}" type="sibTrans" cxnId="{2960E3F6-C871-48D5-AC0C-624DBA19079D}">
      <dgm:prSet/>
      <dgm:spPr/>
      <dgm:t>
        <a:bodyPr/>
        <a:lstStyle/>
        <a:p>
          <a:endParaRPr lang="es-ES" sz="2000" b="1"/>
        </a:p>
      </dgm:t>
    </dgm:pt>
    <dgm:pt modelId="{FBCA7C43-23CB-48F8-9F0E-4B77A5B81C29}">
      <dgm:prSet custT="1"/>
      <dgm:spPr>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gradFill>
      </dgm:spPr>
      <dgm:t>
        <a:bodyPr/>
        <a:lstStyle/>
        <a:p>
          <a:r>
            <a:rPr lang="es-ES" sz="2000" b="1" dirty="0">
              <a:effectLst>
                <a:outerShdw blurRad="38100" dist="38100" dir="2700000" algn="tl">
                  <a:srgbClr val="000000">
                    <a:alpha val="43137"/>
                  </a:srgbClr>
                </a:outerShdw>
              </a:effectLst>
            </a:rPr>
            <a:t>Están en pie delante de Dios (4)</a:t>
          </a:r>
        </a:p>
      </dgm:t>
    </dgm:pt>
    <dgm:pt modelId="{9CF25A5D-5F4D-4814-B830-EA19B6310E8A}" type="parTrans" cxnId="{D455A16B-FD37-4030-931B-8E677BE8B6EC}">
      <dgm:prSet/>
      <dgm:spPr/>
      <dgm:t>
        <a:bodyPr/>
        <a:lstStyle/>
        <a:p>
          <a:endParaRPr lang="es-ES" sz="2000" b="1"/>
        </a:p>
      </dgm:t>
    </dgm:pt>
    <dgm:pt modelId="{2C5C35B9-EE3E-4FE7-A026-2413E5C902D0}" type="sibTrans" cxnId="{D455A16B-FD37-4030-931B-8E677BE8B6EC}">
      <dgm:prSet/>
      <dgm:spPr/>
      <dgm:t>
        <a:bodyPr/>
        <a:lstStyle/>
        <a:p>
          <a:endParaRPr lang="es-ES" sz="2000" b="1"/>
        </a:p>
      </dgm:t>
    </dgm:pt>
    <dgm:pt modelId="{B6C986B4-EA65-4902-8153-C6BD26434A45}">
      <dgm:prSet custT="1"/>
      <dgm:spPr>
        <a:solidFill>
          <a:schemeClr val="accent1">
            <a:lumMod val="20000"/>
            <a:lumOff val="80000"/>
            <a:alpha val="90000"/>
          </a:schemeClr>
        </a:solidFill>
        <a:ln>
          <a:solidFill>
            <a:schemeClr val="accent1">
              <a:alpha val="90000"/>
            </a:schemeClr>
          </a:solidFill>
        </a:ln>
      </dgm:spPr>
      <dgm:t>
        <a:bodyPr/>
        <a:lstStyle/>
        <a:p>
          <a:r>
            <a:rPr lang="es-ES" sz="2000" b="1" dirty="0"/>
            <a:t>Dios no permitió que su Palabra desapareciese</a:t>
          </a:r>
        </a:p>
      </dgm:t>
    </dgm:pt>
    <dgm:pt modelId="{1FBACF37-1516-43A4-BBB0-3243EDC7B61A}" type="parTrans" cxnId="{2F787ED7-6D14-4E3A-880D-8D5A36806D27}">
      <dgm:prSet/>
      <dgm:spPr>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0595DE-90D6-4162-97F5-3D02B3145E3F}" type="sibTrans" cxnId="{2F787ED7-6D14-4E3A-880D-8D5A36806D27}">
      <dgm:prSet/>
      <dgm:spPr/>
      <dgm:t>
        <a:bodyPr/>
        <a:lstStyle/>
        <a:p>
          <a:endParaRPr lang="es-ES" sz="2000" b="1"/>
        </a:p>
      </dgm:t>
    </dgm:pt>
    <dgm:pt modelId="{9205EC16-4A82-4F4F-A1B8-07726C729B61}">
      <dgm:prSet custT="1"/>
      <dgm:spPr/>
      <dgm:t>
        <a:bodyPr/>
        <a:lstStyle/>
        <a:p>
          <a:r>
            <a:rPr lang="es-ES" sz="2000" b="1"/>
            <a:t>El mensaje bíblico “devora” a sus enemigos (Jer. 5:14)</a:t>
          </a:r>
          <a:endParaRPr lang="es-ES" sz="2000" b="1" dirty="0"/>
        </a:p>
      </dgm:t>
    </dgm:pt>
    <dgm:pt modelId="{73943E0D-78DE-4854-BE26-278EE05100E4}" type="parTrans" cxnId="{B0513B18-06F6-4753-A0A8-8129E6369B06}">
      <dgm:prSet/>
      <dgm:spPr/>
      <dgm:t>
        <a:bodyPr/>
        <a:lstStyle/>
        <a:p>
          <a:endParaRPr lang="es-ES" sz="2000" b="1"/>
        </a:p>
      </dgm:t>
    </dgm:pt>
    <dgm:pt modelId="{3A0F2F0F-F35F-40D0-87C4-C43AD125B4B2}" type="sibTrans" cxnId="{B0513B18-06F6-4753-A0A8-8129E6369B06}">
      <dgm:prSet/>
      <dgm:spPr/>
      <dgm:t>
        <a:bodyPr/>
        <a:lstStyle/>
        <a:p>
          <a:endParaRPr lang="es-ES" sz="2000" b="1"/>
        </a:p>
      </dgm:t>
    </dgm:pt>
    <dgm:pt modelId="{1BC50927-76A3-4D54-8AD5-1837D392B19F}">
      <dgm:prSet custT="1"/>
      <dgm:spPr/>
      <dgm:t>
        <a:bodyPr/>
        <a:lstStyle/>
        <a:p>
          <a:r>
            <a:rPr lang="es-ES" sz="2000" b="1"/>
            <a:t>El que rechaza la Biblia es privado de la lluvia del Espíritu Santo (el aceite).</a:t>
          </a:r>
          <a:endParaRPr lang="es-ES" sz="2000" b="1" dirty="0"/>
        </a:p>
      </dgm:t>
    </dgm:pt>
    <dgm:pt modelId="{BBA42236-27B2-434F-87E1-75D682CA2D9C}" type="parTrans" cxnId="{2269D95F-75E6-4348-8E36-7596B0D9E3EF}">
      <dgm:prSet/>
      <dgm:spPr/>
      <dgm:t>
        <a:bodyPr/>
        <a:lstStyle/>
        <a:p>
          <a:endParaRPr lang="es-ES" sz="2000" b="1"/>
        </a:p>
      </dgm:t>
    </dgm:pt>
    <dgm:pt modelId="{4DEEF8EA-0DFC-4742-9693-EAAC09DAB68A}" type="sibTrans" cxnId="{2269D95F-75E6-4348-8E36-7596B0D9E3EF}">
      <dgm:prSet/>
      <dgm:spPr/>
      <dgm:t>
        <a:bodyPr/>
        <a:lstStyle/>
        <a:p>
          <a:endParaRPr lang="es-ES" sz="2000" b="1"/>
        </a:p>
      </dgm:t>
    </dgm:pt>
    <dgm:pt modelId="{16DB4C8C-8682-4A3B-9B99-363D9B684543}" type="pres">
      <dgm:prSet presAssocID="{991EDEE5-62B5-4FCE-B239-EBF803944E72}" presName="Name0" presStyleCnt="0">
        <dgm:presLayoutVars>
          <dgm:dir/>
          <dgm:animLvl val="lvl"/>
          <dgm:resizeHandles val="exact"/>
        </dgm:presLayoutVars>
      </dgm:prSet>
      <dgm:spPr/>
    </dgm:pt>
    <dgm:pt modelId="{E0A5F4BD-C9FA-4780-A470-32FBE245E0FA}" type="pres">
      <dgm:prSet presAssocID="{B1A423D1-B924-4DA5-A64F-B5E1E0C8FB35}" presName="vertFlow" presStyleCnt="0"/>
      <dgm:spPr/>
    </dgm:pt>
    <dgm:pt modelId="{61A77F1B-8FAA-4B99-91FD-0C690986564F}" type="pres">
      <dgm:prSet presAssocID="{B1A423D1-B924-4DA5-A64F-B5E1E0C8FB35}" presName="header" presStyleLbl="node1" presStyleIdx="0" presStyleCnt="5" custScaleY="233339" custLinFactY="-23043" custLinFactNeighborY="-100000"/>
      <dgm:spPr/>
    </dgm:pt>
    <dgm:pt modelId="{A0835F05-7280-4350-9854-5EAFAFB3B07C}" type="pres">
      <dgm:prSet presAssocID="{92BAE6D1-B276-4F2F-B282-76E0B2AE5EC6}" presName="parTrans" presStyleLbl="sibTrans2D1" presStyleIdx="0" presStyleCnt="5" custScaleX="166314" custScaleY="309831"/>
      <dgm:spPr/>
    </dgm:pt>
    <dgm:pt modelId="{4EA08DA0-88FA-418C-9347-A89C8A3F8276}" type="pres">
      <dgm:prSet presAssocID="{84811D4F-461E-4A6F-8B7B-B06B2B496CC3}" presName="child" presStyleLbl="alignAccFollowNode1" presStyleIdx="0" presStyleCnt="5" custScaleY="466121" custLinFactY="28630" custLinFactNeighborY="100000">
        <dgm:presLayoutVars>
          <dgm:chMax val="0"/>
          <dgm:bulletEnabled val="1"/>
        </dgm:presLayoutVars>
      </dgm:prSet>
      <dgm:spPr/>
    </dgm:pt>
    <dgm:pt modelId="{D736430D-007F-477F-9F6C-04B91F6EB787}" type="pres">
      <dgm:prSet presAssocID="{B1A423D1-B924-4DA5-A64F-B5E1E0C8FB35}" presName="hSp" presStyleCnt="0"/>
      <dgm:spPr/>
    </dgm:pt>
    <dgm:pt modelId="{1F7FCBAA-FD80-4E3B-B59E-2408CB9F0E45}" type="pres">
      <dgm:prSet presAssocID="{FBCA7C43-23CB-48F8-9F0E-4B77A5B81C29}" presName="vertFlow" presStyleCnt="0"/>
      <dgm:spPr/>
    </dgm:pt>
    <dgm:pt modelId="{23B9FB05-B1E2-4414-8283-D0812862803D}" type="pres">
      <dgm:prSet presAssocID="{FBCA7C43-23CB-48F8-9F0E-4B77A5B81C29}" presName="header" presStyleLbl="node1" presStyleIdx="1" presStyleCnt="5" custScaleY="233339" custLinFactY="-23043" custLinFactNeighborY="-100000"/>
      <dgm:spPr/>
    </dgm:pt>
    <dgm:pt modelId="{20783254-356B-460E-81F4-327475D71E9F}" type="pres">
      <dgm:prSet presAssocID="{1FBACF37-1516-43A4-BBB0-3243EDC7B61A}" presName="parTrans" presStyleLbl="sibTrans2D1" presStyleIdx="1" presStyleCnt="5" custScaleX="166314" custScaleY="309831"/>
      <dgm:spPr>
        <a:xfrm rot="5400000">
          <a:off x="3329285" y="1242849"/>
          <a:ext cx="258900" cy="285834"/>
        </a:xfrm>
        <a:prstGeom prst="rightArrow">
          <a:avLst>
            <a:gd name="adj1" fmla="val 66700"/>
            <a:gd name="adj2" fmla="val 50000"/>
          </a:avLst>
        </a:prstGeom>
      </dgm:spPr>
    </dgm:pt>
    <dgm:pt modelId="{AC85952C-ADB2-4942-9DEE-56C03D7A9468}" type="pres">
      <dgm:prSet presAssocID="{B6C986B4-EA65-4902-8153-C6BD26434A45}" presName="child" presStyleLbl="alignAccFollowNode1" presStyleIdx="1" presStyleCnt="5" custScaleY="466121" custLinFactY="28630" custLinFactNeighborY="100000">
        <dgm:presLayoutVars>
          <dgm:chMax val="0"/>
          <dgm:bulletEnabled val="1"/>
        </dgm:presLayoutVars>
      </dgm:prSet>
      <dgm:spPr/>
    </dgm:pt>
    <dgm:pt modelId="{B81E8CED-CD60-462F-9C38-94C171B458F7}" type="pres">
      <dgm:prSet presAssocID="{FBCA7C43-23CB-48F8-9F0E-4B77A5B81C29}" presName="hSp" presStyleCnt="0"/>
      <dgm:spPr/>
    </dgm:pt>
    <dgm:pt modelId="{A1522574-3743-48F6-9E8F-A93FD97FE997}" type="pres">
      <dgm:prSet presAssocID="{AD114B91-B4DC-49C8-AE6A-9AE9A4BE6105}" presName="vertFlow" presStyleCnt="0"/>
      <dgm:spPr/>
    </dgm:pt>
    <dgm:pt modelId="{28981D51-9679-4DE7-9ED1-D17CDDF84C5B}" type="pres">
      <dgm:prSet presAssocID="{AD114B91-B4DC-49C8-AE6A-9AE9A4BE6105}" presName="header" presStyleLbl="node1" presStyleIdx="2" presStyleCnt="5" custScaleY="233339" custLinFactY="-23043" custLinFactNeighborY="-100000"/>
      <dgm:spPr/>
    </dgm:pt>
    <dgm:pt modelId="{87054C9D-C1A8-4211-8D15-6F4E736D7691}" type="pres">
      <dgm:prSet presAssocID="{73943E0D-78DE-4854-BE26-278EE05100E4}" presName="parTrans" presStyleLbl="sibTrans2D1" presStyleIdx="2" presStyleCnt="5" custScaleX="166314" custScaleY="309831"/>
      <dgm:spPr/>
    </dgm:pt>
    <dgm:pt modelId="{2206D6F4-53AB-47B6-BDB8-ABC7B285C977}" type="pres">
      <dgm:prSet presAssocID="{9205EC16-4A82-4F4F-A1B8-07726C729B61}" presName="child" presStyleLbl="alignAccFollowNode1" presStyleIdx="2" presStyleCnt="5" custScaleY="466121" custLinFactY="28630" custLinFactNeighborY="100000">
        <dgm:presLayoutVars>
          <dgm:chMax val="0"/>
          <dgm:bulletEnabled val="1"/>
        </dgm:presLayoutVars>
      </dgm:prSet>
      <dgm:spPr/>
    </dgm:pt>
    <dgm:pt modelId="{DEEC26E1-0C23-48D6-926E-489C0724A089}" type="pres">
      <dgm:prSet presAssocID="{AD114B91-B4DC-49C8-AE6A-9AE9A4BE6105}" presName="hSp" presStyleCnt="0"/>
      <dgm:spPr/>
    </dgm:pt>
    <dgm:pt modelId="{0C662291-1929-4FC4-B31B-E6B02BD7CBED}" type="pres">
      <dgm:prSet presAssocID="{D7C279A3-F9FA-4D46-9135-0496D375F85A}" presName="vertFlow" presStyleCnt="0"/>
      <dgm:spPr/>
    </dgm:pt>
    <dgm:pt modelId="{C8E190D5-F0C9-40A4-AA90-31EA865A1E13}" type="pres">
      <dgm:prSet presAssocID="{D7C279A3-F9FA-4D46-9135-0496D375F85A}" presName="header" presStyleLbl="node1" presStyleIdx="3" presStyleCnt="5" custScaleY="233339" custLinFactY="-23043" custLinFactNeighborY="-100000"/>
      <dgm:spPr/>
    </dgm:pt>
    <dgm:pt modelId="{1B990076-1F8D-4BF9-99E6-3E95F522F969}" type="pres">
      <dgm:prSet presAssocID="{BBA42236-27B2-434F-87E1-75D682CA2D9C}" presName="parTrans" presStyleLbl="sibTrans2D1" presStyleIdx="3" presStyleCnt="5" custScaleX="166314" custScaleY="309831"/>
      <dgm:spPr/>
    </dgm:pt>
    <dgm:pt modelId="{F938C992-3612-4804-A13A-88F6F515B6D1}" type="pres">
      <dgm:prSet presAssocID="{1BC50927-76A3-4D54-8AD5-1837D392B19F}" presName="child" presStyleLbl="alignAccFollowNode1" presStyleIdx="3" presStyleCnt="5" custScaleY="466121" custLinFactY="28630" custLinFactNeighborY="100000">
        <dgm:presLayoutVars>
          <dgm:chMax val="0"/>
          <dgm:bulletEnabled val="1"/>
        </dgm:presLayoutVars>
      </dgm:prSet>
      <dgm:spPr/>
    </dgm:pt>
    <dgm:pt modelId="{44628A0F-E72B-46AD-AC09-2A2C568F8995}" type="pres">
      <dgm:prSet presAssocID="{D7C279A3-F9FA-4D46-9135-0496D375F85A}" presName="hSp" presStyleCnt="0"/>
      <dgm:spPr/>
    </dgm:pt>
    <dgm:pt modelId="{1E483DE4-0FCE-463F-A6FD-81C031C3357B}" type="pres">
      <dgm:prSet presAssocID="{2CBE625E-A823-43FE-B78B-B124E833955B}" presName="vertFlow" presStyleCnt="0"/>
      <dgm:spPr/>
    </dgm:pt>
    <dgm:pt modelId="{A597F8E8-2E1F-4381-AA52-91D0FF9C3579}" type="pres">
      <dgm:prSet presAssocID="{2CBE625E-A823-43FE-B78B-B124E833955B}" presName="header" presStyleLbl="node1" presStyleIdx="4" presStyleCnt="5" custScaleY="233339" custLinFactY="-23043" custLinFactNeighborY="-100000"/>
      <dgm:spPr/>
    </dgm:pt>
    <dgm:pt modelId="{A145A9CF-ED70-4536-A293-93173E2F0093}" type="pres">
      <dgm:prSet presAssocID="{96B88340-80D3-4106-A374-F907D60E41E6}" presName="parTrans" presStyleLbl="sibTrans2D1" presStyleIdx="4" presStyleCnt="5" custScaleX="166314" custScaleY="309831"/>
      <dgm:spPr/>
    </dgm:pt>
    <dgm:pt modelId="{2C31F1D5-2C3B-47EA-BC50-86A6FD45B1F3}" type="pres">
      <dgm:prSet presAssocID="{96974C89-BE16-43E9-9FE2-9815F7FE7AFA}" presName="child" presStyleLbl="alignAccFollowNode1" presStyleIdx="4" presStyleCnt="5" custScaleY="466121" custLinFactY="28630" custLinFactNeighborY="100000">
        <dgm:presLayoutVars>
          <dgm:chMax val="0"/>
          <dgm:bulletEnabled val="1"/>
        </dgm:presLayoutVars>
      </dgm:prSet>
      <dgm:spPr/>
    </dgm:pt>
  </dgm:ptLst>
  <dgm:cxnLst>
    <dgm:cxn modelId="{3F796200-7532-4310-B4A8-7D4377DB2E86}" type="presOf" srcId="{BBA42236-27B2-434F-87E1-75D682CA2D9C}" destId="{1B990076-1F8D-4BF9-99E6-3E95F522F969}" srcOrd="0" destOrd="0" presId="urn:microsoft.com/office/officeart/2005/8/layout/lProcess1"/>
    <dgm:cxn modelId="{14298902-DEA4-4172-9A71-98480BB3641B}" type="presOf" srcId="{96B88340-80D3-4106-A374-F907D60E41E6}" destId="{A145A9CF-ED70-4536-A293-93173E2F0093}" srcOrd="0" destOrd="0" presId="urn:microsoft.com/office/officeart/2005/8/layout/lProcess1"/>
    <dgm:cxn modelId="{38252509-8E3A-42C6-AAA5-E4CAAC3C5364}" srcId="{991EDEE5-62B5-4FCE-B239-EBF803944E72}" destId="{D7C279A3-F9FA-4D46-9135-0496D375F85A}" srcOrd="3" destOrd="0" parTransId="{BF069C02-BD80-4D7B-B17A-72DF06FA463D}" sibTransId="{5B945FE5-3CCF-4974-8584-00B32761CB43}"/>
    <dgm:cxn modelId="{1B052F14-9083-4C97-BF72-127DD3C3C49E}" type="presOf" srcId="{73943E0D-78DE-4854-BE26-278EE05100E4}" destId="{87054C9D-C1A8-4211-8D15-6F4E736D7691}" srcOrd="0" destOrd="0" presId="urn:microsoft.com/office/officeart/2005/8/layout/lProcess1"/>
    <dgm:cxn modelId="{1F83DA17-4885-4572-BD5A-FF7375C5023F}" type="presOf" srcId="{1BC50927-76A3-4D54-8AD5-1837D392B19F}" destId="{F938C992-3612-4804-A13A-88F6F515B6D1}" srcOrd="0" destOrd="0" presId="urn:microsoft.com/office/officeart/2005/8/layout/lProcess1"/>
    <dgm:cxn modelId="{B0513B18-06F6-4753-A0A8-8129E6369B06}" srcId="{AD114B91-B4DC-49C8-AE6A-9AE9A4BE6105}" destId="{9205EC16-4A82-4F4F-A1B8-07726C729B61}" srcOrd="0" destOrd="0" parTransId="{73943E0D-78DE-4854-BE26-278EE05100E4}" sibTransId="{3A0F2F0F-F35F-40D0-87C4-C43AD125B4B2}"/>
    <dgm:cxn modelId="{2F053225-FDF9-44B6-A3F3-A33EAC190547}" srcId="{B1A423D1-B924-4DA5-A64F-B5E1E0C8FB35}" destId="{84811D4F-461E-4A6F-8B7B-B06B2B496CC3}" srcOrd="0" destOrd="0" parTransId="{92BAE6D1-B276-4F2F-B282-76E0B2AE5EC6}" sibTransId="{8F52B365-0715-4763-82E0-EBD2E0301E6A}"/>
    <dgm:cxn modelId="{A96B7633-1B0A-4A89-94A6-B4FE7983C8DD}" type="presOf" srcId="{2CBE625E-A823-43FE-B78B-B124E833955B}" destId="{A597F8E8-2E1F-4381-AA52-91D0FF9C3579}" srcOrd="0" destOrd="0" presId="urn:microsoft.com/office/officeart/2005/8/layout/lProcess1"/>
    <dgm:cxn modelId="{AD09F639-E690-4087-8544-1ECE2E4D76A1}" srcId="{991EDEE5-62B5-4FCE-B239-EBF803944E72}" destId="{AD114B91-B4DC-49C8-AE6A-9AE9A4BE6105}" srcOrd="2" destOrd="0" parTransId="{7EB9A605-4745-48D2-BF27-5C7B44E34DB0}" sibTransId="{AE93B0F5-293F-460A-9D54-C9106C8E4DDB}"/>
    <dgm:cxn modelId="{07009A5E-C4F0-4250-83C3-69DB5DAFD946}" type="presOf" srcId="{B1A423D1-B924-4DA5-A64F-B5E1E0C8FB35}" destId="{61A77F1B-8FAA-4B99-91FD-0C690986564F}" srcOrd="0" destOrd="0" presId="urn:microsoft.com/office/officeart/2005/8/layout/lProcess1"/>
    <dgm:cxn modelId="{2269D95F-75E6-4348-8E36-7596B0D9E3EF}" srcId="{D7C279A3-F9FA-4D46-9135-0496D375F85A}" destId="{1BC50927-76A3-4D54-8AD5-1837D392B19F}" srcOrd="0" destOrd="0" parTransId="{BBA42236-27B2-434F-87E1-75D682CA2D9C}" sibTransId="{4DEEF8EA-0DFC-4742-9693-EAAC09DAB68A}"/>
    <dgm:cxn modelId="{EB9D2D61-F6F6-44A5-B487-31D165315F40}" type="presOf" srcId="{FBCA7C43-23CB-48F8-9F0E-4B77A5B81C29}" destId="{23B9FB05-B1E2-4414-8283-D0812862803D}" srcOrd="0" destOrd="0" presId="urn:microsoft.com/office/officeart/2005/8/layout/lProcess1"/>
    <dgm:cxn modelId="{D455A16B-FD37-4030-931B-8E677BE8B6EC}" srcId="{991EDEE5-62B5-4FCE-B239-EBF803944E72}" destId="{FBCA7C43-23CB-48F8-9F0E-4B77A5B81C29}" srcOrd="1" destOrd="0" parTransId="{9CF25A5D-5F4D-4814-B830-EA19B6310E8A}" sibTransId="{2C5C35B9-EE3E-4FE7-A026-2413E5C902D0}"/>
    <dgm:cxn modelId="{6C4B3D71-9AD8-4492-ABAB-44D7D7859026}" type="presOf" srcId="{96974C89-BE16-43E9-9FE2-9815F7FE7AFA}" destId="{2C31F1D5-2C3B-47EA-BC50-86A6FD45B1F3}" srcOrd="0" destOrd="0" presId="urn:microsoft.com/office/officeart/2005/8/layout/lProcess1"/>
    <dgm:cxn modelId="{BA1AFF56-162F-45E3-9698-253387D16EF4}" srcId="{991EDEE5-62B5-4FCE-B239-EBF803944E72}" destId="{B1A423D1-B924-4DA5-A64F-B5E1E0C8FB35}" srcOrd="0" destOrd="0" parTransId="{9F4127D7-F992-4AC6-A163-512425713DA3}" sibTransId="{DAAB2D0C-1112-4AF1-997C-58DB66AA5A0F}"/>
    <dgm:cxn modelId="{0FCEA77D-B977-44AA-9104-74FA10CBD258}" type="presOf" srcId="{1FBACF37-1516-43A4-BBB0-3243EDC7B61A}" destId="{20783254-356B-460E-81F4-327475D71E9F}" srcOrd="0" destOrd="0" presId="urn:microsoft.com/office/officeart/2005/8/layout/lProcess1"/>
    <dgm:cxn modelId="{E54D6F9E-B18A-4BEA-A3B7-06E22EAEE2C6}" srcId="{991EDEE5-62B5-4FCE-B239-EBF803944E72}" destId="{2CBE625E-A823-43FE-B78B-B124E833955B}" srcOrd="4" destOrd="0" parTransId="{9251AA35-5079-4BFD-9B8F-A0B89306809A}" sibTransId="{63C8E892-2FC1-4B1C-9FB9-CAEF7126E53C}"/>
    <dgm:cxn modelId="{6B51CA9E-3D61-444D-90A6-AD606562968B}" type="presOf" srcId="{D7C279A3-F9FA-4D46-9135-0496D375F85A}" destId="{C8E190D5-F0C9-40A4-AA90-31EA865A1E13}" srcOrd="0" destOrd="0" presId="urn:microsoft.com/office/officeart/2005/8/layout/lProcess1"/>
    <dgm:cxn modelId="{66C6A3AB-88CF-4210-9D17-6FCF4906CF71}" type="presOf" srcId="{AD114B91-B4DC-49C8-AE6A-9AE9A4BE6105}" destId="{28981D51-9679-4DE7-9ED1-D17CDDF84C5B}" srcOrd="0" destOrd="0" presId="urn:microsoft.com/office/officeart/2005/8/layout/lProcess1"/>
    <dgm:cxn modelId="{DA1BB3B7-BED8-4C5C-8FC7-3BA2A279E962}" type="presOf" srcId="{B6C986B4-EA65-4902-8153-C6BD26434A45}" destId="{AC85952C-ADB2-4942-9DEE-56C03D7A9468}" srcOrd="0" destOrd="0" presId="urn:microsoft.com/office/officeart/2005/8/layout/lProcess1"/>
    <dgm:cxn modelId="{2F787ED7-6D14-4E3A-880D-8D5A36806D27}" srcId="{FBCA7C43-23CB-48F8-9F0E-4B77A5B81C29}" destId="{B6C986B4-EA65-4902-8153-C6BD26434A45}" srcOrd="0" destOrd="0" parTransId="{1FBACF37-1516-43A4-BBB0-3243EDC7B61A}" sibTransId="{0D0595DE-90D6-4162-97F5-3D02B3145E3F}"/>
    <dgm:cxn modelId="{429031DA-6D11-48DC-9098-674C720C6252}" type="presOf" srcId="{84811D4F-461E-4A6F-8B7B-B06B2B496CC3}" destId="{4EA08DA0-88FA-418C-9347-A89C8A3F8276}" srcOrd="0" destOrd="0" presId="urn:microsoft.com/office/officeart/2005/8/layout/lProcess1"/>
    <dgm:cxn modelId="{422509E6-F649-4AD7-90DA-7C7C3EF50978}" type="presOf" srcId="{991EDEE5-62B5-4FCE-B239-EBF803944E72}" destId="{16DB4C8C-8682-4A3B-9B99-363D9B684543}" srcOrd="0" destOrd="0" presId="urn:microsoft.com/office/officeart/2005/8/layout/lProcess1"/>
    <dgm:cxn modelId="{BD9353E8-182C-45FF-BCFC-6AF792383591}" type="presOf" srcId="{9205EC16-4A82-4F4F-A1B8-07726C729B61}" destId="{2206D6F4-53AB-47B6-BDB8-ABC7B285C977}" srcOrd="0" destOrd="0" presId="urn:microsoft.com/office/officeart/2005/8/layout/lProcess1"/>
    <dgm:cxn modelId="{97DAA4ED-4B8B-4DE6-9072-3A37F191F19B}" type="presOf" srcId="{92BAE6D1-B276-4F2F-B282-76E0B2AE5EC6}" destId="{A0835F05-7280-4350-9854-5EAFAFB3B07C}" srcOrd="0" destOrd="0" presId="urn:microsoft.com/office/officeart/2005/8/layout/lProcess1"/>
    <dgm:cxn modelId="{2960E3F6-C871-48D5-AC0C-624DBA19079D}" srcId="{2CBE625E-A823-43FE-B78B-B124E833955B}" destId="{96974C89-BE16-43E9-9FE2-9815F7FE7AFA}" srcOrd="0" destOrd="0" parTransId="{96B88340-80D3-4106-A374-F907D60E41E6}" sibTransId="{D39C8AD5-0552-46ED-A954-7282135A9732}"/>
    <dgm:cxn modelId="{F8F01622-3EF8-4097-A8C2-3864A0891697}" type="presParOf" srcId="{16DB4C8C-8682-4A3B-9B99-363D9B684543}" destId="{E0A5F4BD-C9FA-4780-A470-32FBE245E0FA}" srcOrd="0" destOrd="0" presId="urn:microsoft.com/office/officeart/2005/8/layout/lProcess1"/>
    <dgm:cxn modelId="{DCF15778-6A97-4499-8E29-4D2F70F06F3E}" type="presParOf" srcId="{E0A5F4BD-C9FA-4780-A470-32FBE245E0FA}" destId="{61A77F1B-8FAA-4B99-91FD-0C690986564F}" srcOrd="0" destOrd="0" presId="urn:microsoft.com/office/officeart/2005/8/layout/lProcess1"/>
    <dgm:cxn modelId="{7F753823-2D39-4549-8A81-538FA2D4BC8B}" type="presParOf" srcId="{E0A5F4BD-C9FA-4780-A470-32FBE245E0FA}" destId="{A0835F05-7280-4350-9854-5EAFAFB3B07C}" srcOrd="1" destOrd="0" presId="urn:microsoft.com/office/officeart/2005/8/layout/lProcess1"/>
    <dgm:cxn modelId="{D42A29E7-BE5F-49EC-B87F-A9DB503036D7}" type="presParOf" srcId="{E0A5F4BD-C9FA-4780-A470-32FBE245E0FA}" destId="{4EA08DA0-88FA-418C-9347-A89C8A3F8276}" srcOrd="2" destOrd="0" presId="urn:microsoft.com/office/officeart/2005/8/layout/lProcess1"/>
    <dgm:cxn modelId="{EDDAC97F-2989-45B6-8620-7197B7082E5C}" type="presParOf" srcId="{16DB4C8C-8682-4A3B-9B99-363D9B684543}" destId="{D736430D-007F-477F-9F6C-04B91F6EB787}" srcOrd="1" destOrd="0" presId="urn:microsoft.com/office/officeart/2005/8/layout/lProcess1"/>
    <dgm:cxn modelId="{39CCD886-6FCC-40E8-A7AA-FF8CB737F902}" type="presParOf" srcId="{16DB4C8C-8682-4A3B-9B99-363D9B684543}" destId="{1F7FCBAA-FD80-4E3B-B59E-2408CB9F0E45}" srcOrd="2" destOrd="0" presId="urn:microsoft.com/office/officeart/2005/8/layout/lProcess1"/>
    <dgm:cxn modelId="{BE7870B6-FD14-4CA3-838E-821A6B6D5D79}" type="presParOf" srcId="{1F7FCBAA-FD80-4E3B-B59E-2408CB9F0E45}" destId="{23B9FB05-B1E2-4414-8283-D0812862803D}" srcOrd="0" destOrd="0" presId="urn:microsoft.com/office/officeart/2005/8/layout/lProcess1"/>
    <dgm:cxn modelId="{DA361D7E-209E-499A-9445-B586B00A74B1}" type="presParOf" srcId="{1F7FCBAA-FD80-4E3B-B59E-2408CB9F0E45}" destId="{20783254-356B-460E-81F4-327475D71E9F}" srcOrd="1" destOrd="0" presId="urn:microsoft.com/office/officeart/2005/8/layout/lProcess1"/>
    <dgm:cxn modelId="{090D2B14-7A54-449F-B57D-23521FA396E4}" type="presParOf" srcId="{1F7FCBAA-FD80-4E3B-B59E-2408CB9F0E45}" destId="{AC85952C-ADB2-4942-9DEE-56C03D7A9468}" srcOrd="2" destOrd="0" presId="urn:microsoft.com/office/officeart/2005/8/layout/lProcess1"/>
    <dgm:cxn modelId="{64538785-E9F1-4B91-93F1-06441FB4D382}" type="presParOf" srcId="{16DB4C8C-8682-4A3B-9B99-363D9B684543}" destId="{B81E8CED-CD60-462F-9C38-94C171B458F7}" srcOrd="3" destOrd="0" presId="urn:microsoft.com/office/officeart/2005/8/layout/lProcess1"/>
    <dgm:cxn modelId="{BC984146-C3C7-49D8-82A8-28CA0E8FFC42}" type="presParOf" srcId="{16DB4C8C-8682-4A3B-9B99-363D9B684543}" destId="{A1522574-3743-48F6-9E8F-A93FD97FE997}" srcOrd="4" destOrd="0" presId="urn:microsoft.com/office/officeart/2005/8/layout/lProcess1"/>
    <dgm:cxn modelId="{964C1D42-A4B3-470C-813D-56C48764134F}" type="presParOf" srcId="{A1522574-3743-48F6-9E8F-A93FD97FE997}" destId="{28981D51-9679-4DE7-9ED1-D17CDDF84C5B}" srcOrd="0" destOrd="0" presId="urn:microsoft.com/office/officeart/2005/8/layout/lProcess1"/>
    <dgm:cxn modelId="{6ADFE478-38AD-417F-93D9-C2A2E5972B32}" type="presParOf" srcId="{A1522574-3743-48F6-9E8F-A93FD97FE997}" destId="{87054C9D-C1A8-4211-8D15-6F4E736D7691}" srcOrd="1" destOrd="0" presId="urn:microsoft.com/office/officeart/2005/8/layout/lProcess1"/>
    <dgm:cxn modelId="{9BD50F03-BED0-4C5C-886F-786236C200E8}" type="presParOf" srcId="{A1522574-3743-48F6-9E8F-A93FD97FE997}" destId="{2206D6F4-53AB-47B6-BDB8-ABC7B285C977}" srcOrd="2" destOrd="0" presId="urn:microsoft.com/office/officeart/2005/8/layout/lProcess1"/>
    <dgm:cxn modelId="{ACEDA3B3-1F8A-4F8B-8255-7790562BC676}" type="presParOf" srcId="{16DB4C8C-8682-4A3B-9B99-363D9B684543}" destId="{DEEC26E1-0C23-48D6-926E-489C0724A089}" srcOrd="5" destOrd="0" presId="urn:microsoft.com/office/officeart/2005/8/layout/lProcess1"/>
    <dgm:cxn modelId="{9C232FEC-A867-4681-B5AE-605AE06DDFF2}" type="presParOf" srcId="{16DB4C8C-8682-4A3B-9B99-363D9B684543}" destId="{0C662291-1929-4FC4-B31B-E6B02BD7CBED}" srcOrd="6" destOrd="0" presId="urn:microsoft.com/office/officeart/2005/8/layout/lProcess1"/>
    <dgm:cxn modelId="{C7A82D77-3ABF-4165-BA54-9EE10389C8C1}" type="presParOf" srcId="{0C662291-1929-4FC4-B31B-E6B02BD7CBED}" destId="{C8E190D5-F0C9-40A4-AA90-31EA865A1E13}" srcOrd="0" destOrd="0" presId="urn:microsoft.com/office/officeart/2005/8/layout/lProcess1"/>
    <dgm:cxn modelId="{403815A5-7036-43B3-B828-F3303A443AA6}" type="presParOf" srcId="{0C662291-1929-4FC4-B31B-E6B02BD7CBED}" destId="{1B990076-1F8D-4BF9-99E6-3E95F522F969}" srcOrd="1" destOrd="0" presId="urn:microsoft.com/office/officeart/2005/8/layout/lProcess1"/>
    <dgm:cxn modelId="{C53D7EF2-086D-4287-8BD1-E2F2F24E1E97}" type="presParOf" srcId="{0C662291-1929-4FC4-B31B-E6B02BD7CBED}" destId="{F938C992-3612-4804-A13A-88F6F515B6D1}" srcOrd="2" destOrd="0" presId="urn:microsoft.com/office/officeart/2005/8/layout/lProcess1"/>
    <dgm:cxn modelId="{4FF178EF-71FC-455A-AABE-E280BD99A376}" type="presParOf" srcId="{16DB4C8C-8682-4A3B-9B99-363D9B684543}" destId="{44628A0F-E72B-46AD-AC09-2A2C568F8995}" srcOrd="7" destOrd="0" presId="urn:microsoft.com/office/officeart/2005/8/layout/lProcess1"/>
    <dgm:cxn modelId="{DCE8CDE9-2E94-4AED-A24E-34AD313D4FA1}" type="presParOf" srcId="{16DB4C8C-8682-4A3B-9B99-363D9B684543}" destId="{1E483DE4-0FCE-463F-A6FD-81C031C3357B}" srcOrd="8" destOrd="0" presId="urn:microsoft.com/office/officeart/2005/8/layout/lProcess1"/>
    <dgm:cxn modelId="{2113A4FE-0BD3-4B02-AD37-8A2A000AC5D4}" type="presParOf" srcId="{1E483DE4-0FCE-463F-A6FD-81C031C3357B}" destId="{A597F8E8-2E1F-4381-AA52-91D0FF9C3579}" srcOrd="0" destOrd="0" presId="urn:microsoft.com/office/officeart/2005/8/layout/lProcess1"/>
    <dgm:cxn modelId="{DE954F83-0CED-443B-958F-ABB07EDAE727}" type="presParOf" srcId="{1E483DE4-0FCE-463F-A6FD-81C031C3357B}" destId="{A145A9CF-ED70-4536-A293-93173E2F0093}" srcOrd="1" destOrd="0" presId="urn:microsoft.com/office/officeart/2005/8/layout/lProcess1"/>
    <dgm:cxn modelId="{AFA4677E-B12A-4C12-8913-73431F17A5E0}" type="presParOf" srcId="{1E483DE4-0FCE-463F-A6FD-81C031C3357B}" destId="{2C31F1D5-2C3B-47EA-BC50-86A6FD45B1F3}"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973AF-B615-45F3-A63A-89AD7BC0D278}"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613384F2-8B9E-4328-864D-4BA5106CA295}">
      <dgm:prSet custT="1"/>
      <dgm:spPr>
        <a:solidFill>
          <a:schemeClr val="accent2">
            <a:lumMod val="50000"/>
          </a:schemeClr>
        </a:solidFill>
      </dgm:spPr>
      <dgm:t>
        <a:bodyPr/>
        <a:lstStyle/>
        <a:p>
          <a:r>
            <a:rPr lang="es-ES" sz="1800" b="1" i="1" u="none" dirty="0">
              <a:solidFill>
                <a:schemeClr val="accent4">
                  <a:lumMod val="75000"/>
                </a:schemeClr>
              </a:solidFill>
            </a:rPr>
            <a:t>Sodoma</a:t>
          </a:r>
          <a:r>
            <a:rPr lang="es-ES" sz="1800" b="1" i="1" u="none" dirty="0"/>
            <a:t>: </a:t>
          </a:r>
          <a:r>
            <a:rPr lang="es-ES" sz="1800" b="1" u="none" dirty="0"/>
            <a:t>La Revolución inició un periodo de gran inmoralidad</a:t>
          </a:r>
          <a:endParaRPr lang="es-ES" sz="1800" u="none" dirty="0"/>
        </a:p>
      </dgm:t>
    </dgm:pt>
    <dgm:pt modelId="{6E49B29F-CF83-41E5-8998-DE1729DE1A7C}" type="parTrans" cxnId="{3505A271-D461-4F7E-B483-28FB224013E9}">
      <dgm:prSet/>
      <dgm:spPr/>
      <dgm:t>
        <a:bodyPr/>
        <a:lstStyle/>
        <a:p>
          <a:endParaRPr lang="es-ES" sz="1800" u="none"/>
        </a:p>
      </dgm:t>
    </dgm:pt>
    <dgm:pt modelId="{DBD8379B-D220-430A-B415-7FF9F2B8B828}" type="sibTrans" cxnId="{3505A271-D461-4F7E-B483-28FB224013E9}">
      <dgm:prSet/>
      <dgm:spPr/>
      <dgm:t>
        <a:bodyPr/>
        <a:lstStyle/>
        <a:p>
          <a:endParaRPr lang="es-ES" sz="1800" u="none"/>
        </a:p>
      </dgm:t>
    </dgm:pt>
    <dgm:pt modelId="{6A3B04E5-1D36-41DE-890A-5CD27EB8D087}">
      <dgm:prSet custT="1"/>
      <dgm:spPr>
        <a:solidFill>
          <a:schemeClr val="accent1">
            <a:lumMod val="75000"/>
          </a:schemeClr>
        </a:solidFill>
      </dgm:spPr>
      <dgm:t>
        <a:bodyPr/>
        <a:lstStyle/>
        <a:p>
          <a:r>
            <a:rPr lang="es-ES" sz="1800" b="1" i="1" u="none" dirty="0">
              <a:solidFill>
                <a:schemeClr val="accent4">
                  <a:lumMod val="75000"/>
                </a:schemeClr>
              </a:solidFill>
            </a:rPr>
            <a:t>Egipto</a:t>
          </a:r>
          <a:r>
            <a:rPr lang="es-ES" sz="1800" b="1" i="1" u="none" dirty="0"/>
            <a:t>: </a:t>
          </a:r>
          <a:r>
            <a:rPr lang="es-ES" sz="1800" b="1" u="none" dirty="0"/>
            <a:t>Gobierno ateo (</a:t>
          </a:r>
          <a:r>
            <a:rPr lang="es-ES" sz="1800" b="1" u="none" dirty="0" err="1"/>
            <a:t>Éx</a:t>
          </a:r>
          <a:r>
            <a:rPr lang="es-ES" sz="1800" b="1" u="none" dirty="0"/>
            <a:t>. 5:2), aunque no les importó adorar a la “diosa de la razón”</a:t>
          </a:r>
          <a:endParaRPr lang="es-ES" sz="1800" u="none" dirty="0"/>
        </a:p>
      </dgm:t>
    </dgm:pt>
    <dgm:pt modelId="{33C391F7-5767-4CEB-8DA2-9C1731E099B6}" type="parTrans" cxnId="{87246ED7-7E3D-471B-86F9-FDBA08F0DAA5}">
      <dgm:prSet/>
      <dgm:spPr/>
      <dgm:t>
        <a:bodyPr/>
        <a:lstStyle/>
        <a:p>
          <a:endParaRPr lang="es-ES" sz="1800" u="none"/>
        </a:p>
      </dgm:t>
    </dgm:pt>
    <dgm:pt modelId="{8ED1185C-B6B7-4C9C-A3C4-29076E376AF2}" type="sibTrans" cxnId="{87246ED7-7E3D-471B-86F9-FDBA08F0DAA5}">
      <dgm:prSet/>
      <dgm:spPr/>
      <dgm:t>
        <a:bodyPr/>
        <a:lstStyle/>
        <a:p>
          <a:endParaRPr lang="es-ES" sz="1800" u="none"/>
        </a:p>
      </dgm:t>
    </dgm:pt>
    <dgm:pt modelId="{7BB85738-BB2D-45BB-9BA3-DC130618FA8B}">
      <dgm:prSet custT="1"/>
      <dgm:spPr>
        <a:solidFill>
          <a:schemeClr val="accent3">
            <a:lumMod val="50000"/>
          </a:schemeClr>
        </a:solidFill>
      </dgm:spPr>
      <dgm:t>
        <a:bodyPr/>
        <a:lstStyle/>
        <a:p>
          <a:r>
            <a:rPr lang="es-ES" sz="1800" b="1" i="1" u="none" dirty="0">
              <a:solidFill>
                <a:schemeClr val="accent4">
                  <a:lumMod val="75000"/>
                </a:schemeClr>
              </a:solidFill>
            </a:rPr>
            <a:t>Donde Jesús fue crucificado</a:t>
          </a:r>
          <a:r>
            <a:rPr lang="es-ES" sz="1800" b="1" i="1" u="none" dirty="0"/>
            <a:t>: </a:t>
          </a:r>
          <a:r>
            <a:rPr lang="es-ES" sz="1800" b="1" u="none" dirty="0"/>
            <a:t>Se rechazó el sacrificio de Jesús</a:t>
          </a:r>
          <a:endParaRPr lang="es-ES" sz="1800" u="none" dirty="0"/>
        </a:p>
      </dgm:t>
    </dgm:pt>
    <dgm:pt modelId="{133FA8D5-8B7B-4861-A453-6889609B0D8D}" type="parTrans" cxnId="{99687E49-CC01-45FC-B35B-30D1627F2E5E}">
      <dgm:prSet/>
      <dgm:spPr/>
      <dgm:t>
        <a:bodyPr/>
        <a:lstStyle/>
        <a:p>
          <a:endParaRPr lang="es-ES" sz="1800" u="none"/>
        </a:p>
      </dgm:t>
    </dgm:pt>
    <dgm:pt modelId="{F97BAF9E-B032-49FA-B24B-F4CDD7D77E3A}" type="sibTrans" cxnId="{99687E49-CC01-45FC-B35B-30D1627F2E5E}">
      <dgm:prSet/>
      <dgm:spPr/>
      <dgm:t>
        <a:bodyPr/>
        <a:lstStyle/>
        <a:p>
          <a:endParaRPr lang="es-ES" sz="1800" u="none"/>
        </a:p>
      </dgm:t>
    </dgm:pt>
    <dgm:pt modelId="{25AC5DA8-B971-47D9-AF28-21EA0A1DBCA9}" type="pres">
      <dgm:prSet presAssocID="{E3A973AF-B615-45F3-A63A-89AD7BC0D278}" presName="Name0" presStyleCnt="0">
        <dgm:presLayoutVars>
          <dgm:dir/>
          <dgm:resizeHandles val="exact"/>
        </dgm:presLayoutVars>
      </dgm:prSet>
      <dgm:spPr/>
    </dgm:pt>
    <dgm:pt modelId="{2098C8D6-E5D8-41CF-8BAA-BDDA8207E71E}" type="pres">
      <dgm:prSet presAssocID="{613384F2-8B9E-4328-864D-4BA5106CA295}" presName="composite" presStyleCnt="0"/>
      <dgm:spPr/>
    </dgm:pt>
    <dgm:pt modelId="{003E632C-FAAC-4580-B85A-B17A546480AA}" type="pres">
      <dgm:prSet presAssocID="{613384F2-8B9E-4328-864D-4BA5106CA295}" presName="rect1" presStyleLbl="bgImgPlace1" presStyleIdx="0" presStyleCnt="3" custScaleX="12985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dgm:spPr>
    </dgm:pt>
    <dgm:pt modelId="{A5B41B5F-272D-4CC6-A2EE-4F14EAC6B30D}" type="pres">
      <dgm:prSet presAssocID="{613384F2-8B9E-4328-864D-4BA5106CA295}" presName="wedgeRectCallout1" presStyleLbl="node1" presStyleIdx="0" presStyleCnt="3" custScaleX="155365" custScaleY="135116">
        <dgm:presLayoutVars>
          <dgm:bulletEnabled val="1"/>
        </dgm:presLayoutVars>
      </dgm:prSet>
      <dgm:spPr/>
    </dgm:pt>
    <dgm:pt modelId="{A05B1249-8456-4578-B8A2-227E663A8AE4}" type="pres">
      <dgm:prSet presAssocID="{DBD8379B-D220-430A-B415-7FF9F2B8B828}" presName="sibTrans" presStyleCnt="0"/>
      <dgm:spPr/>
    </dgm:pt>
    <dgm:pt modelId="{5BC56FB6-804A-48CD-872F-7C29ADD59B30}" type="pres">
      <dgm:prSet presAssocID="{6A3B04E5-1D36-41DE-890A-5CD27EB8D087}" presName="composite" presStyleCnt="0"/>
      <dgm:spPr/>
    </dgm:pt>
    <dgm:pt modelId="{9339F677-6505-426E-A141-D2307934828C}" type="pres">
      <dgm:prSet presAssocID="{6A3B04E5-1D36-41DE-890A-5CD27EB8D087}" presName="rect1" presStyleLbl="bgImgPlace1" presStyleIdx="1" presStyleCnt="3" custScaleX="129856"/>
      <dgm:spPr>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dgm:spPr>
    </dgm:pt>
    <dgm:pt modelId="{2F7E4ED5-89E4-4BF1-8F1E-9470640FDF45}" type="pres">
      <dgm:prSet presAssocID="{6A3B04E5-1D36-41DE-890A-5CD27EB8D087}" presName="wedgeRectCallout1" presStyleLbl="node1" presStyleIdx="1" presStyleCnt="3" custScaleX="155365" custScaleY="135116">
        <dgm:presLayoutVars>
          <dgm:bulletEnabled val="1"/>
        </dgm:presLayoutVars>
      </dgm:prSet>
      <dgm:spPr/>
    </dgm:pt>
    <dgm:pt modelId="{3301751A-A2E9-4EED-8672-26D760B5CE76}" type="pres">
      <dgm:prSet presAssocID="{8ED1185C-B6B7-4C9C-A3C4-29076E376AF2}" presName="sibTrans" presStyleCnt="0"/>
      <dgm:spPr/>
    </dgm:pt>
    <dgm:pt modelId="{A974FBDD-7782-4DB6-B868-CEBAD73E84E2}" type="pres">
      <dgm:prSet presAssocID="{7BB85738-BB2D-45BB-9BA3-DC130618FA8B}" presName="composite" presStyleCnt="0"/>
      <dgm:spPr/>
    </dgm:pt>
    <dgm:pt modelId="{643432C9-2C33-44CE-A5CC-E2A71983A1B3}" type="pres">
      <dgm:prSet presAssocID="{7BB85738-BB2D-45BB-9BA3-DC130618FA8B}" presName="rect1" presStyleLbl="bgImgPlace1" presStyleIdx="2" presStyleCnt="3" custScaleX="12985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A6EEBA3-165D-4685-85D8-7B506A1AF08D}" type="pres">
      <dgm:prSet presAssocID="{7BB85738-BB2D-45BB-9BA3-DC130618FA8B}" presName="wedgeRectCallout1" presStyleLbl="node1" presStyleIdx="2" presStyleCnt="3" custScaleX="155365" custScaleY="135116">
        <dgm:presLayoutVars>
          <dgm:bulletEnabled val="1"/>
        </dgm:presLayoutVars>
      </dgm:prSet>
      <dgm:spPr/>
    </dgm:pt>
  </dgm:ptLst>
  <dgm:cxnLst>
    <dgm:cxn modelId="{3869CB1A-B9DE-46E0-8D7F-E29B6A5496C0}" type="presOf" srcId="{613384F2-8B9E-4328-864D-4BA5106CA295}" destId="{A5B41B5F-272D-4CC6-A2EE-4F14EAC6B30D}" srcOrd="0" destOrd="0" presId="urn:microsoft.com/office/officeart/2008/layout/BendingPictureCaptionList"/>
    <dgm:cxn modelId="{8979D12C-3694-4779-AE46-E4F6657EEB34}" type="presOf" srcId="{E3A973AF-B615-45F3-A63A-89AD7BC0D278}" destId="{25AC5DA8-B971-47D9-AF28-21EA0A1DBCA9}" srcOrd="0" destOrd="0" presId="urn:microsoft.com/office/officeart/2008/layout/BendingPictureCaptionList"/>
    <dgm:cxn modelId="{99687E49-CC01-45FC-B35B-30D1627F2E5E}" srcId="{E3A973AF-B615-45F3-A63A-89AD7BC0D278}" destId="{7BB85738-BB2D-45BB-9BA3-DC130618FA8B}" srcOrd="2" destOrd="0" parTransId="{133FA8D5-8B7B-4861-A453-6889609B0D8D}" sibTransId="{F97BAF9E-B032-49FA-B24B-F4CDD7D77E3A}"/>
    <dgm:cxn modelId="{3505A271-D461-4F7E-B483-28FB224013E9}" srcId="{E3A973AF-B615-45F3-A63A-89AD7BC0D278}" destId="{613384F2-8B9E-4328-864D-4BA5106CA295}" srcOrd="0" destOrd="0" parTransId="{6E49B29F-CF83-41E5-8998-DE1729DE1A7C}" sibTransId="{DBD8379B-D220-430A-B415-7FF9F2B8B828}"/>
    <dgm:cxn modelId="{65E48BD5-71AC-4EE8-90B4-CE9E6EC2FDAD}" type="presOf" srcId="{6A3B04E5-1D36-41DE-890A-5CD27EB8D087}" destId="{2F7E4ED5-89E4-4BF1-8F1E-9470640FDF45}" srcOrd="0" destOrd="0" presId="urn:microsoft.com/office/officeart/2008/layout/BendingPictureCaptionList"/>
    <dgm:cxn modelId="{87246ED7-7E3D-471B-86F9-FDBA08F0DAA5}" srcId="{E3A973AF-B615-45F3-A63A-89AD7BC0D278}" destId="{6A3B04E5-1D36-41DE-890A-5CD27EB8D087}" srcOrd="1" destOrd="0" parTransId="{33C391F7-5767-4CEB-8DA2-9C1731E099B6}" sibTransId="{8ED1185C-B6B7-4C9C-A3C4-29076E376AF2}"/>
    <dgm:cxn modelId="{15C7ADDA-C818-4A8E-9F71-1938526E5A37}" type="presOf" srcId="{7BB85738-BB2D-45BB-9BA3-DC130618FA8B}" destId="{3A6EEBA3-165D-4685-85D8-7B506A1AF08D}" srcOrd="0" destOrd="0" presId="urn:microsoft.com/office/officeart/2008/layout/BendingPictureCaptionList"/>
    <dgm:cxn modelId="{EB0645B6-8A0F-4D97-A1FE-842A1953D95B}" type="presParOf" srcId="{25AC5DA8-B971-47D9-AF28-21EA0A1DBCA9}" destId="{2098C8D6-E5D8-41CF-8BAA-BDDA8207E71E}" srcOrd="0" destOrd="0" presId="urn:microsoft.com/office/officeart/2008/layout/BendingPictureCaptionList"/>
    <dgm:cxn modelId="{7BB29986-B2A6-4212-8B41-AAD897F87D53}" type="presParOf" srcId="{2098C8D6-E5D8-41CF-8BAA-BDDA8207E71E}" destId="{003E632C-FAAC-4580-B85A-B17A546480AA}" srcOrd="0" destOrd="0" presId="urn:microsoft.com/office/officeart/2008/layout/BendingPictureCaptionList"/>
    <dgm:cxn modelId="{2D492758-70E8-4CA8-ABE0-179080BDFD1A}" type="presParOf" srcId="{2098C8D6-E5D8-41CF-8BAA-BDDA8207E71E}" destId="{A5B41B5F-272D-4CC6-A2EE-4F14EAC6B30D}" srcOrd="1" destOrd="0" presId="urn:microsoft.com/office/officeart/2008/layout/BendingPictureCaptionList"/>
    <dgm:cxn modelId="{E1D0FF91-38CA-4B26-B0AE-7D82772B45A9}" type="presParOf" srcId="{25AC5DA8-B971-47D9-AF28-21EA0A1DBCA9}" destId="{A05B1249-8456-4578-B8A2-227E663A8AE4}" srcOrd="1" destOrd="0" presId="urn:microsoft.com/office/officeart/2008/layout/BendingPictureCaptionList"/>
    <dgm:cxn modelId="{ADE3C18D-4618-4C33-A7CE-1ABFDA471E54}" type="presParOf" srcId="{25AC5DA8-B971-47D9-AF28-21EA0A1DBCA9}" destId="{5BC56FB6-804A-48CD-872F-7C29ADD59B30}" srcOrd="2" destOrd="0" presId="urn:microsoft.com/office/officeart/2008/layout/BendingPictureCaptionList"/>
    <dgm:cxn modelId="{0ED183A8-FFB2-4712-B332-7563CB890E72}" type="presParOf" srcId="{5BC56FB6-804A-48CD-872F-7C29ADD59B30}" destId="{9339F677-6505-426E-A141-D2307934828C}" srcOrd="0" destOrd="0" presId="urn:microsoft.com/office/officeart/2008/layout/BendingPictureCaptionList"/>
    <dgm:cxn modelId="{BD9A73F6-2D27-4C4E-8BFC-F29D99214CB6}" type="presParOf" srcId="{5BC56FB6-804A-48CD-872F-7C29ADD59B30}" destId="{2F7E4ED5-89E4-4BF1-8F1E-9470640FDF45}" srcOrd="1" destOrd="0" presId="urn:microsoft.com/office/officeart/2008/layout/BendingPictureCaptionList"/>
    <dgm:cxn modelId="{B699762C-8062-4BA8-81AF-00DA0F6F2DB0}" type="presParOf" srcId="{25AC5DA8-B971-47D9-AF28-21EA0A1DBCA9}" destId="{3301751A-A2E9-4EED-8672-26D760B5CE76}" srcOrd="3" destOrd="0" presId="urn:microsoft.com/office/officeart/2008/layout/BendingPictureCaptionList"/>
    <dgm:cxn modelId="{77A3E28E-E231-4BFF-983E-A652B2128DB0}" type="presParOf" srcId="{25AC5DA8-B971-47D9-AF28-21EA0A1DBCA9}" destId="{A974FBDD-7782-4DB6-B868-CEBAD73E84E2}" srcOrd="4" destOrd="0" presId="urn:microsoft.com/office/officeart/2008/layout/BendingPictureCaptionList"/>
    <dgm:cxn modelId="{1716C155-4687-4331-90BF-2361DBB2CBB6}" type="presParOf" srcId="{A974FBDD-7782-4DB6-B868-CEBAD73E84E2}" destId="{643432C9-2C33-44CE-A5CC-E2A71983A1B3}" srcOrd="0" destOrd="0" presId="urn:microsoft.com/office/officeart/2008/layout/BendingPictureCaptionList"/>
    <dgm:cxn modelId="{388F5CB1-9DF7-4BE6-87B4-9F729F366105}" type="presParOf" srcId="{A974FBDD-7782-4DB6-B868-CEBAD73E84E2}" destId="{3A6EEBA3-165D-4685-85D8-7B506A1AF08D}"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7F1B-8FAA-4B99-91FD-0C690986564F}">
      <dsp:nvSpPr>
        <dsp:cNvPr id="0" name=""/>
        <dsp:cNvSpPr/>
      </dsp:nvSpPr>
      <dsp:spPr>
        <a:xfrm>
          <a:off x="490" y="0"/>
          <a:ext cx="2108686" cy="1230096"/>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Están vestidos de cilicio (3)</a:t>
          </a:r>
        </a:p>
      </dsp:txBody>
      <dsp:txXfrm>
        <a:off x="36518" y="36028"/>
        <a:ext cx="2036630" cy="1158040"/>
      </dsp:txXfrm>
    </dsp:sp>
    <dsp:sp modelId="{A0835F05-7280-4350-9854-5EAFAFB3B07C}">
      <dsp:nvSpPr>
        <dsp:cNvPr id="0" name=""/>
        <dsp:cNvSpPr/>
      </dsp:nvSpPr>
      <dsp:spPr>
        <a:xfrm rot="5400000">
          <a:off x="925382" y="1242849"/>
          <a:ext cx="258900" cy="285834"/>
        </a:xfrm>
        <a:prstGeom prst="rightArrow">
          <a:avLst>
            <a:gd name="adj1" fmla="val 66700"/>
            <a:gd name="adj2" fmla="val 5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4EA08DA0-88FA-418C-9347-A89C8A3F8276}">
      <dsp:nvSpPr>
        <dsp:cNvPr id="0" name=""/>
        <dsp:cNvSpPr/>
      </dsp:nvSpPr>
      <dsp:spPr>
        <a:xfrm>
          <a:off x="490" y="1541436"/>
          <a:ext cx="2108686" cy="2457257"/>
        </a:xfrm>
        <a:prstGeom prst="roundRect">
          <a:avLst>
            <a:gd name="adj" fmla="val 10000"/>
          </a:avLst>
        </a:prstGeom>
        <a:solidFill>
          <a:schemeClr val="accent5">
            <a:tint val="40000"/>
            <a:alpha val="90000"/>
            <a:hueOff val="0"/>
            <a:satOff val="0"/>
            <a:lumOff val="0"/>
            <a:alphaOff val="0"/>
          </a:schemeClr>
        </a:solidFill>
        <a:ln w="9525" cap="flat" cmpd="sng" algn="ctr">
          <a:solidFill>
            <a:srgbClr val="D7A291">
              <a:alpha val="89804"/>
            </a:srgb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La Biblia fue preservada en tiempos angustiosos</a:t>
          </a:r>
        </a:p>
      </dsp:txBody>
      <dsp:txXfrm>
        <a:off x="62251" y="1603197"/>
        <a:ext cx="1985164" cy="2333735"/>
      </dsp:txXfrm>
    </dsp:sp>
    <dsp:sp modelId="{23B9FB05-B1E2-4414-8283-D0812862803D}">
      <dsp:nvSpPr>
        <dsp:cNvPr id="0" name=""/>
        <dsp:cNvSpPr/>
      </dsp:nvSpPr>
      <dsp:spPr>
        <a:xfrm>
          <a:off x="2404392" y="0"/>
          <a:ext cx="2108686" cy="1230096"/>
        </a:xfrm>
        <a:prstGeom prst="roundRect">
          <a:avLst>
            <a:gd name="adj" fmla="val 10000"/>
          </a:avLst>
        </a:prstGeom>
        <a:gradFill rotWithShape="0">
          <a:gsLst>
            <a:gs pos="0">
              <a:schemeClr val="accent1">
                <a:lumMod val="20000"/>
                <a:lumOff val="80000"/>
              </a:schemeClr>
            </a:gs>
            <a:gs pos="25000">
              <a:schemeClr val="accent1">
                <a:lumMod val="75000"/>
              </a:schemeClr>
            </a:gs>
            <a:gs pos="38000">
              <a:schemeClr val="accent1">
                <a:lumMod val="75000"/>
              </a:schemeClr>
            </a:gs>
            <a:gs pos="55000">
              <a:schemeClr val="accent1">
                <a:lumMod val="75000"/>
              </a:schemeClr>
            </a:gs>
            <a:gs pos="80000">
              <a:schemeClr val="accent1">
                <a:lumMod val="75000"/>
              </a:schemeClr>
            </a:gs>
            <a:gs pos="88000">
              <a:srgbClr val="D559AC"/>
            </a:gs>
            <a:gs pos="100000">
              <a:schemeClr val="accent1">
                <a:lumMod val="20000"/>
                <a:lumOff val="80000"/>
              </a:schemeClr>
            </a:gs>
          </a:gsLst>
          <a:lin ang="5400000" scaled="0"/>
        </a:gradFill>
        <a:ln>
          <a:noFill/>
        </a:ln>
        <a:effectLst>
          <a:glow rad="50800">
            <a:schemeClr val="accent5">
              <a:hueOff val="4922525"/>
              <a:satOff val="0"/>
              <a:lumOff val="8578"/>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4922525"/>
              <a:satOff val="0"/>
              <a:lumOff val="8578"/>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Están en pie delante de Dios (4)</a:t>
          </a:r>
        </a:p>
      </dsp:txBody>
      <dsp:txXfrm>
        <a:off x="2440420" y="36028"/>
        <a:ext cx="2036630" cy="1158040"/>
      </dsp:txXfrm>
    </dsp:sp>
    <dsp:sp modelId="{20783254-356B-460E-81F4-327475D71E9F}">
      <dsp:nvSpPr>
        <dsp:cNvPr id="0" name=""/>
        <dsp:cNvSpPr/>
      </dsp:nvSpPr>
      <dsp:spPr>
        <a:xfrm rot="5400000">
          <a:off x="3329285" y="1242849"/>
          <a:ext cx="258900" cy="285834"/>
        </a:xfrm>
        <a:prstGeom prst="rightArrow">
          <a:avLst>
            <a:gd name="adj1" fmla="val 66700"/>
            <a:gd name="adj2" fmla="val 50000"/>
          </a:avLst>
        </a:prstGeom>
        <a:gradFill rotWithShape="0">
          <a:gsLst>
            <a:gs pos="0">
              <a:srgbClr val="CC3399">
                <a:lumMod val="20000"/>
                <a:lumOff val="80000"/>
              </a:srgbClr>
            </a:gs>
            <a:gs pos="25000">
              <a:srgbClr val="CC3399">
                <a:lumMod val="75000"/>
              </a:srgbClr>
            </a:gs>
            <a:gs pos="38000">
              <a:srgbClr val="CC3399">
                <a:lumMod val="75000"/>
              </a:srgbClr>
            </a:gs>
            <a:gs pos="55000">
              <a:srgbClr val="CC3399">
                <a:lumMod val="75000"/>
              </a:srgbClr>
            </a:gs>
            <a:gs pos="80000">
              <a:srgbClr val="CC3399">
                <a:lumMod val="75000"/>
              </a:srgbClr>
            </a:gs>
            <a:gs pos="88000">
              <a:srgbClr val="D559AC"/>
            </a:gs>
            <a:gs pos="100000">
              <a:srgbClr val="CC3399">
                <a:lumMod val="20000"/>
                <a:lumOff val="80000"/>
              </a:srgbClr>
            </a:gs>
          </a:gsLst>
          <a:lin ang="5400000" scaled="0"/>
        </a:gradFill>
        <a:ln>
          <a:noFill/>
        </a:ln>
        <a:effectLst>
          <a:glow rad="50800">
            <a:srgbClr val="CC6600">
              <a:hueOff val="4922525"/>
              <a:satOff val="0"/>
              <a:lumOff val="8578"/>
              <a:alphaOff val="0"/>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CC6600">
              <a:hueOff val="4922525"/>
              <a:satOff val="0"/>
              <a:lumOff val="8578"/>
              <a:alphaOff val="0"/>
              <a:shade val="30000"/>
              <a:satMod val="150000"/>
            </a:srgbClr>
          </a:contourClr>
        </a:sp3d>
      </dsp:spPr>
      <dsp:style>
        <a:lnRef idx="0">
          <a:scrgbClr r="0" g="0" b="0"/>
        </a:lnRef>
        <a:fillRef idx="3">
          <a:scrgbClr r="0" g="0" b="0"/>
        </a:fillRef>
        <a:effectRef idx="3">
          <a:scrgbClr r="0" g="0" b="0"/>
        </a:effectRef>
        <a:fontRef idx="minor">
          <a:schemeClr val="lt1"/>
        </a:fontRef>
      </dsp:style>
    </dsp:sp>
    <dsp:sp modelId="{AC85952C-ADB2-4942-9DEE-56C03D7A9468}">
      <dsp:nvSpPr>
        <dsp:cNvPr id="0" name=""/>
        <dsp:cNvSpPr/>
      </dsp:nvSpPr>
      <dsp:spPr>
        <a:xfrm>
          <a:off x="2404392" y="1541436"/>
          <a:ext cx="2108686" cy="2457257"/>
        </a:xfrm>
        <a:prstGeom prst="roundRect">
          <a:avLst>
            <a:gd name="adj" fmla="val 10000"/>
          </a:avLst>
        </a:prstGeom>
        <a:solidFill>
          <a:schemeClr val="accent1">
            <a:lumMod val="20000"/>
            <a:lumOff val="80000"/>
            <a:alpha val="90000"/>
          </a:schemeClr>
        </a:solidFill>
        <a:ln w="9525" cap="flat" cmpd="sng" algn="ctr">
          <a:solidFill>
            <a:schemeClr val="accent1">
              <a:alpha val="9000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5167889"/>
              <a:satOff val="13284"/>
              <a:lumOff val="149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Dios no permitió que su Palabra desapareciese</a:t>
          </a:r>
        </a:p>
      </dsp:txBody>
      <dsp:txXfrm>
        <a:off x="2466153" y="1603197"/>
        <a:ext cx="1985164" cy="2333735"/>
      </dsp:txXfrm>
    </dsp:sp>
    <dsp:sp modelId="{28981D51-9679-4DE7-9ED1-D17CDDF84C5B}">
      <dsp:nvSpPr>
        <dsp:cNvPr id="0" name=""/>
        <dsp:cNvSpPr/>
      </dsp:nvSpPr>
      <dsp:spPr>
        <a:xfrm>
          <a:off x="4808294" y="0"/>
          <a:ext cx="2108686" cy="1230096"/>
        </a:xfrm>
        <a:prstGeom prst="roundRect">
          <a:avLst>
            <a:gd name="adj" fmla="val 1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Si alguien quiere dañarlos, sale fuego de ellos (5)</a:t>
          </a:r>
        </a:p>
      </dsp:txBody>
      <dsp:txXfrm>
        <a:off x="4844322" y="36028"/>
        <a:ext cx="2036630" cy="1158040"/>
      </dsp:txXfrm>
    </dsp:sp>
    <dsp:sp modelId="{87054C9D-C1A8-4211-8D15-6F4E736D7691}">
      <dsp:nvSpPr>
        <dsp:cNvPr id="0" name=""/>
        <dsp:cNvSpPr/>
      </dsp:nvSpPr>
      <dsp:spPr>
        <a:xfrm rot="5400000">
          <a:off x="5733187" y="1242849"/>
          <a:ext cx="258900" cy="285834"/>
        </a:xfrm>
        <a:prstGeom prst="rightArrow">
          <a:avLst>
            <a:gd name="adj1" fmla="val 66700"/>
            <a:gd name="adj2" fmla="val 50000"/>
          </a:avLst>
        </a:prstGeom>
        <a:gradFill rotWithShape="0">
          <a:gsLst>
            <a:gs pos="0">
              <a:schemeClr val="accent5">
                <a:hueOff val="9845051"/>
                <a:satOff val="0"/>
                <a:lumOff val="17157"/>
                <a:alphaOff val="0"/>
                <a:tint val="73000"/>
                <a:shade val="100000"/>
                <a:satMod val="150000"/>
              </a:schemeClr>
            </a:gs>
            <a:gs pos="25000">
              <a:schemeClr val="accent5">
                <a:hueOff val="9845051"/>
                <a:satOff val="0"/>
                <a:lumOff val="17157"/>
                <a:alphaOff val="0"/>
                <a:tint val="96000"/>
                <a:shade val="80000"/>
                <a:satMod val="105000"/>
              </a:schemeClr>
            </a:gs>
            <a:gs pos="38000">
              <a:schemeClr val="accent5">
                <a:hueOff val="9845051"/>
                <a:satOff val="0"/>
                <a:lumOff val="17157"/>
                <a:alphaOff val="0"/>
                <a:tint val="96000"/>
                <a:shade val="59000"/>
                <a:satMod val="120000"/>
              </a:schemeClr>
            </a:gs>
            <a:gs pos="55000">
              <a:schemeClr val="accent5">
                <a:hueOff val="9845051"/>
                <a:satOff val="0"/>
                <a:lumOff val="17157"/>
                <a:alphaOff val="0"/>
                <a:tint val="100000"/>
                <a:shade val="57000"/>
                <a:satMod val="120000"/>
              </a:schemeClr>
            </a:gs>
            <a:gs pos="80000">
              <a:schemeClr val="accent5">
                <a:hueOff val="9845051"/>
                <a:satOff val="0"/>
                <a:lumOff val="17157"/>
                <a:alphaOff val="0"/>
                <a:tint val="100000"/>
                <a:shade val="56000"/>
                <a:satMod val="145000"/>
              </a:schemeClr>
            </a:gs>
            <a:gs pos="88000">
              <a:schemeClr val="accent5">
                <a:hueOff val="9845051"/>
                <a:satOff val="0"/>
                <a:lumOff val="17157"/>
                <a:alphaOff val="0"/>
                <a:tint val="100000"/>
                <a:shade val="63000"/>
                <a:satMod val="160000"/>
              </a:schemeClr>
            </a:gs>
            <a:gs pos="100000">
              <a:schemeClr val="accent5">
                <a:hueOff val="9845051"/>
                <a:satOff val="0"/>
                <a:lumOff val="17157"/>
                <a:alphaOff val="0"/>
                <a:tint val="99000"/>
                <a:shade val="100000"/>
                <a:satMod val="155000"/>
              </a:schemeClr>
            </a:gs>
          </a:gsLst>
          <a:lin ang="5400000" scaled="0"/>
        </a:gradFill>
        <a:ln>
          <a:noFill/>
        </a:ln>
        <a:effectLst>
          <a:glow rad="50800">
            <a:schemeClr val="accent5">
              <a:hueOff val="9845051"/>
              <a:satOff val="0"/>
              <a:lumOff val="17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9845051"/>
              <a:satOff val="0"/>
              <a:lumOff val="17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206D6F4-53AB-47B6-BDB8-ABC7B285C977}">
      <dsp:nvSpPr>
        <dsp:cNvPr id="0" name=""/>
        <dsp:cNvSpPr/>
      </dsp:nvSpPr>
      <dsp:spPr>
        <a:xfrm>
          <a:off x="4808294" y="1541436"/>
          <a:ext cx="2108686" cy="2457257"/>
        </a:xfrm>
        <a:prstGeom prst="roundRect">
          <a:avLst>
            <a:gd name="adj" fmla="val 10000"/>
          </a:avLst>
        </a:prstGeom>
        <a:solidFill>
          <a:schemeClr val="accent5">
            <a:tint val="40000"/>
            <a:alpha val="90000"/>
            <a:hueOff val="10335778"/>
            <a:satOff val="26569"/>
            <a:lumOff val="2979"/>
            <a:alphaOff val="0"/>
          </a:schemeClr>
        </a:solidFill>
        <a:ln w="9525" cap="flat" cmpd="sng" algn="ctr">
          <a:solidFill>
            <a:schemeClr val="accent5">
              <a:tint val="40000"/>
              <a:alpha val="90000"/>
              <a:hueOff val="10335778"/>
              <a:satOff val="26569"/>
              <a:lumOff val="297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0335778"/>
              <a:satOff val="26569"/>
              <a:lumOff val="297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a:t>El mensaje bíblico “devora” a sus enemigos (Jer. 5:14)</a:t>
          </a:r>
          <a:endParaRPr lang="es-ES" sz="2000" b="1" kern="1200" dirty="0"/>
        </a:p>
      </dsp:txBody>
      <dsp:txXfrm>
        <a:off x="4870055" y="1603197"/>
        <a:ext cx="1985164" cy="2333735"/>
      </dsp:txXfrm>
    </dsp:sp>
    <dsp:sp modelId="{C8E190D5-F0C9-40A4-AA90-31EA865A1E13}">
      <dsp:nvSpPr>
        <dsp:cNvPr id="0" name=""/>
        <dsp:cNvSpPr/>
      </dsp:nvSpPr>
      <dsp:spPr>
        <a:xfrm>
          <a:off x="7212197" y="0"/>
          <a:ext cx="2108686" cy="1230096"/>
        </a:xfrm>
        <a:prstGeom prst="roundRect">
          <a:avLst>
            <a:gd name="adj" fmla="val 1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Cierran el cielo para que no llueva (6a)</a:t>
          </a:r>
        </a:p>
      </dsp:txBody>
      <dsp:txXfrm>
        <a:off x="7248225" y="36028"/>
        <a:ext cx="2036630" cy="1158040"/>
      </dsp:txXfrm>
    </dsp:sp>
    <dsp:sp modelId="{1B990076-1F8D-4BF9-99E6-3E95F522F969}">
      <dsp:nvSpPr>
        <dsp:cNvPr id="0" name=""/>
        <dsp:cNvSpPr/>
      </dsp:nvSpPr>
      <dsp:spPr>
        <a:xfrm rot="5400000">
          <a:off x="8137089" y="1242849"/>
          <a:ext cx="258900" cy="285834"/>
        </a:xfrm>
        <a:prstGeom prst="rightArrow">
          <a:avLst>
            <a:gd name="adj1" fmla="val 66700"/>
            <a:gd name="adj2" fmla="val 50000"/>
          </a:avLst>
        </a:prstGeom>
        <a:gradFill rotWithShape="0">
          <a:gsLst>
            <a:gs pos="0">
              <a:schemeClr val="accent5">
                <a:hueOff val="14767577"/>
                <a:satOff val="0"/>
                <a:lumOff val="25735"/>
                <a:alphaOff val="0"/>
                <a:tint val="73000"/>
                <a:shade val="100000"/>
                <a:satMod val="150000"/>
              </a:schemeClr>
            </a:gs>
            <a:gs pos="25000">
              <a:schemeClr val="accent5">
                <a:hueOff val="14767577"/>
                <a:satOff val="0"/>
                <a:lumOff val="25735"/>
                <a:alphaOff val="0"/>
                <a:tint val="96000"/>
                <a:shade val="80000"/>
                <a:satMod val="105000"/>
              </a:schemeClr>
            </a:gs>
            <a:gs pos="38000">
              <a:schemeClr val="accent5">
                <a:hueOff val="14767577"/>
                <a:satOff val="0"/>
                <a:lumOff val="25735"/>
                <a:alphaOff val="0"/>
                <a:tint val="96000"/>
                <a:shade val="59000"/>
                <a:satMod val="120000"/>
              </a:schemeClr>
            </a:gs>
            <a:gs pos="55000">
              <a:schemeClr val="accent5">
                <a:hueOff val="14767577"/>
                <a:satOff val="0"/>
                <a:lumOff val="25735"/>
                <a:alphaOff val="0"/>
                <a:tint val="100000"/>
                <a:shade val="57000"/>
                <a:satMod val="120000"/>
              </a:schemeClr>
            </a:gs>
            <a:gs pos="80000">
              <a:schemeClr val="accent5">
                <a:hueOff val="14767577"/>
                <a:satOff val="0"/>
                <a:lumOff val="25735"/>
                <a:alphaOff val="0"/>
                <a:tint val="100000"/>
                <a:shade val="56000"/>
                <a:satMod val="145000"/>
              </a:schemeClr>
            </a:gs>
            <a:gs pos="88000">
              <a:schemeClr val="accent5">
                <a:hueOff val="14767577"/>
                <a:satOff val="0"/>
                <a:lumOff val="25735"/>
                <a:alphaOff val="0"/>
                <a:tint val="100000"/>
                <a:shade val="63000"/>
                <a:satMod val="160000"/>
              </a:schemeClr>
            </a:gs>
            <a:gs pos="100000">
              <a:schemeClr val="accent5">
                <a:hueOff val="14767577"/>
                <a:satOff val="0"/>
                <a:lumOff val="25735"/>
                <a:alphaOff val="0"/>
                <a:tint val="99000"/>
                <a:shade val="100000"/>
                <a:satMod val="155000"/>
              </a:schemeClr>
            </a:gs>
          </a:gsLst>
          <a:lin ang="5400000" scaled="0"/>
        </a:gradFill>
        <a:ln>
          <a:noFill/>
        </a:ln>
        <a:effectLst>
          <a:glow rad="50800">
            <a:schemeClr val="accent5">
              <a:hueOff val="14767577"/>
              <a:satOff val="0"/>
              <a:lumOff val="2573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4767577"/>
              <a:satOff val="0"/>
              <a:lumOff val="2573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F938C992-3612-4804-A13A-88F6F515B6D1}">
      <dsp:nvSpPr>
        <dsp:cNvPr id="0" name=""/>
        <dsp:cNvSpPr/>
      </dsp:nvSpPr>
      <dsp:spPr>
        <a:xfrm>
          <a:off x="7212197" y="1541436"/>
          <a:ext cx="2108686" cy="2457257"/>
        </a:xfrm>
        <a:prstGeom prst="roundRect">
          <a:avLst>
            <a:gd name="adj" fmla="val 10000"/>
          </a:avLst>
        </a:prstGeom>
        <a:solidFill>
          <a:schemeClr val="accent5">
            <a:tint val="40000"/>
            <a:alpha val="90000"/>
            <a:hueOff val="15503668"/>
            <a:satOff val="39853"/>
            <a:lumOff val="4469"/>
            <a:alphaOff val="0"/>
          </a:schemeClr>
        </a:solidFill>
        <a:ln w="9525" cap="flat" cmpd="sng" algn="ctr">
          <a:solidFill>
            <a:schemeClr val="accent5">
              <a:tint val="40000"/>
              <a:alpha val="90000"/>
              <a:hueOff val="15503668"/>
              <a:satOff val="39853"/>
              <a:lumOff val="446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15503668"/>
              <a:satOff val="39853"/>
              <a:lumOff val="446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a:t>El que rechaza la Biblia es privado de la lluvia del Espíritu Santo (el aceite).</a:t>
          </a:r>
          <a:endParaRPr lang="es-ES" sz="2000" b="1" kern="1200" dirty="0"/>
        </a:p>
      </dsp:txBody>
      <dsp:txXfrm>
        <a:off x="7273958" y="1603197"/>
        <a:ext cx="1985164" cy="2333735"/>
      </dsp:txXfrm>
    </dsp:sp>
    <dsp:sp modelId="{A597F8E8-2E1F-4381-AA52-91D0FF9C3579}">
      <dsp:nvSpPr>
        <dsp:cNvPr id="0" name=""/>
        <dsp:cNvSpPr/>
      </dsp:nvSpPr>
      <dsp:spPr>
        <a:xfrm>
          <a:off x="9616099" y="0"/>
          <a:ext cx="2108686" cy="1230096"/>
        </a:xfrm>
        <a:prstGeom prst="roundRect">
          <a:avLst>
            <a:gd name="adj" fmla="val 1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Convierten agua en sangre y provocan plagas (6b)</a:t>
          </a:r>
        </a:p>
      </dsp:txBody>
      <dsp:txXfrm>
        <a:off x="9652127" y="36028"/>
        <a:ext cx="2036630" cy="1158040"/>
      </dsp:txXfrm>
    </dsp:sp>
    <dsp:sp modelId="{A145A9CF-ED70-4536-A293-93173E2F0093}">
      <dsp:nvSpPr>
        <dsp:cNvPr id="0" name=""/>
        <dsp:cNvSpPr/>
      </dsp:nvSpPr>
      <dsp:spPr>
        <a:xfrm rot="5400000">
          <a:off x="10540992" y="1242849"/>
          <a:ext cx="258900" cy="285834"/>
        </a:xfrm>
        <a:prstGeom prst="rightArrow">
          <a:avLst>
            <a:gd name="adj1" fmla="val 66700"/>
            <a:gd name="adj2" fmla="val 50000"/>
          </a:avLst>
        </a:prstGeom>
        <a:gradFill rotWithShape="0">
          <a:gsLst>
            <a:gs pos="0">
              <a:schemeClr val="accent5">
                <a:hueOff val="19690102"/>
                <a:satOff val="0"/>
                <a:lumOff val="34314"/>
                <a:alphaOff val="0"/>
                <a:tint val="73000"/>
                <a:shade val="100000"/>
                <a:satMod val="150000"/>
              </a:schemeClr>
            </a:gs>
            <a:gs pos="25000">
              <a:schemeClr val="accent5">
                <a:hueOff val="19690102"/>
                <a:satOff val="0"/>
                <a:lumOff val="34314"/>
                <a:alphaOff val="0"/>
                <a:tint val="96000"/>
                <a:shade val="80000"/>
                <a:satMod val="105000"/>
              </a:schemeClr>
            </a:gs>
            <a:gs pos="38000">
              <a:schemeClr val="accent5">
                <a:hueOff val="19690102"/>
                <a:satOff val="0"/>
                <a:lumOff val="34314"/>
                <a:alphaOff val="0"/>
                <a:tint val="96000"/>
                <a:shade val="59000"/>
                <a:satMod val="120000"/>
              </a:schemeClr>
            </a:gs>
            <a:gs pos="55000">
              <a:schemeClr val="accent5">
                <a:hueOff val="19690102"/>
                <a:satOff val="0"/>
                <a:lumOff val="34314"/>
                <a:alphaOff val="0"/>
                <a:tint val="100000"/>
                <a:shade val="57000"/>
                <a:satMod val="120000"/>
              </a:schemeClr>
            </a:gs>
            <a:gs pos="80000">
              <a:schemeClr val="accent5">
                <a:hueOff val="19690102"/>
                <a:satOff val="0"/>
                <a:lumOff val="34314"/>
                <a:alphaOff val="0"/>
                <a:tint val="100000"/>
                <a:shade val="56000"/>
                <a:satMod val="145000"/>
              </a:schemeClr>
            </a:gs>
            <a:gs pos="88000">
              <a:schemeClr val="accent5">
                <a:hueOff val="19690102"/>
                <a:satOff val="0"/>
                <a:lumOff val="34314"/>
                <a:alphaOff val="0"/>
                <a:tint val="100000"/>
                <a:shade val="63000"/>
                <a:satMod val="160000"/>
              </a:schemeClr>
            </a:gs>
            <a:gs pos="100000">
              <a:schemeClr val="accent5">
                <a:hueOff val="19690102"/>
                <a:satOff val="0"/>
                <a:lumOff val="34314"/>
                <a:alphaOff val="0"/>
                <a:tint val="99000"/>
                <a:shade val="100000"/>
                <a:satMod val="155000"/>
              </a:schemeClr>
            </a:gs>
          </a:gsLst>
          <a:lin ang="5400000" scaled="0"/>
        </a:gradFill>
        <a:ln>
          <a:noFill/>
        </a:ln>
        <a:effectLst>
          <a:glow rad="50800">
            <a:schemeClr val="accent5">
              <a:hueOff val="19690102"/>
              <a:satOff val="0"/>
              <a:lumOff val="3431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19690102"/>
              <a:satOff val="0"/>
              <a:lumOff val="3431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C31F1D5-2C3B-47EA-BC50-86A6FD45B1F3}">
      <dsp:nvSpPr>
        <dsp:cNvPr id="0" name=""/>
        <dsp:cNvSpPr/>
      </dsp:nvSpPr>
      <dsp:spPr>
        <a:xfrm>
          <a:off x="9616099" y="1541436"/>
          <a:ext cx="2108686" cy="2457257"/>
        </a:xfrm>
        <a:prstGeom prst="roundRect">
          <a:avLst>
            <a:gd name="adj" fmla="val 10000"/>
          </a:avLst>
        </a:prstGeom>
        <a:solidFill>
          <a:schemeClr val="accent5">
            <a:tint val="40000"/>
            <a:alpha val="90000"/>
            <a:hueOff val="20671556"/>
            <a:satOff val="53137"/>
            <a:lumOff val="5959"/>
            <a:alphaOff val="0"/>
          </a:schemeClr>
        </a:solidFill>
        <a:ln w="9525" cap="flat" cmpd="sng" algn="ctr">
          <a:solidFill>
            <a:schemeClr val="accent5">
              <a:tint val="40000"/>
              <a:alpha val="90000"/>
              <a:hueOff val="20671556"/>
              <a:satOff val="53137"/>
              <a:lumOff val="595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20671556"/>
              <a:satOff val="53137"/>
              <a:lumOff val="5959"/>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Solo los que estudiaron la Biblia fueron librados de las plagas y las tinieblas espirituales de la Edad Media</a:t>
          </a:r>
        </a:p>
      </dsp:txBody>
      <dsp:txXfrm>
        <a:off x="9677860" y="1603197"/>
        <a:ext cx="1985164" cy="2333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632C-FAAC-4580-B85A-B17A546480AA}">
      <dsp:nvSpPr>
        <dsp:cNvPr id="0" name=""/>
        <dsp:cNvSpPr/>
      </dsp:nvSpPr>
      <dsp:spPr>
        <a:xfrm>
          <a:off x="466158" y="1018"/>
          <a:ext cx="3190953" cy="1965840"/>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l="298"/>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5B41B5F-272D-4CC6-A2EE-4F14EAC6B30D}">
      <dsp:nvSpPr>
        <dsp:cNvPr id="0" name=""/>
        <dsp:cNvSpPr/>
      </dsp:nvSpPr>
      <dsp:spPr>
        <a:xfrm>
          <a:off x="448725" y="1649468"/>
          <a:ext cx="3397829" cy="929657"/>
        </a:xfrm>
        <a:prstGeom prst="wedgeRectCallout">
          <a:avLst>
            <a:gd name="adj1" fmla="val 20250"/>
            <a:gd name="adj2" fmla="val -607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u="none" kern="1200" dirty="0">
              <a:solidFill>
                <a:schemeClr val="accent4">
                  <a:lumMod val="75000"/>
                </a:schemeClr>
              </a:solidFill>
            </a:rPr>
            <a:t>Sodoma</a:t>
          </a:r>
          <a:r>
            <a:rPr lang="es-ES" sz="1800" b="1" i="1" u="none" kern="1200" dirty="0"/>
            <a:t>: </a:t>
          </a:r>
          <a:r>
            <a:rPr lang="es-ES" sz="1800" b="1" u="none" kern="1200" dirty="0"/>
            <a:t>La Revolución inició un periodo de gran inmoralidad</a:t>
          </a:r>
          <a:endParaRPr lang="es-ES" sz="1800" u="none" kern="1200" dirty="0"/>
        </a:p>
      </dsp:txBody>
      <dsp:txXfrm>
        <a:off x="448725" y="1649468"/>
        <a:ext cx="3397829" cy="929657"/>
      </dsp:txXfrm>
    </dsp:sp>
    <dsp:sp modelId="{9339F677-6505-426E-A141-D2307934828C}">
      <dsp:nvSpPr>
        <dsp:cNvPr id="0" name=""/>
        <dsp:cNvSpPr/>
      </dsp:nvSpPr>
      <dsp:spPr>
        <a:xfrm>
          <a:off x="4109717" y="1018"/>
          <a:ext cx="3190953" cy="1965840"/>
        </a:xfrm>
        <a:prstGeom prst="rect">
          <a:avLst/>
        </a:prstGeom>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l="307"/>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7E4ED5-89E4-4BF1-8F1E-9470640FDF45}">
      <dsp:nvSpPr>
        <dsp:cNvPr id="0" name=""/>
        <dsp:cNvSpPr/>
      </dsp:nvSpPr>
      <dsp:spPr>
        <a:xfrm>
          <a:off x="4092285" y="1649468"/>
          <a:ext cx="3397829" cy="929657"/>
        </a:xfrm>
        <a:prstGeom prst="wedgeRectCallout">
          <a:avLst>
            <a:gd name="adj1" fmla="val 20250"/>
            <a:gd name="adj2" fmla="val -607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u="none" kern="1200" dirty="0">
              <a:solidFill>
                <a:schemeClr val="accent4">
                  <a:lumMod val="75000"/>
                </a:schemeClr>
              </a:solidFill>
            </a:rPr>
            <a:t>Egipto</a:t>
          </a:r>
          <a:r>
            <a:rPr lang="es-ES" sz="1800" b="1" i="1" u="none" kern="1200" dirty="0"/>
            <a:t>: </a:t>
          </a:r>
          <a:r>
            <a:rPr lang="es-ES" sz="1800" b="1" u="none" kern="1200" dirty="0"/>
            <a:t>Gobierno ateo (</a:t>
          </a:r>
          <a:r>
            <a:rPr lang="es-ES" sz="1800" b="1" u="none" kern="1200" dirty="0" err="1"/>
            <a:t>Éx</a:t>
          </a:r>
          <a:r>
            <a:rPr lang="es-ES" sz="1800" b="1" u="none" kern="1200" dirty="0"/>
            <a:t>. 5:2), aunque no les importó adorar a la “diosa de la razón”</a:t>
          </a:r>
          <a:endParaRPr lang="es-ES" sz="1800" u="none" kern="1200" dirty="0"/>
        </a:p>
      </dsp:txBody>
      <dsp:txXfrm>
        <a:off x="4092285" y="1649468"/>
        <a:ext cx="3397829" cy="929657"/>
      </dsp:txXfrm>
    </dsp:sp>
    <dsp:sp modelId="{643432C9-2C33-44CE-A5CC-E2A71983A1B3}">
      <dsp:nvSpPr>
        <dsp:cNvPr id="0" name=""/>
        <dsp:cNvSpPr/>
      </dsp:nvSpPr>
      <dsp:spPr>
        <a:xfrm>
          <a:off x="7753277" y="1018"/>
          <a:ext cx="3190953" cy="1965840"/>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A6EEBA3-165D-4685-85D8-7B506A1AF08D}">
      <dsp:nvSpPr>
        <dsp:cNvPr id="0" name=""/>
        <dsp:cNvSpPr/>
      </dsp:nvSpPr>
      <dsp:spPr>
        <a:xfrm>
          <a:off x="7735844" y="1649468"/>
          <a:ext cx="3397829" cy="929657"/>
        </a:xfrm>
        <a:prstGeom prst="wedgeRectCallout">
          <a:avLst>
            <a:gd name="adj1" fmla="val 20250"/>
            <a:gd name="adj2" fmla="val -607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u="none" kern="1200" dirty="0">
              <a:solidFill>
                <a:schemeClr val="accent4">
                  <a:lumMod val="75000"/>
                </a:schemeClr>
              </a:solidFill>
            </a:rPr>
            <a:t>Donde Jesús fue crucificado</a:t>
          </a:r>
          <a:r>
            <a:rPr lang="es-ES" sz="1800" b="1" i="1" u="none" kern="1200" dirty="0"/>
            <a:t>: </a:t>
          </a:r>
          <a:r>
            <a:rPr lang="es-ES" sz="1800" b="1" u="none" kern="1200" dirty="0"/>
            <a:t>Se rechazó el sacrificio de Jesús</a:t>
          </a:r>
          <a:endParaRPr lang="es-ES" sz="1800" u="none" kern="1200" dirty="0"/>
        </a:p>
      </dsp:txBody>
      <dsp:txXfrm>
        <a:off x="7735844" y="1649468"/>
        <a:ext cx="3397829" cy="92965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F5DF5-D26A-43B6-809C-719A8FCED244}" type="datetimeFigureOut">
              <a:rPr lang="es-ES" smtClean="0"/>
              <a:t>27/04/2024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B10A-90FE-4040-AFAE-63D3B5CC26B9}" type="slidenum">
              <a:rPr lang="es-ES" smtClean="0"/>
              <a:t>‹Nº›</a:t>
            </a:fld>
            <a:endParaRPr lang="es-ES"/>
          </a:p>
        </p:txBody>
      </p:sp>
    </p:spTree>
    <p:extLst>
      <p:ext uri="{BB962C8B-B14F-4D97-AF65-F5344CB8AC3E}">
        <p14:creationId xmlns:p14="http://schemas.microsoft.com/office/powerpoint/2010/main" val="121732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A99B10A-90FE-4040-AFAE-63D3B5CC26B9}" type="slidenum">
              <a:rPr lang="es-ES" smtClean="0"/>
              <a:t>1</a:t>
            </a:fld>
            <a:endParaRPr lang="es-ES"/>
          </a:p>
        </p:txBody>
      </p:sp>
    </p:spTree>
    <p:extLst>
      <p:ext uri="{BB962C8B-B14F-4D97-AF65-F5344CB8AC3E}">
        <p14:creationId xmlns:p14="http://schemas.microsoft.com/office/powerpoint/2010/main" val="4745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A99B10A-90FE-4040-AFAE-63D3B5CC26B9}" type="slidenum">
              <a:rPr lang="es-ES" smtClean="0"/>
              <a:t>3</a:t>
            </a:fld>
            <a:endParaRPr lang="es-ES"/>
          </a:p>
        </p:txBody>
      </p:sp>
    </p:spTree>
    <p:extLst>
      <p:ext uri="{BB962C8B-B14F-4D97-AF65-F5344CB8AC3E}">
        <p14:creationId xmlns:p14="http://schemas.microsoft.com/office/powerpoint/2010/main" val="160069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24EA1-0700-E955-B19B-5E09531B8D3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48C78B7-28FA-08E7-E272-51AC4505C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4A3D5E7-5C20-9D87-4BEF-5719474B8E41}"/>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8C25207F-FC15-368F-00C0-A20190963E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0D7C4A-C2DA-D624-E6F4-C1E38458A67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0647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79D16-5F8E-BBA3-17AF-E0297BBA71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DEA1F2-DFAD-6BB6-413E-6CF5D7C7A90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A472B7-7AAF-15ED-4142-48DA5EC78154}"/>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CD702D22-09BF-B1DE-D983-39B7A584B0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AD5E1C-95D6-9D7F-3ECF-8958CF5C1EA4}"/>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297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CD6D90-E622-5E55-71C9-E1D2AC37A85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0D113E1-AEB3-B718-42B1-BA3751AB1E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28EBC1-68C3-D3B6-90CC-387B586290CC}"/>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1FDF174D-8C4C-52B5-437A-C061252E30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154EDF-7814-C67E-B915-F6624676A87D}"/>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55660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9740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241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373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690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9059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277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952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14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64778-DA5F-131C-F61E-EEE41A10BF1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14F64E-F98B-6954-F11A-9CBCB61B0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341731-4962-9F60-25BB-0D414656642C}"/>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A2A80CCA-BD4B-5684-9D7F-8428A896A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A85A89-D187-5911-754A-1D9457ECB28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1562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13855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0451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9870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C955F-FAE7-2DFA-9D4C-19BBE7EFE6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3AE9580-EB18-06F9-BBF0-EF25187553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D5F5E4C-51D8-E882-24E3-B7918D2A5D56}"/>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91CFC357-B013-E029-5E0F-B509F67DF3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B977A8-77AA-774B-B4AC-813455D17FCA}"/>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32270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63623-7123-AFAC-0541-A7EDA444FF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1ABDEA-5590-D0D4-8B7C-2319920419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7C31C3B-332D-C779-9F0F-B50587E20CD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37F4B03-42F9-767A-621D-C5BA9B3A97F7}"/>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6" name="Marcador de pie de página 5">
            <a:extLst>
              <a:ext uri="{FF2B5EF4-FFF2-40B4-BE49-F238E27FC236}">
                <a16:creationId xmlns:a16="http://schemas.microsoft.com/office/drawing/2014/main" id="{E6F2D51D-85CC-E359-8C8D-61C4F99D53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71B713-C9E8-3B16-E557-5B7C68A6FDB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3372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7F186-3E93-5587-C34F-763CBC8056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C1559E-85BA-D63D-87E6-25F75A26F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7BEACB3-5DA3-6A9F-E39F-65D8755CFA8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7B36E26-7A29-234C-B8FC-248858B12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EF0C5F-B82E-7F22-96CB-4BF85CB152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AEFA9F6-B145-BD53-C24C-F1F164E0F465}"/>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8" name="Marcador de pie de página 7">
            <a:extLst>
              <a:ext uri="{FF2B5EF4-FFF2-40B4-BE49-F238E27FC236}">
                <a16:creationId xmlns:a16="http://schemas.microsoft.com/office/drawing/2014/main" id="{C6D45B3B-73E9-002C-41D1-B2FCE271358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4C40F8-15AA-F46F-3E23-87828B38A0BB}"/>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814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16099-97F6-C1DD-8D62-13B9388FA3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CC770F-7AB1-67AE-A50A-6BD4C1C2CE03}"/>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4" name="Marcador de pie de página 3">
            <a:extLst>
              <a:ext uri="{FF2B5EF4-FFF2-40B4-BE49-F238E27FC236}">
                <a16:creationId xmlns:a16="http://schemas.microsoft.com/office/drawing/2014/main" id="{C68006D5-C143-565E-D850-313B12D1CA1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4CA03F9-EFB2-E1BE-A8D1-F3E77A5FA727}"/>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2725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80FC22-30C6-9302-2333-5BC50B3CECE4}"/>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3" name="Marcador de pie de página 2">
            <a:extLst>
              <a:ext uri="{FF2B5EF4-FFF2-40B4-BE49-F238E27FC236}">
                <a16:creationId xmlns:a16="http://schemas.microsoft.com/office/drawing/2014/main" id="{6C6B9805-4DFB-9EF9-F06A-70725C69791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AC57AD9-0659-65BD-3837-FD5F04CA8470}"/>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7393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26E25-EB50-0B08-C7B5-F879F65610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2740CA-37BA-1388-4CA8-88DCAD7CA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03B9B9-20B6-ED82-2E65-46A714C33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A3979C-750B-5706-7AF0-59F553258D8F}"/>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6" name="Marcador de pie de página 5">
            <a:extLst>
              <a:ext uri="{FF2B5EF4-FFF2-40B4-BE49-F238E27FC236}">
                <a16:creationId xmlns:a16="http://schemas.microsoft.com/office/drawing/2014/main" id="{07E5DD3A-9FBC-B5B7-2B34-87153487476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A895D6-C51A-80B0-CF86-E9BD1C51E8FC}"/>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245579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5AA6BA-B10A-0B8E-D513-7B083C2EAC5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B91AC6E-E4A1-34F1-BEB0-303BFCEE1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DDDB60-1BE0-6D41-A886-697618BEC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BCB2C8-01EA-B26A-49F2-660205F3260D}"/>
              </a:ext>
            </a:extLst>
          </p:cNvPr>
          <p:cNvSpPr>
            <a:spLocks noGrp="1"/>
          </p:cNvSpPr>
          <p:nvPr>
            <p:ph type="dt" sz="half" idx="10"/>
          </p:nvPr>
        </p:nvSpPr>
        <p:spPr/>
        <p:txBody>
          <a:bodyPr/>
          <a:lstStyle/>
          <a:p>
            <a:fld id="{A15E5466-16E2-4FA5-A56E-D656EA6F1A73}" type="datetimeFigureOut">
              <a:rPr lang="es-ES" smtClean="0"/>
              <a:t>27/04/2024</a:t>
            </a:fld>
            <a:endParaRPr lang="es-ES"/>
          </a:p>
        </p:txBody>
      </p:sp>
      <p:sp>
        <p:nvSpPr>
          <p:cNvPr id="6" name="Marcador de pie de página 5">
            <a:extLst>
              <a:ext uri="{FF2B5EF4-FFF2-40B4-BE49-F238E27FC236}">
                <a16:creationId xmlns:a16="http://schemas.microsoft.com/office/drawing/2014/main" id="{2282D9EA-C920-2258-1832-491CC8EE06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C61D61D-5524-5852-5F32-B86A2A929B15}"/>
              </a:ext>
            </a:extLst>
          </p:cNvPr>
          <p:cNvSpPr>
            <a:spLocks noGrp="1"/>
          </p:cNvSpPr>
          <p:nvPr>
            <p:ph type="sldNum" sz="quarter" idx="12"/>
          </p:nvPr>
        </p:nvSpPr>
        <p:spPr/>
        <p:txBody>
          <a:bodyPr/>
          <a:lstStyle/>
          <a:p>
            <a:fld id="{565614BB-1AD0-451C-B34A-D4C2A05CB1B8}" type="slidenum">
              <a:rPr lang="es-ES" smtClean="0"/>
              <a:t>‹Nº›</a:t>
            </a:fld>
            <a:endParaRPr lang="es-ES"/>
          </a:p>
        </p:txBody>
      </p:sp>
    </p:spTree>
    <p:extLst>
      <p:ext uri="{BB962C8B-B14F-4D97-AF65-F5344CB8AC3E}">
        <p14:creationId xmlns:p14="http://schemas.microsoft.com/office/powerpoint/2010/main" val="19600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8C7E52-F543-4C80-CD46-5ED16FFDF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82FD5C-82C8-CC5C-E45D-921AACA4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34002E-ECC4-F930-2A4D-7519AD843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5E5466-16E2-4FA5-A56E-D656EA6F1A73}" type="datetimeFigureOut">
              <a:rPr lang="es-ES" smtClean="0"/>
              <a:t>27/04/2024</a:t>
            </a:fld>
            <a:endParaRPr lang="es-ES"/>
          </a:p>
        </p:txBody>
      </p:sp>
      <p:sp>
        <p:nvSpPr>
          <p:cNvPr id="5" name="Marcador de pie de página 4">
            <a:extLst>
              <a:ext uri="{FF2B5EF4-FFF2-40B4-BE49-F238E27FC236}">
                <a16:creationId xmlns:a16="http://schemas.microsoft.com/office/drawing/2014/main" id="{CCA31EBD-BFBA-49A5-99B8-B6B19C854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ABE0CD4-71F3-F3CC-01B2-E291B3E75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5614BB-1AD0-451C-B34A-D4C2A05CB1B8}" type="slidenum">
              <a:rPr lang="es-ES" smtClean="0"/>
              <a:t>‹Nº›</a:t>
            </a:fld>
            <a:endParaRPr lang="es-ES"/>
          </a:p>
        </p:txBody>
      </p:sp>
    </p:spTree>
    <p:extLst>
      <p:ext uri="{BB962C8B-B14F-4D97-AF65-F5344CB8AC3E}">
        <p14:creationId xmlns:p14="http://schemas.microsoft.com/office/powerpoint/2010/main" val="108213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27/04/2024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253905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489"/>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6">
            <a:extLst>
              <a:ext uri="{FF2B5EF4-FFF2-40B4-BE49-F238E27FC236}">
                <a16:creationId xmlns:a16="http://schemas.microsoft.com/office/drawing/2014/main" id="{D6AADE3C-CA57-7DB2-A9E3-C5B5B8B38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331909" y="237531"/>
            <a:ext cx="128016" cy="653903"/>
          </a:xfrm>
          <a:prstGeom prst="rect">
            <a:avLst/>
          </a:prstGeom>
          <a:solidFill>
            <a:srgbClr val="277B77"/>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 name="Imagen 9">
            <a:extLst>
              <a:ext uri="{FF2B5EF4-FFF2-40B4-BE49-F238E27FC236}">
                <a16:creationId xmlns:a16="http://schemas.microsoft.com/office/drawing/2014/main" id="{E9FB5B07-EAF1-D3D4-A143-FE36C7350DE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20" y="1134839"/>
            <a:ext cx="7459905" cy="5723161"/>
          </a:xfrm>
          <a:prstGeom prst="rect">
            <a:avLst/>
          </a:prstGeom>
          <a:effectLst>
            <a:outerShdw blurRad="50800" dist="38100" dir="18900000" algn="bl" rotWithShape="0">
              <a:prstClr val="black">
                <a:alpha val="40000"/>
              </a:prstClr>
            </a:outerShdw>
          </a:effectLst>
        </p:spPr>
      </p:pic>
      <p:pic>
        <p:nvPicPr>
          <p:cNvPr id="7" name="Imagen 6" descr="Imagen que contiene tabla, pastel, cama, parado&#10;&#10;Descripción generada automáticamente">
            <a:extLst>
              <a:ext uri="{FF2B5EF4-FFF2-40B4-BE49-F238E27FC236}">
                <a16:creationId xmlns:a16="http://schemas.microsoft.com/office/drawing/2014/main" id="{0D0806D1-839C-5B60-DD28-2FDA291A0AEE}"/>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7648574" y="1"/>
            <a:ext cx="4543425" cy="6857999"/>
          </a:xfrm>
          <a:prstGeom prst="rect">
            <a:avLst/>
          </a:prstGeom>
          <a:effectLst>
            <a:outerShdw blurRad="50800" dist="38100" dir="10800000" algn="r" rotWithShape="0">
              <a:prstClr val="black">
                <a:alpha val="40000"/>
              </a:prstClr>
            </a:outerShdw>
          </a:effectLst>
        </p:spPr>
      </p:pic>
      <p:sp>
        <p:nvSpPr>
          <p:cNvPr id="11" name="CuadroTexto 10">
            <a:extLst>
              <a:ext uri="{FF2B5EF4-FFF2-40B4-BE49-F238E27FC236}">
                <a16:creationId xmlns:a16="http://schemas.microsoft.com/office/drawing/2014/main" id="{9FB67710-CCB4-74BE-8235-9DEBAFBE48FF}"/>
              </a:ext>
            </a:extLst>
          </p:cNvPr>
          <p:cNvSpPr txBox="1"/>
          <p:nvPr/>
        </p:nvSpPr>
        <p:spPr>
          <a:xfrm>
            <a:off x="128016" y="114300"/>
            <a:ext cx="7203893" cy="923330"/>
          </a:xfrm>
          <a:prstGeom prst="rect">
            <a:avLst/>
          </a:prstGeom>
          <a:noFill/>
        </p:spPr>
        <p:txBody>
          <a:bodyPr wrap="square" rtlCol="0">
            <a:spAutoFit/>
            <a:scene3d>
              <a:camera prst="orthographicFront"/>
              <a:lightRig rig="threePt" dir="t"/>
            </a:scene3d>
            <a:sp3d extrusionH="57150" contourW="25400">
              <a:bevelT h="25400" prst="softRound"/>
              <a:contourClr>
                <a:srgbClr val="277B77"/>
              </a:contourClr>
            </a:sp3d>
          </a:bodyPr>
          <a:lstStyle/>
          <a:p>
            <a:pPr algn="ctr"/>
            <a:r>
              <a:rPr lang="es-ES" sz="5400" b="1" dirty="0">
                <a:ln w="22225">
                  <a:noFill/>
                  <a:prstDash val="solid"/>
                </a:ln>
                <a:solidFill>
                  <a:srgbClr val="92DEDA"/>
                </a:solidFill>
              </a:rPr>
              <a:t>LOS DOS TESTIGOS</a:t>
            </a:r>
          </a:p>
        </p:txBody>
      </p:sp>
      <p:sp>
        <p:nvSpPr>
          <p:cNvPr id="12" name="CuadroTexto 11">
            <a:extLst>
              <a:ext uri="{FF2B5EF4-FFF2-40B4-BE49-F238E27FC236}">
                <a16:creationId xmlns:a16="http://schemas.microsoft.com/office/drawing/2014/main" id="{8FDBE7AD-E952-859C-3ACA-6D605B01301F}"/>
              </a:ext>
            </a:extLst>
          </p:cNvPr>
          <p:cNvSpPr txBox="1"/>
          <p:nvPr/>
        </p:nvSpPr>
        <p:spPr>
          <a:xfrm>
            <a:off x="64008" y="6490871"/>
            <a:ext cx="3588482" cy="338554"/>
          </a:xfrm>
          <a:prstGeom prst="rect">
            <a:avLst/>
          </a:prstGeom>
          <a:noFill/>
        </p:spPr>
        <p:txBody>
          <a:bodyPr wrap="none" rtlCol="0">
            <a:spAutoFit/>
          </a:bodyPr>
          <a:lstStyle/>
          <a:p>
            <a:r>
              <a:rPr lang="es-ES" sz="1600" b="1" dirty="0">
                <a:solidFill>
                  <a:srgbClr val="FBF0BE"/>
                </a:solidFill>
                <a:effectLst>
                  <a:outerShdw blurRad="38100" dist="38100" dir="2700000" algn="tl">
                    <a:srgbClr val="000000">
                      <a:alpha val="43137"/>
                    </a:srgbClr>
                  </a:outerShdw>
                </a:effectLst>
              </a:rPr>
              <a:t>Lección 6 para el 11 de mayo de 2024</a:t>
            </a:r>
          </a:p>
        </p:txBody>
      </p:sp>
    </p:spTree>
    <p:extLst>
      <p:ext uri="{BB962C8B-B14F-4D97-AF65-F5344CB8AC3E}">
        <p14:creationId xmlns:p14="http://schemas.microsoft.com/office/powerpoint/2010/main" val="27870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515CA1F-9B56-9802-B725-F8BC17F03AFD}"/>
              </a:ext>
            </a:extLst>
          </p:cNvPr>
          <p:cNvSpPr>
            <a:spLocks noGrp="1" noRot="1" noMove="1" noResize="1" noEditPoints="1" noAdjustHandles="1" noChangeArrowheads="1" noChangeShapeType="1"/>
          </p:cNvSpPr>
          <p:nvPr/>
        </p:nvSpPr>
        <p:spPr>
          <a:xfrm>
            <a:off x="0" y="0"/>
            <a:ext cx="12192000" cy="1339572"/>
          </a:xfrm>
          <a:prstGeom prst="rect">
            <a:avLst/>
          </a:prstGeom>
          <a:blipFill>
            <a:blip r:embed="rId3"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8789BCF1-3D80-900E-C3EA-8F177AB8D396}"/>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w="38100" h="38100" prst="convex"/>
            </a:sp3d>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¿QUÉ OCURRIÓ DESPUÉS?</a:t>
            </a:r>
          </a:p>
        </p:txBody>
      </p:sp>
      <p:sp>
        <p:nvSpPr>
          <p:cNvPr id="5" name="CuadroTexto 4">
            <a:extLst>
              <a:ext uri="{FF2B5EF4-FFF2-40B4-BE49-F238E27FC236}">
                <a16:creationId xmlns:a16="http://schemas.microsoft.com/office/drawing/2014/main" id="{22985658-AA50-1C01-5AC3-F447D85695FB}"/>
              </a:ext>
            </a:extLst>
          </p:cNvPr>
          <p:cNvSpPr txBox="1"/>
          <p:nvPr/>
        </p:nvSpPr>
        <p:spPr>
          <a:xfrm>
            <a:off x="976312" y="693241"/>
            <a:ext cx="10239375"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“Y el templo de Dios fue abierto en el cielo, y el arca de su pacto se veía en el templo. Y hubo relámpagos, voces, truenos, un terremoto y grande granizo”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(Apocalipsis 11:19)</a:t>
            </a:r>
          </a:p>
        </p:txBody>
      </p:sp>
      <p:sp>
        <p:nvSpPr>
          <p:cNvPr id="6" name="CuadroTexto 5">
            <a:extLst>
              <a:ext uri="{FF2B5EF4-FFF2-40B4-BE49-F238E27FC236}">
                <a16:creationId xmlns:a16="http://schemas.microsoft.com/office/drawing/2014/main" id="{DE0ECDD0-CA08-4248-6E38-7EE12DA30F2F}"/>
              </a:ext>
            </a:extLst>
          </p:cNvPr>
          <p:cNvSpPr txBox="1"/>
          <p:nvPr/>
        </p:nvSpPr>
        <p:spPr>
          <a:xfrm>
            <a:off x="55932" y="1457325"/>
            <a:ext cx="6582987" cy="1015663"/>
          </a:xfrm>
          <a:prstGeom prst="rect">
            <a:avLst/>
          </a:prstGeom>
          <a:noFill/>
        </p:spPr>
        <p:txBody>
          <a:bodyPr wrap="square" rtlCol="0">
            <a:spAutoFit/>
          </a:bodyPr>
          <a:lstStyle/>
          <a:p>
            <a:pPr>
              <a:spcBef>
                <a:spcPts val="600"/>
              </a:spcBef>
            </a:pPr>
            <a:r>
              <a:rPr lang="es-ES" sz="2000" b="1" dirty="0"/>
              <a:t>A partir de la “resurrección” de los dos testigos, comienza el último capítulo del conflicto cósmico: el tiempo del fin.</a:t>
            </a:r>
          </a:p>
        </p:txBody>
      </p:sp>
      <p:pic>
        <p:nvPicPr>
          <p:cNvPr id="4" name="Imagen 3" descr="Humo saliendo de la ciudad&#10;&#10;Descripción generada automáticamente con confianza media">
            <a:extLst>
              <a:ext uri="{FF2B5EF4-FFF2-40B4-BE49-F238E27FC236}">
                <a16:creationId xmlns:a16="http://schemas.microsoft.com/office/drawing/2014/main" id="{6CD8A7B3-283C-95B2-4CE4-C80CA96A29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409" y="1507845"/>
            <a:ext cx="5208091" cy="5208091"/>
          </a:xfrm>
          <a:prstGeom prst="rect">
            <a:avLst/>
          </a:prstGeom>
          <a:ln w="88900" cap="sq" cmpd="thickThin">
            <a:solidFill>
              <a:schemeClr val="accent4">
                <a:lumMod val="60000"/>
                <a:lumOff val="40000"/>
              </a:schemeClr>
            </a:solidFill>
            <a:prstDash val="solid"/>
            <a:miter lim="800000"/>
          </a:ln>
          <a:effectLst>
            <a:glow rad="76200">
              <a:schemeClr val="accent3"/>
            </a:glow>
            <a:innerShdw blurRad="76200">
              <a:srgbClr val="000000"/>
            </a:innerShdw>
          </a:effectLst>
        </p:spPr>
      </p:pic>
      <p:sp>
        <p:nvSpPr>
          <p:cNvPr id="8" name="CuadroTexto 7">
            <a:extLst>
              <a:ext uri="{FF2B5EF4-FFF2-40B4-BE49-F238E27FC236}">
                <a16:creationId xmlns:a16="http://schemas.microsoft.com/office/drawing/2014/main" id="{B4931929-B2FC-9641-658D-7ED90F5B6C5A}"/>
              </a:ext>
            </a:extLst>
          </p:cNvPr>
          <p:cNvSpPr txBox="1"/>
          <p:nvPr/>
        </p:nvSpPr>
        <p:spPr>
          <a:xfrm>
            <a:off x="55933" y="5842337"/>
            <a:ext cx="6582992" cy="1015663"/>
          </a:xfrm>
          <a:prstGeom prst="rect">
            <a:avLst/>
          </a:prstGeom>
          <a:noFill/>
        </p:spPr>
        <p:txBody>
          <a:bodyPr wrap="square">
            <a:spAutoFit/>
          </a:bodyPr>
          <a:lstStyle/>
          <a:p>
            <a:pPr>
              <a:spcBef>
                <a:spcPts val="600"/>
              </a:spcBef>
            </a:pPr>
            <a:r>
              <a:rPr lang="es-ES" sz="2000" b="1" dirty="0"/>
              <a:t>Habiendo llegado “el tiempo de juzgar” (Ap. 11:18), se muestra ante el mundo la norma del Juicio: los diez mandamientos contenidos en el arca del pacto.</a:t>
            </a:r>
          </a:p>
        </p:txBody>
      </p:sp>
      <p:sp>
        <p:nvSpPr>
          <p:cNvPr id="10" name="CuadroTexto 9">
            <a:extLst>
              <a:ext uri="{FF2B5EF4-FFF2-40B4-BE49-F238E27FC236}">
                <a16:creationId xmlns:a16="http://schemas.microsoft.com/office/drawing/2014/main" id="{BE535212-74AC-02A1-6A27-F27DE3C470CC}"/>
              </a:ext>
            </a:extLst>
          </p:cNvPr>
          <p:cNvSpPr txBox="1"/>
          <p:nvPr/>
        </p:nvSpPr>
        <p:spPr>
          <a:xfrm>
            <a:off x="55932" y="4518898"/>
            <a:ext cx="6582991" cy="1323439"/>
          </a:xfrm>
          <a:prstGeom prst="rect">
            <a:avLst/>
          </a:prstGeom>
          <a:noFill/>
        </p:spPr>
        <p:txBody>
          <a:bodyPr wrap="square">
            <a:spAutoFit/>
          </a:bodyPr>
          <a:lstStyle/>
          <a:p>
            <a:pPr>
              <a:spcBef>
                <a:spcPts val="600"/>
              </a:spcBef>
            </a:pPr>
            <a:r>
              <a:rPr lang="es-ES" sz="2000" b="1" dirty="0"/>
              <a:t>Todos estos eventos están enmarcados en un contexto de adoración en el Cielo (Ap. 11:16-17), que culmina con la visión del arca del pacto en el Santuario Celestial (Ap. 11:19).</a:t>
            </a:r>
          </a:p>
        </p:txBody>
      </p:sp>
      <p:sp>
        <p:nvSpPr>
          <p:cNvPr id="12" name="CuadroTexto 11">
            <a:extLst>
              <a:ext uri="{FF2B5EF4-FFF2-40B4-BE49-F238E27FC236}">
                <a16:creationId xmlns:a16="http://schemas.microsoft.com/office/drawing/2014/main" id="{8A1CBEAB-ADAF-9694-4E8F-AB26EF7D7641}"/>
              </a:ext>
            </a:extLst>
          </p:cNvPr>
          <p:cNvSpPr txBox="1"/>
          <p:nvPr/>
        </p:nvSpPr>
        <p:spPr>
          <a:xfrm>
            <a:off x="55930" y="3503235"/>
            <a:ext cx="6582990" cy="1015663"/>
          </a:xfrm>
          <a:prstGeom prst="rect">
            <a:avLst/>
          </a:prstGeom>
          <a:noFill/>
        </p:spPr>
        <p:txBody>
          <a:bodyPr wrap="square">
            <a:spAutoFit/>
          </a:bodyPr>
          <a:lstStyle/>
          <a:p>
            <a:pPr>
              <a:spcBef>
                <a:spcPts val="600"/>
              </a:spcBef>
            </a:pPr>
            <a:r>
              <a:rPr lang="es-ES" sz="2000" b="1" dirty="0"/>
              <a:t>Ese momento será precedido por ira entre las naciones, y acabará con la destrucción de “los que destruyen la Tierra” (Ap. 11:18).</a:t>
            </a:r>
          </a:p>
        </p:txBody>
      </p:sp>
      <p:sp>
        <p:nvSpPr>
          <p:cNvPr id="14" name="CuadroTexto 13">
            <a:extLst>
              <a:ext uri="{FF2B5EF4-FFF2-40B4-BE49-F238E27FC236}">
                <a16:creationId xmlns:a16="http://schemas.microsoft.com/office/drawing/2014/main" id="{48C14FA9-D2A0-5F5D-A3B6-EC210C07C379}"/>
              </a:ext>
            </a:extLst>
          </p:cNvPr>
          <p:cNvSpPr txBox="1"/>
          <p:nvPr/>
        </p:nvSpPr>
        <p:spPr>
          <a:xfrm>
            <a:off x="55926" y="2472988"/>
            <a:ext cx="6582987" cy="1015663"/>
          </a:xfrm>
          <a:prstGeom prst="rect">
            <a:avLst/>
          </a:prstGeom>
          <a:noFill/>
        </p:spPr>
        <p:txBody>
          <a:bodyPr wrap="square">
            <a:spAutoFit/>
          </a:bodyPr>
          <a:lstStyle/>
          <a:p>
            <a:pPr>
              <a:spcBef>
                <a:spcPts val="600"/>
              </a:spcBef>
            </a:pPr>
            <a:r>
              <a:rPr lang="es-ES" sz="2000" b="1" dirty="0"/>
              <a:t>Este tiempo tendrá como punto culminante la Segunda Venida, cuando todos los reinos pasarán a ser posesión de Jesús, y Él reinará eternamente (Ap. 11:15).</a:t>
            </a:r>
          </a:p>
        </p:txBody>
      </p:sp>
    </p:spTree>
    <p:extLst>
      <p:ext uri="{BB962C8B-B14F-4D97-AF65-F5344CB8AC3E}">
        <p14:creationId xmlns:p14="http://schemas.microsoft.com/office/powerpoint/2010/main" val="248984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206003" y="311128"/>
            <a:ext cx="6700636" cy="6093976"/>
          </a:xfrm>
          <a:prstGeom prst="rect">
            <a:avLst/>
          </a:prstGeom>
          <a:noFill/>
        </p:spPr>
        <p:txBody>
          <a:bodyPr wrap="square">
            <a:spAutoFit/>
          </a:bodyPr>
          <a:lstStyle/>
          <a:p>
            <a:pPr>
              <a:spcBef>
                <a:spcPts val="600"/>
              </a:spcBef>
            </a:pPr>
            <a:r>
              <a:rPr lang="es-ES" sz="2600" b="1" dirty="0">
                <a:solidFill>
                  <a:schemeClr val="bg1"/>
                </a:solidFill>
                <a:effectLst>
                  <a:glow rad="127000">
                    <a:srgbClr val="4D201B"/>
                  </a:glow>
                  <a:outerShdw blurRad="38100" dist="38100" dir="2700000" algn="tl">
                    <a:srgbClr val="000000">
                      <a:alpha val="43137"/>
                    </a:srgbClr>
                  </a:outerShdw>
                </a:effectLst>
                <a:latin typeface="Constantia" panose="02030602050306030303" pitchFamily="18" charset="0"/>
              </a:rPr>
              <a:t>“El Espíritu de Dios está junto a cada verdadero escudriñador de la Palabra de Dios, capacitándolo para descubrir las gemas escondidas de verdad. La iluminación divina acude a su mente, estampando la verdad en él con renovada y fresca importancia. Rebosa de un gozo nunca antes experimentado. La paz de Dios descansa sobre él. Comprende la hermosura de la verdad como nunca antes. Una luz celestial resplandece sobre la Palabra, haciéndola aparecer como si cada letra estuviera matizada con oro. Dios mismo habla al corazón, haciendo de su Palabra espíritu y vida”</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5646927" y="6377595"/>
            <a:ext cx="3897029" cy="338554"/>
          </a:xfrm>
          <a:prstGeom prst="rect">
            <a:avLst/>
          </a:prstGeom>
          <a:noFill/>
        </p:spPr>
        <p:txBody>
          <a:bodyPr wrap="none" rtlCol="0">
            <a:spAutoFit/>
          </a:bodyPr>
          <a:lstStyle/>
          <a:p>
            <a:pPr algn="r"/>
            <a:r>
              <a:rPr lang="es-ES" sz="1600" b="1" dirty="0">
                <a:solidFill>
                  <a:schemeClr val="bg1"/>
                </a:solidFill>
                <a:effectLst>
                  <a:outerShdw blurRad="38100" dist="38100" dir="2700000" algn="tl">
                    <a:srgbClr val="000000">
                      <a:alpha val="43137"/>
                    </a:srgbClr>
                  </a:outerShdw>
                </a:effectLst>
              </a:rPr>
              <a:t>E. G. W. (Reflejemos a Jesús, 24 de abril)</a:t>
            </a:r>
          </a:p>
        </p:txBody>
      </p:sp>
    </p:spTree>
    <p:extLst>
      <p:ext uri="{BB962C8B-B14F-4D97-AF65-F5344CB8AC3E}">
        <p14:creationId xmlns:p14="http://schemas.microsoft.com/office/powerpoint/2010/main" val="40925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Texto&#10;&#10;Descripción generada automáticamente">
            <a:extLst>
              <a:ext uri="{FF2B5EF4-FFF2-40B4-BE49-F238E27FC236}">
                <a16:creationId xmlns:a16="http://schemas.microsoft.com/office/drawing/2014/main" id="{B91651C0-4505-6B0B-FB49-8A80D97B319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EC836ADA-332F-C225-C2F5-D91D02FD68F3}"/>
              </a:ext>
            </a:extLst>
          </p:cNvPr>
          <p:cNvSpPr txBox="1"/>
          <p:nvPr/>
        </p:nvSpPr>
        <p:spPr>
          <a:xfrm>
            <a:off x="199043" y="205380"/>
            <a:ext cx="5051589" cy="2862322"/>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“La hierba se seca, la flor se cae; pero la palabra de nuestro Dios permanece para siempre” </a:t>
            </a:r>
            <a:r>
              <a:rPr kumimoji="0" lang="es-ES" sz="28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rPr>
              <a:t>(Isaías 40:8)</a:t>
            </a:r>
            <a:endParaRPr kumimoji="0" lang="es-ES" sz="3600" b="1" i="0" u="none" strike="noStrike" kern="1200" cap="none" spc="0" normalizeH="0" baseline="0" noProof="0" dirty="0">
              <a:ln>
                <a:noFill/>
              </a:ln>
              <a:solidFill>
                <a:srgbClr val="4EA72E">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286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CE084D-519F-6BAB-63BF-2E95117DA406}"/>
              </a:ext>
            </a:extLst>
          </p:cNvPr>
          <p:cNvSpPr txBox="1"/>
          <p:nvPr/>
        </p:nvSpPr>
        <p:spPr>
          <a:xfrm>
            <a:off x="1476374" y="3873609"/>
            <a:ext cx="7191376" cy="2862322"/>
          </a:xfrm>
          <a:prstGeom prst="rect">
            <a:avLst/>
          </a:prstGeom>
          <a:noFill/>
        </p:spPr>
        <p:txBody>
          <a:bodyPr wrap="square" rtlCol="0">
            <a:spAutoFit/>
          </a:bodyPr>
          <a:lstStyle/>
          <a:p>
            <a:pPr>
              <a:spcBef>
                <a:spcPts val="1800"/>
              </a:spcBef>
            </a:pPr>
            <a:r>
              <a:rPr lang="es-ES" sz="2400" b="1" dirty="0">
                <a:effectLst>
                  <a:glow rad="127000">
                    <a:schemeClr val="accent4">
                      <a:satMod val="175000"/>
                    </a:schemeClr>
                  </a:glow>
                </a:effectLst>
              </a:rPr>
              <a:t>¿Quiénes son los dos testigos?</a:t>
            </a:r>
          </a:p>
          <a:p>
            <a:pPr>
              <a:spcBef>
                <a:spcPts val="1800"/>
              </a:spcBef>
            </a:pPr>
            <a:r>
              <a:rPr lang="es-ES" sz="2400" b="1" dirty="0">
                <a:effectLst>
                  <a:glow rad="127000">
                    <a:schemeClr val="accent1">
                      <a:lumMod val="40000"/>
                      <a:lumOff val="60000"/>
                    </a:schemeClr>
                  </a:glow>
                </a:effectLst>
              </a:rPr>
              <a:t>¿Durante cuánto tiempo dieron su testimonio?</a:t>
            </a:r>
          </a:p>
          <a:p>
            <a:pPr>
              <a:spcBef>
                <a:spcPts val="1800"/>
              </a:spcBef>
            </a:pPr>
            <a:r>
              <a:rPr lang="es-ES" sz="2400" b="1" dirty="0">
                <a:effectLst>
                  <a:glow rad="127000">
                    <a:schemeClr val="accent3">
                      <a:lumMod val="60000"/>
                      <a:lumOff val="40000"/>
                    </a:schemeClr>
                  </a:glow>
                </a:effectLst>
              </a:rPr>
              <a:t>¿Cómo murieron?</a:t>
            </a:r>
          </a:p>
          <a:p>
            <a:pPr>
              <a:spcBef>
                <a:spcPts val="1800"/>
              </a:spcBef>
            </a:pPr>
            <a:r>
              <a:rPr lang="es-ES" sz="2400" b="1" dirty="0">
                <a:effectLst>
                  <a:glow rad="127000">
                    <a:schemeClr val="accent5">
                      <a:lumMod val="40000"/>
                      <a:lumOff val="60000"/>
                    </a:schemeClr>
                  </a:glow>
                </a:effectLst>
              </a:rPr>
              <a:t>¿Cuándo resucitaron y subieron al cielo?</a:t>
            </a:r>
          </a:p>
          <a:p>
            <a:pPr>
              <a:spcBef>
                <a:spcPts val="1800"/>
              </a:spcBef>
            </a:pPr>
            <a:r>
              <a:rPr lang="es-ES" sz="2400" b="1" dirty="0">
                <a:effectLst>
                  <a:glow rad="127000">
                    <a:schemeClr val="tx2">
                      <a:lumMod val="20000"/>
                      <a:lumOff val="80000"/>
                    </a:schemeClr>
                  </a:glow>
                </a:effectLst>
              </a:rPr>
              <a:t>¿Qué ocurrió después?</a:t>
            </a:r>
          </a:p>
        </p:txBody>
      </p:sp>
      <p:sp>
        <p:nvSpPr>
          <p:cNvPr id="3" name="CuadroTexto 2">
            <a:extLst>
              <a:ext uri="{FF2B5EF4-FFF2-40B4-BE49-F238E27FC236}">
                <a16:creationId xmlns:a16="http://schemas.microsoft.com/office/drawing/2014/main" id="{FC4C502F-E146-D233-71AE-8FA56637C14A}"/>
              </a:ext>
            </a:extLst>
          </p:cNvPr>
          <p:cNvSpPr txBox="1"/>
          <p:nvPr/>
        </p:nvSpPr>
        <p:spPr>
          <a:xfrm>
            <a:off x="219074" y="73176"/>
            <a:ext cx="8543926" cy="1015663"/>
          </a:xfrm>
          <a:prstGeom prst="rect">
            <a:avLst/>
          </a:prstGeom>
          <a:noFill/>
        </p:spPr>
        <p:txBody>
          <a:bodyPr wrap="square" rtlCol="0">
            <a:spAutoFit/>
          </a:bodyPr>
          <a:lstStyle/>
          <a:p>
            <a:pPr>
              <a:spcBef>
                <a:spcPts val="600"/>
              </a:spcBef>
            </a:pPr>
            <a:r>
              <a:rPr lang="es-ES" sz="2000" b="1" dirty="0"/>
              <a:t>Tras la muerte de los grandes reformadores, la reforma sufrió un estancamiento. Las iglesias reformadas se volvieron frías, rígidas e intolerantes.</a:t>
            </a:r>
          </a:p>
        </p:txBody>
      </p:sp>
      <p:pic>
        <p:nvPicPr>
          <p:cNvPr id="9" name="Imagen 8" descr="Un grupo de personas en frente de un caballo&#10;&#10;Descripción generada automáticamente con confianza media">
            <a:extLst>
              <a:ext uri="{FF2B5EF4-FFF2-40B4-BE49-F238E27FC236}">
                <a16:creationId xmlns:a16="http://schemas.microsoft.com/office/drawing/2014/main" id="{55BDABA8-9382-E5CE-D2AA-82F77C76BD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25323" y="2971466"/>
            <a:ext cx="3141696" cy="3688860"/>
          </a:xfrm>
          <a:prstGeom prst="rect">
            <a:avLst/>
          </a:prstGeom>
          <a:ln w="127000" cap="rnd">
            <a:gradFill flip="none" rotWithShape="1">
              <a:gsLst>
                <a:gs pos="0">
                  <a:srgbClr val="3A3471"/>
                </a:gs>
                <a:gs pos="30000">
                  <a:schemeClr val="bg1"/>
                </a:gs>
                <a:gs pos="70000">
                  <a:schemeClr val="bg1"/>
                </a:gs>
                <a:gs pos="29000">
                  <a:srgbClr val="3A3471"/>
                </a:gs>
                <a:gs pos="70000">
                  <a:schemeClr val="accent6">
                    <a:lumMod val="50000"/>
                  </a:schemeClr>
                </a:gs>
                <a:gs pos="100000">
                  <a:schemeClr val="accent6">
                    <a:lumMod val="50000"/>
                  </a:schemeClr>
                </a:gs>
              </a:gsLst>
              <a:lin ang="0" scaled="1"/>
              <a:tileRect/>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FA1454FB-365B-69CE-4CCD-6E405FA3C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5323" y="197674"/>
            <a:ext cx="3142854" cy="2602676"/>
          </a:xfrm>
          <a:prstGeom prst="rect">
            <a:avLst/>
          </a:prstGeom>
          <a:ln w="127000" cap="rnd">
            <a:solidFill>
              <a:srgbClr val="E7B93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Logotipo&#10;&#10;Descripción generada automáticamente">
            <a:extLst>
              <a:ext uri="{FF2B5EF4-FFF2-40B4-BE49-F238E27FC236}">
                <a16:creationId xmlns:a16="http://schemas.microsoft.com/office/drawing/2014/main" id="{2BC5CF4E-C1EE-4777-3ED6-5D255F7CE32A}"/>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99514" y="3869858"/>
            <a:ext cx="815060" cy="458500"/>
          </a:xfrm>
          <a:prstGeom prst="rect">
            <a:avLst/>
          </a:prstGeom>
        </p:spPr>
      </p:pic>
      <p:pic>
        <p:nvPicPr>
          <p:cNvPr id="18" name="Imagen 17" descr="Logotipo&#10;&#10;Descripción generada automáticamente">
            <a:extLst>
              <a:ext uri="{FF2B5EF4-FFF2-40B4-BE49-F238E27FC236}">
                <a16:creationId xmlns:a16="http://schemas.microsoft.com/office/drawing/2014/main" id="{CA6EA2AD-D878-F11D-9F8E-DE8CD283A3FA}"/>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9514" y="4456719"/>
            <a:ext cx="815060" cy="458500"/>
          </a:xfrm>
          <a:prstGeom prst="rect">
            <a:avLst/>
          </a:prstGeom>
        </p:spPr>
      </p:pic>
      <p:pic>
        <p:nvPicPr>
          <p:cNvPr id="19" name="Imagen 18" descr="Logotipo&#10;&#10;Descripción generada automáticamente">
            <a:extLst>
              <a:ext uri="{FF2B5EF4-FFF2-40B4-BE49-F238E27FC236}">
                <a16:creationId xmlns:a16="http://schemas.microsoft.com/office/drawing/2014/main" id="{2B105421-FB8D-3E37-A09E-0C51C94661AE}"/>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99514" y="5043581"/>
            <a:ext cx="815060" cy="458500"/>
          </a:xfrm>
          <a:prstGeom prst="rect">
            <a:avLst/>
          </a:prstGeom>
        </p:spPr>
      </p:pic>
      <p:pic>
        <p:nvPicPr>
          <p:cNvPr id="20" name="Imagen 19" descr="Logotipo&#10;&#10;Descripción generada automáticamente">
            <a:extLst>
              <a:ext uri="{FF2B5EF4-FFF2-40B4-BE49-F238E27FC236}">
                <a16:creationId xmlns:a16="http://schemas.microsoft.com/office/drawing/2014/main" id="{6A9810D5-D633-9843-1E36-FAD60F50CB9E}"/>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99514" y="5630443"/>
            <a:ext cx="815060" cy="458500"/>
          </a:xfrm>
          <a:prstGeom prst="rect">
            <a:avLst/>
          </a:prstGeom>
        </p:spPr>
      </p:pic>
      <p:pic>
        <p:nvPicPr>
          <p:cNvPr id="21" name="Imagen 20" descr="Logotipo&#10;&#10;Descripción generada automáticamente">
            <a:extLst>
              <a:ext uri="{FF2B5EF4-FFF2-40B4-BE49-F238E27FC236}">
                <a16:creationId xmlns:a16="http://schemas.microsoft.com/office/drawing/2014/main" id="{120C6716-2B6A-A778-932D-6E7EEF621AA4}"/>
              </a:ext>
            </a:extLst>
          </p:cNvPr>
          <p:cNvPicPr>
            <a:picLocks noChangeAspect="1"/>
          </p:cNvPicPr>
          <p:nvPr/>
        </p:nvPicPr>
        <p:blipFill>
          <a:blip r:embed="rId5" cstate="print">
            <a:duotone>
              <a:prstClr val="black"/>
              <a:schemeClr val="tx2">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9514" y="6217304"/>
            <a:ext cx="815060" cy="458500"/>
          </a:xfrm>
          <a:prstGeom prst="rect">
            <a:avLst/>
          </a:prstGeom>
        </p:spPr>
      </p:pic>
      <p:sp>
        <p:nvSpPr>
          <p:cNvPr id="5" name="CuadroTexto 4">
            <a:extLst>
              <a:ext uri="{FF2B5EF4-FFF2-40B4-BE49-F238E27FC236}">
                <a16:creationId xmlns:a16="http://schemas.microsoft.com/office/drawing/2014/main" id="{456A121F-8A7A-01E6-F3B4-1F5C367D1774}"/>
              </a:ext>
            </a:extLst>
          </p:cNvPr>
          <p:cNvSpPr txBox="1"/>
          <p:nvPr/>
        </p:nvSpPr>
        <p:spPr>
          <a:xfrm>
            <a:off x="219074" y="3092970"/>
            <a:ext cx="8543926" cy="707886"/>
          </a:xfrm>
          <a:prstGeom prst="rect">
            <a:avLst/>
          </a:prstGeom>
          <a:noFill/>
        </p:spPr>
        <p:txBody>
          <a:bodyPr wrap="square">
            <a:spAutoFit/>
          </a:bodyPr>
          <a:lstStyle/>
          <a:p>
            <a:pPr>
              <a:spcBef>
                <a:spcPts val="600"/>
              </a:spcBef>
            </a:pPr>
            <a:r>
              <a:rPr lang="es-ES" sz="2000" b="1" dirty="0"/>
              <a:t>Hasta ese momento, Dios había preservado a sus “dos testigos”. ¿Qué ocurrió con ellos durante estos momentos críticos de la historia?</a:t>
            </a:r>
          </a:p>
        </p:txBody>
      </p:sp>
      <p:sp>
        <p:nvSpPr>
          <p:cNvPr id="7" name="CuadroTexto 6">
            <a:extLst>
              <a:ext uri="{FF2B5EF4-FFF2-40B4-BE49-F238E27FC236}">
                <a16:creationId xmlns:a16="http://schemas.microsoft.com/office/drawing/2014/main" id="{1C83B34B-E93C-6A25-3295-FFFC7D71699F}"/>
              </a:ext>
            </a:extLst>
          </p:cNvPr>
          <p:cNvSpPr txBox="1"/>
          <p:nvPr/>
        </p:nvSpPr>
        <p:spPr>
          <a:xfrm>
            <a:off x="219074" y="2396889"/>
            <a:ext cx="8543926" cy="707886"/>
          </a:xfrm>
          <a:prstGeom prst="rect">
            <a:avLst/>
          </a:prstGeom>
          <a:noFill/>
        </p:spPr>
        <p:txBody>
          <a:bodyPr wrap="square">
            <a:spAutoFit/>
          </a:bodyPr>
          <a:lstStyle/>
          <a:p>
            <a:pPr>
              <a:spcBef>
                <a:spcPts val="600"/>
              </a:spcBef>
            </a:pPr>
            <a:r>
              <a:rPr lang="es-ES" sz="2000" b="1" dirty="0"/>
              <a:t>En Europa, la crisis estalló en forma de revolución. Francia se alzaba como el primer estado ateo de la Europa moderna.</a:t>
            </a:r>
          </a:p>
        </p:txBody>
      </p:sp>
      <p:sp>
        <p:nvSpPr>
          <p:cNvPr id="11" name="CuadroTexto 10">
            <a:extLst>
              <a:ext uri="{FF2B5EF4-FFF2-40B4-BE49-F238E27FC236}">
                <a16:creationId xmlns:a16="http://schemas.microsoft.com/office/drawing/2014/main" id="{5E827299-0D38-6FDF-49E4-9346125BEC1B}"/>
              </a:ext>
            </a:extLst>
          </p:cNvPr>
          <p:cNvSpPr txBox="1"/>
          <p:nvPr/>
        </p:nvSpPr>
        <p:spPr>
          <a:xfrm>
            <a:off x="218678" y="1088839"/>
            <a:ext cx="8543926" cy="1323439"/>
          </a:xfrm>
          <a:prstGeom prst="rect">
            <a:avLst/>
          </a:prstGeom>
          <a:noFill/>
        </p:spPr>
        <p:txBody>
          <a:bodyPr wrap="square">
            <a:spAutoFit/>
          </a:bodyPr>
          <a:lstStyle/>
          <a:p>
            <a:pPr>
              <a:spcBef>
                <a:spcPts val="600"/>
              </a:spcBef>
            </a:pPr>
            <a:r>
              <a:rPr lang="es-ES" sz="2000" b="1" dirty="0"/>
              <a:t>Grandes cambios se estaban produciendo en el mundo político y filosófico. La inestabilidad generalizada llevó a algunos, como los peregrinos, a huir de sus hogares y buscar auxilio en la “tierra de la libertad”, Norteamérica.</a:t>
            </a:r>
          </a:p>
        </p:txBody>
      </p:sp>
    </p:spTree>
    <p:extLst>
      <p:ext uri="{BB962C8B-B14F-4D97-AF65-F5344CB8AC3E}">
        <p14:creationId xmlns:p14="http://schemas.microsoft.com/office/powerpoint/2010/main" val="21781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ppt_h/2"/>
                                          </p:val>
                                        </p:tav>
                                        <p:tav tm="100000">
                                          <p:val>
                                            <p:strVal val="#ppt_y"/>
                                          </p:val>
                                        </p:tav>
                                      </p:tavLst>
                                    </p:anim>
                                    <p:anim calcmode="lin" valueType="num">
                                      <p:cBhvr>
                                        <p:cTn id="14" dur="500" fill="hold"/>
                                        <p:tgtEl>
                                          <p:spTgt spid="10"/>
                                        </p:tgtEl>
                                        <p:attrNameLst>
                                          <p:attrName>ppt_w</p:attrName>
                                        </p:attrNameLst>
                                      </p:cBhvr>
                                      <p:tavLst>
                                        <p:tav tm="0">
                                          <p:val>
                                            <p:strVal val="#ppt_w"/>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ppt_h/2"/>
                                          </p:val>
                                        </p:tav>
                                        <p:tav tm="100000">
                                          <p:val>
                                            <p:strVal val="#ppt_y"/>
                                          </p:val>
                                        </p:tav>
                                      </p:tavLst>
                                    </p:anim>
                                    <p:anim calcmode="lin" valueType="num">
                                      <p:cBhvr>
                                        <p:cTn id="26" dur="500" fill="hold"/>
                                        <p:tgtEl>
                                          <p:spTgt spid="9"/>
                                        </p:tgtEl>
                                        <p:attrNameLst>
                                          <p:attrName>ppt_w</p:attrName>
                                        </p:attrNameLst>
                                      </p:cBhvr>
                                      <p:tavLst>
                                        <p:tav tm="0">
                                          <p:val>
                                            <p:strVal val="#ppt_w"/>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strVal val="#ppt_w+.3"/>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animEffect transition="in" filter="fade">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strVal val="#ppt_w+.3"/>
                                          </p:val>
                                        </p:tav>
                                        <p:tav tm="100000">
                                          <p:val>
                                            <p:strVal val="#ppt_w"/>
                                          </p:val>
                                        </p:tav>
                                      </p:tavLst>
                                    </p:anim>
                                    <p:anim calcmode="lin" valueType="num">
                                      <p:cBhvr>
                                        <p:cTn id="53" dur="500" fill="hold"/>
                                        <p:tgtEl>
                                          <p:spTgt spid="18"/>
                                        </p:tgtEl>
                                        <p:attrNameLst>
                                          <p:attrName>ppt_h</p:attrName>
                                        </p:attrNameLst>
                                      </p:cBhvr>
                                      <p:tavLst>
                                        <p:tav tm="0">
                                          <p:val>
                                            <p:strVal val="#ppt_h"/>
                                          </p:val>
                                        </p:tav>
                                        <p:tav tm="100000">
                                          <p:val>
                                            <p:strVal val="#ppt_h"/>
                                          </p:val>
                                        </p:tav>
                                      </p:tavLst>
                                    </p:anim>
                                    <p:animEffect transition="in" filter="fade">
                                      <p:cBhvr>
                                        <p:cTn id="54" dur="500"/>
                                        <p:tgtEl>
                                          <p:spTgt spid="1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strVal val="#ppt_w+.3"/>
                                          </p:val>
                                        </p:tav>
                                        <p:tav tm="100000">
                                          <p:val>
                                            <p:strVal val="#ppt_w"/>
                                          </p:val>
                                        </p:tav>
                                      </p:tavLst>
                                    </p:anim>
                                    <p:anim calcmode="lin" valueType="num">
                                      <p:cBhvr>
                                        <p:cTn id="64" dur="500" fill="hold"/>
                                        <p:tgtEl>
                                          <p:spTgt spid="19"/>
                                        </p:tgtEl>
                                        <p:attrNameLst>
                                          <p:attrName>ppt_h</p:attrName>
                                        </p:attrNameLst>
                                      </p:cBhvr>
                                      <p:tavLst>
                                        <p:tav tm="0">
                                          <p:val>
                                            <p:strVal val="#ppt_h"/>
                                          </p:val>
                                        </p:tav>
                                        <p:tav tm="100000">
                                          <p:val>
                                            <p:strVal val="#ppt_h"/>
                                          </p:val>
                                        </p:tav>
                                      </p:tavLst>
                                    </p:anim>
                                    <p:animEffect transition="in" filter="fade">
                                      <p:cBhvr>
                                        <p:cTn id="65" dur="500"/>
                                        <p:tgtEl>
                                          <p:spTgt spid="1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strVal val="#ppt_w+.3"/>
                                          </p:val>
                                        </p:tav>
                                        <p:tav tm="100000">
                                          <p:val>
                                            <p:strVal val="#ppt_w"/>
                                          </p:val>
                                        </p:tav>
                                      </p:tavLst>
                                    </p:anim>
                                    <p:anim calcmode="lin" valueType="num">
                                      <p:cBhvr>
                                        <p:cTn id="75" dur="500" fill="hold"/>
                                        <p:tgtEl>
                                          <p:spTgt spid="20"/>
                                        </p:tgtEl>
                                        <p:attrNameLst>
                                          <p:attrName>ppt_h</p:attrName>
                                        </p:attrNameLst>
                                      </p:cBhvr>
                                      <p:tavLst>
                                        <p:tav tm="0">
                                          <p:val>
                                            <p:strVal val="#ppt_h"/>
                                          </p:val>
                                        </p:tav>
                                        <p:tav tm="100000">
                                          <p:val>
                                            <p:strVal val="#ppt_h"/>
                                          </p:val>
                                        </p:tav>
                                      </p:tavLst>
                                    </p:anim>
                                    <p:animEffect transition="in" filter="fade">
                                      <p:cBhvr>
                                        <p:cTn id="76" dur="500"/>
                                        <p:tgtEl>
                                          <p:spTgt spid="20"/>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0" presetClass="entr" presetSubtype="0" decel="10000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strVal val="#ppt_w+.3"/>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animEffect transition="in" filter="fade">
                                      <p:cBhvr>
                                        <p:cTn id="87" dur="500"/>
                                        <p:tgtEl>
                                          <p:spTgt spid="21"/>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0" y="0"/>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¿QUIÉNES SON LOS DOS TESTIGOS?</a:t>
            </a:r>
          </a:p>
        </p:txBody>
      </p:sp>
      <p:sp>
        <p:nvSpPr>
          <p:cNvPr id="5" name="CuadroTexto 4">
            <a:extLst>
              <a:ext uri="{FF2B5EF4-FFF2-40B4-BE49-F238E27FC236}">
                <a16:creationId xmlns:a16="http://schemas.microsoft.com/office/drawing/2014/main" id="{66B0620A-5DBA-A9E8-E4C7-8CB1522376EF}"/>
              </a:ext>
            </a:extLst>
          </p:cNvPr>
          <p:cNvSpPr txBox="1"/>
          <p:nvPr/>
        </p:nvSpPr>
        <p:spPr>
          <a:xfrm>
            <a:off x="2271712" y="662672"/>
            <a:ext cx="76485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solidFill>
                <a:latin typeface="Comic Sans MS" panose="030F0702030302020204" pitchFamily="66" charset="0"/>
              </a:rPr>
              <a:t>“Estos testigos son los dos olivos, y los dos candeleros que están en pie delante del Dios de la tierra” </a:t>
            </a:r>
            <a:r>
              <a:rPr lang="es-ES" sz="1400" b="1" dirty="0">
                <a:solidFill>
                  <a:schemeClr val="accent5"/>
                </a:solidFill>
                <a:latin typeface="Comic Sans MS" panose="030F0702030302020204" pitchFamily="66" charset="0"/>
              </a:rPr>
              <a:t>(Apocalipsis 11:4)</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219075" y="1309003"/>
            <a:ext cx="5286375" cy="1631216"/>
          </a:xfrm>
          <a:prstGeom prst="rect">
            <a:avLst/>
          </a:prstGeom>
          <a:noFill/>
        </p:spPr>
        <p:txBody>
          <a:bodyPr wrap="square" rtlCol="0">
            <a:spAutoFit/>
          </a:bodyPr>
          <a:lstStyle/>
          <a:p>
            <a:pPr>
              <a:spcBef>
                <a:spcPts val="600"/>
              </a:spcBef>
            </a:pPr>
            <a:r>
              <a:rPr lang="es-ES" sz="2000" b="1" dirty="0"/>
              <a:t>La mención de los dos olivos y los dos candeleros (Ap. 11:4) nos lleva a la visión de Zacarías 4. En ella, los olivos producen el aceite que alimenta a un candelabro de siete brazos (Zac. 4:1-3, 12).</a:t>
            </a:r>
          </a:p>
        </p:txBody>
      </p:sp>
      <p:pic>
        <p:nvPicPr>
          <p:cNvPr id="4" name="Imagen 3" descr="Un dibujo de un parque&#10;&#10;Descripción generada automáticamente con confianza baja">
            <a:extLst>
              <a:ext uri="{FF2B5EF4-FFF2-40B4-BE49-F238E27FC236}">
                <a16:creationId xmlns:a16="http://schemas.microsoft.com/office/drawing/2014/main" id="{D81CB161-8581-5D04-A92B-816D81B798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9537" y="1517838"/>
            <a:ext cx="6439113" cy="518776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 Carta&#10;&#10;Descripción generada automáticamente">
            <a:extLst>
              <a:ext uri="{FF2B5EF4-FFF2-40B4-BE49-F238E27FC236}">
                <a16:creationId xmlns:a16="http://schemas.microsoft.com/office/drawing/2014/main" id="{E691EE77-331F-632C-D942-143EBB7CE9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3350" y="4248268"/>
            <a:ext cx="5286374" cy="249543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BEBE9F9-1939-58A0-7B55-80EEBE7431AD}"/>
              </a:ext>
            </a:extLst>
          </p:cNvPr>
          <p:cNvSpPr txBox="1"/>
          <p:nvPr/>
        </p:nvSpPr>
        <p:spPr>
          <a:xfrm>
            <a:off x="219075" y="2892594"/>
            <a:ext cx="5286374" cy="1323439"/>
          </a:xfrm>
          <a:prstGeom prst="rect">
            <a:avLst/>
          </a:prstGeom>
          <a:noFill/>
        </p:spPr>
        <p:txBody>
          <a:bodyPr wrap="square">
            <a:spAutoFit/>
          </a:bodyPr>
          <a:lstStyle/>
          <a:p>
            <a:pPr>
              <a:spcBef>
                <a:spcPts val="600"/>
              </a:spcBef>
            </a:pPr>
            <a:r>
              <a:rPr lang="es-ES" sz="2000" b="1" dirty="0"/>
              <a:t>Los olivos son “los dos ungidos” que, junto al candelabro, representan “la palabra del Señor” (Zac. 4:6, 14). Es decir, el Antiguo y el Nuevo Testamento. </a:t>
            </a:r>
          </a:p>
        </p:txBody>
      </p:sp>
    </p:spTree>
    <p:extLst>
      <p:ext uri="{BB962C8B-B14F-4D97-AF65-F5344CB8AC3E}">
        <p14:creationId xmlns:p14="http://schemas.microsoft.com/office/powerpoint/2010/main" val="226081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900" decel="100000" fill="hold"/>
                                        <p:tgtEl>
                                          <p:spTgt spid="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A228E1-B92F-52CD-7DB3-27C739D1E6E6}"/>
              </a:ext>
            </a:extLst>
          </p:cNvPr>
          <p:cNvSpPr txBox="1"/>
          <p:nvPr/>
        </p:nvSpPr>
        <p:spPr>
          <a:xfrm>
            <a:off x="-1" y="0"/>
            <a:ext cx="5922445" cy="1446550"/>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¿QUIÉNES SON LOS DOS TESTIGOS?</a:t>
            </a:r>
          </a:p>
        </p:txBody>
      </p:sp>
      <p:sp>
        <p:nvSpPr>
          <p:cNvPr id="6" name="CuadroTexto 5">
            <a:extLst>
              <a:ext uri="{FF2B5EF4-FFF2-40B4-BE49-F238E27FC236}">
                <a16:creationId xmlns:a16="http://schemas.microsoft.com/office/drawing/2014/main" id="{1BB2C75B-8C91-2D11-2B94-88826A806D45}"/>
              </a:ext>
            </a:extLst>
          </p:cNvPr>
          <p:cNvSpPr txBox="1"/>
          <p:nvPr/>
        </p:nvSpPr>
        <p:spPr>
          <a:xfrm>
            <a:off x="0" y="1371171"/>
            <a:ext cx="5922444" cy="707886"/>
          </a:xfrm>
          <a:prstGeom prst="rect">
            <a:avLst/>
          </a:prstGeom>
          <a:noFill/>
        </p:spPr>
        <p:txBody>
          <a:bodyPr wrap="square" rtlCol="0">
            <a:spAutoFit/>
          </a:bodyPr>
          <a:lstStyle/>
          <a:p>
            <a:pPr algn="ctr">
              <a:spcBef>
                <a:spcPts val="600"/>
              </a:spcBef>
            </a:pPr>
            <a:r>
              <a:rPr lang="es-ES" sz="2000" b="1" dirty="0"/>
              <a:t>Usando a Moisés y a Elías como símbolos, Apocalipsis 11 dice de estos dos testigos:</a:t>
            </a:r>
          </a:p>
        </p:txBody>
      </p:sp>
      <p:graphicFrame>
        <p:nvGraphicFramePr>
          <p:cNvPr id="2" name="Diagrama 1">
            <a:extLst>
              <a:ext uri="{FF2B5EF4-FFF2-40B4-BE49-F238E27FC236}">
                <a16:creationId xmlns:a16="http://schemas.microsoft.com/office/drawing/2014/main" id="{4C03A393-2F0B-D8E2-FBBC-9AF76154E825}"/>
              </a:ext>
            </a:extLst>
          </p:cNvPr>
          <p:cNvGraphicFramePr/>
          <p:nvPr>
            <p:extLst>
              <p:ext uri="{D42A27DB-BD31-4B8C-83A1-F6EECF244321}">
                <p14:modId xmlns:p14="http://schemas.microsoft.com/office/powerpoint/2010/main" val="801182685"/>
              </p:ext>
            </p:extLst>
          </p:nvPr>
        </p:nvGraphicFramePr>
        <p:xfrm>
          <a:off x="233362" y="2156462"/>
          <a:ext cx="11725276" cy="3998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396A05E0-8FCB-82D8-27BB-D8FE07C2DECB}"/>
              </a:ext>
            </a:extLst>
          </p:cNvPr>
          <p:cNvSpPr txBox="1"/>
          <p:nvPr/>
        </p:nvSpPr>
        <p:spPr>
          <a:xfrm>
            <a:off x="0" y="6187262"/>
            <a:ext cx="12192000" cy="707886"/>
          </a:xfrm>
          <a:prstGeom prst="rect">
            <a:avLst/>
          </a:prstGeom>
          <a:solidFill>
            <a:srgbClr val="E2EEBF"/>
          </a:solidFill>
          <a:effectLst>
            <a:softEdge rad="63500"/>
          </a:effectLst>
        </p:spPr>
        <p:txBody>
          <a:bodyPr wrap="square" rtlCol="0">
            <a:spAutoFit/>
          </a:bodyPr>
          <a:lstStyle/>
          <a:p>
            <a:pPr>
              <a:spcBef>
                <a:spcPts val="600"/>
              </a:spcBef>
            </a:pPr>
            <a:r>
              <a:rPr lang="es-ES" sz="2000" b="1" dirty="0"/>
              <a:t>Como ocurrió con Moisés y Elías, la Biblia sufriría grandes persecuciones; lucharía con gobiernos ateos; encendería ardientes pasiones… La historia nos confirma la exactitud de esta profecía.</a:t>
            </a:r>
          </a:p>
        </p:txBody>
      </p:sp>
      <p:pic>
        <p:nvPicPr>
          <p:cNvPr id="8" name="Imagen 7" descr="Una caricatura de una persona&#10;&#10;Descripción generada automáticamente con confianza baja">
            <a:extLst>
              <a:ext uri="{FF2B5EF4-FFF2-40B4-BE49-F238E27FC236}">
                <a16:creationId xmlns:a16="http://schemas.microsoft.com/office/drawing/2014/main" id="{60D2DCAE-AB94-FD31-ECDF-EB7BCC1A17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98644" y="123908"/>
            <a:ext cx="2495626" cy="1876342"/>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2" name="Imagen 11" descr="Imagen que contiene agua, pájaro, hombre, oso&#10;&#10;Descripción generada automáticamente">
            <a:extLst>
              <a:ext uri="{FF2B5EF4-FFF2-40B4-BE49-F238E27FC236}">
                <a16:creationId xmlns:a16="http://schemas.microsoft.com/office/drawing/2014/main" id="{A080173F-8D10-0417-7127-6E17D74EBF3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83147" y="123908"/>
            <a:ext cx="2931785" cy="1876342"/>
          </a:xfrm>
          <a:prstGeom prst="round2DiagRect">
            <a:avLst>
              <a:gd name="adj1" fmla="val 0"/>
              <a:gd name="adj2" fmla="val 20167"/>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216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18" presetClass="entr" presetSubtype="9"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Left)">
                                      <p:cBhvr>
                                        <p:cTn id="10" dur="500"/>
                                        <p:tgtEl>
                                          <p:spTgt spid="12"/>
                                        </p:tgtEl>
                                      </p:cBhvr>
                                    </p:animEffect>
                                  </p:childTnLst>
                                </p:cTn>
                              </p:par>
                            </p:childTnLst>
                          </p:cTn>
                        </p:par>
                        <p:par>
                          <p:cTn id="11" fill="hold">
                            <p:stCondLst>
                              <p:cond delay="500"/>
                            </p:stCondLst>
                            <p:childTnLst>
                              <p:par>
                                <p:cTn id="12" presetID="2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61A77F1B-8FAA-4B99-91FD-0C690986564F}"/>
                                            </p:graphicEl>
                                          </p:spTgt>
                                        </p:tgtEl>
                                        <p:attrNameLst>
                                          <p:attrName>style.visibility</p:attrName>
                                        </p:attrNameLst>
                                      </p:cBhvr>
                                      <p:to>
                                        <p:strVal val="visible"/>
                                      </p:to>
                                    </p:set>
                                    <p:anim calcmode="lin" valueType="num">
                                      <p:cBhvr>
                                        <p:cTn id="26" dur="500" fill="hold"/>
                                        <p:tgtEl>
                                          <p:spTgt spid="2">
                                            <p:graphicEl>
                                              <a:dgm id="{61A77F1B-8FAA-4B99-91FD-0C690986564F}"/>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61A77F1B-8FAA-4B99-91FD-0C690986564F}"/>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61A77F1B-8FAA-4B99-91FD-0C690986564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
                                            <p:graphicEl>
                                              <a:dgm id="{A0835F05-7280-4350-9854-5EAFAFB3B07C}"/>
                                            </p:graphicEl>
                                          </p:spTgt>
                                        </p:tgtEl>
                                        <p:attrNameLst>
                                          <p:attrName>style.visibility</p:attrName>
                                        </p:attrNameLst>
                                      </p:cBhvr>
                                      <p:to>
                                        <p:strVal val="visible"/>
                                      </p:to>
                                    </p:set>
                                    <p:animEffect transition="in" filter="fade">
                                      <p:cBhvr>
                                        <p:cTn id="33" dur="1000"/>
                                        <p:tgtEl>
                                          <p:spTgt spid="2">
                                            <p:graphicEl>
                                              <a:dgm id="{A0835F05-7280-4350-9854-5EAFAFB3B07C}"/>
                                            </p:graphicEl>
                                          </p:spTgt>
                                        </p:tgtEl>
                                      </p:cBhvr>
                                    </p:animEffect>
                                    <p:anim calcmode="lin" valueType="num">
                                      <p:cBhvr>
                                        <p:cTn id="34" dur="1000" fill="hold"/>
                                        <p:tgtEl>
                                          <p:spTgt spid="2">
                                            <p:graphicEl>
                                              <a:dgm id="{A0835F05-7280-4350-9854-5EAFAFB3B07C}"/>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A0835F05-7280-4350-9854-5EAFAFB3B07C}"/>
                                            </p:graphic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
                                            <p:graphicEl>
                                              <a:dgm id="{4EA08DA0-88FA-418C-9347-A89C8A3F8276}"/>
                                            </p:graphicEl>
                                          </p:spTgt>
                                        </p:tgtEl>
                                        <p:attrNameLst>
                                          <p:attrName>style.visibility</p:attrName>
                                        </p:attrNameLst>
                                      </p:cBhvr>
                                      <p:to>
                                        <p:strVal val="visible"/>
                                      </p:to>
                                    </p:set>
                                    <p:animEffect transition="in" filter="fade">
                                      <p:cBhvr>
                                        <p:cTn id="38" dur="1000"/>
                                        <p:tgtEl>
                                          <p:spTgt spid="2">
                                            <p:graphicEl>
                                              <a:dgm id="{4EA08DA0-88FA-418C-9347-A89C8A3F8276}"/>
                                            </p:graphicEl>
                                          </p:spTgt>
                                        </p:tgtEl>
                                      </p:cBhvr>
                                    </p:animEffect>
                                    <p:anim calcmode="lin" valueType="num">
                                      <p:cBhvr>
                                        <p:cTn id="39" dur="1000" fill="hold"/>
                                        <p:tgtEl>
                                          <p:spTgt spid="2">
                                            <p:graphicEl>
                                              <a:dgm id="{4EA08DA0-88FA-418C-9347-A89C8A3F8276}"/>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4EA08DA0-88FA-418C-9347-A89C8A3F8276}"/>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23B9FB05-B1E2-4414-8283-D0812862803D}"/>
                                            </p:graphicEl>
                                          </p:spTgt>
                                        </p:tgtEl>
                                        <p:attrNameLst>
                                          <p:attrName>style.visibility</p:attrName>
                                        </p:attrNameLst>
                                      </p:cBhvr>
                                      <p:to>
                                        <p:strVal val="visible"/>
                                      </p:to>
                                    </p:set>
                                    <p:anim calcmode="lin" valueType="num">
                                      <p:cBhvr>
                                        <p:cTn id="45" dur="500" fill="hold"/>
                                        <p:tgtEl>
                                          <p:spTgt spid="2">
                                            <p:graphicEl>
                                              <a:dgm id="{23B9FB05-B1E2-4414-8283-D0812862803D}"/>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23B9FB05-B1E2-4414-8283-D0812862803D}"/>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23B9FB05-B1E2-4414-8283-D081286280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
                                            <p:graphicEl>
                                              <a:dgm id="{20783254-356B-460E-81F4-327475D71E9F}"/>
                                            </p:graphicEl>
                                          </p:spTgt>
                                        </p:tgtEl>
                                        <p:attrNameLst>
                                          <p:attrName>style.visibility</p:attrName>
                                        </p:attrNameLst>
                                      </p:cBhvr>
                                      <p:to>
                                        <p:strVal val="visible"/>
                                      </p:to>
                                    </p:set>
                                    <p:animEffect transition="in" filter="fade">
                                      <p:cBhvr>
                                        <p:cTn id="52" dur="1000"/>
                                        <p:tgtEl>
                                          <p:spTgt spid="2">
                                            <p:graphicEl>
                                              <a:dgm id="{20783254-356B-460E-81F4-327475D71E9F}"/>
                                            </p:graphicEl>
                                          </p:spTgt>
                                        </p:tgtEl>
                                      </p:cBhvr>
                                    </p:animEffect>
                                    <p:anim calcmode="lin" valueType="num">
                                      <p:cBhvr>
                                        <p:cTn id="53" dur="1000" fill="hold"/>
                                        <p:tgtEl>
                                          <p:spTgt spid="2">
                                            <p:graphicEl>
                                              <a:dgm id="{20783254-356B-460E-81F4-327475D71E9F}"/>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20783254-356B-460E-81F4-327475D71E9F}"/>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AC85952C-ADB2-4942-9DEE-56C03D7A9468}"/>
                                            </p:graphicEl>
                                          </p:spTgt>
                                        </p:tgtEl>
                                        <p:attrNameLst>
                                          <p:attrName>style.visibility</p:attrName>
                                        </p:attrNameLst>
                                      </p:cBhvr>
                                      <p:to>
                                        <p:strVal val="visible"/>
                                      </p:to>
                                    </p:set>
                                    <p:animEffect transition="in" filter="fade">
                                      <p:cBhvr>
                                        <p:cTn id="57" dur="1000"/>
                                        <p:tgtEl>
                                          <p:spTgt spid="2">
                                            <p:graphicEl>
                                              <a:dgm id="{AC85952C-ADB2-4942-9DEE-56C03D7A9468}"/>
                                            </p:graphicEl>
                                          </p:spTgt>
                                        </p:tgtEl>
                                      </p:cBhvr>
                                    </p:animEffect>
                                    <p:anim calcmode="lin" valueType="num">
                                      <p:cBhvr>
                                        <p:cTn id="58" dur="1000" fill="hold"/>
                                        <p:tgtEl>
                                          <p:spTgt spid="2">
                                            <p:graphicEl>
                                              <a:dgm id="{AC85952C-ADB2-4942-9DEE-56C03D7A9468}"/>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AC85952C-ADB2-4942-9DEE-56C03D7A9468}"/>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graphicEl>
                                              <a:dgm id="{28981D51-9679-4DE7-9ED1-D17CDDF84C5B}"/>
                                            </p:graphicEl>
                                          </p:spTgt>
                                        </p:tgtEl>
                                        <p:attrNameLst>
                                          <p:attrName>style.visibility</p:attrName>
                                        </p:attrNameLst>
                                      </p:cBhvr>
                                      <p:to>
                                        <p:strVal val="visible"/>
                                      </p:to>
                                    </p:set>
                                    <p:anim calcmode="lin" valueType="num">
                                      <p:cBhvr>
                                        <p:cTn id="64" dur="500" fill="hold"/>
                                        <p:tgtEl>
                                          <p:spTgt spid="2">
                                            <p:graphicEl>
                                              <a:dgm id="{28981D51-9679-4DE7-9ED1-D17CDDF84C5B}"/>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28981D51-9679-4DE7-9ED1-D17CDDF84C5B}"/>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28981D51-9679-4DE7-9ED1-D17CDDF84C5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2">
                                            <p:graphicEl>
                                              <a:dgm id="{87054C9D-C1A8-4211-8D15-6F4E736D7691}"/>
                                            </p:graphicEl>
                                          </p:spTgt>
                                        </p:tgtEl>
                                        <p:attrNameLst>
                                          <p:attrName>style.visibility</p:attrName>
                                        </p:attrNameLst>
                                      </p:cBhvr>
                                      <p:to>
                                        <p:strVal val="visible"/>
                                      </p:to>
                                    </p:set>
                                    <p:animEffect transition="in" filter="fade">
                                      <p:cBhvr>
                                        <p:cTn id="71" dur="1000"/>
                                        <p:tgtEl>
                                          <p:spTgt spid="2">
                                            <p:graphicEl>
                                              <a:dgm id="{87054C9D-C1A8-4211-8D15-6F4E736D7691}"/>
                                            </p:graphicEl>
                                          </p:spTgt>
                                        </p:tgtEl>
                                      </p:cBhvr>
                                    </p:animEffect>
                                    <p:anim calcmode="lin" valueType="num">
                                      <p:cBhvr>
                                        <p:cTn id="72" dur="1000" fill="hold"/>
                                        <p:tgtEl>
                                          <p:spTgt spid="2">
                                            <p:graphicEl>
                                              <a:dgm id="{87054C9D-C1A8-4211-8D15-6F4E736D7691}"/>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87054C9D-C1A8-4211-8D15-6F4E736D7691}"/>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2206D6F4-53AB-47B6-BDB8-ABC7B285C977}"/>
                                            </p:graphicEl>
                                          </p:spTgt>
                                        </p:tgtEl>
                                        <p:attrNameLst>
                                          <p:attrName>style.visibility</p:attrName>
                                        </p:attrNameLst>
                                      </p:cBhvr>
                                      <p:to>
                                        <p:strVal val="visible"/>
                                      </p:to>
                                    </p:set>
                                    <p:animEffect transition="in" filter="fade">
                                      <p:cBhvr>
                                        <p:cTn id="76" dur="1000"/>
                                        <p:tgtEl>
                                          <p:spTgt spid="2">
                                            <p:graphicEl>
                                              <a:dgm id="{2206D6F4-53AB-47B6-BDB8-ABC7B285C977}"/>
                                            </p:graphicEl>
                                          </p:spTgt>
                                        </p:tgtEl>
                                      </p:cBhvr>
                                    </p:animEffect>
                                    <p:anim calcmode="lin" valueType="num">
                                      <p:cBhvr>
                                        <p:cTn id="77" dur="1000" fill="hold"/>
                                        <p:tgtEl>
                                          <p:spTgt spid="2">
                                            <p:graphicEl>
                                              <a:dgm id="{2206D6F4-53AB-47B6-BDB8-ABC7B285C977}"/>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206D6F4-53AB-47B6-BDB8-ABC7B285C977}"/>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C8E190D5-F0C9-40A4-AA90-31EA865A1E13}"/>
                                            </p:graphicEl>
                                          </p:spTgt>
                                        </p:tgtEl>
                                        <p:attrNameLst>
                                          <p:attrName>style.visibility</p:attrName>
                                        </p:attrNameLst>
                                      </p:cBhvr>
                                      <p:to>
                                        <p:strVal val="visible"/>
                                      </p:to>
                                    </p:set>
                                    <p:anim calcmode="lin" valueType="num">
                                      <p:cBhvr>
                                        <p:cTn id="83" dur="500" fill="hold"/>
                                        <p:tgtEl>
                                          <p:spTgt spid="2">
                                            <p:graphicEl>
                                              <a:dgm id="{C8E190D5-F0C9-40A4-AA90-31EA865A1E13}"/>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C8E190D5-F0C9-40A4-AA90-31EA865A1E13}"/>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C8E190D5-F0C9-40A4-AA90-31EA865A1E13}"/>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2">
                                            <p:graphicEl>
                                              <a:dgm id="{1B990076-1F8D-4BF9-99E6-3E95F522F969}"/>
                                            </p:graphicEl>
                                          </p:spTgt>
                                        </p:tgtEl>
                                        <p:attrNameLst>
                                          <p:attrName>style.visibility</p:attrName>
                                        </p:attrNameLst>
                                      </p:cBhvr>
                                      <p:to>
                                        <p:strVal val="visible"/>
                                      </p:to>
                                    </p:set>
                                    <p:animEffect transition="in" filter="fade">
                                      <p:cBhvr>
                                        <p:cTn id="90" dur="1000"/>
                                        <p:tgtEl>
                                          <p:spTgt spid="2">
                                            <p:graphicEl>
                                              <a:dgm id="{1B990076-1F8D-4BF9-99E6-3E95F522F969}"/>
                                            </p:graphicEl>
                                          </p:spTgt>
                                        </p:tgtEl>
                                      </p:cBhvr>
                                    </p:animEffect>
                                    <p:anim calcmode="lin" valueType="num">
                                      <p:cBhvr>
                                        <p:cTn id="91" dur="1000" fill="hold"/>
                                        <p:tgtEl>
                                          <p:spTgt spid="2">
                                            <p:graphicEl>
                                              <a:dgm id="{1B990076-1F8D-4BF9-99E6-3E95F522F969}"/>
                                            </p:graphicEl>
                                          </p:spTgt>
                                        </p:tgtEl>
                                        <p:attrNameLst>
                                          <p:attrName>ppt_x</p:attrName>
                                        </p:attrNameLst>
                                      </p:cBhvr>
                                      <p:tavLst>
                                        <p:tav tm="0">
                                          <p:val>
                                            <p:strVal val="#ppt_x"/>
                                          </p:val>
                                        </p:tav>
                                        <p:tav tm="100000">
                                          <p:val>
                                            <p:strVal val="#ppt_x"/>
                                          </p:val>
                                        </p:tav>
                                      </p:tavLst>
                                    </p:anim>
                                    <p:anim calcmode="lin" valueType="num">
                                      <p:cBhvr>
                                        <p:cTn id="92" dur="1000" fill="hold"/>
                                        <p:tgtEl>
                                          <p:spTgt spid="2">
                                            <p:graphicEl>
                                              <a:dgm id="{1B990076-1F8D-4BF9-99E6-3E95F522F969}"/>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2">
                                            <p:graphicEl>
                                              <a:dgm id="{F938C992-3612-4804-A13A-88F6F515B6D1}"/>
                                            </p:graphicEl>
                                          </p:spTgt>
                                        </p:tgtEl>
                                        <p:attrNameLst>
                                          <p:attrName>style.visibility</p:attrName>
                                        </p:attrNameLst>
                                      </p:cBhvr>
                                      <p:to>
                                        <p:strVal val="visible"/>
                                      </p:to>
                                    </p:set>
                                    <p:animEffect transition="in" filter="fade">
                                      <p:cBhvr>
                                        <p:cTn id="95" dur="1000"/>
                                        <p:tgtEl>
                                          <p:spTgt spid="2">
                                            <p:graphicEl>
                                              <a:dgm id="{F938C992-3612-4804-A13A-88F6F515B6D1}"/>
                                            </p:graphicEl>
                                          </p:spTgt>
                                        </p:tgtEl>
                                      </p:cBhvr>
                                    </p:animEffect>
                                    <p:anim calcmode="lin" valueType="num">
                                      <p:cBhvr>
                                        <p:cTn id="96" dur="1000" fill="hold"/>
                                        <p:tgtEl>
                                          <p:spTgt spid="2">
                                            <p:graphicEl>
                                              <a:dgm id="{F938C992-3612-4804-A13A-88F6F515B6D1}"/>
                                            </p:graphicEl>
                                          </p:spTgt>
                                        </p:tgtEl>
                                        <p:attrNameLst>
                                          <p:attrName>ppt_x</p:attrName>
                                        </p:attrNameLst>
                                      </p:cBhvr>
                                      <p:tavLst>
                                        <p:tav tm="0">
                                          <p:val>
                                            <p:strVal val="#ppt_x"/>
                                          </p:val>
                                        </p:tav>
                                        <p:tav tm="100000">
                                          <p:val>
                                            <p:strVal val="#ppt_x"/>
                                          </p:val>
                                        </p:tav>
                                      </p:tavLst>
                                    </p:anim>
                                    <p:anim calcmode="lin" valueType="num">
                                      <p:cBhvr>
                                        <p:cTn id="97" dur="1000" fill="hold"/>
                                        <p:tgtEl>
                                          <p:spTgt spid="2">
                                            <p:graphicEl>
                                              <a:dgm id="{F938C992-3612-4804-A13A-88F6F515B6D1}"/>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
                                            <p:graphicEl>
                                              <a:dgm id="{A597F8E8-2E1F-4381-AA52-91D0FF9C3579}"/>
                                            </p:graphicEl>
                                          </p:spTgt>
                                        </p:tgtEl>
                                        <p:attrNameLst>
                                          <p:attrName>style.visibility</p:attrName>
                                        </p:attrNameLst>
                                      </p:cBhvr>
                                      <p:to>
                                        <p:strVal val="visible"/>
                                      </p:to>
                                    </p:set>
                                    <p:anim calcmode="lin" valueType="num">
                                      <p:cBhvr>
                                        <p:cTn id="102" dur="500" fill="hold"/>
                                        <p:tgtEl>
                                          <p:spTgt spid="2">
                                            <p:graphicEl>
                                              <a:dgm id="{A597F8E8-2E1F-4381-AA52-91D0FF9C3579}"/>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A597F8E8-2E1F-4381-AA52-91D0FF9C3579}"/>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A597F8E8-2E1F-4381-AA52-91D0FF9C3579}"/>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2">
                                            <p:graphicEl>
                                              <a:dgm id="{A145A9CF-ED70-4536-A293-93173E2F0093}"/>
                                            </p:graphicEl>
                                          </p:spTgt>
                                        </p:tgtEl>
                                        <p:attrNameLst>
                                          <p:attrName>style.visibility</p:attrName>
                                        </p:attrNameLst>
                                      </p:cBhvr>
                                      <p:to>
                                        <p:strVal val="visible"/>
                                      </p:to>
                                    </p:set>
                                    <p:animEffect transition="in" filter="fade">
                                      <p:cBhvr>
                                        <p:cTn id="109" dur="1000"/>
                                        <p:tgtEl>
                                          <p:spTgt spid="2">
                                            <p:graphicEl>
                                              <a:dgm id="{A145A9CF-ED70-4536-A293-93173E2F0093}"/>
                                            </p:graphicEl>
                                          </p:spTgt>
                                        </p:tgtEl>
                                      </p:cBhvr>
                                    </p:animEffect>
                                    <p:anim calcmode="lin" valueType="num">
                                      <p:cBhvr>
                                        <p:cTn id="110" dur="1000" fill="hold"/>
                                        <p:tgtEl>
                                          <p:spTgt spid="2">
                                            <p:graphicEl>
                                              <a:dgm id="{A145A9CF-ED70-4536-A293-93173E2F0093}"/>
                                            </p:graphicEl>
                                          </p:spTgt>
                                        </p:tgtEl>
                                        <p:attrNameLst>
                                          <p:attrName>ppt_x</p:attrName>
                                        </p:attrNameLst>
                                      </p:cBhvr>
                                      <p:tavLst>
                                        <p:tav tm="0">
                                          <p:val>
                                            <p:strVal val="#ppt_x"/>
                                          </p:val>
                                        </p:tav>
                                        <p:tav tm="100000">
                                          <p:val>
                                            <p:strVal val="#ppt_x"/>
                                          </p:val>
                                        </p:tav>
                                      </p:tavLst>
                                    </p:anim>
                                    <p:anim calcmode="lin" valueType="num">
                                      <p:cBhvr>
                                        <p:cTn id="111" dur="1000" fill="hold"/>
                                        <p:tgtEl>
                                          <p:spTgt spid="2">
                                            <p:graphicEl>
                                              <a:dgm id="{A145A9CF-ED70-4536-A293-93173E2F0093}"/>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2">
                                            <p:graphicEl>
                                              <a:dgm id="{2C31F1D5-2C3B-47EA-BC50-86A6FD45B1F3}"/>
                                            </p:graphicEl>
                                          </p:spTgt>
                                        </p:tgtEl>
                                        <p:attrNameLst>
                                          <p:attrName>style.visibility</p:attrName>
                                        </p:attrNameLst>
                                      </p:cBhvr>
                                      <p:to>
                                        <p:strVal val="visible"/>
                                      </p:to>
                                    </p:set>
                                    <p:animEffect transition="in" filter="fade">
                                      <p:cBhvr>
                                        <p:cTn id="114" dur="1000"/>
                                        <p:tgtEl>
                                          <p:spTgt spid="2">
                                            <p:graphicEl>
                                              <a:dgm id="{2C31F1D5-2C3B-47EA-BC50-86A6FD45B1F3}"/>
                                            </p:graphicEl>
                                          </p:spTgt>
                                        </p:tgtEl>
                                      </p:cBhvr>
                                    </p:animEffect>
                                    <p:anim calcmode="lin" valueType="num">
                                      <p:cBhvr>
                                        <p:cTn id="115" dur="1000" fill="hold"/>
                                        <p:tgtEl>
                                          <p:spTgt spid="2">
                                            <p:graphicEl>
                                              <a:dgm id="{2C31F1D5-2C3B-47EA-BC50-86A6FD45B1F3}"/>
                                            </p:graphicEl>
                                          </p:spTgt>
                                        </p:tgtEl>
                                        <p:attrNameLst>
                                          <p:attrName>ppt_x</p:attrName>
                                        </p:attrNameLst>
                                      </p:cBhvr>
                                      <p:tavLst>
                                        <p:tav tm="0">
                                          <p:val>
                                            <p:strVal val="#ppt_x"/>
                                          </p:val>
                                        </p:tav>
                                        <p:tav tm="100000">
                                          <p:val>
                                            <p:strVal val="#ppt_x"/>
                                          </p:val>
                                        </p:tav>
                                      </p:tavLst>
                                    </p:anim>
                                    <p:anim calcmode="lin" valueType="num">
                                      <p:cBhvr>
                                        <p:cTn id="116" dur="1000" fill="hold"/>
                                        <p:tgtEl>
                                          <p:spTgt spid="2">
                                            <p:graphicEl>
                                              <a:dgm id="{2C31F1D5-2C3B-47EA-BC50-86A6FD45B1F3}"/>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randombar(horizontal)">
                                      <p:cBhvr>
                                        <p:cTn id="1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C3391A-3AC8-42A2-0C51-C2FD08819719}"/>
              </a:ext>
            </a:extLst>
          </p:cNvPr>
          <p:cNvSpPr txBox="1"/>
          <p:nvPr/>
        </p:nvSpPr>
        <p:spPr>
          <a:xfrm>
            <a:off x="0" y="0"/>
            <a:ext cx="12191999" cy="646331"/>
          </a:xfrm>
          <a:prstGeom prst="rect">
            <a:avLst/>
          </a:prstGeom>
          <a:noFill/>
        </p:spPr>
        <p:txBody>
          <a:bodyPr wrap="square">
            <a:spAutoFit/>
          </a:bodyPr>
          <a:lstStyle/>
          <a:p>
            <a:pPr algn="ct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¿DURANTE CUÁNTO TIEMPO DIERON SU TESTIMONIO?</a:t>
            </a:r>
          </a:p>
        </p:txBody>
      </p:sp>
      <p:sp>
        <p:nvSpPr>
          <p:cNvPr id="5" name="CuadroTexto 4">
            <a:extLst>
              <a:ext uri="{FF2B5EF4-FFF2-40B4-BE49-F238E27FC236}">
                <a16:creationId xmlns:a16="http://schemas.microsoft.com/office/drawing/2014/main" id="{30F45C39-E217-CA07-AD0E-3C5B5BEA023E}"/>
              </a:ext>
            </a:extLst>
          </p:cNvPr>
          <p:cNvSpPr txBox="1"/>
          <p:nvPr/>
        </p:nvSpPr>
        <p:spPr>
          <a:xfrm>
            <a:off x="1" y="553135"/>
            <a:ext cx="12192000" cy="369332"/>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“Y daré a mis dos testigos que profeticen por mil doscientos sesenta días, vestidos de cilicio”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(Ap. 11:3)</a:t>
            </a:r>
          </a:p>
        </p:txBody>
      </p:sp>
      <p:sp>
        <p:nvSpPr>
          <p:cNvPr id="6" name="CuadroTexto 5">
            <a:extLst>
              <a:ext uri="{FF2B5EF4-FFF2-40B4-BE49-F238E27FC236}">
                <a16:creationId xmlns:a16="http://schemas.microsoft.com/office/drawing/2014/main" id="{946ED650-FBA5-8F12-9428-893A4ABC6614}"/>
              </a:ext>
            </a:extLst>
          </p:cNvPr>
          <p:cNvSpPr txBox="1"/>
          <p:nvPr/>
        </p:nvSpPr>
        <p:spPr>
          <a:xfrm>
            <a:off x="152399" y="980330"/>
            <a:ext cx="7096126" cy="1015663"/>
          </a:xfrm>
          <a:prstGeom prst="rect">
            <a:avLst/>
          </a:prstGeom>
          <a:noFill/>
        </p:spPr>
        <p:txBody>
          <a:bodyPr wrap="square" rtlCol="0">
            <a:spAutoFit/>
          </a:bodyPr>
          <a:lstStyle/>
          <a:p>
            <a:pPr>
              <a:spcBef>
                <a:spcPts val="600"/>
              </a:spcBef>
            </a:pPr>
            <a:r>
              <a:rPr lang="es-ES" sz="2000" b="1" dirty="0"/>
              <a:t>El capítulo 11 de Apocalipsis comienza con una visión del Santuario Celestial, y de aquellos que adoran ante el altar del incienso (Ap. 11:1).</a:t>
            </a:r>
          </a:p>
        </p:txBody>
      </p:sp>
      <p:pic>
        <p:nvPicPr>
          <p:cNvPr id="2" name="Imagen 1">
            <a:extLst>
              <a:ext uri="{FF2B5EF4-FFF2-40B4-BE49-F238E27FC236}">
                <a16:creationId xmlns:a16="http://schemas.microsoft.com/office/drawing/2014/main" id="{450A67A6-1B8D-94E5-E6B3-B5CCAD22E2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4250" y="1116361"/>
            <a:ext cx="4686301" cy="5560664"/>
          </a:xfrm>
          <a:prstGeom prst="roundRect">
            <a:avLst>
              <a:gd name="adj" fmla="val 304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37D3C63E-5C3C-B692-115C-7DE6DDB59489}"/>
              </a:ext>
            </a:extLst>
          </p:cNvPr>
          <p:cNvSpPr txBox="1"/>
          <p:nvPr/>
        </p:nvSpPr>
        <p:spPr>
          <a:xfrm>
            <a:off x="1828800" y="3918734"/>
            <a:ext cx="5486399" cy="1938992"/>
          </a:xfrm>
          <a:prstGeom prst="rect">
            <a:avLst/>
          </a:prstGeom>
          <a:noFill/>
        </p:spPr>
        <p:txBody>
          <a:bodyPr wrap="square">
            <a:spAutoFit/>
          </a:bodyPr>
          <a:lstStyle/>
          <a:p>
            <a:pPr>
              <a:spcBef>
                <a:spcPts val="600"/>
              </a:spcBef>
            </a:pPr>
            <a:r>
              <a:rPr lang="es-ES" sz="2000" b="1" dirty="0"/>
              <a:t>Desde el año 538, la iglesia romana comenzó paulatinamente a imponer su tradición por encima de la Palabra de Dios, hasta llegar al punto de prohibir la lectura de la Biblia y condenar a muerte a aquellos que la tuvieran, la leyeran, o viviesen según sus doctrinas.</a:t>
            </a:r>
          </a:p>
        </p:txBody>
      </p:sp>
      <p:pic>
        <p:nvPicPr>
          <p:cNvPr id="10" name="Imagen 9">
            <a:extLst>
              <a:ext uri="{FF2B5EF4-FFF2-40B4-BE49-F238E27FC236}">
                <a16:creationId xmlns:a16="http://schemas.microsoft.com/office/drawing/2014/main" id="{C22251DE-0E31-E6BA-2F85-F24DB5E6232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41055" y="4105275"/>
            <a:ext cx="1668694" cy="2524125"/>
          </a:xfrm>
          <a:prstGeom prst="roundRect">
            <a:avLst>
              <a:gd name="adj" fmla="val 5169"/>
            </a:avLst>
          </a:prstGeom>
          <a:solidFill>
            <a:srgbClr val="FFFFFF">
              <a:shade val="85000"/>
            </a:srgbClr>
          </a:solidFill>
          <a:ln w="38100">
            <a:solidFill>
              <a:srgbClr val="A2430B"/>
            </a:solidFill>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191B1AE9-153D-59CC-5DCF-67B83DA14F76}"/>
              </a:ext>
            </a:extLst>
          </p:cNvPr>
          <p:cNvSpPr txBox="1"/>
          <p:nvPr/>
        </p:nvSpPr>
        <p:spPr>
          <a:xfrm>
            <a:off x="152399" y="2992157"/>
            <a:ext cx="7096126" cy="1015663"/>
          </a:xfrm>
          <a:prstGeom prst="rect">
            <a:avLst/>
          </a:prstGeom>
          <a:noFill/>
        </p:spPr>
        <p:txBody>
          <a:bodyPr wrap="square">
            <a:spAutoFit/>
          </a:bodyPr>
          <a:lstStyle/>
          <a:p>
            <a:pPr>
              <a:spcBef>
                <a:spcPts val="600"/>
              </a:spcBef>
            </a:pPr>
            <a:r>
              <a:rPr lang="es-ES" sz="2000" b="1" dirty="0"/>
              <a:t>En ese tiempo, la Palabra de Dios estaría vestida de “cilicio” –grandes penalidades– (v. 3) [42 meses x 30 días = 1.260 días (en profecía, 1.260 años)].</a:t>
            </a:r>
          </a:p>
        </p:txBody>
      </p:sp>
      <p:sp>
        <p:nvSpPr>
          <p:cNvPr id="11" name="CuadroTexto 10">
            <a:extLst>
              <a:ext uri="{FF2B5EF4-FFF2-40B4-BE49-F238E27FC236}">
                <a16:creationId xmlns:a16="http://schemas.microsoft.com/office/drawing/2014/main" id="{CA2AF4CF-DDAE-E018-FBD6-050C5568EC66}"/>
              </a:ext>
            </a:extLst>
          </p:cNvPr>
          <p:cNvSpPr txBox="1"/>
          <p:nvPr/>
        </p:nvSpPr>
        <p:spPr>
          <a:xfrm>
            <a:off x="141055" y="1987775"/>
            <a:ext cx="7107470" cy="1015663"/>
          </a:xfrm>
          <a:prstGeom prst="rect">
            <a:avLst/>
          </a:prstGeom>
          <a:noFill/>
        </p:spPr>
        <p:txBody>
          <a:bodyPr wrap="square">
            <a:spAutoFit/>
          </a:bodyPr>
          <a:lstStyle/>
          <a:p>
            <a:pPr>
              <a:spcBef>
                <a:spcPts val="600"/>
              </a:spcBef>
            </a:pPr>
            <a:r>
              <a:rPr lang="es-ES" sz="2000" b="1" dirty="0"/>
              <a:t>El Atrio del Santuario Celestial es la Tierra, donde los “gentiles” –incrédulos– pisotean la “ciudad santa” –el pueblo de Dios– durante 42 meses (v. 2).</a:t>
            </a:r>
          </a:p>
        </p:txBody>
      </p:sp>
      <p:sp>
        <p:nvSpPr>
          <p:cNvPr id="13" name="CuadroTexto 12">
            <a:extLst>
              <a:ext uri="{FF2B5EF4-FFF2-40B4-BE49-F238E27FC236}">
                <a16:creationId xmlns:a16="http://schemas.microsoft.com/office/drawing/2014/main" id="{0D9BB1C4-4063-F05B-B7A4-3A7D3113017B}"/>
              </a:ext>
            </a:extLst>
          </p:cNvPr>
          <p:cNvSpPr txBox="1"/>
          <p:nvPr/>
        </p:nvSpPr>
        <p:spPr>
          <a:xfrm>
            <a:off x="1809749" y="5857726"/>
            <a:ext cx="5438776" cy="1015663"/>
          </a:xfrm>
          <a:prstGeom prst="rect">
            <a:avLst/>
          </a:prstGeom>
          <a:noFill/>
        </p:spPr>
        <p:txBody>
          <a:bodyPr wrap="square">
            <a:spAutoFit/>
          </a:bodyPr>
          <a:lstStyle/>
          <a:p>
            <a:pPr>
              <a:spcBef>
                <a:spcPts val="600"/>
              </a:spcBef>
            </a:pPr>
            <a:r>
              <a:rPr lang="es-ES" sz="2000" b="1" dirty="0"/>
              <a:t>Cerca del final de este periodo, los reformadores dieron un alivio momentáneo a esta persecución (Mt. 24:22).</a:t>
            </a:r>
          </a:p>
        </p:txBody>
      </p:sp>
    </p:spTree>
    <p:extLst>
      <p:ext uri="{BB962C8B-B14F-4D97-AF65-F5344CB8AC3E}">
        <p14:creationId xmlns:p14="http://schemas.microsoft.com/office/powerpoint/2010/main" val="20213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290">
                                          <p:stCondLst>
                                            <p:cond delay="0"/>
                                          </p:stCondLst>
                                        </p:cTn>
                                        <p:tgtEl>
                                          <p:spTgt spid="2"/>
                                        </p:tgtEl>
                                      </p:cBhvr>
                                    </p:animEffect>
                                    <p:anim calcmode="lin" valueType="num">
                                      <p:cBhvr>
                                        <p:cTn id="17"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2" dur="13">
                                          <p:stCondLst>
                                            <p:cond delay="325"/>
                                          </p:stCondLst>
                                        </p:cTn>
                                        <p:tgtEl>
                                          <p:spTgt spid="2"/>
                                        </p:tgtEl>
                                      </p:cBhvr>
                                      <p:to x="100000" y="60000"/>
                                    </p:animScale>
                                    <p:animScale>
                                      <p:cBhvr>
                                        <p:cTn id="23" dur="83" decel="50000">
                                          <p:stCondLst>
                                            <p:cond delay="338"/>
                                          </p:stCondLst>
                                        </p:cTn>
                                        <p:tgtEl>
                                          <p:spTgt spid="2"/>
                                        </p:tgtEl>
                                      </p:cBhvr>
                                      <p:to x="100000" y="100000"/>
                                    </p:animScale>
                                    <p:animScale>
                                      <p:cBhvr>
                                        <p:cTn id="24" dur="13">
                                          <p:stCondLst>
                                            <p:cond delay="656"/>
                                          </p:stCondLst>
                                        </p:cTn>
                                        <p:tgtEl>
                                          <p:spTgt spid="2"/>
                                        </p:tgtEl>
                                      </p:cBhvr>
                                      <p:to x="100000" y="80000"/>
                                    </p:animScale>
                                    <p:animScale>
                                      <p:cBhvr>
                                        <p:cTn id="25" dur="83" decel="50000">
                                          <p:stCondLst>
                                            <p:cond delay="669"/>
                                          </p:stCondLst>
                                        </p:cTn>
                                        <p:tgtEl>
                                          <p:spTgt spid="2"/>
                                        </p:tgtEl>
                                      </p:cBhvr>
                                      <p:to x="100000" y="100000"/>
                                    </p:animScale>
                                    <p:animScale>
                                      <p:cBhvr>
                                        <p:cTn id="26" dur="13">
                                          <p:stCondLst>
                                            <p:cond delay="821"/>
                                          </p:stCondLst>
                                        </p:cTn>
                                        <p:tgtEl>
                                          <p:spTgt spid="2"/>
                                        </p:tgtEl>
                                      </p:cBhvr>
                                      <p:to x="100000" y="90000"/>
                                    </p:animScale>
                                    <p:animScale>
                                      <p:cBhvr>
                                        <p:cTn id="27" dur="83" decel="50000">
                                          <p:stCondLst>
                                            <p:cond delay="834"/>
                                          </p:stCondLst>
                                        </p:cTn>
                                        <p:tgtEl>
                                          <p:spTgt spid="2"/>
                                        </p:tgtEl>
                                      </p:cBhvr>
                                      <p:to x="100000" y="100000"/>
                                    </p:animScale>
                                    <p:animScale>
                                      <p:cBhvr>
                                        <p:cTn id="28" dur="13">
                                          <p:stCondLst>
                                            <p:cond delay="904"/>
                                          </p:stCondLst>
                                        </p:cTn>
                                        <p:tgtEl>
                                          <p:spTgt spid="2"/>
                                        </p:tgtEl>
                                      </p:cBhvr>
                                      <p:to x="100000" y="95000"/>
                                    </p:animScale>
                                    <p:animScale>
                                      <p:cBhvr>
                                        <p:cTn id="29" dur="83" decel="50000">
                                          <p:stCondLst>
                                            <p:cond delay="917"/>
                                          </p:stCondLst>
                                        </p:cTn>
                                        <p:tgtEl>
                                          <p:spTgt spid="2"/>
                                        </p:tgtEl>
                                      </p:cBhvr>
                                      <p:to x="100000" y="100000"/>
                                    </p:animScale>
                                  </p:childTnLst>
                                </p:cTn>
                              </p:par>
                            </p:childTnLst>
                          </p:cTn>
                        </p:par>
                        <p:par>
                          <p:cTn id="30" fill="hold">
                            <p:stCondLst>
                              <p:cond delay="2000"/>
                            </p:stCondLst>
                            <p:childTnLst>
                              <p:par>
                                <p:cTn id="31" presetID="16" presetClass="entr" presetSubtype="37"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out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1+#ppt_w/2"/>
                                          </p:val>
                                        </p:tav>
                                        <p:tav tm="100000">
                                          <p:val>
                                            <p:strVal val="#ppt_x"/>
                                          </p:val>
                                        </p:tav>
                                      </p:tavLst>
                                    </p:anim>
                                    <p:anim calcmode="lin" valueType="num">
                                      <p:cBhvr additive="base">
                                        <p:cTn id="5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79C5975C-AF90-60DB-9ABF-C717D4CF4400}"/>
              </a:ext>
            </a:extLst>
          </p:cNvPr>
          <p:cNvSpPr>
            <a:spLocks noGrp="1" noRot="1" noMove="1" noResize="1" noEditPoints="1" noAdjustHandles="1" noChangeArrowheads="1" noChangeShapeType="1"/>
          </p:cNvSpPr>
          <p:nvPr/>
        </p:nvSpPr>
        <p:spPr>
          <a:xfrm>
            <a:off x="0" y="0"/>
            <a:ext cx="12192000" cy="132787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B0E6050-55D0-7418-AE0E-56B564776341}"/>
              </a:ext>
            </a:extLst>
          </p:cNvPr>
          <p:cNvSpPr txBox="1"/>
          <p:nvPr/>
        </p:nvSpPr>
        <p:spPr>
          <a:xfrm>
            <a:off x="0" y="0"/>
            <a:ext cx="9991726" cy="769441"/>
          </a:xfrm>
          <a:prstGeom prst="rect">
            <a:avLst/>
          </a:prstGeom>
          <a:noFill/>
        </p:spPr>
        <p:txBody>
          <a:bodyPr wrap="square">
            <a:spAutoFit/>
          </a:bodyPr>
          <a:lstStyle/>
          <a:p>
            <a:pPr algn="ctr"/>
            <a:r>
              <a:rPr lang="es-ES" sz="4400" b="1" dirty="0">
                <a:ln w="6600">
                  <a:solidFill>
                    <a:schemeClr val="tx2">
                      <a:lumMod val="75000"/>
                    </a:schemeClr>
                  </a:solidFill>
                  <a:prstDash val="solid"/>
                </a:ln>
                <a:solidFill>
                  <a:srgbClr val="C00000"/>
                </a:solidFill>
                <a:effectLst>
                  <a:outerShdw dist="38100" dir="2700000" algn="tl" rotWithShape="0">
                    <a:schemeClr val="tx2">
                      <a:lumMod val="75000"/>
                    </a:schemeClr>
                  </a:outerShdw>
                </a:effectLst>
              </a:rPr>
              <a:t>¿CÓMO MURIERON?</a:t>
            </a:r>
          </a:p>
        </p:txBody>
      </p:sp>
      <p:sp>
        <p:nvSpPr>
          <p:cNvPr id="5" name="CuadroTexto 4">
            <a:extLst>
              <a:ext uri="{FF2B5EF4-FFF2-40B4-BE49-F238E27FC236}">
                <a16:creationId xmlns:a16="http://schemas.microsoft.com/office/drawing/2014/main" id="{17DD9B0A-1525-D086-860D-47960E70DEFD}"/>
              </a:ext>
            </a:extLst>
          </p:cNvPr>
          <p:cNvSpPr txBox="1"/>
          <p:nvPr/>
        </p:nvSpPr>
        <p:spPr>
          <a:xfrm>
            <a:off x="516732" y="633916"/>
            <a:ext cx="8958263" cy="646331"/>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“Cuando hayan acabado su testimonio, la bestia que sube del abismo hará guerra contra ellos, y los vencerá y los matará” </a:t>
            </a:r>
            <a:r>
              <a:rPr lang="es-ES" sz="1400" b="1" dirty="0">
                <a:solidFill>
                  <a:schemeClr val="accent3">
                    <a:lumMod val="50000"/>
                  </a:schemeClr>
                </a:solidFill>
                <a:latin typeface="Comic Sans MS" panose="030F0702030302020204" pitchFamily="66" charset="0"/>
              </a:rPr>
              <a:t>(Apocalipsis 11:7)</a:t>
            </a:r>
          </a:p>
        </p:txBody>
      </p:sp>
      <p:sp>
        <p:nvSpPr>
          <p:cNvPr id="6" name="CuadroTexto 5">
            <a:extLst>
              <a:ext uri="{FF2B5EF4-FFF2-40B4-BE49-F238E27FC236}">
                <a16:creationId xmlns:a16="http://schemas.microsoft.com/office/drawing/2014/main" id="{4912F030-BCAA-915F-4089-3A53FA0D5066}"/>
              </a:ext>
            </a:extLst>
          </p:cNvPr>
          <p:cNvSpPr txBox="1"/>
          <p:nvPr/>
        </p:nvSpPr>
        <p:spPr>
          <a:xfrm>
            <a:off x="123826" y="2366830"/>
            <a:ext cx="9867900"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¿Qué poder surgió al final de los 1.260 años, es decir, alrededor del año 1798?</a:t>
            </a:r>
          </a:p>
        </p:txBody>
      </p:sp>
      <p:graphicFrame>
        <p:nvGraphicFramePr>
          <p:cNvPr id="2" name="Diagrama 1">
            <a:extLst>
              <a:ext uri="{FF2B5EF4-FFF2-40B4-BE49-F238E27FC236}">
                <a16:creationId xmlns:a16="http://schemas.microsoft.com/office/drawing/2014/main" id="{7AB7CF44-8374-70FF-7FE0-744621476D84}"/>
              </a:ext>
            </a:extLst>
          </p:cNvPr>
          <p:cNvGraphicFramePr/>
          <p:nvPr>
            <p:extLst>
              <p:ext uri="{D42A27DB-BD31-4B8C-83A1-F6EECF244321}">
                <p14:modId xmlns:p14="http://schemas.microsoft.com/office/powerpoint/2010/main" val="719903576"/>
              </p:ext>
            </p:extLst>
          </p:nvPr>
        </p:nvGraphicFramePr>
        <p:xfrm>
          <a:off x="381000" y="3790978"/>
          <a:ext cx="11582400" cy="2580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7BA5DC0-A365-1C31-DDEC-C51378E3766E}"/>
              </a:ext>
            </a:extLst>
          </p:cNvPr>
          <p:cNvSpPr txBox="1"/>
          <p:nvPr/>
        </p:nvSpPr>
        <p:spPr>
          <a:xfrm>
            <a:off x="0" y="6418749"/>
            <a:ext cx="12192000" cy="400110"/>
          </a:xfrm>
          <a:prstGeom prst="rect">
            <a:avLst/>
          </a:prstGeom>
          <a:noFill/>
        </p:spPr>
        <p:txBody>
          <a:bodyPr wrap="square" rtlCol="0">
            <a:spAutoFit/>
          </a:bodyPr>
          <a:lstStyle/>
          <a:p>
            <a:pPr algn="ctr">
              <a:spcBef>
                <a:spcPts val="600"/>
              </a:spcBef>
            </a:pPr>
            <a:r>
              <a:rPr lang="es-ES" sz="2000" b="1" dirty="0">
                <a:solidFill>
                  <a:schemeClr val="bg1"/>
                </a:solidFill>
                <a:effectLst>
                  <a:outerShdw blurRad="38100" dist="38100" dir="2700000" algn="tl">
                    <a:srgbClr val="000000">
                      <a:alpha val="43137"/>
                    </a:srgbClr>
                  </a:outerShdw>
                </a:effectLst>
              </a:rPr>
              <a:t>Durante este periodo, la religión fue abolida, y la Biblia prohibida y quemada.</a:t>
            </a:r>
          </a:p>
        </p:txBody>
      </p:sp>
      <p:sp>
        <p:nvSpPr>
          <p:cNvPr id="9" name="CuadroTexto 8">
            <a:extLst>
              <a:ext uri="{FF2B5EF4-FFF2-40B4-BE49-F238E27FC236}">
                <a16:creationId xmlns:a16="http://schemas.microsoft.com/office/drawing/2014/main" id="{B5360AE7-EB5E-707E-C868-BCA956C782A7}"/>
              </a:ext>
            </a:extLst>
          </p:cNvPr>
          <p:cNvSpPr txBox="1"/>
          <p:nvPr/>
        </p:nvSpPr>
        <p:spPr>
          <a:xfrm>
            <a:off x="123826" y="1327873"/>
            <a:ext cx="9267824"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El abismo mencionado en Ap. 11:7 describe el lugar donde moran los demonios (Ap. 9:11; 20:1-3; </a:t>
            </a:r>
            <a:r>
              <a:rPr lang="es-ES" sz="2000" b="1" dirty="0" err="1">
                <a:solidFill>
                  <a:schemeClr val="bg1"/>
                </a:solidFill>
                <a:effectLst>
                  <a:outerShdw blurRad="38100" dist="38100" dir="2700000" algn="tl">
                    <a:srgbClr val="000000">
                      <a:alpha val="43137"/>
                    </a:srgbClr>
                  </a:outerShdw>
                </a:effectLst>
              </a:rPr>
              <a:t>Lc</a:t>
            </a:r>
            <a:r>
              <a:rPr lang="es-ES" sz="2000" b="1" dirty="0">
                <a:solidFill>
                  <a:schemeClr val="bg1"/>
                </a:solidFill>
                <a:effectLst>
                  <a:outerShdw blurRad="38100" dist="38100" dir="2700000" algn="tl">
                    <a:srgbClr val="000000">
                      <a:alpha val="43137"/>
                    </a:srgbClr>
                  </a:outerShdw>
                </a:effectLst>
              </a:rPr>
              <a:t>. 8:30-31). La bestia describe un poder político o religioso (al igual que ocurre con las otras bestias de Apocalipsis y de Daniel).</a:t>
            </a:r>
          </a:p>
        </p:txBody>
      </p:sp>
      <p:pic>
        <p:nvPicPr>
          <p:cNvPr id="10" name="Imagen 9">
            <a:extLst>
              <a:ext uri="{FF2B5EF4-FFF2-40B4-BE49-F238E27FC236}">
                <a16:creationId xmlns:a16="http://schemas.microsoft.com/office/drawing/2014/main" id="{3045222B-68BD-398E-EBCC-4F5F33F6AD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91726" y="209187"/>
            <a:ext cx="2047874" cy="3343638"/>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8373FD9-C831-CED1-6C38-976D44DADFB8}"/>
              </a:ext>
            </a:extLst>
          </p:cNvPr>
          <p:cNvSpPr txBox="1"/>
          <p:nvPr/>
        </p:nvSpPr>
        <p:spPr>
          <a:xfrm>
            <a:off x="123826" y="2766940"/>
            <a:ext cx="9801224"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Revolución Francesa, iniciada en 1789, dio lugar al denominado “gobierno del terror” (1793-1794), dejando muy claro quién estaba detrás de este gobierno: Satanás y sus demonios. A este gobierno se le denomina de tres maneras (Ap. 11:8):</a:t>
            </a:r>
          </a:p>
        </p:txBody>
      </p:sp>
    </p:spTree>
    <p:extLst>
      <p:ext uri="{BB962C8B-B14F-4D97-AF65-F5344CB8AC3E}">
        <p14:creationId xmlns:p14="http://schemas.microsoft.com/office/powerpoint/2010/main" val="7021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style.rotation</p:attrName>
                                        </p:attrNameLst>
                                      </p:cBhvr>
                                      <p:tavLst>
                                        <p:tav tm="0">
                                          <p:val>
                                            <p:fltVal val="720"/>
                                          </p:val>
                                        </p:tav>
                                        <p:tav tm="100000">
                                          <p:val>
                                            <p:fltVal val="0"/>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3"/>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2">
                                            <p:graphicEl>
                                              <a:dgm id="{003E632C-FAAC-4580-B85A-B17A546480AA}"/>
                                            </p:graphicEl>
                                          </p:spTgt>
                                        </p:tgtEl>
                                        <p:attrNameLst>
                                          <p:attrName>style.visibility</p:attrName>
                                        </p:attrNameLst>
                                      </p:cBhvr>
                                      <p:to>
                                        <p:strVal val="visible"/>
                                      </p:to>
                                    </p:set>
                                    <p:anim calcmode="lin" valueType="num">
                                      <p:cBhvr>
                                        <p:cTn id="52" dur="500" fill="hold"/>
                                        <p:tgtEl>
                                          <p:spTgt spid="2">
                                            <p:graphicEl>
                                              <a:dgm id="{003E632C-FAAC-4580-B85A-B17A546480AA}"/>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003E632C-FAAC-4580-B85A-B17A546480AA}"/>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003E632C-FAAC-4580-B85A-B17A546480AA}"/>
                                            </p:graphicEl>
                                          </p:spTgt>
                                        </p:tgtEl>
                                      </p:cBhvr>
                                    </p:animEffect>
                                    <p:anim calcmode="lin" valueType="num">
                                      <p:cBhvr>
                                        <p:cTn id="55" dur="500" fill="hold"/>
                                        <p:tgtEl>
                                          <p:spTgt spid="2">
                                            <p:graphicEl>
                                              <a:dgm id="{003E632C-FAAC-4580-B85A-B17A546480AA}"/>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003E632C-FAAC-4580-B85A-B17A546480AA}"/>
                                            </p:graphic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2">
                                            <p:graphicEl>
                                              <a:dgm id="{A5B41B5F-272D-4CC6-A2EE-4F14EAC6B30D}"/>
                                            </p:graphicEl>
                                          </p:spTgt>
                                        </p:tgtEl>
                                        <p:attrNameLst>
                                          <p:attrName>style.visibility</p:attrName>
                                        </p:attrNameLst>
                                      </p:cBhvr>
                                      <p:to>
                                        <p:strVal val="visible"/>
                                      </p:to>
                                    </p:set>
                                    <p:anim calcmode="lin" valueType="num">
                                      <p:cBhvr>
                                        <p:cTn id="59" dur="500" fill="hold"/>
                                        <p:tgtEl>
                                          <p:spTgt spid="2">
                                            <p:graphicEl>
                                              <a:dgm id="{A5B41B5F-272D-4CC6-A2EE-4F14EAC6B30D}"/>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5B41B5F-272D-4CC6-A2EE-4F14EAC6B30D}"/>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5B41B5F-272D-4CC6-A2EE-4F14EAC6B30D}"/>
                                            </p:graphicEl>
                                          </p:spTgt>
                                        </p:tgtEl>
                                      </p:cBhvr>
                                    </p:animEffect>
                                    <p:anim calcmode="lin" valueType="num">
                                      <p:cBhvr>
                                        <p:cTn id="62" dur="500" fill="hold"/>
                                        <p:tgtEl>
                                          <p:spTgt spid="2">
                                            <p:graphicEl>
                                              <a:dgm id="{A5B41B5F-272D-4CC6-A2EE-4F14EAC6B30D}"/>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5B41B5F-272D-4CC6-A2EE-4F14EAC6B30D}"/>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2">
                                            <p:graphicEl>
                                              <a:dgm id="{9339F677-6505-426E-A141-D2307934828C}"/>
                                            </p:graphicEl>
                                          </p:spTgt>
                                        </p:tgtEl>
                                        <p:attrNameLst>
                                          <p:attrName>style.visibility</p:attrName>
                                        </p:attrNameLst>
                                      </p:cBhvr>
                                      <p:to>
                                        <p:strVal val="visible"/>
                                      </p:to>
                                    </p:set>
                                    <p:anim calcmode="lin" valueType="num">
                                      <p:cBhvr>
                                        <p:cTn id="68" dur="500" fill="hold"/>
                                        <p:tgtEl>
                                          <p:spTgt spid="2">
                                            <p:graphicEl>
                                              <a:dgm id="{9339F677-6505-426E-A141-D2307934828C}"/>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9339F677-6505-426E-A141-D2307934828C}"/>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9339F677-6505-426E-A141-D2307934828C}"/>
                                            </p:graphicEl>
                                          </p:spTgt>
                                        </p:tgtEl>
                                      </p:cBhvr>
                                    </p:animEffect>
                                    <p:anim calcmode="lin" valueType="num">
                                      <p:cBhvr>
                                        <p:cTn id="71" dur="500" fill="hold"/>
                                        <p:tgtEl>
                                          <p:spTgt spid="2">
                                            <p:graphicEl>
                                              <a:dgm id="{9339F677-6505-426E-A141-D2307934828C}"/>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9339F677-6505-426E-A141-D2307934828C}"/>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2F7E4ED5-89E4-4BF1-8F1E-9470640FDF45}"/>
                                            </p:graphicEl>
                                          </p:spTgt>
                                        </p:tgtEl>
                                        <p:attrNameLst>
                                          <p:attrName>style.visibility</p:attrName>
                                        </p:attrNameLst>
                                      </p:cBhvr>
                                      <p:to>
                                        <p:strVal val="visible"/>
                                      </p:to>
                                    </p:set>
                                    <p:anim calcmode="lin" valueType="num">
                                      <p:cBhvr>
                                        <p:cTn id="75" dur="500" fill="hold"/>
                                        <p:tgtEl>
                                          <p:spTgt spid="2">
                                            <p:graphicEl>
                                              <a:dgm id="{2F7E4ED5-89E4-4BF1-8F1E-9470640FDF45}"/>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2F7E4ED5-89E4-4BF1-8F1E-9470640FDF45}"/>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2F7E4ED5-89E4-4BF1-8F1E-9470640FDF45}"/>
                                            </p:graphicEl>
                                          </p:spTgt>
                                        </p:tgtEl>
                                      </p:cBhvr>
                                    </p:animEffect>
                                    <p:anim calcmode="lin" valueType="num">
                                      <p:cBhvr>
                                        <p:cTn id="78" dur="500" fill="hold"/>
                                        <p:tgtEl>
                                          <p:spTgt spid="2">
                                            <p:graphicEl>
                                              <a:dgm id="{2F7E4ED5-89E4-4BF1-8F1E-9470640FDF45}"/>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2F7E4ED5-89E4-4BF1-8F1E-9470640FDF45}"/>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528" fill="hold" grpId="0" nodeType="clickEffect">
                                  <p:stCondLst>
                                    <p:cond delay="0"/>
                                  </p:stCondLst>
                                  <p:childTnLst>
                                    <p:set>
                                      <p:cBhvr>
                                        <p:cTn id="83" dur="1" fill="hold">
                                          <p:stCondLst>
                                            <p:cond delay="0"/>
                                          </p:stCondLst>
                                        </p:cTn>
                                        <p:tgtEl>
                                          <p:spTgt spid="2">
                                            <p:graphicEl>
                                              <a:dgm id="{643432C9-2C33-44CE-A5CC-E2A71983A1B3}"/>
                                            </p:graphicEl>
                                          </p:spTgt>
                                        </p:tgtEl>
                                        <p:attrNameLst>
                                          <p:attrName>style.visibility</p:attrName>
                                        </p:attrNameLst>
                                      </p:cBhvr>
                                      <p:to>
                                        <p:strVal val="visible"/>
                                      </p:to>
                                    </p:set>
                                    <p:anim calcmode="lin" valueType="num">
                                      <p:cBhvr>
                                        <p:cTn id="84" dur="500" fill="hold"/>
                                        <p:tgtEl>
                                          <p:spTgt spid="2">
                                            <p:graphicEl>
                                              <a:dgm id="{643432C9-2C33-44CE-A5CC-E2A71983A1B3}"/>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43432C9-2C33-44CE-A5CC-E2A71983A1B3}"/>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43432C9-2C33-44CE-A5CC-E2A71983A1B3}"/>
                                            </p:graphicEl>
                                          </p:spTgt>
                                        </p:tgtEl>
                                      </p:cBhvr>
                                    </p:animEffect>
                                    <p:anim calcmode="lin" valueType="num">
                                      <p:cBhvr>
                                        <p:cTn id="87" dur="500" fill="hold"/>
                                        <p:tgtEl>
                                          <p:spTgt spid="2">
                                            <p:graphicEl>
                                              <a:dgm id="{643432C9-2C33-44CE-A5CC-E2A71983A1B3}"/>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43432C9-2C33-44CE-A5CC-E2A71983A1B3}"/>
                                            </p:graphicEl>
                                          </p:spTgt>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0"/>
                                  </p:stCondLst>
                                  <p:childTnLst>
                                    <p:set>
                                      <p:cBhvr>
                                        <p:cTn id="90" dur="1" fill="hold">
                                          <p:stCondLst>
                                            <p:cond delay="0"/>
                                          </p:stCondLst>
                                        </p:cTn>
                                        <p:tgtEl>
                                          <p:spTgt spid="2">
                                            <p:graphicEl>
                                              <a:dgm id="{3A6EEBA3-165D-4685-85D8-7B506A1AF08D}"/>
                                            </p:graphicEl>
                                          </p:spTgt>
                                        </p:tgtEl>
                                        <p:attrNameLst>
                                          <p:attrName>style.visibility</p:attrName>
                                        </p:attrNameLst>
                                      </p:cBhvr>
                                      <p:to>
                                        <p:strVal val="visible"/>
                                      </p:to>
                                    </p:set>
                                    <p:anim calcmode="lin" valueType="num">
                                      <p:cBhvr>
                                        <p:cTn id="91" dur="500" fill="hold"/>
                                        <p:tgtEl>
                                          <p:spTgt spid="2">
                                            <p:graphicEl>
                                              <a:dgm id="{3A6EEBA3-165D-4685-85D8-7B506A1AF08D}"/>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3A6EEBA3-165D-4685-85D8-7B506A1AF08D}"/>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3A6EEBA3-165D-4685-85D8-7B506A1AF08D}"/>
                                            </p:graphicEl>
                                          </p:spTgt>
                                        </p:tgtEl>
                                      </p:cBhvr>
                                    </p:animEffect>
                                    <p:anim calcmode="lin" valueType="num">
                                      <p:cBhvr>
                                        <p:cTn id="94" dur="500" fill="hold"/>
                                        <p:tgtEl>
                                          <p:spTgt spid="2">
                                            <p:graphicEl>
                                              <a:dgm id="{3A6EEBA3-165D-4685-85D8-7B506A1AF08D}"/>
                                            </p:graphicEl>
                                          </p:spTgt>
                                        </p:tgtEl>
                                        <p:attrNameLst>
                                          <p:attrName>ppt_x</p:attrName>
                                        </p:attrNameLst>
                                      </p:cBhvr>
                                      <p:tavLst>
                                        <p:tav tm="0">
                                          <p:val>
                                            <p:fltVal val="0.5"/>
                                          </p:val>
                                        </p:tav>
                                        <p:tav tm="100000">
                                          <p:val>
                                            <p:strVal val="#ppt_x"/>
                                          </p:val>
                                        </p:tav>
                                      </p:tavLst>
                                    </p:anim>
                                    <p:anim calcmode="lin" valueType="num">
                                      <p:cBhvr>
                                        <p:cTn id="95" dur="500" fill="hold"/>
                                        <p:tgtEl>
                                          <p:spTgt spid="2">
                                            <p:graphicEl>
                                              <a:dgm id="{3A6EEBA3-165D-4685-85D8-7B506A1AF08D}"/>
                                            </p:graphicEl>
                                          </p:spTgt>
                                        </p:tgtEl>
                                        <p:attrNameLst>
                                          <p:attrName>ppt_y</p:attrName>
                                        </p:attrNameLst>
                                      </p:cBhvr>
                                      <p:tavLst>
                                        <p:tav tm="0">
                                          <p:val>
                                            <p:fltVal val="0.5"/>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out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6D757-14DD-1D62-9EAC-1DC5C08B83D2}"/>
              </a:ext>
            </a:extLst>
          </p:cNvPr>
          <p:cNvSpPr txBox="1"/>
          <p:nvPr/>
        </p:nvSpPr>
        <p:spPr>
          <a:xfrm>
            <a:off x="1352145" y="783975"/>
            <a:ext cx="9202366" cy="4893647"/>
          </a:xfrm>
          <a:prstGeom prst="rect">
            <a:avLst/>
          </a:prstGeom>
          <a:noFill/>
        </p:spPr>
        <p:txBody>
          <a:bodyPr wrap="square">
            <a:spAutoFit/>
          </a:bodyPr>
          <a:lstStyle/>
          <a:p>
            <a:pPr>
              <a:spcBef>
                <a:spcPts val="600"/>
              </a:spcBef>
            </a:pPr>
            <a:r>
              <a:rPr lang="es-ES" sz="2600" b="1" dirty="0">
                <a:solidFill>
                  <a:schemeClr val="bg1"/>
                </a:solidFill>
                <a:latin typeface="Constantia" panose="02030602050306030303" pitchFamily="18" charset="0"/>
              </a:rPr>
              <a:t>“El poder ateo que gobernó a Francia durante la Revolución y el reinado del terror, hizo a Dios y a la Biblia una guerra como nunca la presenciara el mundo. El culto de la Deidad fue abolido por la asamblea nacional. Se recogían Biblias para quemarlas en las calles haciendo cuanta burla de ellas se podía. La ley de Dios fue pisoteada; las instituciones de la Biblia abolidas; el día del descanso semanal fue abandonado y en su lugar se consagraba un día de cada diez a la orgía y a la blasfemia. El bautismo y la comunión quedaron prohibidos. Y en los sitios más a la vista en los cementerios se fijaron avisos en que se declaraba que la muerte era un sueño eterno”</a:t>
            </a:r>
          </a:p>
        </p:txBody>
      </p:sp>
      <p:sp>
        <p:nvSpPr>
          <p:cNvPr id="4" name="CuadroTexto 3">
            <a:extLst>
              <a:ext uri="{FF2B5EF4-FFF2-40B4-BE49-F238E27FC236}">
                <a16:creationId xmlns:a16="http://schemas.microsoft.com/office/drawing/2014/main" id="{03418EF6-7C47-30AC-3F69-DEF2A9F49063}"/>
              </a:ext>
            </a:extLst>
          </p:cNvPr>
          <p:cNvSpPr txBox="1"/>
          <p:nvPr/>
        </p:nvSpPr>
        <p:spPr>
          <a:xfrm>
            <a:off x="6496605" y="6074025"/>
            <a:ext cx="4057906" cy="338554"/>
          </a:xfrm>
          <a:prstGeom prst="rect">
            <a:avLst/>
          </a:prstGeom>
          <a:noFill/>
        </p:spPr>
        <p:txBody>
          <a:bodyPr wrap="none" rtlCol="0">
            <a:spAutoFit/>
          </a:bodyPr>
          <a:lstStyle/>
          <a:p>
            <a:pPr algn="r"/>
            <a:r>
              <a:rPr lang="es-ES" sz="1600" b="1" dirty="0">
                <a:solidFill>
                  <a:schemeClr val="bg1"/>
                </a:solidFill>
              </a:rPr>
              <a:t>E. G. W. (El conflicto de los siglos, pg. 276)</a:t>
            </a:r>
          </a:p>
        </p:txBody>
      </p:sp>
    </p:spTree>
    <p:extLst>
      <p:ext uri="{BB962C8B-B14F-4D97-AF65-F5344CB8AC3E}">
        <p14:creationId xmlns:p14="http://schemas.microsoft.com/office/powerpoint/2010/main" val="7029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BDF6F84-362C-E5E4-86FF-FB6BEF48D7E3}"/>
              </a:ext>
            </a:extLst>
          </p:cNvPr>
          <p:cNvSpPr>
            <a:spLocks noGrp="1" noRot="1" noMove="1" noResize="1" noEditPoints="1" noAdjustHandles="1" noChangeArrowheads="1" noChangeShapeType="1"/>
          </p:cNvSpPr>
          <p:nvPr/>
        </p:nvSpPr>
        <p:spPr>
          <a:xfrm>
            <a:off x="0" y="0"/>
            <a:ext cx="12192000" cy="14116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F5C1310-A719-BC1E-AEE5-703079B5190A}"/>
              </a:ext>
            </a:extLst>
          </p:cNvPr>
          <p:cNvSpPr txBox="1"/>
          <p:nvPr/>
        </p:nvSpPr>
        <p:spPr>
          <a:xfrm>
            <a:off x="0" y="0"/>
            <a:ext cx="1219200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chemeClr val="accent4"/>
                </a:solidFill>
                <a:effectLst>
                  <a:outerShdw blurRad="38100" dist="38100" dir="2700000" algn="tl">
                    <a:srgbClr val="000000">
                      <a:alpha val="43137"/>
                    </a:srgbClr>
                  </a:outerShdw>
                </a:effectLst>
              </a:rPr>
              <a:t>¿CUÁNDO RESUCITARON Y SUBIERON AL CIELO?</a:t>
            </a:r>
          </a:p>
        </p:txBody>
      </p:sp>
      <p:sp>
        <p:nvSpPr>
          <p:cNvPr id="5" name="CuadroTexto 4">
            <a:extLst>
              <a:ext uri="{FF2B5EF4-FFF2-40B4-BE49-F238E27FC236}">
                <a16:creationId xmlns:a16="http://schemas.microsoft.com/office/drawing/2014/main" id="{5A9B3856-EB15-9EB1-694A-1EE7D98CF686}"/>
              </a:ext>
            </a:extLst>
          </p:cNvPr>
          <p:cNvSpPr txBox="1"/>
          <p:nvPr/>
        </p:nvSpPr>
        <p:spPr>
          <a:xfrm>
            <a:off x="671512" y="693241"/>
            <a:ext cx="10848975" cy="646331"/>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“Pero después de tres días y medio entró en ellos el espíritu de vida enviado por Dios, y se levantaron sobre sus pies, y cayó gran temor sobre los que los vieron” </a:t>
            </a:r>
            <a:r>
              <a:rPr lang="es-ES" sz="1400" b="1" dirty="0">
                <a:solidFill>
                  <a:schemeClr val="accent2">
                    <a:lumMod val="20000"/>
                    <a:lumOff val="80000"/>
                  </a:schemeClr>
                </a:solidFill>
                <a:effectLst>
                  <a:glow rad="127000">
                    <a:srgbClr val="2F4366"/>
                  </a:glow>
                  <a:outerShdw blurRad="38100" dist="38100" dir="2700000" algn="tl">
                    <a:srgbClr val="000000">
                      <a:alpha val="43137"/>
                    </a:srgbClr>
                  </a:outerShdw>
                </a:effectLst>
                <a:latin typeface="Comic Sans MS" panose="030F0702030302020204" pitchFamily="66" charset="0"/>
              </a:rPr>
              <a:t>(Apocalipsis 11:11)</a:t>
            </a:r>
          </a:p>
        </p:txBody>
      </p:sp>
      <p:sp>
        <p:nvSpPr>
          <p:cNvPr id="6" name="CuadroTexto 5">
            <a:extLst>
              <a:ext uri="{FF2B5EF4-FFF2-40B4-BE49-F238E27FC236}">
                <a16:creationId xmlns:a16="http://schemas.microsoft.com/office/drawing/2014/main" id="{7ADB4EC5-CA36-9792-4462-BEC7218CB17D}"/>
              </a:ext>
            </a:extLst>
          </p:cNvPr>
          <p:cNvSpPr txBox="1"/>
          <p:nvPr/>
        </p:nvSpPr>
        <p:spPr>
          <a:xfrm>
            <a:off x="4676774" y="1497329"/>
            <a:ext cx="7400925" cy="1631216"/>
          </a:xfrm>
          <a:prstGeom prst="rect">
            <a:avLst/>
          </a:prstGeom>
          <a:noFill/>
        </p:spPr>
        <p:txBody>
          <a:bodyPr wrap="square" rtlCol="0">
            <a:spAutoFit/>
          </a:bodyPr>
          <a:lstStyle/>
          <a:p>
            <a:pPr>
              <a:spcBef>
                <a:spcPts val="600"/>
              </a:spcBef>
            </a:pPr>
            <a:r>
              <a:rPr lang="es-ES" sz="2000" b="1" dirty="0"/>
              <a:t>El 26 de noviembre de 1793, París emitió un decreto aboliendo la religión. Dicho decreto fue anulado el 17 de junio de 1797. Durante este periodo de tres años y medio, Francia se regocijó y se alegró de haberse “liberado” de la tiranía de la religión, y de haber acallado la voz de la Biblia (Ap. 11:9-10).</a:t>
            </a:r>
          </a:p>
        </p:txBody>
      </p:sp>
      <p:pic>
        <p:nvPicPr>
          <p:cNvPr id="4" name="Imagen 3" descr="Imagen en blanco y negro&#10;&#10;Descripción generada automáticamente con confianza baja">
            <a:extLst>
              <a:ext uri="{FF2B5EF4-FFF2-40B4-BE49-F238E27FC236}">
                <a16:creationId xmlns:a16="http://schemas.microsoft.com/office/drawing/2014/main" id="{F24B3722-402F-4817-438A-467D16A5D1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1924" y="1566059"/>
            <a:ext cx="4336358" cy="2939266"/>
          </a:xfrm>
          <a:prstGeom prst="roundRect">
            <a:avLst>
              <a:gd name="adj" fmla="val 4167"/>
            </a:avLst>
          </a:prstGeom>
          <a:solidFill>
            <a:srgbClr val="FFFFFF"/>
          </a:solidFill>
          <a:ln w="76200" cap="sq">
            <a:solidFill>
              <a:srgbClr val="2F4366"/>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407C1E09-A040-B31C-3F1B-5D87E7D5AF8B}"/>
              </a:ext>
            </a:extLst>
          </p:cNvPr>
          <p:cNvSpPr txBox="1"/>
          <p:nvPr/>
        </p:nvSpPr>
        <p:spPr>
          <a:xfrm>
            <a:off x="54667" y="4595484"/>
            <a:ext cx="7031934" cy="2246769"/>
          </a:xfrm>
          <a:prstGeom prst="rect">
            <a:avLst/>
          </a:prstGeom>
          <a:noFill/>
        </p:spPr>
        <p:txBody>
          <a:bodyPr wrap="square">
            <a:spAutoFit/>
          </a:bodyPr>
          <a:lstStyle/>
          <a:p>
            <a:pPr>
              <a:spcBef>
                <a:spcPts val="600"/>
              </a:spcBef>
            </a:pPr>
            <a:r>
              <a:rPr lang="es-ES" sz="2000" b="1" dirty="0"/>
              <a:t>William Wilberforce creó en 1804 la primera Sociedad Bíblica para la distribución masiva de la Biblia. Los ejemplares de la Biblia existentes se multiplicaron por miles, hasta llegar a ser el primer libro en ventas del mundo. Actualmente, la distribución de la Palabra de Dios es imparable. Ha sido colocada por Dios en una situación en la que nadie ya puede destruirla (Ap. 11:12).</a:t>
            </a:r>
          </a:p>
        </p:txBody>
      </p:sp>
      <p:pic>
        <p:nvPicPr>
          <p:cNvPr id="9" name="Imagen 8">
            <a:extLst>
              <a:ext uri="{FF2B5EF4-FFF2-40B4-BE49-F238E27FC236}">
                <a16:creationId xmlns:a16="http://schemas.microsoft.com/office/drawing/2014/main" id="{79A519A1-E806-5C76-CE3C-80C06960B3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0611" y="4533929"/>
            <a:ext cx="4890414" cy="2153413"/>
          </a:xfrm>
          <a:prstGeom prst="roundRect">
            <a:avLst>
              <a:gd name="adj" fmla="val 914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contourClr>
          </a:sp3d>
        </p:spPr>
      </p:pic>
      <p:sp>
        <p:nvSpPr>
          <p:cNvPr id="7" name="CuadroTexto 6">
            <a:extLst>
              <a:ext uri="{FF2B5EF4-FFF2-40B4-BE49-F238E27FC236}">
                <a16:creationId xmlns:a16="http://schemas.microsoft.com/office/drawing/2014/main" id="{692FBCD2-6CD8-15C2-9155-534CC0C80BE5}"/>
              </a:ext>
            </a:extLst>
          </p:cNvPr>
          <p:cNvSpPr txBox="1"/>
          <p:nvPr/>
        </p:nvSpPr>
        <p:spPr>
          <a:xfrm>
            <a:off x="4676774" y="3128545"/>
            <a:ext cx="7400925" cy="1323439"/>
          </a:xfrm>
          <a:prstGeom prst="rect">
            <a:avLst/>
          </a:prstGeom>
          <a:noFill/>
        </p:spPr>
        <p:txBody>
          <a:bodyPr wrap="square">
            <a:spAutoFit/>
          </a:bodyPr>
          <a:lstStyle/>
          <a:p>
            <a:pPr>
              <a:spcBef>
                <a:spcPts val="600"/>
              </a:spcBef>
            </a:pPr>
            <a:r>
              <a:rPr lang="es-ES" sz="2000" b="1" dirty="0"/>
              <a:t>En lugar de quedar callada o destruida, la Biblia se alzó con más fuerza que antes. Las misiones protestantes llevaron el mensaje del evangelio hasta los confines de la Tierra</a:t>
            </a:r>
            <a:br>
              <a:rPr lang="es-ES" sz="2000" b="1" dirty="0"/>
            </a:br>
            <a:r>
              <a:rPr lang="es-ES" sz="2000" b="1" dirty="0"/>
              <a:t>(Ap. 11:11).</a:t>
            </a:r>
          </a:p>
        </p:txBody>
      </p:sp>
    </p:spTree>
    <p:extLst>
      <p:ext uri="{BB962C8B-B14F-4D97-AF65-F5344CB8AC3E}">
        <p14:creationId xmlns:p14="http://schemas.microsoft.com/office/powerpoint/2010/main" val="396724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399</TotalTime>
  <Words>1586</Words>
  <Application>Microsoft Office PowerPoint</Application>
  <PresentationFormat>Panorámica</PresentationFormat>
  <Paragraphs>63</Paragraphs>
  <Slides>11</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75</cp:revision>
  <dcterms:created xsi:type="dcterms:W3CDTF">2024-04-27T06:09:06Z</dcterms:created>
  <dcterms:modified xsi:type="dcterms:W3CDTF">2024-04-27T21:03:02Z</dcterms:modified>
</cp:coreProperties>
</file>