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6" r:id="rId4"/>
    <p:sldId id="257" r:id="rId5"/>
    <p:sldId id="258" r:id="rId6"/>
    <p:sldId id="259" r:id="rId7"/>
    <p:sldId id="290" r:id="rId8"/>
    <p:sldId id="260" r:id="rId9"/>
    <p:sldId id="291" r:id="rId10"/>
    <p:sldId id="293" r:id="rId11"/>
    <p:sldId id="263" r:id="rId12"/>
    <p:sldId id="292" r:id="rId13"/>
    <p:sldId id="287" r:id="rId14"/>
    <p:sldId id="289"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A41"/>
    <a:srgbClr val="5C3532"/>
    <a:srgbClr val="1A5000"/>
    <a:srgbClr val="E4B43C"/>
    <a:srgbClr val="4DAD9D"/>
    <a:srgbClr val="C0E3DD"/>
    <a:srgbClr val="C4C8EE"/>
    <a:srgbClr val="89B6AF"/>
    <a:srgbClr val="B8A200"/>
    <a:srgbClr val="FFE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F1743-FB00-4C33-8801-18BA799D7977}" type="doc">
      <dgm:prSet loTypeId="urn:microsoft.com/office/officeart/2009/3/layout/SnapshotPictureList" loCatId="picture" qsTypeId="urn:microsoft.com/office/officeart/2005/8/quickstyle/3d3" qsCatId="3D" csTypeId="urn:microsoft.com/office/officeart/2005/8/colors/colorful5" csCatId="colorful" phldr="1"/>
      <dgm:spPr/>
      <dgm:t>
        <a:bodyPr/>
        <a:lstStyle/>
        <a:p>
          <a:endParaRPr lang="es-ES"/>
        </a:p>
      </dgm:t>
    </dgm:pt>
    <dgm:pt modelId="{CA3C7DB5-FEC3-4598-B83B-5961C05A66FF}">
      <dgm:prSet custT="1"/>
      <dgm:spPr/>
      <dgm:t>
        <a:bodyPr/>
        <a:lstStyle/>
        <a:p>
          <a:r>
            <a:rPr lang="es-ES" sz="1800" b="1" dirty="0"/>
            <a:t>“Deja primero”</a:t>
          </a:r>
          <a:endParaRPr lang="es-ES" sz="1800" dirty="0"/>
        </a:p>
      </dgm:t>
    </dgm:pt>
    <dgm:pt modelId="{18389408-70D2-444A-8A03-A1FFB28FF36E}" type="parTrans" cxnId="{FD5D7C23-9A8D-4EC7-9ABB-A620CBD2DE8B}">
      <dgm:prSet/>
      <dgm:spPr/>
      <dgm:t>
        <a:bodyPr/>
        <a:lstStyle/>
        <a:p>
          <a:endParaRPr lang="es-ES" sz="1800"/>
        </a:p>
      </dgm:t>
    </dgm:pt>
    <dgm:pt modelId="{7AEDF203-F055-476B-99FD-3501CD9CD1D4}" type="sibTrans" cxnId="{FD5D7C23-9A8D-4EC7-9ABB-A620CBD2DE8B}">
      <dgm:prSet/>
      <dgm:spPr/>
      <dgm:t>
        <a:bodyPr/>
        <a:lstStyle/>
        <a:p>
          <a:endParaRPr lang="es-ES" sz="1800"/>
        </a:p>
      </dgm:t>
    </dgm:pt>
    <dgm:pt modelId="{5418C5C2-5884-471C-A748-797F1803639B}">
      <dgm:prSet custT="1"/>
      <dgm:spPr/>
      <dgm:t>
        <a:bodyPr/>
        <a:lstStyle/>
        <a:p>
          <a:r>
            <a:rPr lang="es-ES" sz="1800" b="1" dirty="0"/>
            <a:t>“Perrillos”</a:t>
          </a:r>
          <a:endParaRPr lang="es-ES" sz="1800" dirty="0"/>
        </a:p>
      </dgm:t>
    </dgm:pt>
    <dgm:pt modelId="{FFBD6A79-E4CA-419F-A15C-A710DEC66674}" type="parTrans" cxnId="{9FC2651F-BA8C-49C3-8B4E-84CD60D3F9E0}">
      <dgm:prSet/>
      <dgm:spPr/>
      <dgm:t>
        <a:bodyPr/>
        <a:lstStyle/>
        <a:p>
          <a:endParaRPr lang="es-ES" sz="1800"/>
        </a:p>
      </dgm:t>
    </dgm:pt>
    <dgm:pt modelId="{A871EC6F-FFF4-4591-9FEA-C28D9068187E}" type="sibTrans" cxnId="{9FC2651F-BA8C-49C3-8B4E-84CD60D3F9E0}">
      <dgm:prSet/>
      <dgm:spPr/>
      <dgm:t>
        <a:bodyPr/>
        <a:lstStyle/>
        <a:p>
          <a:endParaRPr lang="es-ES" sz="1800"/>
        </a:p>
      </dgm:t>
    </dgm:pt>
    <dgm:pt modelId="{6D54CBB9-08C1-451B-A4D5-52BA208B3540}">
      <dgm:prSet custT="1"/>
      <dgm:spPr/>
      <dgm:t>
        <a:bodyPr/>
        <a:lstStyle/>
        <a:p>
          <a:r>
            <a:rPr lang="es-ES" sz="1800" b="1" dirty="0"/>
            <a:t>Ella podía pedir el segundo puesto y aprovechar las migajas de los saciados.</a:t>
          </a:r>
          <a:endParaRPr lang="es-ES" sz="1800" dirty="0"/>
        </a:p>
      </dgm:t>
    </dgm:pt>
    <dgm:pt modelId="{56EF3B04-9676-494F-A5A9-334BB32C9184}" type="parTrans" cxnId="{2065AEB6-8032-4D00-9F44-EAAC5899D16F}">
      <dgm:prSet/>
      <dgm:spPr/>
      <dgm:t>
        <a:bodyPr/>
        <a:lstStyle/>
        <a:p>
          <a:endParaRPr lang="es-ES" sz="1800"/>
        </a:p>
      </dgm:t>
    </dgm:pt>
    <dgm:pt modelId="{3AABBBB4-1CA4-439C-8A73-4B11A6A9800E}" type="sibTrans" cxnId="{2065AEB6-8032-4D00-9F44-EAAC5899D16F}">
      <dgm:prSet/>
      <dgm:spPr/>
      <dgm:t>
        <a:bodyPr/>
        <a:lstStyle/>
        <a:p>
          <a:endParaRPr lang="es-ES" sz="1800"/>
        </a:p>
      </dgm:t>
    </dgm:pt>
    <dgm:pt modelId="{C7F814C4-8ABA-4989-8F4B-969434095643}">
      <dgm:prSet custT="1"/>
      <dgm:spPr/>
      <dgm:t>
        <a:bodyPr/>
        <a:lstStyle/>
        <a:p>
          <a:r>
            <a:rPr lang="es-ES" sz="1800" b="1"/>
            <a:t>Los perros domesticados (no los callejeros) formaban parte de la familia y, por lo tanto, podían disfrutar de sus beneficios.</a:t>
          </a:r>
          <a:endParaRPr lang="es-ES" sz="1800"/>
        </a:p>
      </dgm:t>
    </dgm:pt>
    <dgm:pt modelId="{8A87C6E1-4AB4-4381-B435-22B4459439E1}" type="parTrans" cxnId="{3B8C3B92-CFD9-4CB2-BC52-4D14FC99F5BA}">
      <dgm:prSet/>
      <dgm:spPr/>
      <dgm:t>
        <a:bodyPr/>
        <a:lstStyle/>
        <a:p>
          <a:endParaRPr lang="es-ES" sz="1800"/>
        </a:p>
      </dgm:t>
    </dgm:pt>
    <dgm:pt modelId="{72CE0621-ECAC-495F-BEC5-D0C7BC8A3E74}" type="sibTrans" cxnId="{3B8C3B92-CFD9-4CB2-BC52-4D14FC99F5BA}">
      <dgm:prSet/>
      <dgm:spPr/>
      <dgm:t>
        <a:bodyPr/>
        <a:lstStyle/>
        <a:p>
          <a:endParaRPr lang="es-ES" sz="1800"/>
        </a:p>
      </dgm:t>
    </dgm:pt>
    <dgm:pt modelId="{EC16E38C-CA1A-4778-BCD8-B001C6BEC428}" type="pres">
      <dgm:prSet presAssocID="{1BFF1743-FB00-4C33-8801-18BA799D7977}" presName="Name0" presStyleCnt="0">
        <dgm:presLayoutVars>
          <dgm:chMax/>
          <dgm:chPref/>
          <dgm:dir/>
          <dgm:animLvl val="lvl"/>
        </dgm:presLayoutVars>
      </dgm:prSet>
      <dgm:spPr/>
    </dgm:pt>
    <dgm:pt modelId="{2BAF0E80-0394-4711-8B94-54E2FCBA6AB7}" type="pres">
      <dgm:prSet presAssocID="{CA3C7DB5-FEC3-4598-B83B-5961C05A66FF}" presName="composite" presStyleCnt="0"/>
      <dgm:spPr/>
    </dgm:pt>
    <dgm:pt modelId="{26B37E01-76EB-46C7-BD8B-FDDEFB82DEE7}" type="pres">
      <dgm:prSet presAssocID="{CA3C7DB5-FEC3-4598-B83B-5961C05A66FF}" presName="ParentAccentShape" presStyleLbl="trBgShp" presStyleIdx="0" presStyleCnt="4"/>
      <dgm:spPr>
        <a:solidFill>
          <a:schemeClr val="accent2">
            <a:lumMod val="60000"/>
            <a:lumOff val="40000"/>
          </a:schemeClr>
        </a:solidFill>
        <a:ln w="38100">
          <a:solidFill>
            <a:schemeClr val="accent2">
              <a:lumMod val="50000"/>
            </a:schemeClr>
          </a:solidFill>
        </a:ln>
      </dgm:spPr>
    </dgm:pt>
    <dgm:pt modelId="{2A853996-3911-48AC-BE4A-1A61CED087DC}" type="pres">
      <dgm:prSet presAssocID="{CA3C7DB5-FEC3-4598-B83B-5961C05A66FF}" presName="ParentText" presStyleLbl="revTx" presStyleIdx="0" presStyleCnt="4">
        <dgm:presLayoutVars>
          <dgm:chMax val="1"/>
          <dgm:chPref val="1"/>
          <dgm:bulletEnabled val="1"/>
        </dgm:presLayoutVars>
      </dgm:prSet>
      <dgm:spPr/>
    </dgm:pt>
    <dgm:pt modelId="{7585068C-A66D-4DAA-852F-40FB80074195}" type="pres">
      <dgm:prSet presAssocID="{CA3C7DB5-FEC3-4598-B83B-5961C05A66FF}" presName="ChildText" presStyleLbl="revTx" presStyleIdx="1" presStyleCnt="4">
        <dgm:presLayoutVars>
          <dgm:chMax val="0"/>
          <dgm:chPref val="0"/>
        </dgm:presLayoutVars>
      </dgm:prSet>
      <dgm:spPr/>
    </dgm:pt>
    <dgm:pt modelId="{06F04885-DAFA-4538-9071-78D8E3F90BAC}" type="pres">
      <dgm:prSet presAssocID="{CA3C7DB5-FEC3-4598-B83B-5961C05A66FF}" presName="ChildAccentShape" presStyleLbl="trBgShp" presStyleIdx="1" presStyleCnt="4"/>
      <dgm:spPr>
        <a:solidFill>
          <a:schemeClr val="accent2">
            <a:lumMod val="60000"/>
            <a:lumOff val="40000"/>
          </a:schemeClr>
        </a:solidFill>
        <a:ln w="38100">
          <a:solidFill>
            <a:schemeClr val="accent2">
              <a:lumMod val="50000"/>
            </a:schemeClr>
          </a:solidFill>
        </a:ln>
      </dgm:spPr>
    </dgm:pt>
    <dgm:pt modelId="{94B8336B-D5F6-4336-BAAE-6392F2325C72}" type="pres">
      <dgm:prSet presAssocID="{CA3C7DB5-FEC3-4598-B83B-5961C05A66FF}" presName="Image" presStyleLbl="alignImgPlace1" presStyleIdx="0" presStyleCnt="2"/>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C7A4D659-37CF-43BB-8A0C-82DD378DD276}" type="pres">
      <dgm:prSet presAssocID="{7AEDF203-F055-476B-99FD-3501CD9CD1D4}" presName="sibTrans" presStyleCnt="0"/>
      <dgm:spPr/>
    </dgm:pt>
    <dgm:pt modelId="{3F839820-3F99-489C-957F-7C2EC4DC5C4C}" type="pres">
      <dgm:prSet presAssocID="{5418C5C2-5884-471C-A748-797F1803639B}" presName="composite" presStyleCnt="0"/>
      <dgm:spPr/>
    </dgm:pt>
    <dgm:pt modelId="{C31A4A3F-958B-4A71-B59C-6A85C6372585}" type="pres">
      <dgm:prSet presAssocID="{5418C5C2-5884-471C-A748-797F1803639B}" presName="ParentAccentShape" presStyleLbl="trBgShp" presStyleIdx="2" presStyleCnt="4"/>
      <dgm: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8E8FABF0-AB5C-4957-9DCE-42C0BF8532F6}" type="pres">
      <dgm:prSet presAssocID="{5418C5C2-5884-471C-A748-797F1803639B}" presName="ParentText" presStyleLbl="revTx" presStyleIdx="2" presStyleCnt="4">
        <dgm:presLayoutVars>
          <dgm:chMax val="1"/>
          <dgm:chPref val="1"/>
          <dgm:bulletEnabled val="1"/>
        </dgm:presLayoutVars>
      </dgm:prSet>
      <dgm:spPr/>
    </dgm:pt>
    <dgm:pt modelId="{98BDD9DD-95DA-4AA4-9024-43EFD1E0FA91}" type="pres">
      <dgm:prSet presAssocID="{5418C5C2-5884-471C-A748-797F1803639B}" presName="ChildText" presStyleLbl="revTx" presStyleIdx="3" presStyleCnt="4">
        <dgm:presLayoutVars>
          <dgm:chMax val="0"/>
          <dgm:chPref val="0"/>
        </dgm:presLayoutVars>
      </dgm:prSet>
      <dgm:spPr/>
    </dgm:pt>
    <dgm:pt modelId="{E8ACC6C2-FED7-4E0A-AD73-C8A1D1E9A42C}" type="pres">
      <dgm:prSet presAssocID="{5418C5C2-5884-471C-A748-797F1803639B}" presName="ChildAccentShape" presStyleLbl="trBgShp" presStyleIdx="3" presStyleCnt="4"/>
      <dgm: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455F2C1C-DFD5-428C-B53C-127BFDC596B3}" type="pres">
      <dgm:prSet presAssocID="{5418C5C2-5884-471C-A748-797F1803639B}" presName="Image" presStyleLbl="alignImgPlace1" presStyleIdx="1" presStyleCnt="2"/>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dgm:spPr>
    </dgm:pt>
  </dgm:ptLst>
  <dgm:cxnLst>
    <dgm:cxn modelId="{9FC2651F-BA8C-49C3-8B4E-84CD60D3F9E0}" srcId="{1BFF1743-FB00-4C33-8801-18BA799D7977}" destId="{5418C5C2-5884-471C-A748-797F1803639B}" srcOrd="1" destOrd="0" parTransId="{FFBD6A79-E4CA-419F-A15C-A710DEC66674}" sibTransId="{A871EC6F-FFF4-4591-9FEA-C28D9068187E}"/>
    <dgm:cxn modelId="{FD5D7C23-9A8D-4EC7-9ABB-A620CBD2DE8B}" srcId="{1BFF1743-FB00-4C33-8801-18BA799D7977}" destId="{CA3C7DB5-FEC3-4598-B83B-5961C05A66FF}" srcOrd="0" destOrd="0" parTransId="{18389408-70D2-444A-8A03-A1FFB28FF36E}" sibTransId="{7AEDF203-F055-476B-99FD-3501CD9CD1D4}"/>
    <dgm:cxn modelId="{7333E46B-0D38-4C47-A008-B5C9A30989D9}" type="presOf" srcId="{5418C5C2-5884-471C-A748-797F1803639B}" destId="{8E8FABF0-AB5C-4957-9DCE-42C0BF8532F6}" srcOrd="0" destOrd="0" presId="urn:microsoft.com/office/officeart/2009/3/layout/SnapshotPictureList"/>
    <dgm:cxn modelId="{88CBDC86-C235-40CD-8908-E1F48A88E110}" type="presOf" srcId="{C7F814C4-8ABA-4989-8F4B-969434095643}" destId="{98BDD9DD-95DA-4AA4-9024-43EFD1E0FA91}" srcOrd="0" destOrd="0" presId="urn:microsoft.com/office/officeart/2009/3/layout/SnapshotPictureList"/>
    <dgm:cxn modelId="{B76A1992-8B6F-4F3C-8DAF-B6C0261223B6}" type="presOf" srcId="{6D54CBB9-08C1-451B-A4D5-52BA208B3540}" destId="{7585068C-A66D-4DAA-852F-40FB80074195}" srcOrd="0" destOrd="0" presId="urn:microsoft.com/office/officeart/2009/3/layout/SnapshotPictureList"/>
    <dgm:cxn modelId="{3B8C3B92-CFD9-4CB2-BC52-4D14FC99F5BA}" srcId="{5418C5C2-5884-471C-A748-797F1803639B}" destId="{C7F814C4-8ABA-4989-8F4B-969434095643}" srcOrd="0" destOrd="0" parTransId="{8A87C6E1-4AB4-4381-B435-22B4459439E1}" sibTransId="{72CE0621-ECAC-495F-BEC5-D0C7BC8A3E74}"/>
    <dgm:cxn modelId="{2065AEB6-8032-4D00-9F44-EAAC5899D16F}" srcId="{CA3C7DB5-FEC3-4598-B83B-5961C05A66FF}" destId="{6D54CBB9-08C1-451B-A4D5-52BA208B3540}" srcOrd="0" destOrd="0" parTransId="{56EF3B04-9676-494F-A5A9-334BB32C9184}" sibTransId="{3AABBBB4-1CA4-439C-8A73-4B11A6A9800E}"/>
    <dgm:cxn modelId="{4A3AFDE3-7631-4AD7-9A33-9229EFC36BD9}" type="presOf" srcId="{1BFF1743-FB00-4C33-8801-18BA799D7977}" destId="{EC16E38C-CA1A-4778-BCD8-B001C6BEC428}" srcOrd="0" destOrd="0" presId="urn:microsoft.com/office/officeart/2009/3/layout/SnapshotPictureList"/>
    <dgm:cxn modelId="{3C7D12EB-272B-4043-9CF8-30E2E6B02CF3}" type="presOf" srcId="{CA3C7DB5-FEC3-4598-B83B-5961C05A66FF}" destId="{2A853996-3911-48AC-BE4A-1A61CED087DC}" srcOrd="0" destOrd="0" presId="urn:microsoft.com/office/officeart/2009/3/layout/SnapshotPictureList"/>
    <dgm:cxn modelId="{25139EE1-E000-436F-84EB-B7617C05AB4F}" type="presParOf" srcId="{EC16E38C-CA1A-4778-BCD8-B001C6BEC428}" destId="{2BAF0E80-0394-4711-8B94-54E2FCBA6AB7}" srcOrd="0" destOrd="0" presId="urn:microsoft.com/office/officeart/2009/3/layout/SnapshotPictureList"/>
    <dgm:cxn modelId="{FC59386F-E81B-4B5A-94DF-9AAB4007F052}" type="presParOf" srcId="{2BAF0E80-0394-4711-8B94-54E2FCBA6AB7}" destId="{26B37E01-76EB-46C7-BD8B-FDDEFB82DEE7}" srcOrd="0" destOrd="0" presId="urn:microsoft.com/office/officeart/2009/3/layout/SnapshotPictureList"/>
    <dgm:cxn modelId="{54E4571D-1A30-45BB-8356-EB520C7AD4F4}" type="presParOf" srcId="{2BAF0E80-0394-4711-8B94-54E2FCBA6AB7}" destId="{2A853996-3911-48AC-BE4A-1A61CED087DC}" srcOrd="1" destOrd="0" presId="urn:microsoft.com/office/officeart/2009/3/layout/SnapshotPictureList"/>
    <dgm:cxn modelId="{6CA382DF-CD01-4634-9612-0BEF0C2173E4}" type="presParOf" srcId="{2BAF0E80-0394-4711-8B94-54E2FCBA6AB7}" destId="{7585068C-A66D-4DAA-852F-40FB80074195}" srcOrd="2" destOrd="0" presId="urn:microsoft.com/office/officeart/2009/3/layout/SnapshotPictureList"/>
    <dgm:cxn modelId="{223441D6-A1B1-4674-B6D5-CEEFEBD327FB}" type="presParOf" srcId="{2BAF0E80-0394-4711-8B94-54E2FCBA6AB7}" destId="{06F04885-DAFA-4538-9071-78D8E3F90BAC}" srcOrd="3" destOrd="0" presId="urn:microsoft.com/office/officeart/2009/3/layout/SnapshotPictureList"/>
    <dgm:cxn modelId="{D0C22B76-C198-492B-9C66-136F3CB25E61}" type="presParOf" srcId="{2BAF0E80-0394-4711-8B94-54E2FCBA6AB7}" destId="{94B8336B-D5F6-4336-BAAE-6392F2325C72}" srcOrd="4" destOrd="0" presId="urn:microsoft.com/office/officeart/2009/3/layout/SnapshotPictureList"/>
    <dgm:cxn modelId="{1FB25EC9-0B43-4D19-A528-AAE409FD4922}" type="presParOf" srcId="{EC16E38C-CA1A-4778-BCD8-B001C6BEC428}" destId="{C7A4D659-37CF-43BB-8A0C-82DD378DD276}" srcOrd="1" destOrd="0" presId="urn:microsoft.com/office/officeart/2009/3/layout/SnapshotPictureList"/>
    <dgm:cxn modelId="{D4CD0869-6219-462B-A406-7FF693E6DF88}" type="presParOf" srcId="{EC16E38C-CA1A-4778-BCD8-B001C6BEC428}" destId="{3F839820-3F99-489C-957F-7C2EC4DC5C4C}" srcOrd="2" destOrd="0" presId="urn:microsoft.com/office/officeart/2009/3/layout/SnapshotPictureList"/>
    <dgm:cxn modelId="{4883CF65-3854-4E7B-A341-0955CA2196EE}" type="presParOf" srcId="{3F839820-3F99-489C-957F-7C2EC4DC5C4C}" destId="{C31A4A3F-958B-4A71-B59C-6A85C6372585}" srcOrd="0" destOrd="0" presId="urn:microsoft.com/office/officeart/2009/3/layout/SnapshotPictureList"/>
    <dgm:cxn modelId="{D70AF59A-E3A0-420F-811A-8C943481C7A7}" type="presParOf" srcId="{3F839820-3F99-489C-957F-7C2EC4DC5C4C}" destId="{8E8FABF0-AB5C-4957-9DCE-42C0BF8532F6}" srcOrd="1" destOrd="0" presId="urn:microsoft.com/office/officeart/2009/3/layout/SnapshotPictureList"/>
    <dgm:cxn modelId="{8D094036-70DD-49EE-8D40-DDAEEBEA8BDF}" type="presParOf" srcId="{3F839820-3F99-489C-957F-7C2EC4DC5C4C}" destId="{98BDD9DD-95DA-4AA4-9024-43EFD1E0FA91}" srcOrd="2" destOrd="0" presId="urn:microsoft.com/office/officeart/2009/3/layout/SnapshotPictureList"/>
    <dgm:cxn modelId="{87E26D1B-99AF-4C0D-BBE6-97F7D2F992E5}" type="presParOf" srcId="{3F839820-3F99-489C-957F-7C2EC4DC5C4C}" destId="{E8ACC6C2-FED7-4E0A-AD73-C8A1D1E9A42C}" srcOrd="3" destOrd="0" presId="urn:microsoft.com/office/officeart/2009/3/layout/SnapshotPictureList"/>
    <dgm:cxn modelId="{AE048059-5EA3-4B6A-A37F-C29C59D19EED}" type="presParOf" srcId="{3F839820-3F99-489C-957F-7C2EC4DC5C4C}" destId="{455F2C1C-DFD5-428C-B53C-127BFDC596B3}" srcOrd="4" destOrd="0" presId="urn:microsoft.com/office/officeart/2009/3/layout/Snapshot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CC6C2-FED7-4E0A-AD73-C8A1D1E9A42C}">
      <dsp:nvSpPr>
        <dsp:cNvPr id="0" name=""/>
        <dsp:cNvSpPr/>
      </dsp:nvSpPr>
      <dsp: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C31A4A3F-958B-4A71-B59C-6A85C6372585}">
      <dsp:nvSpPr>
        <dsp:cNvPr id="0" name=""/>
        <dsp:cNvSpPr/>
      </dsp:nvSpPr>
      <dsp: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26B37E01-76EB-46C7-BD8B-FDDEFB82DEE7}">
      <dsp:nvSpPr>
        <dsp:cNvPr id="0" name=""/>
        <dsp:cNvSpPr/>
      </dsp:nvSpPr>
      <dsp:spPr>
        <a:xfrm>
          <a:off x="138962" y="356759"/>
          <a:ext cx="3501607" cy="2491783"/>
        </a:xfrm>
        <a:prstGeom prst="frame">
          <a:avLst>
            <a:gd name="adj1" fmla="val 5450"/>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6F04885-DAFA-4538-9071-78D8E3F90BAC}">
      <dsp:nvSpPr>
        <dsp:cNvPr id="0" name=""/>
        <dsp:cNvSpPr/>
      </dsp:nvSpPr>
      <dsp:spPr>
        <a:xfrm>
          <a:off x="5526573" y="356759"/>
          <a:ext cx="134633" cy="2491783"/>
        </a:xfrm>
        <a:prstGeom prst="rect">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94B8336B-D5F6-4336-BAAE-6392F2325C72}">
      <dsp:nvSpPr>
        <dsp:cNvPr id="0" name=""/>
        <dsp:cNvSpPr/>
      </dsp:nvSpPr>
      <dsp:spPr>
        <a:xfrm>
          <a:off x="4328" y="58191"/>
          <a:ext cx="3366974" cy="2357009"/>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2A853996-3911-48AC-BE4A-1A61CED087DC}">
      <dsp:nvSpPr>
        <dsp:cNvPr id="0" name=""/>
        <dsp:cNvSpPr/>
      </dsp:nvSpPr>
      <dsp:spPr>
        <a:xfrm>
          <a:off x="275858" y="2416038"/>
          <a:ext cx="3230077" cy="2957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“Deja primero”</a:t>
          </a:r>
          <a:endParaRPr lang="es-ES" sz="1800" kern="1200" dirty="0"/>
        </a:p>
      </dsp:txBody>
      <dsp:txXfrm>
        <a:off x="275858" y="2416038"/>
        <a:ext cx="3230077" cy="295777"/>
      </dsp:txXfrm>
    </dsp:sp>
    <dsp:sp modelId="{7585068C-A66D-4DAA-852F-40FB80074195}">
      <dsp:nvSpPr>
        <dsp:cNvPr id="0" name=""/>
        <dsp:cNvSpPr/>
      </dsp:nvSpPr>
      <dsp:spPr>
        <a:xfrm>
          <a:off x="3783123" y="356759"/>
          <a:ext cx="1600896"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s-ES" sz="1800" b="1" kern="1200" dirty="0"/>
            <a:t>Ella podía pedir el segundo puesto y aprovechar las migajas de los saciados.</a:t>
          </a:r>
          <a:endParaRPr lang="es-ES" sz="1800" kern="1200" dirty="0"/>
        </a:p>
      </dsp:txBody>
      <dsp:txXfrm>
        <a:off x="3783123" y="356759"/>
        <a:ext cx="1600896" cy="2491783"/>
      </dsp:txXfrm>
    </dsp:sp>
    <dsp:sp modelId="{455F2C1C-DFD5-428C-B53C-127BFDC596B3}">
      <dsp:nvSpPr>
        <dsp:cNvPr id="0" name=""/>
        <dsp:cNvSpPr/>
      </dsp:nvSpPr>
      <dsp:spPr>
        <a:xfrm>
          <a:off x="5940242" y="58191"/>
          <a:ext cx="3366974" cy="2357009"/>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E8FABF0-AB5C-4957-9DCE-42C0BF8532F6}">
      <dsp:nvSpPr>
        <dsp:cNvPr id="0" name=""/>
        <dsp:cNvSpPr/>
      </dsp:nvSpPr>
      <dsp:spPr>
        <a:xfrm>
          <a:off x="6211772" y="2416038"/>
          <a:ext cx="3230077" cy="2957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“Perrillos”</a:t>
          </a:r>
          <a:endParaRPr lang="es-ES" sz="1800" kern="1200" dirty="0"/>
        </a:p>
      </dsp:txBody>
      <dsp:txXfrm>
        <a:off x="6211772" y="2416038"/>
        <a:ext cx="3230077" cy="295777"/>
      </dsp:txXfrm>
    </dsp:sp>
    <dsp:sp modelId="{98BDD9DD-95DA-4AA4-9024-43EFD1E0FA91}">
      <dsp:nvSpPr>
        <dsp:cNvPr id="0" name=""/>
        <dsp:cNvSpPr/>
      </dsp:nvSpPr>
      <dsp:spPr>
        <a:xfrm>
          <a:off x="9719037" y="356759"/>
          <a:ext cx="1600896"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s-ES" sz="1800" b="1" kern="1200"/>
            <a:t>Los perros domesticados (no los callejeros) formaban parte de la familia y, por lo tanto, podían disfrutar de sus beneficios.</a:t>
          </a:r>
          <a:endParaRPr lang="es-ES" sz="1800" kern="1200"/>
        </a:p>
      </dsp:txBody>
      <dsp:txXfrm>
        <a:off x="9719037" y="356759"/>
        <a:ext cx="1600896" cy="2491783"/>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A9FAB-A8CE-150F-358C-6F0B0BFCBC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52B6A0C-C983-6BD5-5378-2315B764B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9D50AC-6081-F21C-148E-D16BD92458FD}"/>
              </a:ext>
            </a:extLst>
          </p:cNvPr>
          <p:cNvSpPr>
            <a:spLocks noGrp="1"/>
          </p:cNvSpPr>
          <p:nvPr>
            <p:ph type="dt" sz="half" idx="10"/>
          </p:nvPr>
        </p:nvSpPr>
        <p:spPr/>
        <p:txBody>
          <a:bodyPr/>
          <a:lstStyle/>
          <a:p>
            <a:fld id="{3897F8C3-7625-4F78-850E-F03FE734BE1F}" type="datetimeFigureOut">
              <a:rPr lang="es-ES" smtClean="0"/>
              <a:t>02/07/2024</a:t>
            </a:fld>
            <a:endParaRPr lang="es-ES"/>
          </a:p>
        </p:txBody>
      </p:sp>
      <p:sp>
        <p:nvSpPr>
          <p:cNvPr id="5" name="Marcador de pie de página 4">
            <a:extLst>
              <a:ext uri="{FF2B5EF4-FFF2-40B4-BE49-F238E27FC236}">
                <a16:creationId xmlns:a16="http://schemas.microsoft.com/office/drawing/2014/main" id="{F3CDFE73-8D02-E195-202A-FE78784F40D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51C8D1-F572-4F3C-225F-8603627C44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25965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9AB8F-6B03-7AE9-F064-34C6F76855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FFC9BA-9D3F-B414-1549-162AE82BE2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15BF98-0906-78F4-D728-20D457B0E12E}"/>
              </a:ext>
            </a:extLst>
          </p:cNvPr>
          <p:cNvSpPr>
            <a:spLocks noGrp="1"/>
          </p:cNvSpPr>
          <p:nvPr>
            <p:ph type="dt" sz="half" idx="10"/>
          </p:nvPr>
        </p:nvSpPr>
        <p:spPr/>
        <p:txBody>
          <a:bodyPr/>
          <a:lstStyle/>
          <a:p>
            <a:fld id="{3897F8C3-7625-4F78-850E-F03FE734BE1F}" type="datetimeFigureOut">
              <a:rPr lang="es-ES" smtClean="0"/>
              <a:t>02/07/2024</a:t>
            </a:fld>
            <a:endParaRPr lang="es-ES"/>
          </a:p>
        </p:txBody>
      </p:sp>
      <p:sp>
        <p:nvSpPr>
          <p:cNvPr id="5" name="Marcador de pie de página 4">
            <a:extLst>
              <a:ext uri="{FF2B5EF4-FFF2-40B4-BE49-F238E27FC236}">
                <a16:creationId xmlns:a16="http://schemas.microsoft.com/office/drawing/2014/main" id="{AA5E1FA5-2B2D-6B4A-4694-BD540A02B6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EE53FB-F645-9C8D-997A-25C99BD937E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89238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1726C0-772A-8843-A2A8-6AFC0B0609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D73B7F-8FE4-BA1A-A140-4986F33971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4E798E-28C4-393C-0AD3-3672E613BB00}"/>
              </a:ext>
            </a:extLst>
          </p:cNvPr>
          <p:cNvSpPr>
            <a:spLocks noGrp="1"/>
          </p:cNvSpPr>
          <p:nvPr>
            <p:ph type="dt" sz="half" idx="10"/>
          </p:nvPr>
        </p:nvSpPr>
        <p:spPr/>
        <p:txBody>
          <a:bodyPr/>
          <a:lstStyle/>
          <a:p>
            <a:fld id="{3897F8C3-7625-4F78-850E-F03FE734BE1F}" type="datetimeFigureOut">
              <a:rPr lang="es-ES" smtClean="0"/>
              <a:t>02/07/2024</a:t>
            </a:fld>
            <a:endParaRPr lang="es-ES"/>
          </a:p>
        </p:txBody>
      </p:sp>
      <p:sp>
        <p:nvSpPr>
          <p:cNvPr id="5" name="Marcador de pie de página 4">
            <a:extLst>
              <a:ext uri="{FF2B5EF4-FFF2-40B4-BE49-F238E27FC236}">
                <a16:creationId xmlns:a16="http://schemas.microsoft.com/office/drawing/2014/main" id="{53C0AC12-633A-2C75-EC73-09F6E2313C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FC2422-C208-CBC0-50D4-134D8E42C5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652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730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453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7459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88605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5630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360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808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450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4F45E-2ADF-F889-3B5A-3CFF94F45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86D83-22C4-57B1-CB31-69C5E74105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1DC7D0-ACB5-AB85-FAE6-47081FB25F06}"/>
              </a:ext>
            </a:extLst>
          </p:cNvPr>
          <p:cNvSpPr>
            <a:spLocks noGrp="1"/>
          </p:cNvSpPr>
          <p:nvPr>
            <p:ph type="dt" sz="half" idx="10"/>
          </p:nvPr>
        </p:nvSpPr>
        <p:spPr/>
        <p:txBody>
          <a:bodyPr/>
          <a:lstStyle/>
          <a:p>
            <a:fld id="{3897F8C3-7625-4F78-850E-F03FE734BE1F}" type="datetimeFigureOut">
              <a:rPr lang="es-ES" smtClean="0"/>
              <a:t>02/07/2024</a:t>
            </a:fld>
            <a:endParaRPr lang="es-ES"/>
          </a:p>
        </p:txBody>
      </p:sp>
      <p:sp>
        <p:nvSpPr>
          <p:cNvPr id="5" name="Marcador de pie de página 4">
            <a:extLst>
              <a:ext uri="{FF2B5EF4-FFF2-40B4-BE49-F238E27FC236}">
                <a16:creationId xmlns:a16="http://schemas.microsoft.com/office/drawing/2014/main" id="{1743FDA4-CA60-001C-D0B9-5CDD433E98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2B7E0E-BA09-ECC7-80AB-E1AE5611A339}"/>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72575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714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9830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886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42FEE-369C-4159-26B7-10A5D2EDB0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063FD8-6CD3-2A62-DCC4-22E5474362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24D497-EB5E-5D47-8126-9CF3B2C2EE46}"/>
              </a:ext>
            </a:extLst>
          </p:cNvPr>
          <p:cNvSpPr>
            <a:spLocks noGrp="1"/>
          </p:cNvSpPr>
          <p:nvPr>
            <p:ph type="dt" sz="half" idx="10"/>
          </p:nvPr>
        </p:nvSpPr>
        <p:spPr/>
        <p:txBody>
          <a:bodyPr/>
          <a:lstStyle/>
          <a:p>
            <a:fld id="{3897F8C3-7625-4F78-850E-F03FE734BE1F}" type="datetimeFigureOut">
              <a:rPr lang="es-ES" smtClean="0"/>
              <a:t>02/07/2024</a:t>
            </a:fld>
            <a:endParaRPr lang="es-ES"/>
          </a:p>
        </p:txBody>
      </p:sp>
      <p:sp>
        <p:nvSpPr>
          <p:cNvPr id="5" name="Marcador de pie de página 4">
            <a:extLst>
              <a:ext uri="{FF2B5EF4-FFF2-40B4-BE49-F238E27FC236}">
                <a16:creationId xmlns:a16="http://schemas.microsoft.com/office/drawing/2014/main" id="{EA4A2864-9391-62BA-3455-4994116549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8148E8-4EEE-49FF-EAC0-5F19150F6111}"/>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8068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8465D-5E59-8A14-8C42-8A66A42BC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9CED83-14F3-1228-31D9-8C0A21F08C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B3228D7-81DA-F1A8-4EAC-A3A924BF07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606504E-E21A-DD45-CC70-BE24EFE14659}"/>
              </a:ext>
            </a:extLst>
          </p:cNvPr>
          <p:cNvSpPr>
            <a:spLocks noGrp="1"/>
          </p:cNvSpPr>
          <p:nvPr>
            <p:ph type="dt" sz="half" idx="10"/>
          </p:nvPr>
        </p:nvSpPr>
        <p:spPr/>
        <p:txBody>
          <a:bodyPr/>
          <a:lstStyle/>
          <a:p>
            <a:fld id="{3897F8C3-7625-4F78-850E-F03FE734BE1F}" type="datetimeFigureOut">
              <a:rPr lang="es-ES" smtClean="0"/>
              <a:t>02/07/2024</a:t>
            </a:fld>
            <a:endParaRPr lang="es-ES"/>
          </a:p>
        </p:txBody>
      </p:sp>
      <p:sp>
        <p:nvSpPr>
          <p:cNvPr id="6" name="Marcador de pie de página 5">
            <a:extLst>
              <a:ext uri="{FF2B5EF4-FFF2-40B4-BE49-F238E27FC236}">
                <a16:creationId xmlns:a16="http://schemas.microsoft.com/office/drawing/2014/main" id="{36397D22-9AF4-0FFB-496A-14CAA5EAE0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C478DF-8C47-8A3C-B6E4-F05AE17B2B7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7143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F2466-37B8-AD38-D84F-790849B4D6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00468D-C9D7-7979-9175-872649594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3EAE01-7892-9D6E-E812-B9AD1180B4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E09CAA2-9C52-5C18-A1FB-96E29C240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A5FB40-5F99-AF5E-B692-5075E1AFAD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C0C44E8-8011-075A-2F4F-FCE9656A02C8}"/>
              </a:ext>
            </a:extLst>
          </p:cNvPr>
          <p:cNvSpPr>
            <a:spLocks noGrp="1"/>
          </p:cNvSpPr>
          <p:nvPr>
            <p:ph type="dt" sz="half" idx="10"/>
          </p:nvPr>
        </p:nvSpPr>
        <p:spPr/>
        <p:txBody>
          <a:bodyPr/>
          <a:lstStyle/>
          <a:p>
            <a:fld id="{3897F8C3-7625-4F78-850E-F03FE734BE1F}" type="datetimeFigureOut">
              <a:rPr lang="es-ES" smtClean="0"/>
              <a:t>02/07/2024</a:t>
            </a:fld>
            <a:endParaRPr lang="es-ES"/>
          </a:p>
        </p:txBody>
      </p:sp>
      <p:sp>
        <p:nvSpPr>
          <p:cNvPr id="8" name="Marcador de pie de página 7">
            <a:extLst>
              <a:ext uri="{FF2B5EF4-FFF2-40B4-BE49-F238E27FC236}">
                <a16:creationId xmlns:a16="http://schemas.microsoft.com/office/drawing/2014/main" id="{8237C5E2-407F-FEF8-CAED-C4F1BC4DDC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F844DA7-AB16-8016-FC7E-EFA3E9AC4974}"/>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42229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BCC23-1974-2EE3-55AA-C93451BC60B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CF3DFCA-FED9-C85F-B54F-B397D5E73AEF}"/>
              </a:ext>
            </a:extLst>
          </p:cNvPr>
          <p:cNvSpPr>
            <a:spLocks noGrp="1"/>
          </p:cNvSpPr>
          <p:nvPr>
            <p:ph type="dt" sz="half" idx="10"/>
          </p:nvPr>
        </p:nvSpPr>
        <p:spPr/>
        <p:txBody>
          <a:bodyPr/>
          <a:lstStyle/>
          <a:p>
            <a:fld id="{3897F8C3-7625-4F78-850E-F03FE734BE1F}" type="datetimeFigureOut">
              <a:rPr lang="es-ES" smtClean="0"/>
              <a:t>02/07/2024</a:t>
            </a:fld>
            <a:endParaRPr lang="es-ES"/>
          </a:p>
        </p:txBody>
      </p:sp>
      <p:sp>
        <p:nvSpPr>
          <p:cNvPr id="4" name="Marcador de pie de página 3">
            <a:extLst>
              <a:ext uri="{FF2B5EF4-FFF2-40B4-BE49-F238E27FC236}">
                <a16:creationId xmlns:a16="http://schemas.microsoft.com/office/drawing/2014/main" id="{E1295284-DA8B-1242-E6F1-59C14A77DE4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93AF5F0-0B14-2920-6C1B-F4C288D3078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15623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D0BE8C-E37B-3309-FD1D-CA916DAE1AF5}"/>
              </a:ext>
            </a:extLst>
          </p:cNvPr>
          <p:cNvSpPr>
            <a:spLocks noGrp="1"/>
          </p:cNvSpPr>
          <p:nvPr>
            <p:ph type="dt" sz="half" idx="10"/>
          </p:nvPr>
        </p:nvSpPr>
        <p:spPr/>
        <p:txBody>
          <a:bodyPr/>
          <a:lstStyle/>
          <a:p>
            <a:fld id="{3897F8C3-7625-4F78-850E-F03FE734BE1F}" type="datetimeFigureOut">
              <a:rPr lang="es-ES" smtClean="0"/>
              <a:t>02/07/2024</a:t>
            </a:fld>
            <a:endParaRPr lang="es-ES"/>
          </a:p>
        </p:txBody>
      </p:sp>
      <p:sp>
        <p:nvSpPr>
          <p:cNvPr id="3" name="Marcador de pie de página 2">
            <a:extLst>
              <a:ext uri="{FF2B5EF4-FFF2-40B4-BE49-F238E27FC236}">
                <a16:creationId xmlns:a16="http://schemas.microsoft.com/office/drawing/2014/main" id="{C46D8E20-D501-8A7C-A0C3-6232FB3411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3774298-59DF-36F6-00BD-88051994C75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40822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F04C3-F1E8-B69F-72FF-3EEA8DCFBE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8F10D0-9E72-382B-4334-B55CFF539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7474BD-C4DE-B2AD-2326-09BE576E6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17DF8A-63CE-ADB2-6490-C65F21403096}"/>
              </a:ext>
            </a:extLst>
          </p:cNvPr>
          <p:cNvSpPr>
            <a:spLocks noGrp="1"/>
          </p:cNvSpPr>
          <p:nvPr>
            <p:ph type="dt" sz="half" idx="10"/>
          </p:nvPr>
        </p:nvSpPr>
        <p:spPr/>
        <p:txBody>
          <a:bodyPr/>
          <a:lstStyle/>
          <a:p>
            <a:fld id="{3897F8C3-7625-4F78-850E-F03FE734BE1F}" type="datetimeFigureOut">
              <a:rPr lang="es-ES" smtClean="0"/>
              <a:t>02/07/2024</a:t>
            </a:fld>
            <a:endParaRPr lang="es-ES"/>
          </a:p>
        </p:txBody>
      </p:sp>
      <p:sp>
        <p:nvSpPr>
          <p:cNvPr id="6" name="Marcador de pie de página 5">
            <a:extLst>
              <a:ext uri="{FF2B5EF4-FFF2-40B4-BE49-F238E27FC236}">
                <a16:creationId xmlns:a16="http://schemas.microsoft.com/office/drawing/2014/main" id="{1144347E-1657-F47A-3B23-B1801E33E37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46396-050B-C5B9-0E72-28B56281E4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36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46759-9386-4830-BB7C-F6C7FEBFBA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DEBDF5C-4739-73EE-BF14-C1E334A59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1393E4-1AE3-EE74-C317-CEEC0B205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4CA165-1A08-ACFF-41EE-C6C571E363C8}"/>
              </a:ext>
            </a:extLst>
          </p:cNvPr>
          <p:cNvSpPr>
            <a:spLocks noGrp="1"/>
          </p:cNvSpPr>
          <p:nvPr>
            <p:ph type="dt" sz="half" idx="10"/>
          </p:nvPr>
        </p:nvSpPr>
        <p:spPr/>
        <p:txBody>
          <a:bodyPr/>
          <a:lstStyle/>
          <a:p>
            <a:fld id="{3897F8C3-7625-4F78-850E-F03FE734BE1F}" type="datetimeFigureOut">
              <a:rPr lang="es-ES" smtClean="0"/>
              <a:t>02/07/2024</a:t>
            </a:fld>
            <a:endParaRPr lang="es-ES"/>
          </a:p>
        </p:txBody>
      </p:sp>
      <p:sp>
        <p:nvSpPr>
          <p:cNvPr id="6" name="Marcador de pie de página 5">
            <a:extLst>
              <a:ext uri="{FF2B5EF4-FFF2-40B4-BE49-F238E27FC236}">
                <a16:creationId xmlns:a16="http://schemas.microsoft.com/office/drawing/2014/main" id="{668BFCC1-EAB5-89BB-8529-7F98F571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84B0BA-10AE-D190-4D27-34042C797A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5273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685075-0E9B-4CB8-35CA-645B955C9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7442C3-5B63-6E53-91E2-A8DF8CE00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2BD599-C616-CB97-3876-07A16E436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97F8C3-7625-4F78-850E-F03FE734BE1F}" type="datetimeFigureOut">
              <a:rPr lang="es-ES" smtClean="0"/>
              <a:t>02/07/2024</a:t>
            </a:fld>
            <a:endParaRPr lang="es-ES"/>
          </a:p>
        </p:txBody>
      </p:sp>
      <p:sp>
        <p:nvSpPr>
          <p:cNvPr id="5" name="Marcador de pie de página 4">
            <a:extLst>
              <a:ext uri="{FF2B5EF4-FFF2-40B4-BE49-F238E27FC236}">
                <a16:creationId xmlns:a16="http://schemas.microsoft.com/office/drawing/2014/main" id="{F6E05E21-8638-F068-F037-DFC4ABC20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AEA8020-DF57-6153-B332-4D9A18B19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AB7363-2F94-4FC9-A9A2-4E5362C8565C}" type="slidenum">
              <a:rPr lang="es-ES" smtClean="0"/>
              <a:t>‹Nº›</a:t>
            </a:fld>
            <a:endParaRPr lang="es-ES"/>
          </a:p>
        </p:txBody>
      </p:sp>
    </p:spTree>
    <p:extLst>
      <p:ext uri="{BB962C8B-B14F-4D97-AF65-F5344CB8AC3E}">
        <p14:creationId xmlns:p14="http://schemas.microsoft.com/office/powerpoint/2010/main" val="3907095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3509136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g"/><Relationship Id="rId7" Type="http://schemas.openxmlformats.org/officeDocument/2006/relationships/diagramQuickStyle" Target="../diagrams/quickStyle1.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jp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5C39D81-C1D0-BFD3-EDD7-1582ED6EC0D0}"/>
              </a:ext>
            </a:extLst>
          </p:cNvPr>
          <p:cNvGrpSpPr>
            <a:grpSpLocks noGrp="1" noUngrp="1" noRot="1" noMove="1" noResize="1"/>
          </p:cNvGrpSpPr>
          <p:nvPr/>
        </p:nvGrpSpPr>
        <p:grpSpPr>
          <a:xfrm>
            <a:off x="0" y="0"/>
            <a:ext cx="12192000" cy="6858000"/>
            <a:chOff x="0" y="0"/>
            <a:chExt cx="12192000" cy="6858000"/>
          </a:xfrm>
        </p:grpSpPr>
        <p:pic>
          <p:nvPicPr>
            <p:cNvPr id="3" name="Imagen 2" descr="Una persona sentado frente a una mesa con comida&#10;&#10;Descripción generada automáticamente con confianza media">
              <a:extLst>
                <a:ext uri="{FF2B5EF4-FFF2-40B4-BE49-F238E27FC236}">
                  <a16:creationId xmlns:a16="http://schemas.microsoft.com/office/drawing/2014/main" id="{455E08F4-AE98-9A54-4E9B-0D0E624F8F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762000"/>
              <a:ext cx="12192000" cy="6096000"/>
            </a:xfrm>
            <a:prstGeom prst="rect">
              <a:avLst/>
            </a:prstGeom>
          </p:spPr>
        </p:pic>
        <p:pic>
          <p:nvPicPr>
            <p:cNvPr id="9" name="Imagen 8">
              <a:extLst>
                <a:ext uri="{FF2B5EF4-FFF2-40B4-BE49-F238E27FC236}">
                  <a16:creationId xmlns:a16="http://schemas.microsoft.com/office/drawing/2014/main" id="{5F115A58-5C1C-07BA-DDC4-3BB7245CAC6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762000"/>
            </a:xfrm>
            <a:prstGeom prst="rect">
              <a:avLst/>
            </a:prstGeom>
          </p:spPr>
        </p:pic>
      </p:grpSp>
      <p:sp>
        <p:nvSpPr>
          <p:cNvPr id="4" name="CuadroTexto 3">
            <a:extLst>
              <a:ext uri="{FF2B5EF4-FFF2-40B4-BE49-F238E27FC236}">
                <a16:creationId xmlns:a16="http://schemas.microsoft.com/office/drawing/2014/main" id="{FD2FA5A7-B037-4CE5-438C-85E85F0573CE}"/>
              </a:ext>
            </a:extLst>
          </p:cNvPr>
          <p:cNvSpPr txBox="1"/>
          <p:nvPr/>
        </p:nvSpPr>
        <p:spPr>
          <a:xfrm>
            <a:off x="9525" y="128587"/>
            <a:ext cx="6315075"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6000" b="1" dirty="0">
                <a:ln/>
                <a:solidFill>
                  <a:srgbClr val="C43255"/>
                </a:solidFill>
              </a:rPr>
              <a:t>DE ADENTRO HACIA AFUERA</a:t>
            </a:r>
          </a:p>
        </p:txBody>
      </p:sp>
      <p:sp>
        <p:nvSpPr>
          <p:cNvPr id="5" name="CuadroTexto 4">
            <a:extLst>
              <a:ext uri="{FF2B5EF4-FFF2-40B4-BE49-F238E27FC236}">
                <a16:creationId xmlns:a16="http://schemas.microsoft.com/office/drawing/2014/main" id="{DEF314CD-57A1-1461-4DAE-80E5138152CD}"/>
              </a:ext>
            </a:extLst>
          </p:cNvPr>
          <p:cNvSpPr txBox="1"/>
          <p:nvPr/>
        </p:nvSpPr>
        <p:spPr>
          <a:xfrm>
            <a:off x="9172575" y="6187500"/>
            <a:ext cx="2800350" cy="584775"/>
          </a:xfrm>
          <a:prstGeom prst="rect">
            <a:avLst/>
          </a:prstGeom>
          <a:noFill/>
        </p:spPr>
        <p:txBody>
          <a:bodyPr wrap="square" rtlCol="0">
            <a:spAutoFit/>
          </a:bodyPr>
          <a:lstStyle/>
          <a:p>
            <a:pPr algn="ctr"/>
            <a:r>
              <a:rPr lang="es-ES" sz="1600" b="1" dirty="0">
                <a:solidFill>
                  <a:schemeClr val="bg2">
                    <a:lumMod val="20000"/>
                    <a:lumOff val="80000"/>
                  </a:schemeClr>
                </a:solidFill>
                <a:effectLst>
                  <a:outerShdw blurRad="38100" dist="38100" dir="2700000" algn="tl">
                    <a:srgbClr val="000000">
                      <a:alpha val="43137"/>
                    </a:srgbClr>
                  </a:outerShdw>
                </a:effectLst>
              </a:rPr>
              <a:t>Lección 6 para el 10 de agosto de 2024</a:t>
            </a:r>
          </a:p>
        </p:txBody>
      </p:sp>
    </p:spTree>
    <p:extLst>
      <p:ext uri="{BB962C8B-B14F-4D97-AF65-F5344CB8AC3E}">
        <p14:creationId xmlns:p14="http://schemas.microsoft.com/office/powerpoint/2010/main" val="13876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A8589154-0F8F-9E02-E0AE-7A4DAB9DC873}"/>
              </a:ext>
            </a:extLst>
          </p:cNvPr>
          <p:cNvSpPr>
            <a:spLocks noGrp="1" noRot="1" noMove="1" noResize="1" noEditPoints="1" noAdjustHandles="1" noChangeArrowheads="1" noChangeShapeType="1"/>
          </p:cNvSpPr>
          <p:nvPr/>
        </p:nvSpPr>
        <p:spPr>
          <a:xfrm>
            <a:off x="2976077" y="0"/>
            <a:ext cx="9215922" cy="1281112"/>
          </a:xfrm>
          <a:prstGeom prst="rect">
            <a:avLst/>
          </a:prstGeom>
          <a:blipFill dpi="0" rotWithShape="1">
            <a:blip r:embed="rId3" cstate="hq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AD69A336-899C-EC7F-005C-9176C40CF1E0}"/>
              </a:ext>
            </a:extLst>
          </p:cNvPr>
          <p:cNvGrpSpPr/>
          <p:nvPr/>
        </p:nvGrpSpPr>
        <p:grpSpPr>
          <a:xfrm>
            <a:off x="118577" y="123824"/>
            <a:ext cx="2667000" cy="2314576"/>
            <a:chOff x="7772400" y="1114424"/>
            <a:chExt cx="2667000" cy="2314576"/>
          </a:xfrm>
        </p:grpSpPr>
        <p:pic>
          <p:nvPicPr>
            <p:cNvPr id="9" name="Imagen 8">
              <a:extLst>
                <a:ext uri="{FF2B5EF4-FFF2-40B4-BE49-F238E27FC236}">
                  <a16:creationId xmlns:a16="http://schemas.microsoft.com/office/drawing/2014/main" id="{73C127B8-C8C1-5A7B-166E-5BF5A2F7812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72400" y="1114424"/>
              <a:ext cx="2667000" cy="2314576"/>
            </a:xfrm>
            <a:prstGeom prst="rect">
              <a:avLst/>
            </a:prstGeom>
            <a:ln w="38100" cap="sq">
              <a:solidFill>
                <a:srgbClr val="90253E"/>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D2219401-6342-58A3-F566-C442994C4388}"/>
                </a:ext>
              </a:extLst>
            </p:cNvPr>
            <p:cNvSpPr txBox="1"/>
            <p:nvPr/>
          </p:nvSpPr>
          <p:spPr>
            <a:xfrm>
              <a:off x="7886700" y="1432113"/>
              <a:ext cx="533416" cy="338554"/>
            </a:xfrm>
            <a:prstGeom prst="rect">
              <a:avLst/>
            </a:prstGeom>
            <a:noFill/>
          </p:spPr>
          <p:txBody>
            <a:bodyPr wrap="none" rtlCol="0">
              <a:spAutoFit/>
            </a:bodyPr>
            <a:lstStyle/>
            <a:p>
              <a:pPr algn="r"/>
              <a:r>
                <a:rPr lang="es-ES" sz="1600" b="1" dirty="0"/>
                <a:t>Tiro</a:t>
              </a:r>
            </a:p>
          </p:txBody>
        </p:sp>
        <p:sp>
          <p:nvSpPr>
            <p:cNvPr id="12" name="CuadroTexto 11">
              <a:extLst>
                <a:ext uri="{FF2B5EF4-FFF2-40B4-BE49-F238E27FC236}">
                  <a16:creationId xmlns:a16="http://schemas.microsoft.com/office/drawing/2014/main" id="{F686C9F9-B882-584B-4962-2745879DA8CD}"/>
                </a:ext>
              </a:extLst>
            </p:cNvPr>
            <p:cNvSpPr txBox="1"/>
            <p:nvPr/>
          </p:nvSpPr>
          <p:spPr>
            <a:xfrm>
              <a:off x="7794175" y="1114424"/>
              <a:ext cx="718466" cy="338554"/>
            </a:xfrm>
            <a:prstGeom prst="rect">
              <a:avLst/>
            </a:prstGeom>
            <a:noFill/>
          </p:spPr>
          <p:txBody>
            <a:bodyPr wrap="none" rtlCol="0">
              <a:spAutoFit/>
            </a:bodyPr>
            <a:lstStyle/>
            <a:p>
              <a:pPr algn="r"/>
              <a:r>
                <a:rPr lang="es-ES" sz="1600" b="1" dirty="0"/>
                <a:t>Sidón</a:t>
              </a:r>
            </a:p>
          </p:txBody>
        </p:sp>
        <p:sp>
          <p:nvSpPr>
            <p:cNvPr id="13" name="CuadroTexto 12">
              <a:extLst>
                <a:ext uri="{FF2B5EF4-FFF2-40B4-BE49-F238E27FC236}">
                  <a16:creationId xmlns:a16="http://schemas.microsoft.com/office/drawing/2014/main" id="{B535583B-EF9B-11C2-56A8-F416D976D463}"/>
                </a:ext>
              </a:extLst>
            </p:cNvPr>
            <p:cNvSpPr txBox="1"/>
            <p:nvPr/>
          </p:nvSpPr>
          <p:spPr>
            <a:xfrm rot="3158839">
              <a:off x="9399369" y="2653115"/>
              <a:ext cx="1127103" cy="338554"/>
            </a:xfrm>
            <a:prstGeom prst="rect">
              <a:avLst/>
            </a:prstGeom>
            <a:noFill/>
          </p:spPr>
          <p:txBody>
            <a:bodyPr wrap="none" rtlCol="0">
              <a:spAutoFit/>
            </a:bodyPr>
            <a:lstStyle/>
            <a:p>
              <a:r>
                <a:rPr lang="es-ES" sz="1600" b="1" dirty="0"/>
                <a:t>Decápolis</a:t>
              </a:r>
            </a:p>
          </p:txBody>
        </p:sp>
        <p:sp>
          <p:nvSpPr>
            <p:cNvPr id="14" name="Forma libre: forma 13">
              <a:extLst>
                <a:ext uri="{FF2B5EF4-FFF2-40B4-BE49-F238E27FC236}">
                  <a16:creationId xmlns:a16="http://schemas.microsoft.com/office/drawing/2014/main" id="{92330850-ED2E-53FB-6C41-CBFD8C9E3C61}"/>
                </a:ext>
              </a:extLst>
            </p:cNvPr>
            <p:cNvSpPr/>
            <p:nvPr/>
          </p:nvSpPr>
          <p:spPr>
            <a:xfrm>
              <a:off x="8399620" y="1326765"/>
              <a:ext cx="1163480" cy="1244985"/>
            </a:xfrm>
            <a:custGeom>
              <a:avLst/>
              <a:gdLst>
                <a:gd name="connsiteX0" fmla="*/ 8738 w 1170788"/>
                <a:gd name="connsiteY0" fmla="*/ 397922 h 1302797"/>
                <a:gd name="connsiteX1" fmla="*/ 170663 w 1170788"/>
                <a:gd name="connsiteY1" fmla="*/ 45497 h 1302797"/>
                <a:gd name="connsiteX2" fmla="*/ 1170788 w 1170788"/>
                <a:gd name="connsiteY2" fmla="*/ 1302797 h 1302797"/>
                <a:gd name="connsiteX0" fmla="*/ 1430 w 1163480"/>
                <a:gd name="connsiteY0" fmla="*/ 340110 h 1244985"/>
                <a:gd name="connsiteX1" fmla="*/ 296705 w 1163480"/>
                <a:gd name="connsiteY1" fmla="*/ 54360 h 1244985"/>
                <a:gd name="connsiteX2" fmla="*/ 1163480 w 1163480"/>
                <a:gd name="connsiteY2" fmla="*/ 1244985 h 1244985"/>
              </a:gdLst>
              <a:ahLst/>
              <a:cxnLst>
                <a:cxn ang="0">
                  <a:pos x="connsiteX0" y="connsiteY0"/>
                </a:cxn>
                <a:cxn ang="0">
                  <a:pos x="connsiteX1" y="connsiteY1"/>
                </a:cxn>
                <a:cxn ang="0">
                  <a:pos x="connsiteX2" y="connsiteY2"/>
                </a:cxn>
              </a:cxnLst>
              <a:rect l="l" t="t" r="r" b="b"/>
              <a:pathLst>
                <a:path w="1163480" h="1244985">
                  <a:moveTo>
                    <a:pt x="1430" y="340110"/>
                  </a:moveTo>
                  <a:cubicBezTo>
                    <a:pt x="-14445" y="88491"/>
                    <a:pt x="103030" y="-96453"/>
                    <a:pt x="296705" y="54360"/>
                  </a:cubicBezTo>
                  <a:cubicBezTo>
                    <a:pt x="490380" y="205172"/>
                    <a:pt x="988855" y="1033848"/>
                    <a:pt x="1163480" y="1244985"/>
                  </a:cubicBezTo>
                </a:path>
              </a:pathLst>
            </a:custGeom>
            <a:noFill/>
            <a:ln w="57150">
              <a:solidFill>
                <a:srgbClr val="FF0000"/>
              </a:solidFill>
              <a:prstDash val="solid"/>
              <a:headEnd type="none" w="med" len="med"/>
              <a:tailEnd type="triangle" w="med" len="med"/>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4" name="Imagen 3" descr="Dibujo de un hombre&#10;&#10;Descripción generada automáticamente con confianza baja">
            <a:extLst>
              <a:ext uri="{FF2B5EF4-FFF2-40B4-BE49-F238E27FC236}">
                <a16:creationId xmlns:a16="http://schemas.microsoft.com/office/drawing/2014/main" id="{520D3392-5A2B-A155-2E36-C6B4944B9D0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94777" y="2624132"/>
            <a:ext cx="2156241" cy="2164516"/>
          </a:xfrm>
          <a:prstGeom prst="round2DiagRect">
            <a:avLst>
              <a:gd name="adj1" fmla="val 0"/>
              <a:gd name="adj2" fmla="val 13694"/>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7" name="Imagen 6" descr="Imagen que contiene persona, exterior, hombre, grupo&#10;&#10;Descripción generada automáticamente">
            <a:extLst>
              <a:ext uri="{FF2B5EF4-FFF2-40B4-BE49-F238E27FC236}">
                <a16:creationId xmlns:a16="http://schemas.microsoft.com/office/drawing/2014/main" id="{FED2500A-494C-21DF-1654-2BCB0763CD5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flipH="1">
            <a:off x="8776195" y="2652196"/>
            <a:ext cx="3615830" cy="181293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0" name="Imagen 9" descr="Un grupo de personas haciendo gestos con la mano en la cabeza&#10;&#10;Descripción generada automáticamente con confianza baja">
            <a:extLst>
              <a:ext uri="{FF2B5EF4-FFF2-40B4-BE49-F238E27FC236}">
                <a16:creationId xmlns:a16="http://schemas.microsoft.com/office/drawing/2014/main" id="{861F79BD-D932-F916-7CF9-19F1BD82F2E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45927" y="4848934"/>
            <a:ext cx="2205091" cy="188524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grpSp>
        <p:nvGrpSpPr>
          <p:cNvPr id="21" name="Grupo 20">
            <a:extLst>
              <a:ext uri="{FF2B5EF4-FFF2-40B4-BE49-F238E27FC236}">
                <a16:creationId xmlns:a16="http://schemas.microsoft.com/office/drawing/2014/main" id="{8AEB32A8-4063-E155-D8A7-FD31662848AC}"/>
              </a:ext>
            </a:extLst>
          </p:cNvPr>
          <p:cNvGrpSpPr/>
          <p:nvPr/>
        </p:nvGrpSpPr>
        <p:grpSpPr>
          <a:xfrm>
            <a:off x="8776195" y="4708264"/>
            <a:ext cx="3269878" cy="1988521"/>
            <a:chOff x="6524624" y="1705740"/>
            <a:chExt cx="5667375" cy="3446519"/>
          </a:xfrm>
        </p:grpSpPr>
        <p:pic>
          <p:nvPicPr>
            <p:cNvPr id="18" name="Imagen 17" descr="Imagen que contiene recamara, tabla, camiseta, cuarto&#10;&#10;Descripción generada automáticamente">
              <a:extLst>
                <a:ext uri="{FF2B5EF4-FFF2-40B4-BE49-F238E27FC236}">
                  <a16:creationId xmlns:a16="http://schemas.microsoft.com/office/drawing/2014/main" id="{BCA7AA6F-94E0-371F-5818-63E80A6128A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24624" y="1705740"/>
              <a:ext cx="5667375" cy="3446519"/>
            </a:xfrm>
            <a:prstGeom prst="roundRect">
              <a:avLst>
                <a:gd name="adj" fmla="val 996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C00000"/>
              </a:contourClr>
            </a:sp3d>
          </p:spPr>
        </p:pic>
        <p:pic>
          <p:nvPicPr>
            <p:cNvPr id="20" name="Imagen 19" descr="Ave de color blanco&#10;&#10;Descripción generada automáticamente">
              <a:extLst>
                <a:ext uri="{FF2B5EF4-FFF2-40B4-BE49-F238E27FC236}">
                  <a16:creationId xmlns:a16="http://schemas.microsoft.com/office/drawing/2014/main" id="{DAFAD946-1148-429A-773C-47B025E2DE4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7571473" y="1814220"/>
              <a:ext cx="1547649" cy="1098540"/>
            </a:xfrm>
            <a:prstGeom prst="rect">
              <a:avLst/>
            </a:prstGeom>
          </p:spPr>
        </p:pic>
      </p:grpSp>
      <p:sp>
        <p:nvSpPr>
          <p:cNvPr id="25" name="CuadroTexto 24">
            <a:extLst>
              <a:ext uri="{FF2B5EF4-FFF2-40B4-BE49-F238E27FC236}">
                <a16:creationId xmlns:a16="http://schemas.microsoft.com/office/drawing/2014/main" id="{1BFD1B11-DE4E-1D48-D66F-3EF978C6626D}"/>
              </a:ext>
            </a:extLst>
          </p:cNvPr>
          <p:cNvSpPr txBox="1"/>
          <p:nvPr/>
        </p:nvSpPr>
        <p:spPr>
          <a:xfrm>
            <a:off x="2374628" y="5477091"/>
            <a:ext cx="6129336" cy="1323439"/>
          </a:xfrm>
          <a:prstGeom prst="rect">
            <a:avLst/>
          </a:prstGeom>
          <a:noFill/>
        </p:spPr>
        <p:txBody>
          <a:bodyPr wrap="square">
            <a:spAutoFit/>
          </a:bodyPr>
          <a:lstStyle/>
          <a:p>
            <a:pPr>
              <a:spcBef>
                <a:spcPts val="600"/>
              </a:spcBef>
            </a:pPr>
            <a:r>
              <a:rPr lang="es-ES" sz="2000" b="1" dirty="0"/>
              <a:t>Jesús desea que tengamos nuestros oídos prestos a escuchar sus mensajes, y también para escuchar el clamor de aquellos que necesitan oír de nosotros una palabra oportuna.</a:t>
            </a:r>
          </a:p>
        </p:txBody>
      </p:sp>
      <p:sp>
        <p:nvSpPr>
          <p:cNvPr id="30" name="CuadroTexto 29">
            <a:extLst>
              <a:ext uri="{FF2B5EF4-FFF2-40B4-BE49-F238E27FC236}">
                <a16:creationId xmlns:a16="http://schemas.microsoft.com/office/drawing/2014/main" id="{78CFB3EB-4EFC-B2F6-8072-B140345E8A17}"/>
              </a:ext>
            </a:extLst>
          </p:cNvPr>
          <p:cNvSpPr txBox="1"/>
          <p:nvPr/>
        </p:nvSpPr>
        <p:spPr>
          <a:xfrm>
            <a:off x="2385296" y="4122461"/>
            <a:ext cx="6356619" cy="1323439"/>
          </a:xfrm>
          <a:prstGeom prst="rect">
            <a:avLst/>
          </a:prstGeom>
          <a:noFill/>
        </p:spPr>
        <p:txBody>
          <a:bodyPr wrap="square">
            <a:spAutoFit/>
          </a:bodyPr>
          <a:lstStyle/>
          <a:p>
            <a:pPr>
              <a:spcBef>
                <a:spcPts val="600"/>
              </a:spcBef>
            </a:pPr>
            <a:r>
              <a:rPr lang="es-ES" sz="2000" b="1" dirty="0"/>
              <a:t>El sordo pudo oír con claridad, y las primeras palabras que oyó fueron las de Jesús. Mas Jesús pensaba en aquellos que, oyendo, no querían oír sus palabras, ni recibir su mensaje.</a:t>
            </a:r>
          </a:p>
        </p:txBody>
      </p:sp>
      <p:sp>
        <p:nvSpPr>
          <p:cNvPr id="32" name="CuadroTexto 31">
            <a:extLst>
              <a:ext uri="{FF2B5EF4-FFF2-40B4-BE49-F238E27FC236}">
                <a16:creationId xmlns:a16="http://schemas.microsoft.com/office/drawing/2014/main" id="{DD7F108A-ECD0-52DA-6B75-AE2B1E5283A1}"/>
              </a:ext>
            </a:extLst>
          </p:cNvPr>
          <p:cNvSpPr txBox="1"/>
          <p:nvPr/>
        </p:nvSpPr>
        <p:spPr>
          <a:xfrm>
            <a:off x="2385296" y="3691161"/>
            <a:ext cx="6401566" cy="400110"/>
          </a:xfrm>
          <a:prstGeom prst="rect">
            <a:avLst/>
          </a:prstGeom>
          <a:noFill/>
        </p:spPr>
        <p:txBody>
          <a:bodyPr wrap="square">
            <a:spAutoFit/>
          </a:bodyPr>
          <a:lstStyle/>
          <a:p>
            <a:pPr>
              <a:spcBef>
                <a:spcPts val="600"/>
              </a:spcBef>
            </a:pPr>
            <a:r>
              <a:rPr lang="es-ES" sz="2000" b="1" dirty="0"/>
              <a:t>¿Pero por qué gimió Jesús al exclamar: “Sé abierto”?</a:t>
            </a:r>
          </a:p>
        </p:txBody>
      </p:sp>
      <p:sp>
        <p:nvSpPr>
          <p:cNvPr id="23" name="CuadroTexto 22">
            <a:extLst>
              <a:ext uri="{FF2B5EF4-FFF2-40B4-BE49-F238E27FC236}">
                <a16:creationId xmlns:a16="http://schemas.microsoft.com/office/drawing/2014/main" id="{999FBA27-8181-7CC7-8C28-A452E479398C}"/>
              </a:ext>
            </a:extLst>
          </p:cNvPr>
          <p:cNvSpPr txBox="1"/>
          <p:nvPr/>
        </p:nvSpPr>
        <p:spPr>
          <a:xfrm>
            <a:off x="2385297" y="2644308"/>
            <a:ext cx="6401567" cy="1015663"/>
          </a:xfrm>
          <a:prstGeom prst="rect">
            <a:avLst/>
          </a:prstGeom>
          <a:noFill/>
        </p:spPr>
        <p:txBody>
          <a:bodyPr wrap="square">
            <a:spAutoFit/>
          </a:bodyPr>
          <a:lstStyle/>
          <a:p>
            <a:pPr>
              <a:spcBef>
                <a:spcPts val="600"/>
              </a:spcBef>
            </a:pPr>
            <a:r>
              <a:rPr lang="es-ES" sz="2000" b="1" dirty="0"/>
              <a:t>Con sus acciones, Jesús le permitió a este hombre ejercer fe en que Él podía sanarle. Como resultado, muchos se maravillaron de Jesús (Mr. 7:35-37).</a:t>
            </a:r>
          </a:p>
        </p:txBody>
      </p:sp>
      <p:sp>
        <p:nvSpPr>
          <p:cNvPr id="28" name="CuadroTexto 27">
            <a:extLst>
              <a:ext uri="{FF2B5EF4-FFF2-40B4-BE49-F238E27FC236}">
                <a16:creationId xmlns:a16="http://schemas.microsoft.com/office/drawing/2014/main" id="{04594FA3-6991-5EA7-D5FC-002A40FE7DAE}"/>
              </a:ext>
            </a:extLst>
          </p:cNvPr>
          <p:cNvSpPr txBox="1"/>
          <p:nvPr/>
        </p:nvSpPr>
        <p:spPr>
          <a:xfrm>
            <a:off x="2888719" y="1905232"/>
            <a:ext cx="9303280" cy="707886"/>
          </a:xfrm>
          <a:prstGeom prst="rect">
            <a:avLst/>
          </a:prstGeom>
          <a:noFill/>
        </p:spPr>
        <p:txBody>
          <a:bodyPr wrap="square">
            <a:spAutoFit/>
          </a:bodyPr>
          <a:lstStyle/>
          <a:p>
            <a:pPr>
              <a:spcBef>
                <a:spcPts val="600"/>
              </a:spcBef>
            </a:pPr>
            <a:r>
              <a:rPr lang="es-ES" sz="2000" b="1" dirty="0"/>
              <a:t>Al llegar a Decápolis le trajeron a una persona para ser sanada. Tomándolo aparte, usó un sistema peculiar para sanarlo (Mr. 7:32-34).</a:t>
            </a:r>
          </a:p>
        </p:txBody>
      </p:sp>
      <p:sp>
        <p:nvSpPr>
          <p:cNvPr id="16" name="CuadroTexto 15">
            <a:extLst>
              <a:ext uri="{FF2B5EF4-FFF2-40B4-BE49-F238E27FC236}">
                <a16:creationId xmlns:a16="http://schemas.microsoft.com/office/drawing/2014/main" id="{912B2246-B96F-1EF3-3E28-32ADA923D45C}"/>
              </a:ext>
            </a:extLst>
          </p:cNvPr>
          <p:cNvSpPr txBox="1"/>
          <p:nvPr/>
        </p:nvSpPr>
        <p:spPr>
          <a:xfrm>
            <a:off x="2860633" y="1256658"/>
            <a:ext cx="9331366" cy="707886"/>
          </a:xfrm>
          <a:prstGeom prst="rect">
            <a:avLst/>
          </a:prstGeom>
          <a:noFill/>
        </p:spPr>
        <p:txBody>
          <a:bodyPr wrap="square" rtlCol="0">
            <a:spAutoFit/>
          </a:bodyPr>
          <a:lstStyle/>
          <a:p>
            <a:pPr>
              <a:spcBef>
                <a:spcPts val="600"/>
              </a:spcBef>
            </a:pPr>
            <a:r>
              <a:rPr lang="es-ES" sz="2000" b="1" dirty="0"/>
              <a:t>Desde Tiro, Jesús dio un rodeo intencional para evitar Galilea (Mr. 7:31). De esta forma, pudo pasar tiempo con sus discípulos.</a:t>
            </a:r>
          </a:p>
        </p:txBody>
      </p:sp>
      <p:sp>
        <p:nvSpPr>
          <p:cNvPr id="5" name="CuadroTexto 4">
            <a:extLst>
              <a:ext uri="{FF2B5EF4-FFF2-40B4-BE49-F238E27FC236}">
                <a16:creationId xmlns:a16="http://schemas.microsoft.com/office/drawing/2014/main" id="{5A7A9620-D2FD-92BF-8126-C07B2DF6C40A}"/>
              </a:ext>
            </a:extLst>
          </p:cNvPr>
          <p:cNvSpPr txBox="1"/>
          <p:nvPr/>
        </p:nvSpPr>
        <p:spPr>
          <a:xfrm>
            <a:off x="3167024" y="647558"/>
            <a:ext cx="8812253" cy="58477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90253E"/>
                </a:solidFill>
                <a:latin typeface="Comic Sans MS" panose="030F0702030302020204" pitchFamily="66" charset="0"/>
              </a:rPr>
              <a:t>“y levantando los ojos al cielo, gimió, y le dijo: </a:t>
            </a:r>
            <a:r>
              <a:rPr lang="es-ES" b="1" dirty="0" err="1">
                <a:solidFill>
                  <a:srgbClr val="90253E"/>
                </a:solidFill>
                <a:latin typeface="Comic Sans MS" panose="030F0702030302020204" pitchFamily="66" charset="0"/>
              </a:rPr>
              <a:t>Efata</a:t>
            </a:r>
            <a:r>
              <a:rPr lang="es-ES" b="1" dirty="0">
                <a:solidFill>
                  <a:srgbClr val="90253E"/>
                </a:solidFill>
                <a:latin typeface="Comic Sans MS" panose="030F0702030302020204" pitchFamily="66" charset="0"/>
              </a:rPr>
              <a:t>, es decir: Sé abierto” </a:t>
            </a:r>
            <a:r>
              <a:rPr lang="es-ES" sz="1400" b="1" dirty="0">
                <a:solidFill>
                  <a:srgbClr val="90253E"/>
                </a:solidFill>
                <a:latin typeface="Comic Sans MS" panose="030F0702030302020204" pitchFamily="66" charset="0"/>
              </a:rPr>
              <a:t>(Marcos 7:34)</a:t>
            </a:r>
          </a:p>
        </p:txBody>
      </p:sp>
      <p:sp>
        <p:nvSpPr>
          <p:cNvPr id="3" name="CuadroTexto 2">
            <a:extLst>
              <a:ext uri="{FF2B5EF4-FFF2-40B4-BE49-F238E27FC236}">
                <a16:creationId xmlns:a16="http://schemas.microsoft.com/office/drawing/2014/main" id="{DB733273-9B15-713B-18BF-7463EE1BEA44}"/>
              </a:ext>
            </a:extLst>
          </p:cNvPr>
          <p:cNvSpPr txBox="1"/>
          <p:nvPr/>
        </p:nvSpPr>
        <p:spPr>
          <a:xfrm>
            <a:off x="2954302" y="0"/>
            <a:ext cx="9237698"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rgbClr val="00B0F0"/>
                </a:solidFill>
              </a:rPr>
              <a:t>OÍDOS QUE SE DEJAN ABRIR</a:t>
            </a:r>
          </a:p>
        </p:txBody>
      </p:sp>
    </p:spTree>
    <p:extLst>
      <p:ext uri="{BB962C8B-B14F-4D97-AF65-F5344CB8AC3E}">
        <p14:creationId xmlns:p14="http://schemas.microsoft.com/office/powerpoint/2010/main" val="39654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217">
                                          <p:stCondLst>
                                            <p:cond delay="0"/>
                                          </p:stCondLst>
                                        </p:cTn>
                                        <p:tgtEl>
                                          <p:spTgt spid="15"/>
                                        </p:tgtEl>
                                      </p:cBhvr>
                                    </p:animEffect>
                                    <p:anim calcmode="lin" valueType="num">
                                      <p:cBhvr>
                                        <p:cTn id="24"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27"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29" dur="10">
                                          <p:stCondLst>
                                            <p:cond delay="244"/>
                                          </p:stCondLst>
                                        </p:cTn>
                                        <p:tgtEl>
                                          <p:spTgt spid="15"/>
                                        </p:tgtEl>
                                      </p:cBhvr>
                                      <p:to x="100000" y="60000"/>
                                    </p:animScale>
                                    <p:animScale>
                                      <p:cBhvr>
                                        <p:cTn id="30" dur="62" decel="50000">
                                          <p:stCondLst>
                                            <p:cond delay="254"/>
                                          </p:stCondLst>
                                        </p:cTn>
                                        <p:tgtEl>
                                          <p:spTgt spid="15"/>
                                        </p:tgtEl>
                                      </p:cBhvr>
                                      <p:to x="100000" y="100000"/>
                                    </p:animScale>
                                    <p:animScale>
                                      <p:cBhvr>
                                        <p:cTn id="31" dur="10">
                                          <p:stCondLst>
                                            <p:cond delay="492"/>
                                          </p:stCondLst>
                                        </p:cTn>
                                        <p:tgtEl>
                                          <p:spTgt spid="15"/>
                                        </p:tgtEl>
                                      </p:cBhvr>
                                      <p:to x="100000" y="80000"/>
                                    </p:animScale>
                                    <p:animScale>
                                      <p:cBhvr>
                                        <p:cTn id="32" dur="62" decel="50000">
                                          <p:stCondLst>
                                            <p:cond delay="502"/>
                                          </p:stCondLst>
                                        </p:cTn>
                                        <p:tgtEl>
                                          <p:spTgt spid="15"/>
                                        </p:tgtEl>
                                      </p:cBhvr>
                                      <p:to x="100000" y="100000"/>
                                    </p:animScale>
                                    <p:animScale>
                                      <p:cBhvr>
                                        <p:cTn id="33" dur="10">
                                          <p:stCondLst>
                                            <p:cond delay="616"/>
                                          </p:stCondLst>
                                        </p:cTn>
                                        <p:tgtEl>
                                          <p:spTgt spid="15"/>
                                        </p:tgtEl>
                                      </p:cBhvr>
                                      <p:to x="100000" y="90000"/>
                                    </p:animScale>
                                    <p:animScale>
                                      <p:cBhvr>
                                        <p:cTn id="34" dur="62" decel="50000">
                                          <p:stCondLst>
                                            <p:cond delay="625"/>
                                          </p:stCondLst>
                                        </p:cTn>
                                        <p:tgtEl>
                                          <p:spTgt spid="15"/>
                                        </p:tgtEl>
                                      </p:cBhvr>
                                      <p:to x="100000" y="100000"/>
                                    </p:animScale>
                                    <p:animScale>
                                      <p:cBhvr>
                                        <p:cTn id="35" dur="10">
                                          <p:stCondLst>
                                            <p:cond delay="678"/>
                                          </p:stCondLst>
                                        </p:cTn>
                                        <p:tgtEl>
                                          <p:spTgt spid="15"/>
                                        </p:tgtEl>
                                      </p:cBhvr>
                                      <p:to x="100000" y="95000"/>
                                    </p:animScale>
                                    <p:animScale>
                                      <p:cBhvr>
                                        <p:cTn id="36" dur="62" decel="50000">
                                          <p:stCondLst>
                                            <p:cond delay="688"/>
                                          </p:stCondLst>
                                        </p:cTn>
                                        <p:tgtEl>
                                          <p:spTgt spid="15"/>
                                        </p:tgtEl>
                                      </p:cBhvr>
                                      <p:to x="100000" y="100000"/>
                                    </p:animScale>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800" decel="100000"/>
                                        <p:tgtEl>
                                          <p:spTgt spid="4"/>
                                        </p:tgtEl>
                                      </p:cBhvr>
                                    </p:animEffect>
                                    <p:anim calcmode="lin" valueType="num">
                                      <p:cBhvr>
                                        <p:cTn id="46" dur="800" decel="100000" fill="hold"/>
                                        <p:tgtEl>
                                          <p:spTgt spid="4"/>
                                        </p:tgtEl>
                                        <p:attrNameLst>
                                          <p:attrName>style.rotation</p:attrName>
                                        </p:attrNameLst>
                                      </p:cBhvr>
                                      <p:tavLst>
                                        <p:tav tm="0">
                                          <p:val>
                                            <p:fltVal val="-90"/>
                                          </p:val>
                                        </p:tav>
                                        <p:tav tm="100000">
                                          <p:val>
                                            <p:fltVal val="0"/>
                                          </p:val>
                                        </p:tav>
                                      </p:tavLst>
                                    </p:anim>
                                    <p:anim calcmode="lin" valueType="num">
                                      <p:cBhvr>
                                        <p:cTn id="47" dur="800" decel="100000" fill="hold"/>
                                        <p:tgtEl>
                                          <p:spTgt spid="4"/>
                                        </p:tgtEl>
                                        <p:attrNameLst>
                                          <p:attrName>ppt_x</p:attrName>
                                        </p:attrNameLst>
                                      </p:cBhvr>
                                      <p:tavLst>
                                        <p:tav tm="0">
                                          <p:val>
                                            <p:strVal val="#ppt_x+0.4"/>
                                          </p:val>
                                        </p:tav>
                                        <p:tav tm="100000">
                                          <p:val>
                                            <p:strVal val="#ppt_x-0.05"/>
                                          </p:val>
                                        </p:tav>
                                      </p:tavLst>
                                    </p:anim>
                                    <p:anim calcmode="lin" valueType="num">
                                      <p:cBhvr>
                                        <p:cTn id="48" dur="800" decel="100000" fill="hold"/>
                                        <p:tgtEl>
                                          <p:spTgt spid="4"/>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
                                        <p:tgtEl>
                                          <p:spTgt spid="7"/>
                                        </p:tgtEl>
                                      </p:cBhvr>
                                    </p:animEffect>
                                    <p:anim calcmode="lin" valueType="num">
                                      <p:cBhvr>
                                        <p:cTn id="60" dur="200" fill="hold"/>
                                        <p:tgtEl>
                                          <p:spTgt spid="7"/>
                                        </p:tgtEl>
                                        <p:attrNameLst>
                                          <p:attrName>ppt_x</p:attrName>
                                        </p:attrNameLst>
                                      </p:cBhvr>
                                      <p:tavLst>
                                        <p:tav tm="0">
                                          <p:val>
                                            <p:strVal val="#ppt_x"/>
                                          </p:val>
                                        </p:tav>
                                        <p:tav tm="100000">
                                          <p:val>
                                            <p:strVal val="#ppt_x"/>
                                          </p:val>
                                        </p:tav>
                                      </p:tavLst>
                                    </p:anim>
                                    <p:anim calcmode="lin" valueType="num">
                                      <p:cBhvr>
                                        <p:cTn id="61" dur="200" fill="hold"/>
                                        <p:tgtEl>
                                          <p:spTgt spid="7"/>
                                        </p:tgtEl>
                                        <p:attrNameLst>
                                          <p:attrName>ppt_y</p:attrName>
                                        </p:attrNameLst>
                                      </p:cBhvr>
                                      <p:tavLst>
                                        <p:tav tm="0">
                                          <p:val>
                                            <p:strVal val="#ppt_y+0.31"/>
                                          </p:val>
                                        </p:tav>
                                        <p:tav tm="100000">
                                          <p:val>
                                            <p:strVal val="#ppt_y+0.31"/>
                                          </p:val>
                                        </p:tav>
                                      </p:tavLst>
                                    </p:anim>
                                    <p:anim calcmode="lin" valueType="num">
                                      <p:cBhvr>
                                        <p:cTn id="62"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75" dur="1000" fill="hold"/>
                                        <p:tgtEl>
                                          <p:spTgt spid="3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800" decel="100000"/>
                                        <p:tgtEl>
                                          <p:spTgt spid="10"/>
                                        </p:tgtEl>
                                      </p:cBhvr>
                                    </p:animEffect>
                                    <p:anim calcmode="lin" valueType="num">
                                      <p:cBhvr>
                                        <p:cTn id="85" dur="800" decel="100000" fill="hold"/>
                                        <p:tgtEl>
                                          <p:spTgt spid="10"/>
                                        </p:tgtEl>
                                        <p:attrNameLst>
                                          <p:attrName>style.rotation</p:attrName>
                                        </p:attrNameLst>
                                      </p:cBhvr>
                                      <p:tavLst>
                                        <p:tav tm="0">
                                          <p:val>
                                            <p:fltVal val="-90"/>
                                          </p:val>
                                        </p:tav>
                                        <p:tav tm="100000">
                                          <p:val>
                                            <p:fltVal val="0"/>
                                          </p:val>
                                        </p:tav>
                                      </p:tavLst>
                                    </p:anim>
                                    <p:anim calcmode="lin" valueType="num">
                                      <p:cBhvr>
                                        <p:cTn id="86" dur="800" decel="100000" fill="hold"/>
                                        <p:tgtEl>
                                          <p:spTgt spid="10"/>
                                        </p:tgtEl>
                                        <p:attrNameLst>
                                          <p:attrName>ppt_x</p:attrName>
                                        </p:attrNameLst>
                                      </p:cBhvr>
                                      <p:tavLst>
                                        <p:tav tm="0">
                                          <p:val>
                                            <p:strVal val="#ppt_x+0.4"/>
                                          </p:val>
                                        </p:tav>
                                        <p:tav tm="100000">
                                          <p:val>
                                            <p:strVal val="#ppt_x-0.05"/>
                                          </p:val>
                                        </p:tav>
                                      </p:tavLst>
                                    </p:anim>
                                    <p:anim calcmode="lin" valueType="num">
                                      <p:cBhvr>
                                        <p:cTn id="87" dur="800" decel="100000" fill="hold"/>
                                        <p:tgtEl>
                                          <p:spTgt spid="10"/>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fill="hold"/>
                                        <p:tgtEl>
                                          <p:spTgt spid="21"/>
                                        </p:tgtEl>
                                        <p:attrNameLst>
                                          <p:attrName>ppt_x</p:attrName>
                                        </p:attrNameLst>
                                      </p:cBhvr>
                                      <p:tavLst>
                                        <p:tav tm="0">
                                          <p:val>
                                            <p:strVal val="1+#ppt_w/2"/>
                                          </p:val>
                                        </p:tav>
                                        <p:tav tm="100000">
                                          <p:val>
                                            <p:strVal val="#ppt_x"/>
                                          </p:val>
                                        </p:tav>
                                      </p:tavLst>
                                    </p:anim>
                                    <p:anim calcmode="lin" valueType="num">
                                      <p:cBhvr additive="base">
                                        <p:cTn id="99" dur="500" fill="hold"/>
                                        <p:tgtEl>
                                          <p:spTgt spid="21"/>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1+#ppt_w/2"/>
                                          </p:val>
                                        </p:tav>
                                        <p:tav tm="100000">
                                          <p:val>
                                            <p:strVal val="#ppt_x"/>
                                          </p:val>
                                        </p:tav>
                                      </p:tavLst>
                                    </p:anim>
                                    <p:anim calcmode="lin" valueType="num">
                                      <p:cBhvr additive="base">
                                        <p:cTn id="10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2" grpId="0"/>
      <p:bldP spid="23" grpId="0"/>
      <p:bldP spid="28" grpId="0"/>
      <p:bldP spid="16" grpId="0"/>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es-ES" sz="4400" b="1" dirty="0">
                <a:ln w="9525">
                  <a:solidFill>
                    <a:schemeClr val="bg1"/>
                  </a:solidFill>
                  <a:prstDash val="solid"/>
                </a:ln>
                <a:solidFill>
                  <a:srgbClr val="804A41"/>
                </a:solidFill>
                <a:effectLst>
                  <a:outerShdw blurRad="12700" dist="38100" dir="2700000" algn="tl" rotWithShape="0">
                    <a:srgbClr val="E1943F"/>
                  </a:outerShdw>
                </a:effectLst>
              </a:rPr>
              <a:t>LA LEVADURA DE LA TRADICIÓN</a:t>
            </a: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solidFill>
              <a:srgbClr val="1A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80248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Calendario&#10;&#10;Descripción generada automáticamente">
            <a:extLst>
              <a:ext uri="{FF2B5EF4-FFF2-40B4-BE49-F238E27FC236}">
                <a16:creationId xmlns:a16="http://schemas.microsoft.com/office/drawing/2014/main" id="{5E0FBD45-FB53-6B52-EB2E-208B06221C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2010" y="3007343"/>
            <a:ext cx="3070458" cy="3739393"/>
          </a:xfrm>
          <a:prstGeom prst="rect">
            <a:avLst/>
          </a:prstGeom>
          <a:ln w="38100" cap="sq">
            <a:solidFill>
              <a:srgbClr val="4DAD9D"/>
            </a:solidFill>
            <a:prstDash val="solid"/>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0E8A5DA6-1AE6-7E92-4E5E-4AFA061ED727}"/>
              </a:ext>
            </a:extLst>
          </p:cNvPr>
          <p:cNvPicPr>
            <a:picLocks noChangeAspect="1"/>
          </p:cNvPicPr>
          <p:nvPr/>
        </p:nvPicPr>
        <p:blipFill>
          <a:blip r:embed="rId4"/>
          <a:stretch>
            <a:fillRect/>
          </a:stretch>
        </p:blipFill>
        <p:spPr>
          <a:xfrm>
            <a:off x="9248775" y="111264"/>
            <a:ext cx="2763453" cy="2763453"/>
          </a:xfrm>
          <a:prstGeom prst="rect">
            <a:avLst/>
          </a:prstGeom>
          <a:ln w="38100" cap="sq">
            <a:solidFill>
              <a:srgbClr val="E4B43C"/>
            </a:solidFill>
            <a:prstDash val="solid"/>
            <a:miter lim="800000"/>
          </a:ln>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BD779126-7505-BE4D-2C0A-32A0B682920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9772" y="3872428"/>
            <a:ext cx="4563047" cy="2819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CuadroTexto 12">
            <a:extLst>
              <a:ext uri="{FF2B5EF4-FFF2-40B4-BE49-F238E27FC236}">
                <a16:creationId xmlns:a16="http://schemas.microsoft.com/office/drawing/2014/main" id="{89F8A517-1614-CC89-A99D-65EDA32A9F71}"/>
              </a:ext>
            </a:extLst>
          </p:cNvPr>
          <p:cNvSpPr txBox="1"/>
          <p:nvPr/>
        </p:nvSpPr>
        <p:spPr>
          <a:xfrm>
            <a:off x="4948817" y="5691555"/>
            <a:ext cx="4008921" cy="1015663"/>
          </a:xfrm>
          <a:prstGeom prst="rect">
            <a:avLst/>
          </a:prstGeom>
          <a:noFill/>
        </p:spPr>
        <p:txBody>
          <a:bodyPr wrap="square">
            <a:spAutoFit/>
          </a:bodyPr>
          <a:lstStyle/>
          <a:p>
            <a:pPr>
              <a:spcBef>
                <a:spcPts val="600"/>
              </a:spcBef>
            </a:pPr>
            <a:r>
              <a:rPr lang="es-ES" sz="2000" b="1" dirty="0"/>
              <a:t>Olvidaron que Jesús puede poner a nuestra disposición recursos ilimitados (Mr. 8:16-21).</a:t>
            </a:r>
          </a:p>
        </p:txBody>
      </p:sp>
      <p:sp>
        <p:nvSpPr>
          <p:cNvPr id="11" name="CuadroTexto 10">
            <a:extLst>
              <a:ext uri="{FF2B5EF4-FFF2-40B4-BE49-F238E27FC236}">
                <a16:creationId xmlns:a16="http://schemas.microsoft.com/office/drawing/2014/main" id="{448A1317-3C30-215A-50DC-68EE81E2E9FB}"/>
              </a:ext>
            </a:extLst>
          </p:cNvPr>
          <p:cNvSpPr txBox="1"/>
          <p:nvPr/>
        </p:nvSpPr>
        <p:spPr>
          <a:xfrm>
            <a:off x="4948817" y="3752563"/>
            <a:ext cx="4008921" cy="1938992"/>
          </a:xfrm>
          <a:prstGeom prst="rect">
            <a:avLst/>
          </a:prstGeom>
          <a:noFill/>
        </p:spPr>
        <p:txBody>
          <a:bodyPr wrap="square">
            <a:spAutoFit/>
          </a:bodyPr>
          <a:lstStyle/>
          <a:p>
            <a:pPr>
              <a:spcBef>
                <a:spcPts val="600"/>
              </a:spcBef>
            </a:pPr>
            <a:r>
              <a:rPr lang="es-ES" sz="2000" b="1" dirty="0"/>
              <a:t>Los discípulos no entendieron la metáfora. Pensaron que les recriminaba por no haber traído pan, y creyeron que no debían comprar pan de uno que fuera fariseo o saduceo.</a:t>
            </a:r>
          </a:p>
        </p:txBody>
      </p:sp>
      <p:sp>
        <p:nvSpPr>
          <p:cNvPr id="15" name="CuadroTexto 14">
            <a:extLst>
              <a:ext uri="{FF2B5EF4-FFF2-40B4-BE49-F238E27FC236}">
                <a16:creationId xmlns:a16="http://schemas.microsoft.com/office/drawing/2014/main" id="{08343668-FE1B-DF8D-2ED8-28A165A77864}"/>
              </a:ext>
            </a:extLst>
          </p:cNvPr>
          <p:cNvSpPr txBox="1"/>
          <p:nvPr/>
        </p:nvSpPr>
        <p:spPr>
          <a:xfrm>
            <a:off x="163028" y="2695139"/>
            <a:ext cx="8794709" cy="1015663"/>
          </a:xfrm>
          <a:prstGeom prst="rect">
            <a:avLst/>
          </a:prstGeom>
          <a:noFill/>
        </p:spPr>
        <p:txBody>
          <a:bodyPr wrap="square">
            <a:spAutoFit/>
          </a:bodyPr>
          <a:lstStyle/>
          <a:p>
            <a:pPr>
              <a:spcBef>
                <a:spcPts val="600"/>
              </a:spcBef>
            </a:pPr>
            <a:r>
              <a:rPr lang="es-ES" sz="2000" b="1" dirty="0"/>
              <a:t>Durante el trayecto, Jesús les habló de la “levadura de los fariseos”, es decir las enseñanzas y tradiciones que permeaban la religión y la corrompían (Mr. 8:15).</a:t>
            </a:r>
          </a:p>
        </p:txBody>
      </p:sp>
      <p:sp>
        <p:nvSpPr>
          <p:cNvPr id="17" name="CuadroTexto 16">
            <a:extLst>
              <a:ext uri="{FF2B5EF4-FFF2-40B4-BE49-F238E27FC236}">
                <a16:creationId xmlns:a16="http://schemas.microsoft.com/office/drawing/2014/main" id="{73AFE62C-EA9F-0DE6-BBA1-7C49F4AABC7B}"/>
              </a:ext>
            </a:extLst>
          </p:cNvPr>
          <p:cNvSpPr txBox="1"/>
          <p:nvPr/>
        </p:nvSpPr>
        <p:spPr>
          <a:xfrm>
            <a:off x="163028" y="1689385"/>
            <a:ext cx="9005362" cy="1015663"/>
          </a:xfrm>
          <a:prstGeom prst="rect">
            <a:avLst/>
          </a:prstGeom>
          <a:noFill/>
        </p:spPr>
        <p:txBody>
          <a:bodyPr wrap="square">
            <a:spAutoFit/>
          </a:bodyPr>
          <a:lstStyle/>
          <a:p>
            <a:pPr>
              <a:spcBef>
                <a:spcPts val="600"/>
              </a:spcBef>
            </a:pPr>
            <a:r>
              <a:rPr lang="es-ES" sz="2000" b="1" dirty="0"/>
              <a:t>Se negó a darles señal alguna. Nada podía convencer a los que no querían ser convencidos. Decepcionado, dejó la región, embarcándose con sus discípulos (Mr. 8:12-13).</a:t>
            </a:r>
          </a:p>
        </p:txBody>
      </p:sp>
      <p:sp>
        <p:nvSpPr>
          <p:cNvPr id="4" name="CuadroTexto 3">
            <a:extLst>
              <a:ext uri="{FF2B5EF4-FFF2-40B4-BE49-F238E27FC236}">
                <a16:creationId xmlns:a16="http://schemas.microsoft.com/office/drawing/2014/main" id="{3CABAD62-4A4E-244E-DF10-3A71670F10FF}"/>
              </a:ext>
            </a:extLst>
          </p:cNvPr>
          <p:cNvSpPr txBox="1"/>
          <p:nvPr/>
        </p:nvSpPr>
        <p:spPr>
          <a:xfrm>
            <a:off x="163029" y="986979"/>
            <a:ext cx="8875093" cy="707886"/>
          </a:xfrm>
          <a:prstGeom prst="rect">
            <a:avLst/>
          </a:prstGeom>
          <a:noFill/>
        </p:spPr>
        <p:txBody>
          <a:bodyPr wrap="square" rtlCol="0">
            <a:spAutoFit/>
          </a:bodyPr>
          <a:lstStyle/>
          <a:p>
            <a:pPr>
              <a:spcBef>
                <a:spcPts val="600"/>
              </a:spcBef>
            </a:pPr>
            <a:r>
              <a:rPr lang="es-ES" sz="2000" b="1" dirty="0"/>
              <a:t>Cuando llegaron a </a:t>
            </a:r>
            <a:r>
              <a:rPr lang="es-ES" sz="2000" b="1" dirty="0" err="1"/>
              <a:t>Dalmanuta</a:t>
            </a:r>
            <a:r>
              <a:rPr lang="es-ES" sz="2000" b="1" dirty="0"/>
              <a:t>, Jesús se encontró con los “fariseos sordos”, que le pedían una señal de su autoridad (Mr. 8:10-11).</a:t>
            </a:r>
          </a:p>
        </p:txBody>
      </p:sp>
      <p:sp>
        <p:nvSpPr>
          <p:cNvPr id="3" name="CuadroTexto 2">
            <a:extLst>
              <a:ext uri="{FF2B5EF4-FFF2-40B4-BE49-F238E27FC236}">
                <a16:creationId xmlns:a16="http://schemas.microsoft.com/office/drawing/2014/main" id="{14627F74-CBD2-8F81-AD9B-3DF087DDF55C}"/>
              </a:ext>
            </a:extLst>
          </p:cNvPr>
          <p:cNvSpPr txBox="1"/>
          <p:nvPr/>
        </p:nvSpPr>
        <p:spPr>
          <a:xfrm>
            <a:off x="326520" y="217012"/>
            <a:ext cx="851535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r>
              <a:rPr lang="es-ES" b="1" dirty="0">
                <a:solidFill>
                  <a:srgbClr val="5C3532"/>
                </a:solidFill>
                <a:latin typeface="Comic Sans MS" panose="030F0702030302020204" pitchFamily="66" charset="0"/>
              </a:rPr>
              <a:t>“Y él les mandó, diciendo: Mirad, guardaos de la levadura de los fariseos, y de la levadura de Herodes” </a:t>
            </a:r>
            <a:r>
              <a:rPr lang="es-ES" sz="1400" b="1" dirty="0">
                <a:solidFill>
                  <a:srgbClr val="5C3532"/>
                </a:solidFill>
                <a:latin typeface="Comic Sans MS" panose="030F0702030302020204" pitchFamily="66" charset="0"/>
              </a:rPr>
              <a:t>(Marcos 8:15)</a:t>
            </a:r>
          </a:p>
        </p:txBody>
      </p:sp>
    </p:spTree>
    <p:extLst>
      <p:ext uri="{BB962C8B-B14F-4D97-AF65-F5344CB8AC3E}">
        <p14:creationId xmlns:p14="http://schemas.microsoft.com/office/powerpoint/2010/main" val="8200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5" grpId="0"/>
      <p:bldP spid="17" grpId="0"/>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001297" y="584420"/>
            <a:ext cx="8189406" cy="5339923"/>
          </a:xfrm>
          <a:prstGeom prst="rect">
            <a:avLst/>
          </a:prstGeom>
          <a:noFill/>
        </p:spPr>
        <p:txBody>
          <a:bodyPr wrap="square">
            <a:spAutoFit/>
          </a:bodyPr>
          <a:lstStyle/>
          <a:p>
            <a:pPr>
              <a:spcBef>
                <a:spcPts val="600"/>
              </a:spcBef>
            </a:pPr>
            <a:r>
              <a:rPr lang="es-ES" sz="2400" b="1" dirty="0">
                <a:latin typeface="Constantia" panose="02030602050306030303" pitchFamily="18" charset="0"/>
              </a:rPr>
              <a:t>“No nos conviene flotar con la corriente, guiados por la tradición y por presuntuosos sofismas. Somos llamados colaboradores con Dios. Levantémonos, pues, y brillemos. No hay tiempo que perder en controversias. Los que tienen </a:t>
            </a:r>
            <a:r>
              <a:rPr lang="es-ES" sz="2400" b="1">
                <a:latin typeface="Constantia" panose="02030602050306030303" pitchFamily="18" charset="0"/>
              </a:rPr>
              <a:t>un conocimiento </a:t>
            </a:r>
            <a:r>
              <a:rPr lang="es-ES" sz="2400" b="1" dirty="0">
                <a:latin typeface="Constantia" panose="02030602050306030303" pitchFamily="18" charset="0"/>
              </a:rPr>
              <a:t>de la verdad como está en Jesús, deben ahora unificarse en corazón y propósito. Deben eliminarse todas las diferencias. Los miembros de la iglesia deben trabajar unidos bajo la dirección del que es la gran Cabeza de la iglesia.</a:t>
            </a:r>
          </a:p>
          <a:p>
            <a:pPr>
              <a:spcBef>
                <a:spcPts val="600"/>
              </a:spcBef>
            </a:pPr>
            <a:r>
              <a:rPr lang="es-ES" sz="2400" b="1" dirty="0">
                <a:latin typeface="Constantia" panose="02030602050306030303" pitchFamily="18" charset="0"/>
              </a:rPr>
              <a:t>Los que tienen un conocimiento de la verdad, levántense y brillen. “Clama a voz en cuello, no te detengas; alza tu voz como trompeta”. Isaías 58:1. No mutiléis más la verdad. Clame el alma por el Dios viviente”</a:t>
            </a:r>
          </a:p>
        </p:txBody>
      </p:sp>
      <p:sp>
        <p:nvSpPr>
          <p:cNvPr id="4" name="CuadroTexto 3">
            <a:extLst>
              <a:ext uri="{FF2B5EF4-FFF2-40B4-BE49-F238E27FC236}">
                <a16:creationId xmlns:a16="http://schemas.microsoft.com/office/drawing/2014/main" id="{8A9BC437-7063-91E9-3D25-9AD70D8FA826}"/>
              </a:ext>
            </a:extLst>
          </p:cNvPr>
          <p:cNvSpPr txBox="1"/>
          <p:nvPr/>
        </p:nvSpPr>
        <p:spPr>
          <a:xfrm>
            <a:off x="6096000" y="5935026"/>
            <a:ext cx="4294125" cy="338554"/>
          </a:xfrm>
          <a:prstGeom prst="rect">
            <a:avLst/>
          </a:prstGeom>
          <a:noFill/>
        </p:spPr>
        <p:txBody>
          <a:bodyPr wrap="none" rtlCol="0">
            <a:spAutoFit/>
          </a:bodyPr>
          <a:lstStyle/>
          <a:p>
            <a:pPr algn="r"/>
            <a:r>
              <a:rPr lang="es-ES" sz="1600" b="1" dirty="0"/>
              <a:t>E. G. W. (Mensajes selectos, tomo 1, pg. 108)</a:t>
            </a:r>
          </a:p>
        </p:txBody>
      </p:sp>
    </p:spTree>
    <p:extLst>
      <p:ext uri="{BB962C8B-B14F-4D97-AF65-F5344CB8AC3E}">
        <p14:creationId xmlns:p14="http://schemas.microsoft.com/office/powerpoint/2010/main" val="14273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persona, edificio, hombre, tabla&#10;&#10;Descripción generada automáticamente">
            <a:extLst>
              <a:ext uri="{FF2B5EF4-FFF2-40B4-BE49-F238E27FC236}">
                <a16:creationId xmlns:a16="http://schemas.microsoft.com/office/drawing/2014/main" id="{4B21F042-59B9-1B3D-C2F6-5224176DA2FC}"/>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r="-1"/>
          <a:stretch/>
        </p:blipFill>
        <p:spPr>
          <a:xfrm>
            <a:off x="20" y="431"/>
            <a:ext cx="8115280" cy="6408311"/>
          </a:xfrm>
          <a:prstGeom prst="rect">
            <a:avLst/>
          </a:prstGeom>
        </p:spPr>
      </p:pic>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5611406-0821-6F6E-8A52-33577DE5F030}"/>
              </a:ext>
            </a:extLst>
          </p:cNvPr>
          <p:cNvSpPr txBox="1"/>
          <p:nvPr/>
        </p:nvSpPr>
        <p:spPr>
          <a:xfrm>
            <a:off x="8234356" y="234542"/>
            <a:ext cx="3838569" cy="5940088"/>
          </a:xfrm>
          <a:prstGeom prst="rect">
            <a:avLst/>
          </a:prstGeom>
          <a:noFill/>
        </p:spPr>
        <p:txBody>
          <a:bodyPr wrap="square">
            <a:spAutoFit/>
            <a:scene3d>
              <a:camera prst="orthographicFront"/>
              <a:lightRig rig="contrasting" dir="t"/>
            </a:scene3d>
            <a:sp3d extrusionH="57150" contourW="25400">
              <a:bevelT w="50800" h="38100" prst="riblet"/>
              <a:contourClr>
                <a:srgbClr val="854F0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800" b="1" i="0" u="none" strike="noStrike" kern="1200" cap="none" spc="0" normalizeH="0" baseline="0" noProof="0" dirty="0">
                <a:ln w="22225">
                  <a:noFill/>
                  <a:prstDash val="solid"/>
                </a:ln>
                <a:solidFill>
                  <a:srgbClr val="EDA148"/>
                </a:solidFill>
                <a:effectLst/>
                <a:uLnTx/>
                <a:uFillTx/>
                <a:latin typeface="Comic Sans MS" panose="030F0702030302020204" pitchFamily="66" charset="0"/>
                <a:ea typeface="+mn-ea"/>
                <a:cs typeface="+mn-cs"/>
              </a:rPr>
              <a:t>“Nada exterior al hombre puede entrar en él y contaminarlo. Más bien lo que sale del hombre es lo que lo contamina” </a:t>
            </a:r>
          </a:p>
        </p:txBody>
      </p:sp>
      <p:sp>
        <p:nvSpPr>
          <p:cNvPr id="5" name="CuadroTexto 4">
            <a:extLst>
              <a:ext uri="{FF2B5EF4-FFF2-40B4-BE49-F238E27FC236}">
                <a16:creationId xmlns:a16="http://schemas.microsoft.com/office/drawing/2014/main" id="{EB22FC7D-A481-5B6D-BCAE-64D2B0968EBE}"/>
              </a:ext>
            </a:extLst>
          </p:cNvPr>
          <p:cNvSpPr txBox="1"/>
          <p:nvPr/>
        </p:nvSpPr>
        <p:spPr>
          <a:xfrm>
            <a:off x="8115297" y="6408740"/>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(Marcos 7:15)</a:t>
            </a:r>
            <a:endParaRPr kumimoji="0" lang="es-ES" sz="2400" b="0"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23899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Un par de personas sentadas en una mesa&#10;&#10;Descripción generada automáticamente con confianza baja">
            <a:extLst>
              <a:ext uri="{FF2B5EF4-FFF2-40B4-BE49-F238E27FC236}">
                <a16:creationId xmlns:a16="http://schemas.microsoft.com/office/drawing/2014/main" id="{32EF9003-02E2-54C8-085B-3350BB8500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916074" y="100013"/>
            <a:ext cx="4067177" cy="3328988"/>
          </a:xfrm>
          <a:prstGeom prst="rect">
            <a:avLst/>
          </a:prstGeom>
          <a:ln w="57150" cap="rnd">
            <a:solidFill>
              <a:srgbClr val="57F0FE"/>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CuadroTexto 1">
            <a:extLst>
              <a:ext uri="{FF2B5EF4-FFF2-40B4-BE49-F238E27FC236}">
                <a16:creationId xmlns:a16="http://schemas.microsoft.com/office/drawing/2014/main" id="{1DD9DA60-0301-E022-7CF1-9D3309417A77}"/>
              </a:ext>
            </a:extLst>
          </p:cNvPr>
          <p:cNvSpPr txBox="1"/>
          <p:nvPr/>
        </p:nvSpPr>
        <p:spPr>
          <a:xfrm>
            <a:off x="5245767" y="3552825"/>
            <a:ext cx="6897979"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000" b="1" dirty="0">
                <a:solidFill>
                  <a:srgbClr val="1664FF"/>
                </a:solidFill>
              </a:rPr>
              <a:t>Los problemas de la tradición:</a:t>
            </a:r>
          </a:p>
          <a:p>
            <a:pPr lvl="1">
              <a:spcBef>
                <a:spcPts val="600"/>
              </a:spcBef>
            </a:pPr>
            <a:r>
              <a:rPr lang="es-ES" sz="2000" b="1" dirty="0"/>
              <a:t>Sustituir los mandamientos de Dios. Marcos 7:1-13.</a:t>
            </a:r>
          </a:p>
          <a:p>
            <a:pPr lvl="1">
              <a:spcBef>
                <a:spcPts val="600"/>
              </a:spcBef>
            </a:pPr>
            <a:r>
              <a:rPr lang="es-ES" sz="2000" b="1" dirty="0"/>
              <a:t>Lo que contamina y lo que no. Marcos 7:14-19.</a:t>
            </a:r>
          </a:p>
          <a:p>
            <a:pPr>
              <a:spcBef>
                <a:spcPts val="1800"/>
              </a:spcBef>
            </a:pPr>
            <a:r>
              <a:rPr lang="es-ES" sz="2000" b="1" dirty="0">
                <a:solidFill>
                  <a:srgbClr val="ED0E68"/>
                </a:solidFill>
              </a:rPr>
              <a:t>La tradición y los gentiles:</a:t>
            </a:r>
          </a:p>
          <a:p>
            <a:pPr lvl="1">
              <a:spcBef>
                <a:spcPts val="600"/>
              </a:spcBef>
            </a:pPr>
            <a:r>
              <a:rPr lang="es-ES" sz="2000" b="1" dirty="0"/>
              <a:t>Perrillos que superan a sus amos. Marcos 7:24-30.</a:t>
            </a:r>
          </a:p>
          <a:p>
            <a:pPr lvl="1">
              <a:spcBef>
                <a:spcPts val="600"/>
              </a:spcBef>
            </a:pPr>
            <a:r>
              <a:rPr lang="es-ES" sz="2000" b="1" dirty="0"/>
              <a:t>Oídos que se dejan abrir. Marcos 7:31-37.</a:t>
            </a:r>
          </a:p>
          <a:p>
            <a:pPr>
              <a:spcBef>
                <a:spcPts val="1800"/>
              </a:spcBef>
            </a:pPr>
            <a:r>
              <a:rPr lang="es-ES" sz="2000" b="1" dirty="0">
                <a:solidFill>
                  <a:srgbClr val="B8A200"/>
                </a:solidFill>
              </a:rPr>
              <a:t>La levadura de la tradición. Marcos 8:11-13.</a:t>
            </a:r>
          </a:p>
        </p:txBody>
      </p:sp>
      <p:pic>
        <p:nvPicPr>
          <p:cNvPr id="5" name="Imagen 4" descr="Un dibujo de un hombre&#10;&#10;Descripción generada automáticamente con confianza baja">
            <a:extLst>
              <a:ext uri="{FF2B5EF4-FFF2-40B4-BE49-F238E27FC236}">
                <a16:creationId xmlns:a16="http://schemas.microsoft.com/office/drawing/2014/main" id="{C19CF51F-CF4B-4EF8-A5CA-77FB565CD1D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4300" y="3677952"/>
            <a:ext cx="4467225" cy="2940009"/>
          </a:xfrm>
          <a:prstGeom prst="rect">
            <a:avLst/>
          </a:prstGeom>
          <a:ln w="57150" cap="rnd">
            <a:solidFill>
              <a:srgbClr val="FF8CC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Icono&#10;&#10;Descripción generada automáticamente">
            <a:extLst>
              <a:ext uri="{FF2B5EF4-FFF2-40B4-BE49-F238E27FC236}">
                <a16:creationId xmlns:a16="http://schemas.microsoft.com/office/drawing/2014/main" id="{45A45270-5F72-DF2B-5AC1-32578D99172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961822" y="6207330"/>
            <a:ext cx="283866" cy="283866"/>
          </a:xfrm>
          <a:prstGeom prst="rect">
            <a:avLst/>
          </a:prstGeom>
          <a:effectLst>
            <a:outerShdw blurRad="50800" dist="38100" dir="8100000" algn="tr" rotWithShape="0">
              <a:prstClr val="black">
                <a:alpha val="40000"/>
              </a:prstClr>
            </a:outerShdw>
          </a:effectLst>
        </p:spPr>
      </p:pic>
      <p:pic>
        <p:nvPicPr>
          <p:cNvPr id="18" name="Imagen 17" descr="Icono&#10;&#10;Descripción generada automáticamente">
            <a:extLst>
              <a:ext uri="{FF2B5EF4-FFF2-40B4-BE49-F238E27FC236}">
                <a16:creationId xmlns:a16="http://schemas.microsoft.com/office/drawing/2014/main" id="{9E645694-F7BC-AFF4-171A-8FA40A79B58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961822" y="3603377"/>
            <a:ext cx="283866" cy="283866"/>
          </a:xfrm>
          <a:prstGeom prst="rect">
            <a:avLst/>
          </a:prstGeom>
          <a:effectLst>
            <a:outerShdw blurRad="50800" dist="38100" dir="8100000" algn="tr" rotWithShape="0">
              <a:prstClr val="black">
                <a:alpha val="40000"/>
              </a:prstClr>
            </a:outerShdw>
          </a:effectLst>
        </p:spPr>
      </p:pic>
      <p:pic>
        <p:nvPicPr>
          <p:cNvPr id="21" name="Imagen 20" descr="Forma, Rectángulo&#10;&#10;Descripción generada automáticamente">
            <a:extLst>
              <a:ext uri="{FF2B5EF4-FFF2-40B4-BE49-F238E27FC236}">
                <a16:creationId xmlns:a16="http://schemas.microsoft.com/office/drawing/2014/main" id="{A24B0820-E17E-F60D-452D-D40585AD191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961822" y="4905354"/>
            <a:ext cx="283866" cy="283866"/>
          </a:xfrm>
          <a:prstGeom prst="rect">
            <a:avLst/>
          </a:prstGeom>
          <a:effectLst>
            <a:outerShdw blurRad="50800" dist="38100" dir="8100000" algn="tr" rotWithShape="0">
              <a:prstClr val="black">
                <a:alpha val="40000"/>
              </a:prstClr>
            </a:outerShdw>
          </a:effectLst>
        </p:spPr>
      </p:pic>
      <p:pic>
        <p:nvPicPr>
          <p:cNvPr id="24" name="Imagen 23" descr="Forma, Icono&#10;&#10;Descripción generada automáticamente">
            <a:extLst>
              <a:ext uri="{FF2B5EF4-FFF2-40B4-BE49-F238E27FC236}">
                <a16:creationId xmlns:a16="http://schemas.microsoft.com/office/drawing/2014/main" id="{FE4A3B22-524D-6829-D08C-E98A5FC7D68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6200000">
            <a:off x="5427722" y="5296227"/>
            <a:ext cx="236120" cy="285902"/>
          </a:xfrm>
          <a:prstGeom prst="rect">
            <a:avLst/>
          </a:prstGeom>
          <a:effectLst>
            <a:outerShdw blurRad="50800" dist="38100" dir="8100000" algn="tr" rotWithShape="0">
              <a:prstClr val="black">
                <a:alpha val="40000"/>
              </a:prstClr>
            </a:outerShdw>
          </a:effectLst>
        </p:spPr>
      </p:pic>
      <p:pic>
        <p:nvPicPr>
          <p:cNvPr id="25" name="Imagen 24" descr="Forma, Círculo&#10;&#10;Descripción generada automáticamente">
            <a:extLst>
              <a:ext uri="{FF2B5EF4-FFF2-40B4-BE49-F238E27FC236}">
                <a16:creationId xmlns:a16="http://schemas.microsoft.com/office/drawing/2014/main" id="{F7F79234-EE58-FB08-3A57-E0454A8D877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6200000">
            <a:off x="5427821" y="4377898"/>
            <a:ext cx="236120" cy="286099"/>
          </a:xfrm>
          <a:prstGeom prst="rect">
            <a:avLst/>
          </a:prstGeom>
          <a:effectLst>
            <a:outerShdw blurRad="50800" dist="38100" dir="8100000" algn="tr" rotWithShape="0">
              <a:prstClr val="black">
                <a:alpha val="40000"/>
              </a:prstClr>
            </a:outerShdw>
          </a:effectLst>
        </p:spPr>
      </p:pic>
      <p:pic>
        <p:nvPicPr>
          <p:cNvPr id="28" name="Imagen 27" descr="Icono&#10;&#10;Descripción generada automáticamente">
            <a:extLst>
              <a:ext uri="{FF2B5EF4-FFF2-40B4-BE49-F238E27FC236}">
                <a16:creationId xmlns:a16="http://schemas.microsoft.com/office/drawing/2014/main" id="{8CFDCE00-B6C6-5C6B-5B23-A44B8A62807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6200000">
            <a:off x="5427821" y="3997160"/>
            <a:ext cx="236120" cy="286099"/>
          </a:xfrm>
          <a:prstGeom prst="rect">
            <a:avLst/>
          </a:prstGeom>
          <a:effectLst>
            <a:outerShdw blurRad="50800" dist="38100" dir="8100000" algn="tr" rotWithShape="0">
              <a:prstClr val="black">
                <a:alpha val="40000"/>
              </a:prstClr>
            </a:outerShdw>
          </a:effectLst>
        </p:spPr>
      </p:pic>
      <p:pic>
        <p:nvPicPr>
          <p:cNvPr id="29" name="Imagen 28" descr="Un dibujo de un ojo&#10;&#10;Descripción generada automáticamente con confianza media">
            <a:extLst>
              <a:ext uri="{FF2B5EF4-FFF2-40B4-BE49-F238E27FC236}">
                <a16:creationId xmlns:a16="http://schemas.microsoft.com/office/drawing/2014/main" id="{BFC26B75-0749-F58D-D560-56242C02C2CD}"/>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6200000">
            <a:off x="5427722" y="5669658"/>
            <a:ext cx="236317" cy="286099"/>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AD7E6D96-7108-2288-3730-336DDDAE7C6A}"/>
              </a:ext>
            </a:extLst>
          </p:cNvPr>
          <p:cNvSpPr txBox="1"/>
          <p:nvPr/>
        </p:nvSpPr>
        <p:spPr>
          <a:xfrm>
            <a:off x="170244" y="2479412"/>
            <a:ext cx="6702192" cy="1015663"/>
          </a:xfrm>
          <a:prstGeom prst="rect">
            <a:avLst/>
          </a:prstGeom>
          <a:noFill/>
        </p:spPr>
        <p:txBody>
          <a:bodyPr wrap="square">
            <a:spAutoFit/>
          </a:bodyPr>
          <a:lstStyle/>
          <a:p>
            <a:pPr>
              <a:spcBef>
                <a:spcPts val="600"/>
              </a:spcBef>
            </a:pPr>
            <a:r>
              <a:rPr lang="es-ES" sz="2000" b="1" dirty="0"/>
              <a:t>A causa de sus tradiciones, eran guías ciegos (Mt. 23:16), que cerraban al pueblo la entrada al Reino de los Cielos (Mt. 23:13).</a:t>
            </a:r>
          </a:p>
        </p:txBody>
      </p:sp>
      <p:sp>
        <p:nvSpPr>
          <p:cNvPr id="11" name="CuadroTexto 10">
            <a:extLst>
              <a:ext uri="{FF2B5EF4-FFF2-40B4-BE49-F238E27FC236}">
                <a16:creationId xmlns:a16="http://schemas.microsoft.com/office/drawing/2014/main" id="{6F216101-D9C3-42F4-813C-46646CF1D793}"/>
              </a:ext>
            </a:extLst>
          </p:cNvPr>
          <p:cNvSpPr txBox="1"/>
          <p:nvPr/>
        </p:nvSpPr>
        <p:spPr>
          <a:xfrm>
            <a:off x="170243" y="862901"/>
            <a:ext cx="7630325" cy="1631216"/>
          </a:xfrm>
          <a:prstGeom prst="rect">
            <a:avLst/>
          </a:prstGeom>
          <a:noFill/>
        </p:spPr>
        <p:txBody>
          <a:bodyPr wrap="square">
            <a:spAutoFit/>
          </a:bodyPr>
          <a:lstStyle/>
          <a:p>
            <a:pPr>
              <a:spcBef>
                <a:spcPts val="600"/>
              </a:spcBef>
            </a:pPr>
            <a:r>
              <a:rPr lang="es-ES" sz="2000" b="1" dirty="0"/>
              <a:t>Frotar unos cereales con la mano en sábado; comer sin purificar sus manos; dedicar objetos al servicio de Dios para evitar que otros puedan disfrutarlos; no tocar a un gentil ni comer con él… Muchas y diversas eran las tradiciones que hacían la religión farisaica difícil y dura de seguir.</a:t>
            </a:r>
          </a:p>
        </p:txBody>
      </p:sp>
      <p:sp>
        <p:nvSpPr>
          <p:cNvPr id="3" name="CuadroTexto 2">
            <a:extLst>
              <a:ext uri="{FF2B5EF4-FFF2-40B4-BE49-F238E27FC236}">
                <a16:creationId xmlns:a16="http://schemas.microsoft.com/office/drawing/2014/main" id="{88E3D1CD-1030-E7FD-933A-D32D65BD3854}"/>
              </a:ext>
            </a:extLst>
          </p:cNvPr>
          <p:cNvSpPr txBox="1"/>
          <p:nvPr/>
        </p:nvSpPr>
        <p:spPr>
          <a:xfrm>
            <a:off x="170244" y="155015"/>
            <a:ext cx="7558840" cy="707886"/>
          </a:xfrm>
          <a:prstGeom prst="rect">
            <a:avLst/>
          </a:prstGeom>
          <a:noFill/>
        </p:spPr>
        <p:txBody>
          <a:bodyPr wrap="square" rtlCol="0">
            <a:spAutoFit/>
          </a:bodyPr>
          <a:lstStyle/>
          <a:p>
            <a:pPr>
              <a:spcBef>
                <a:spcPts val="600"/>
              </a:spcBef>
            </a:pPr>
            <a:r>
              <a:rPr lang="es-ES" sz="2000" b="1" dirty="0"/>
              <a:t>Un tema que enfrentó en diversas ocasiones a los fariseos con Jesús fue la tradición.</a:t>
            </a:r>
          </a:p>
        </p:txBody>
      </p:sp>
    </p:spTree>
    <p:extLst>
      <p:ext uri="{BB962C8B-B14F-4D97-AF65-F5344CB8AC3E}">
        <p14:creationId xmlns:p14="http://schemas.microsoft.com/office/powerpoint/2010/main" val="158955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ppt_h/2"/>
                                          </p:val>
                                        </p:tav>
                                        <p:tav tm="100000">
                                          <p:val>
                                            <p:strVal val="#ppt_y"/>
                                          </p:val>
                                        </p:tav>
                                      </p:tavLst>
                                    </p:anim>
                                    <p:anim calcmode="lin" valueType="num">
                                      <p:cBhvr>
                                        <p:cTn id="21" dur="500" fill="hold"/>
                                        <p:tgtEl>
                                          <p:spTgt spid="5"/>
                                        </p:tgtEl>
                                        <p:attrNameLst>
                                          <p:attrName>ppt_w</p:attrName>
                                        </p:attrNameLst>
                                      </p:cBhvr>
                                      <p:tavLst>
                                        <p:tav tm="0">
                                          <p:val>
                                            <p:strVal val="#ppt_w"/>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 calcmode="lin" valueType="num">
                                      <p:cBhvr>
                                        <p:cTn id="38" dur="500" fill="hold"/>
                                        <p:tgtEl>
                                          <p:spTgt spid="18"/>
                                        </p:tgtEl>
                                        <p:attrNameLst>
                                          <p:attrName>style.rotation</p:attrName>
                                        </p:attrNameLst>
                                      </p:cBhvr>
                                      <p:tavLst>
                                        <p:tav tm="0">
                                          <p:val>
                                            <p:fltVal val="360"/>
                                          </p:val>
                                        </p:tav>
                                        <p:tav tm="100000">
                                          <p:val>
                                            <p:fltVal val="0"/>
                                          </p:val>
                                        </p:tav>
                                      </p:tavLst>
                                    </p:anim>
                                    <p:animEffect transition="in" filter="fade">
                                      <p:cBhvr>
                                        <p:cTn id="39" dur="500"/>
                                        <p:tgtEl>
                                          <p:spTgt spid="1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par>
                          <p:cTn id="44" fill="hold">
                            <p:stCondLst>
                              <p:cond delay="1000"/>
                            </p:stCondLst>
                            <p:childTnLst>
                              <p:par>
                                <p:cTn id="45" presetID="50" presetClass="entr" presetSubtype="0" decel="10000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strVal val="#ppt_w+.3"/>
                                          </p:val>
                                        </p:tav>
                                        <p:tav tm="100000">
                                          <p:val>
                                            <p:strVal val="#ppt_w"/>
                                          </p:val>
                                        </p:tav>
                                      </p:tavLst>
                                    </p:anim>
                                    <p:anim calcmode="lin" valueType="num">
                                      <p:cBhvr>
                                        <p:cTn id="48" dur="1000" fill="hold"/>
                                        <p:tgtEl>
                                          <p:spTgt spid="28"/>
                                        </p:tgtEl>
                                        <p:attrNameLst>
                                          <p:attrName>ppt_h</p:attrName>
                                        </p:attrNameLst>
                                      </p:cBhvr>
                                      <p:tavLst>
                                        <p:tav tm="0">
                                          <p:val>
                                            <p:strVal val="#ppt_h"/>
                                          </p:val>
                                        </p:tav>
                                        <p:tav tm="100000">
                                          <p:val>
                                            <p:strVal val="#ppt_h"/>
                                          </p:val>
                                        </p:tav>
                                      </p:tavLst>
                                    </p:anim>
                                    <p:animEffect transition="in" filter="fade">
                                      <p:cBhvr>
                                        <p:cTn id="49" dur="1000"/>
                                        <p:tgtEl>
                                          <p:spTgt spid="28"/>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500"/>
                            </p:stCondLst>
                            <p:childTnLst>
                              <p:par>
                                <p:cTn id="55" presetID="50" presetClass="entr" presetSubtype="0" decel="10000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3"/>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 calcmode="lin" valueType="num">
                                      <p:cBhvr>
                                        <p:cTn id="70" dur="500" fill="hold"/>
                                        <p:tgtEl>
                                          <p:spTgt spid="21"/>
                                        </p:tgtEl>
                                        <p:attrNameLst>
                                          <p:attrName>style.rotation</p:attrName>
                                        </p:attrNameLst>
                                      </p:cBhvr>
                                      <p:tavLst>
                                        <p:tav tm="0">
                                          <p:val>
                                            <p:fltVal val="360"/>
                                          </p:val>
                                        </p:tav>
                                        <p:tav tm="100000">
                                          <p:val>
                                            <p:fltVal val="0"/>
                                          </p:val>
                                        </p:tav>
                                      </p:tavLst>
                                    </p:anim>
                                    <p:animEffect transition="in" filter="fade">
                                      <p:cBhvr>
                                        <p:cTn id="71" dur="500"/>
                                        <p:tgtEl>
                                          <p:spTgt spid="21"/>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0" presetClass="entr" presetSubtype="0" decel="10000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strVal val="#ppt_w+.3"/>
                                          </p:val>
                                        </p:tav>
                                        <p:tav tm="100000">
                                          <p:val>
                                            <p:strVal val="#ppt_w"/>
                                          </p:val>
                                        </p:tav>
                                      </p:tavLst>
                                    </p:anim>
                                    <p:anim calcmode="lin" valueType="num">
                                      <p:cBhvr>
                                        <p:cTn id="80" dur="1000" fill="hold"/>
                                        <p:tgtEl>
                                          <p:spTgt spid="24"/>
                                        </p:tgtEl>
                                        <p:attrNameLst>
                                          <p:attrName>ppt_h</p:attrName>
                                        </p:attrNameLst>
                                      </p:cBhvr>
                                      <p:tavLst>
                                        <p:tav tm="0">
                                          <p:val>
                                            <p:strVal val="#ppt_h"/>
                                          </p:val>
                                        </p:tav>
                                        <p:tav tm="100000">
                                          <p:val>
                                            <p:strVal val="#ppt_h"/>
                                          </p:val>
                                        </p:tav>
                                      </p:tavLst>
                                    </p:anim>
                                    <p:animEffect transition="in" filter="fade">
                                      <p:cBhvr>
                                        <p:cTn id="81" dur="1000"/>
                                        <p:tgtEl>
                                          <p:spTgt spid="24"/>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500"/>
                            </p:stCondLst>
                            <p:childTnLst>
                              <p:par>
                                <p:cTn id="87" presetID="50" presetClass="entr" presetSubtype="0" decel="100000"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1000" fill="hold"/>
                                        <p:tgtEl>
                                          <p:spTgt spid="29"/>
                                        </p:tgtEl>
                                        <p:attrNameLst>
                                          <p:attrName>ppt_w</p:attrName>
                                        </p:attrNameLst>
                                      </p:cBhvr>
                                      <p:tavLst>
                                        <p:tav tm="0">
                                          <p:val>
                                            <p:strVal val="#ppt_w+.3"/>
                                          </p:val>
                                        </p:tav>
                                        <p:tav tm="100000">
                                          <p:val>
                                            <p:strVal val="#ppt_w"/>
                                          </p:val>
                                        </p:tav>
                                      </p:tavLst>
                                    </p:anim>
                                    <p:anim calcmode="lin" valueType="num">
                                      <p:cBhvr>
                                        <p:cTn id="90" dur="1000" fill="hold"/>
                                        <p:tgtEl>
                                          <p:spTgt spid="29"/>
                                        </p:tgtEl>
                                        <p:attrNameLst>
                                          <p:attrName>ppt_h</p:attrName>
                                        </p:attrNameLst>
                                      </p:cBhvr>
                                      <p:tavLst>
                                        <p:tav tm="0">
                                          <p:val>
                                            <p:strVal val="#ppt_h"/>
                                          </p:val>
                                        </p:tav>
                                        <p:tav tm="100000">
                                          <p:val>
                                            <p:strVal val="#ppt_h"/>
                                          </p:val>
                                        </p:tav>
                                      </p:tavLst>
                                    </p:anim>
                                    <p:animEffect transition="in" filter="fade">
                                      <p:cBhvr>
                                        <p:cTn id="91" dur="1000"/>
                                        <p:tgtEl>
                                          <p:spTgt spid="29"/>
                                        </p:tgtEl>
                                      </p:cBhvr>
                                    </p:animEffect>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9" presetClass="entr" presetSubtype="0" decel="100000"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360"/>
                                          </p:val>
                                        </p:tav>
                                        <p:tav tm="100000">
                                          <p:val>
                                            <p:fltVal val="0"/>
                                          </p:val>
                                        </p:tav>
                                      </p:tavLst>
                                    </p:anim>
                                    <p:animEffect transition="in" filter="fade">
                                      <p:cBhvr>
                                        <p:cTn id="103" dur="500"/>
                                        <p:tgtEl>
                                          <p:spTgt spid="13"/>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es-ES" sz="4400" b="1" dirty="0">
                <a:ln w="9525">
                  <a:solidFill>
                    <a:schemeClr val="bg1"/>
                  </a:solidFill>
                  <a:prstDash val="solid"/>
                </a:ln>
                <a:solidFill>
                  <a:srgbClr val="A94A14"/>
                </a:solidFill>
                <a:effectLst>
                  <a:outerShdw blurRad="12700" dist="38100" dir="2700000" algn="tl" rotWithShape="0">
                    <a:srgbClr val="EEA46E"/>
                  </a:outerShdw>
                </a:effectLst>
              </a:rPr>
              <a:t>LOS PROBLEMAS DE LA TRADICIÓN</a:t>
            </a:r>
          </a:p>
        </p:txBody>
      </p:sp>
      <p:sp>
        <p:nvSpPr>
          <p:cNvPr id="4" name="Rombo 3">
            <a:extLst>
              <a:ext uri="{FF2B5EF4-FFF2-40B4-BE49-F238E27FC236}">
                <a16:creationId xmlns:a16="http://schemas.microsoft.com/office/drawing/2014/main" id="{0658DBA5-A589-E673-419F-3EE7C26BFBAB}"/>
              </a:ext>
            </a:extLst>
          </p:cNvPr>
          <p:cNvSpPr>
            <a:spLocks noGrp="1" noRot="1" noMove="1" noResize="1" noEditPoints="1" noAdjustHandles="1" noChangeArrowheads="1" noChangeShapeType="1"/>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a:stretch>
          </a:blipFill>
          <a:ln>
            <a:solidFill>
              <a:srgbClr val="0109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278174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5C1CED04-8023-4D77-437C-852D71C4181D}"/>
              </a:ext>
            </a:extLst>
          </p:cNvPr>
          <p:cNvSpPr>
            <a:spLocks noGrp="1" noRot="1" noMove="1" noResize="1" noEditPoints="1" noAdjustHandles="1" noChangeArrowheads="1" noChangeShapeType="1"/>
          </p:cNvSpPr>
          <p:nvPr/>
        </p:nvSpPr>
        <p:spPr>
          <a:xfrm>
            <a:off x="-1" y="0"/>
            <a:ext cx="12191999" cy="1302836"/>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Dibujo de una persona&#10;&#10;Descripción generada automáticamente con confianza media">
            <a:extLst>
              <a:ext uri="{FF2B5EF4-FFF2-40B4-BE49-F238E27FC236}">
                <a16:creationId xmlns:a16="http://schemas.microsoft.com/office/drawing/2014/main" id="{4A638FC9-68F5-AA47-48BA-4E2A435BDA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578691" y="926492"/>
            <a:ext cx="1430752" cy="1617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descr="Imagen que contiene persona, hombre, cuarto, sostener&#10;&#10;Descripción generada automáticamente">
            <a:extLst>
              <a:ext uri="{FF2B5EF4-FFF2-40B4-BE49-F238E27FC236}">
                <a16:creationId xmlns:a16="http://schemas.microsoft.com/office/drawing/2014/main" id="{5A2C97CA-EFA9-F951-EDFD-407A1075DA8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7953" y="2825643"/>
            <a:ext cx="4621161" cy="2679770"/>
          </a:xfrm>
          <a:prstGeom prst="snip2DiagRect">
            <a:avLst>
              <a:gd name="adj1" fmla="val 1883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taza, interior, comida, café&#10;&#10;Descripción generada automáticamente">
            <a:extLst>
              <a:ext uri="{FF2B5EF4-FFF2-40B4-BE49-F238E27FC236}">
                <a16:creationId xmlns:a16="http://schemas.microsoft.com/office/drawing/2014/main" id="{BA67D186-A467-7834-1AA0-3932E0604E9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47520" y="934872"/>
            <a:ext cx="1895740" cy="160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0" name="Grupo 19">
            <a:extLst>
              <a:ext uri="{FF2B5EF4-FFF2-40B4-BE49-F238E27FC236}">
                <a16:creationId xmlns:a16="http://schemas.microsoft.com/office/drawing/2014/main" id="{56A1918E-474A-E472-57E9-B4B1DFEDE8D1}"/>
              </a:ext>
            </a:extLst>
          </p:cNvPr>
          <p:cNvGrpSpPr/>
          <p:nvPr/>
        </p:nvGrpSpPr>
        <p:grpSpPr>
          <a:xfrm>
            <a:off x="7566409" y="4439348"/>
            <a:ext cx="4476852" cy="2350348"/>
            <a:chOff x="7566409" y="4439348"/>
            <a:chExt cx="4476852" cy="2350348"/>
          </a:xfrm>
        </p:grpSpPr>
        <p:pic>
          <p:nvPicPr>
            <p:cNvPr id="14" name="Imagen 13">
              <a:extLst>
                <a:ext uri="{FF2B5EF4-FFF2-40B4-BE49-F238E27FC236}">
                  <a16:creationId xmlns:a16="http://schemas.microsoft.com/office/drawing/2014/main" id="{1326A37F-7F40-62B7-3FBE-8B71F0DB972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66409" y="4439348"/>
              <a:ext cx="4476852" cy="2350348"/>
            </a:xfrm>
            <a:prstGeom prst="snip2DiagRect">
              <a:avLst/>
            </a:prstGeom>
            <a:solidFill>
              <a:srgbClr val="FFFFFF">
                <a:shade val="85000"/>
              </a:srgbClr>
            </a:solidFill>
            <a:ln w="57150" cap="sq">
              <a:solidFill>
                <a:srgbClr val="3B4D6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C6716AD1-CF47-08E4-B9F4-42E1C25CFB14}"/>
                </a:ext>
              </a:extLst>
            </p:cNvPr>
            <p:cNvSpPr txBox="1"/>
            <p:nvPr/>
          </p:nvSpPr>
          <p:spPr>
            <a:xfrm>
              <a:off x="7704920" y="4620558"/>
              <a:ext cx="2442600" cy="646331"/>
            </a:xfrm>
            <a:prstGeom prst="rect">
              <a:avLst/>
            </a:prstGeom>
            <a:noFill/>
          </p:spPr>
          <p:txBody>
            <a:bodyPr wrap="square" rtlCol="0">
              <a:spAutoFit/>
            </a:bodyPr>
            <a:lstStyle/>
            <a:p>
              <a:pPr algn="ctr"/>
              <a:r>
                <a:rPr lang="es-ES" sz="3600" b="1" spc="300" dirty="0" err="1">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rPr>
                <a:t>CORBÁN</a:t>
              </a:r>
              <a:endParaRPr lang="es-ES" sz="3600" b="1" spc="300" dirty="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endParaRPr>
            </a:p>
          </p:txBody>
        </p:sp>
      </p:grpSp>
      <p:pic>
        <p:nvPicPr>
          <p:cNvPr id="21" name="Imagen 20">
            <a:extLst>
              <a:ext uri="{FF2B5EF4-FFF2-40B4-BE49-F238E27FC236}">
                <a16:creationId xmlns:a16="http://schemas.microsoft.com/office/drawing/2014/main" id="{3E148919-FEBF-0168-30E4-7430878BF12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937625" y="4702683"/>
            <a:ext cx="2484475" cy="802732"/>
          </a:xfrm>
          <a:prstGeom prst="snip2DiagRect">
            <a:avLst>
              <a:gd name="adj1" fmla="val 13052"/>
              <a:gd name="adj2" fmla="val 16667"/>
            </a:avLst>
          </a:prstGeom>
          <a:solidFill>
            <a:srgbClr val="FFFFFF">
              <a:shade val="85000"/>
            </a:srgbClr>
          </a:solidFill>
          <a:ln w="5715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8C03696-3530-ACBC-7A79-08D5A7AF16B2}"/>
              </a:ext>
            </a:extLst>
          </p:cNvPr>
          <p:cNvSpPr txBox="1"/>
          <p:nvPr/>
        </p:nvSpPr>
        <p:spPr>
          <a:xfrm>
            <a:off x="250109" y="5543514"/>
            <a:ext cx="7171991" cy="1323439"/>
          </a:xfrm>
          <a:prstGeom prst="rect">
            <a:avLst/>
          </a:prstGeom>
          <a:noFill/>
        </p:spPr>
        <p:txBody>
          <a:bodyPr wrap="square">
            <a:spAutoFit/>
          </a:bodyPr>
          <a:lstStyle/>
          <a:p>
            <a:pPr>
              <a:spcBef>
                <a:spcPts val="600"/>
              </a:spcBef>
            </a:pPr>
            <a:r>
              <a:rPr lang="es-ES" sz="2000" b="1" dirty="0"/>
              <a:t>Un ejemplo: Si dedicaban algo a Dios [</a:t>
            </a:r>
            <a:r>
              <a:rPr lang="es-ES" sz="2000" b="1" i="1" dirty="0" err="1"/>
              <a:t>Corbán</a:t>
            </a:r>
            <a:r>
              <a:rPr lang="es-ES" sz="2000" b="1" dirty="0"/>
              <a:t>] –</a:t>
            </a:r>
            <a:r>
              <a:rPr lang="es-ES" sz="2000" b="1" dirty="0" err="1"/>
              <a:t>p.e</a:t>
            </a:r>
            <a:r>
              <a:rPr lang="es-ES" sz="2000" b="1" dirty="0"/>
              <a:t>. una casa–, se convertían en usufructuarios hasta su fallecimiento, pero no podían usarla para otro fin, como el de ayudar a sus padres (Mr. 7:9-13).</a:t>
            </a:r>
          </a:p>
        </p:txBody>
      </p:sp>
      <p:sp>
        <p:nvSpPr>
          <p:cNvPr id="26" name="CuadroTexto 25">
            <a:extLst>
              <a:ext uri="{FF2B5EF4-FFF2-40B4-BE49-F238E27FC236}">
                <a16:creationId xmlns:a16="http://schemas.microsoft.com/office/drawing/2014/main" id="{07EE64DA-454C-B681-EA76-9F8FDBAE437F}"/>
              </a:ext>
            </a:extLst>
          </p:cNvPr>
          <p:cNvSpPr txBox="1"/>
          <p:nvPr/>
        </p:nvSpPr>
        <p:spPr>
          <a:xfrm>
            <a:off x="4871268" y="3609444"/>
            <a:ext cx="7171991" cy="1015663"/>
          </a:xfrm>
          <a:prstGeom prst="rect">
            <a:avLst/>
          </a:prstGeom>
          <a:noFill/>
        </p:spPr>
        <p:txBody>
          <a:bodyPr wrap="square">
            <a:spAutoFit/>
          </a:bodyPr>
          <a:lstStyle/>
          <a:p>
            <a:pPr>
              <a:spcBef>
                <a:spcPts val="600"/>
              </a:spcBef>
            </a:pPr>
            <a:r>
              <a:rPr lang="es-ES" sz="2000" b="1" dirty="0"/>
              <a:t>Jesús sí respetaba los Mandamientos. Eran ellos los que los quebrantaban y los sustituían por sus propias tradiciones (Mr. 7:6-8).</a:t>
            </a:r>
          </a:p>
        </p:txBody>
      </p:sp>
      <p:sp>
        <p:nvSpPr>
          <p:cNvPr id="17" name="CuadroTexto 16">
            <a:extLst>
              <a:ext uri="{FF2B5EF4-FFF2-40B4-BE49-F238E27FC236}">
                <a16:creationId xmlns:a16="http://schemas.microsoft.com/office/drawing/2014/main" id="{FE540134-2D5D-DACA-95C7-4E8285CD91C6}"/>
              </a:ext>
            </a:extLst>
          </p:cNvPr>
          <p:cNvSpPr txBox="1"/>
          <p:nvPr/>
        </p:nvSpPr>
        <p:spPr>
          <a:xfrm>
            <a:off x="4871269" y="2686746"/>
            <a:ext cx="7171991" cy="1015663"/>
          </a:xfrm>
          <a:prstGeom prst="rect">
            <a:avLst/>
          </a:prstGeom>
          <a:noFill/>
        </p:spPr>
        <p:txBody>
          <a:bodyPr wrap="square">
            <a:spAutoFit/>
          </a:bodyPr>
          <a:lstStyle/>
          <a:p>
            <a:pPr>
              <a:spcBef>
                <a:spcPts val="600"/>
              </a:spcBef>
            </a:pPr>
            <a:r>
              <a:rPr lang="es-ES" sz="2000" b="1" dirty="0"/>
              <a:t>La pregunta de los escribas y fariseos estaba destinada a probar que Jesús no respetaba los Mandamientos (Mr. 7:5). Pero esa pregunta se volvió en su contra.</a:t>
            </a:r>
          </a:p>
        </p:txBody>
      </p:sp>
      <p:sp>
        <p:nvSpPr>
          <p:cNvPr id="24" name="CuadroTexto 23">
            <a:extLst>
              <a:ext uri="{FF2B5EF4-FFF2-40B4-BE49-F238E27FC236}">
                <a16:creationId xmlns:a16="http://schemas.microsoft.com/office/drawing/2014/main" id="{47118892-BDAE-0035-F622-C83588B57933}"/>
              </a:ext>
            </a:extLst>
          </p:cNvPr>
          <p:cNvSpPr txBox="1"/>
          <p:nvPr/>
        </p:nvSpPr>
        <p:spPr>
          <a:xfrm>
            <a:off x="28154" y="1982517"/>
            <a:ext cx="8550536" cy="707886"/>
          </a:xfrm>
          <a:prstGeom prst="rect">
            <a:avLst/>
          </a:prstGeom>
          <a:noFill/>
        </p:spPr>
        <p:txBody>
          <a:bodyPr wrap="square">
            <a:spAutoFit/>
          </a:bodyPr>
          <a:lstStyle/>
          <a:p>
            <a:pPr>
              <a:spcBef>
                <a:spcPts val="600"/>
              </a:spcBef>
            </a:pPr>
            <a:r>
              <a:rPr lang="es-ES" sz="2000" b="1" dirty="0"/>
              <a:t>Llevados por un exceso de celo, los judíos habían extendido este mandamiento a todas las personas, para evitar la contaminación ritual.</a:t>
            </a:r>
          </a:p>
        </p:txBody>
      </p:sp>
      <p:sp>
        <p:nvSpPr>
          <p:cNvPr id="6" name="CuadroTexto 5">
            <a:extLst>
              <a:ext uri="{FF2B5EF4-FFF2-40B4-BE49-F238E27FC236}">
                <a16:creationId xmlns:a16="http://schemas.microsoft.com/office/drawing/2014/main" id="{20B0DE26-D274-BFB1-9E00-CB186BE5E682}"/>
              </a:ext>
            </a:extLst>
          </p:cNvPr>
          <p:cNvSpPr txBox="1"/>
          <p:nvPr/>
        </p:nvSpPr>
        <p:spPr>
          <a:xfrm>
            <a:off x="28155" y="1302870"/>
            <a:ext cx="8412459" cy="707886"/>
          </a:xfrm>
          <a:prstGeom prst="rect">
            <a:avLst/>
          </a:prstGeom>
          <a:noFill/>
        </p:spPr>
        <p:txBody>
          <a:bodyPr wrap="square" rtlCol="0">
            <a:spAutoFit/>
          </a:bodyPr>
          <a:lstStyle/>
          <a:p>
            <a:pPr>
              <a:spcBef>
                <a:spcPts val="600"/>
              </a:spcBef>
            </a:pPr>
            <a:r>
              <a:rPr lang="es-ES" sz="2000" b="1" dirty="0"/>
              <a:t>Dios había ordenado que los sacerdotes se purificaran con agua antes de poder ministrar en el Santuario (</a:t>
            </a:r>
            <a:r>
              <a:rPr lang="es-ES" sz="2000" b="1" dirty="0" err="1"/>
              <a:t>Éx</a:t>
            </a:r>
            <a:r>
              <a:rPr lang="es-ES" sz="2000" b="1" dirty="0"/>
              <a:t>. 30:17-21).</a:t>
            </a:r>
          </a:p>
        </p:txBody>
      </p:sp>
      <p:sp>
        <p:nvSpPr>
          <p:cNvPr id="5" name="CuadroTexto 4">
            <a:extLst>
              <a:ext uri="{FF2B5EF4-FFF2-40B4-BE49-F238E27FC236}">
                <a16:creationId xmlns:a16="http://schemas.microsoft.com/office/drawing/2014/main" id="{D415F4EA-5ADF-2E17-2029-D4CCB7B75498}"/>
              </a:ext>
            </a:extLst>
          </p:cNvPr>
          <p:cNvSpPr txBox="1"/>
          <p:nvPr/>
        </p:nvSpPr>
        <p:spPr>
          <a:xfrm>
            <a:off x="-1" y="622875"/>
            <a:ext cx="8578691"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4">
                    <a:lumMod val="50000"/>
                  </a:schemeClr>
                </a:solidFill>
                <a:latin typeface="Comic Sans MS" panose="030F0702030302020204" pitchFamily="66" charset="0"/>
              </a:rPr>
              <a:t>“Les decía también: Bien invalidáis el mandamiento de Dios para guardar vuestra tradición” </a:t>
            </a:r>
            <a:r>
              <a:rPr lang="es-ES" sz="1400" b="1" dirty="0">
                <a:solidFill>
                  <a:schemeClr val="accent4">
                    <a:lumMod val="50000"/>
                  </a:schemeClr>
                </a:solidFill>
                <a:latin typeface="Comic Sans MS" panose="030F0702030302020204" pitchFamily="66" charset="0"/>
              </a:rPr>
              <a:t>(Marcos 7:9)</a:t>
            </a:r>
            <a:endParaRPr lang="es-ES" b="1" dirty="0">
              <a:solidFill>
                <a:schemeClr val="accent4">
                  <a:lumMod val="50000"/>
                </a:schemeClr>
              </a:solidFill>
              <a:latin typeface="Comic Sans MS" panose="030F0702030302020204" pitchFamily="66" charset="0"/>
            </a:endParaRPr>
          </a:p>
        </p:txBody>
      </p:sp>
      <p:sp>
        <p:nvSpPr>
          <p:cNvPr id="3" name="CuadroTexto 2">
            <a:extLst>
              <a:ext uri="{FF2B5EF4-FFF2-40B4-BE49-F238E27FC236}">
                <a16:creationId xmlns:a16="http://schemas.microsoft.com/office/drawing/2014/main" id="{F53B7D54-0A60-2E1F-C4F5-5378FA416546}"/>
              </a:ext>
            </a:extLst>
          </p:cNvPr>
          <p:cNvSpPr txBox="1"/>
          <p:nvPr/>
        </p:nvSpPr>
        <p:spPr>
          <a:xfrm>
            <a:off x="0" y="0"/>
            <a:ext cx="12191999" cy="769441"/>
          </a:xfrm>
          <a:prstGeom prst="rect">
            <a:avLst/>
          </a:prstGeom>
          <a:noFill/>
        </p:spPr>
        <p:txBody>
          <a:bodyPr wrap="square">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SUSTITUIR LOS MANDAMIENTOS DE DIOS</a:t>
            </a:r>
          </a:p>
        </p:txBody>
      </p:sp>
    </p:spTree>
    <p:extLst>
      <p:ext uri="{BB962C8B-B14F-4D97-AF65-F5344CB8AC3E}">
        <p14:creationId xmlns:p14="http://schemas.microsoft.com/office/powerpoint/2010/main" val="29785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upRight)">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900" decel="100000" fill="hold"/>
                                        <p:tgtEl>
                                          <p:spTgt spid="2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900" decel="100000" fill="hold"/>
                                        <p:tgtEl>
                                          <p:spTgt spid="2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 calcmode="lin" valueType="num">
                                      <p:cBhvr>
                                        <p:cTn id="66" dur="500" fill="hold"/>
                                        <p:tgtEl>
                                          <p:spTgt spid="20"/>
                                        </p:tgtEl>
                                        <p:attrNameLst>
                                          <p:attrName>style.rotation</p:attrName>
                                        </p:attrNameLst>
                                      </p:cBhvr>
                                      <p:tavLst>
                                        <p:tav tm="0">
                                          <p:val>
                                            <p:fltVal val="360"/>
                                          </p:val>
                                        </p:tav>
                                        <p:tav tm="100000">
                                          <p:val>
                                            <p:fltVal val="0"/>
                                          </p:val>
                                        </p:tav>
                                      </p:tavLst>
                                    </p:anim>
                                    <p:animEffect transition="in" filter="fade">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17" grpId="0"/>
      <p:bldP spid="24" grpId="0"/>
      <p:bldP spid="6"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177560" y="1554373"/>
            <a:ext cx="7820550" cy="3970318"/>
          </a:xfrm>
          <a:prstGeom prst="rect">
            <a:avLst/>
          </a:prstGeom>
          <a:noFill/>
        </p:spPr>
        <p:txBody>
          <a:bodyPr wrap="square">
            <a:spAutoFit/>
          </a:bodyPr>
          <a:lstStyle/>
          <a:p>
            <a:pPr>
              <a:spcBef>
                <a:spcPts val="600"/>
              </a:spcBef>
            </a:pPr>
            <a:r>
              <a:rPr lang="es-ES" sz="2800" b="1" dirty="0">
                <a:latin typeface="Constantia" panose="02030602050306030303" pitchFamily="18" charset="0"/>
              </a:rPr>
              <a:t>“El último gran conflicto entre la verdad y el error no es más que la última batalla de la controversia que se viene desarrollando desde hace tanto tiempo con respecto a la ley de Dios. En esta batalla estamos entrando ahora; es la que se libra entre las leyes de los hombres y los preceptos de Jehová, entre la religión de la Biblia y la religión de las fábulas y de la tradición”</a:t>
            </a:r>
          </a:p>
        </p:txBody>
      </p:sp>
      <p:sp>
        <p:nvSpPr>
          <p:cNvPr id="4" name="CuadroTexto 3">
            <a:extLst>
              <a:ext uri="{FF2B5EF4-FFF2-40B4-BE49-F238E27FC236}">
                <a16:creationId xmlns:a16="http://schemas.microsoft.com/office/drawing/2014/main" id="{8A9BC437-7063-91E9-3D25-9AD70D8FA826}"/>
              </a:ext>
            </a:extLst>
          </p:cNvPr>
          <p:cNvSpPr txBox="1"/>
          <p:nvPr/>
        </p:nvSpPr>
        <p:spPr>
          <a:xfrm>
            <a:off x="5988871" y="5936792"/>
            <a:ext cx="4009239" cy="338554"/>
          </a:xfrm>
          <a:prstGeom prst="rect">
            <a:avLst/>
          </a:prstGeom>
          <a:noFill/>
        </p:spPr>
        <p:txBody>
          <a:bodyPr wrap="none" rtlCol="0">
            <a:spAutoFit/>
          </a:bodyPr>
          <a:lstStyle/>
          <a:p>
            <a:pPr algn="r"/>
            <a:r>
              <a:rPr lang="es-ES" sz="1600" b="1" dirty="0"/>
              <a:t>E. G. W. (Dios nos cuida, 12 </a:t>
            </a:r>
            <a:r>
              <a:rPr lang="es-ES" sz="1600" b="1"/>
              <a:t>de diciembre)</a:t>
            </a:r>
            <a:endParaRPr lang="es-ES" sz="1600" b="1" dirty="0"/>
          </a:p>
        </p:txBody>
      </p:sp>
    </p:spTree>
    <p:extLst>
      <p:ext uri="{BB962C8B-B14F-4D97-AF65-F5344CB8AC3E}">
        <p14:creationId xmlns:p14="http://schemas.microsoft.com/office/powerpoint/2010/main" val="2333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37F1CD1-47FB-8FF9-D916-BCDF45A70AA5}"/>
              </a:ext>
            </a:extLst>
          </p:cNvPr>
          <p:cNvSpPr>
            <a:spLocks noGrp="1" noRot="1" noMove="1" noResize="1" noEditPoints="1" noAdjustHandles="1" noChangeArrowheads="1" noChangeShapeType="1"/>
          </p:cNvSpPr>
          <p:nvPr/>
        </p:nvSpPr>
        <p:spPr>
          <a:xfrm>
            <a:off x="0" y="0"/>
            <a:ext cx="12191999" cy="139933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Un hombre comiendo un pastel&#10;&#10;Descripción generada automáticamente con confianza media">
            <a:extLst>
              <a:ext uri="{FF2B5EF4-FFF2-40B4-BE49-F238E27FC236}">
                <a16:creationId xmlns:a16="http://schemas.microsoft.com/office/drawing/2014/main" id="{CCE6BF75-8DD1-7597-3B90-F1B46C077F2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725026" y="3545875"/>
            <a:ext cx="2309145" cy="3134476"/>
          </a:xfrm>
          <a:prstGeom prst="roundRect">
            <a:avLst>
              <a:gd name="adj" fmla="val 4167"/>
            </a:avLst>
          </a:prstGeom>
          <a:solidFill>
            <a:srgbClr val="FFFFFF"/>
          </a:solidFill>
          <a:ln w="7620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hombre y una mujer con un traje de color negro&#10;&#10;Descripción generada automáticamente con confianza media">
            <a:extLst>
              <a:ext uri="{FF2B5EF4-FFF2-40B4-BE49-F238E27FC236}">
                <a16:creationId xmlns:a16="http://schemas.microsoft.com/office/drawing/2014/main" id="{AD8CECFD-A8BE-597A-8CE2-C3582E58568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7829" y="4308349"/>
            <a:ext cx="3722309" cy="2481539"/>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4A78A8D9-112F-0B2E-050C-1B9E626940F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57829" y="1602130"/>
            <a:ext cx="2232946" cy="2532757"/>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DBFB58D9-3572-33D9-9762-90F786D889EF}"/>
              </a:ext>
            </a:extLst>
          </p:cNvPr>
          <p:cNvSpPr txBox="1"/>
          <p:nvPr/>
        </p:nvSpPr>
        <p:spPr>
          <a:xfrm>
            <a:off x="4012153" y="5421638"/>
            <a:ext cx="571287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s-ES" sz="2000" b="1" dirty="0">
                <a:solidFill>
                  <a:prstClr val="black"/>
                </a:solidFill>
                <a:latin typeface="Aptos" panose="02110004020202020204"/>
              </a:rPr>
              <a:t>Si embargo, lo que realmente contamina a la persona es lo que tiene dentro. De nuestros deseos y pensamientos surgen nuestros pecados (Mr. 7:20-23).</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2922BA8-D8AB-C59C-DF71-BA39B4C63C69}"/>
              </a:ext>
            </a:extLst>
          </p:cNvPr>
          <p:cNvSpPr txBox="1"/>
          <p:nvPr/>
        </p:nvSpPr>
        <p:spPr>
          <a:xfrm>
            <a:off x="4012153" y="3790422"/>
            <a:ext cx="5712873"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s-ES" sz="2000" b="1" dirty="0">
                <a:solidFill>
                  <a:prstClr val="black"/>
                </a:solidFill>
                <a:latin typeface="Aptos" panose="02110004020202020204"/>
              </a:rPr>
              <a:t>Por eso, s</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i no te lavabas las manos de una forma determinada, el alimento que comías era impuro. Pero Jesús dejó claro que un alimento limpio no se hace impuro por comerlo sin realizar el rito tradicional (Mr. 7:18-19).</a:t>
            </a:r>
          </a:p>
        </p:txBody>
      </p:sp>
      <p:sp>
        <p:nvSpPr>
          <p:cNvPr id="14" name="CuadroTexto 13">
            <a:extLst>
              <a:ext uri="{FF2B5EF4-FFF2-40B4-BE49-F238E27FC236}">
                <a16:creationId xmlns:a16="http://schemas.microsoft.com/office/drawing/2014/main" id="{8057E6D9-28DF-3C3E-64E2-95A537F3542C}"/>
              </a:ext>
            </a:extLst>
          </p:cNvPr>
          <p:cNvSpPr txBox="1"/>
          <p:nvPr/>
        </p:nvSpPr>
        <p:spPr>
          <a:xfrm>
            <a:off x="2466973" y="2207336"/>
            <a:ext cx="972502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En</a:t>
            </a:r>
            <a:r>
              <a:rPr lang="es-ES" sz="2000" b="1" dirty="0">
                <a:solidFill>
                  <a:prstClr val="black"/>
                </a:solidFill>
                <a:latin typeface="Aptos" panose="02110004020202020204"/>
              </a:rPr>
              <a:t> la tradición farisaica, esto se extrapolaba a cualquier alimento (permitido por Levítico 11), y a cualquier persona, estuviese o no impura. La cuestión planteada no tenía nada que ver con los alimentos que se podían o no comer, sino con la manera en la que se comían (con las manos purificadas –lavadas– o sin purificar –inmundas).</a:t>
            </a:r>
          </a:p>
        </p:txBody>
      </p:sp>
      <p:sp>
        <p:nvSpPr>
          <p:cNvPr id="5" name="CuadroTexto 4">
            <a:extLst>
              <a:ext uri="{FF2B5EF4-FFF2-40B4-BE49-F238E27FC236}">
                <a16:creationId xmlns:a16="http://schemas.microsoft.com/office/drawing/2014/main" id="{9506A7DE-519E-B9A7-20CA-B0E9D06CB1A3}"/>
              </a:ext>
            </a:extLst>
          </p:cNvPr>
          <p:cNvSpPr txBox="1"/>
          <p:nvPr/>
        </p:nvSpPr>
        <p:spPr>
          <a:xfrm>
            <a:off x="2466974" y="1499450"/>
            <a:ext cx="9725025" cy="707886"/>
          </a:xfrm>
          <a:prstGeom prst="rect">
            <a:avLst/>
          </a:prstGeom>
          <a:noFill/>
        </p:spPr>
        <p:txBody>
          <a:bodyPr wrap="square">
            <a:spAutoFit/>
          </a:bodyPr>
          <a:lstStyle/>
          <a:p>
            <a:pPr>
              <a:spcBef>
                <a:spcPts val="600"/>
              </a:spcBef>
              <a:defRPr/>
            </a:pPr>
            <a:r>
              <a:rPr lang="es-ES" sz="2000" b="1" dirty="0">
                <a:solidFill>
                  <a:prstClr val="black"/>
                </a:solidFill>
              </a:rPr>
              <a:t>La “carne santificada” (de un animal sacrificado), se volvía “inmunda” al ser tocada por alguien ritualmente inmundo (Hageo 2:12-13).</a:t>
            </a:r>
          </a:p>
        </p:txBody>
      </p:sp>
      <p:sp>
        <p:nvSpPr>
          <p:cNvPr id="7" name="CuadroTexto 6">
            <a:extLst>
              <a:ext uri="{FF2B5EF4-FFF2-40B4-BE49-F238E27FC236}">
                <a16:creationId xmlns:a16="http://schemas.microsoft.com/office/drawing/2014/main" id="{6AC42218-F000-6D43-55AD-1024A22D418C}"/>
              </a:ext>
            </a:extLst>
          </p:cNvPr>
          <p:cNvSpPr txBox="1"/>
          <p:nvPr/>
        </p:nvSpPr>
        <p:spPr>
          <a:xfrm>
            <a:off x="1752600" y="662388"/>
            <a:ext cx="868680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“Nada hay fuera del hombre que entre en él, que le pueda contaminar; pero lo que sale de él, eso es lo que contamina al hombre” </a:t>
            </a:r>
            <a:r>
              <a:rPr lang="es-ES" sz="1400" b="1" dirty="0">
                <a:solidFill>
                  <a:srgbClr val="7030A0"/>
                </a:solidFill>
                <a:latin typeface="Comic Sans MS" panose="030F0702030302020204" pitchFamily="66" charset="0"/>
              </a:rPr>
              <a:t>(Marcos 7:15)</a:t>
            </a:r>
          </a:p>
        </p:txBody>
      </p:sp>
      <p:sp>
        <p:nvSpPr>
          <p:cNvPr id="3" name="CuadroTexto 2">
            <a:extLst>
              <a:ext uri="{FF2B5EF4-FFF2-40B4-BE49-F238E27FC236}">
                <a16:creationId xmlns:a16="http://schemas.microsoft.com/office/drawing/2014/main" id="{54E1824E-A7B1-6C10-EEEA-2F242EFECA57}"/>
              </a:ext>
            </a:extLst>
          </p:cNvPr>
          <p:cNvSpPr txBox="1"/>
          <p:nvPr/>
        </p:nvSpPr>
        <p:spPr>
          <a:xfrm>
            <a:off x="0" y="0"/>
            <a:ext cx="12192000" cy="769441"/>
          </a:xfrm>
          <a:prstGeom prst="rect">
            <a:avLst/>
          </a:prstGeom>
          <a:noFill/>
        </p:spPr>
        <p:txBody>
          <a:bodyPr wrap="square">
            <a:spAutoFit/>
          </a:bodyPr>
          <a:lstStyle/>
          <a:p>
            <a:pPr algn="ctr"/>
            <a:r>
              <a:rPr lang="es-ES" sz="4400" b="1" dirty="0">
                <a:ln w="10160">
                  <a:solidFill>
                    <a:srgbClr val="7030A0"/>
                  </a:solidFill>
                  <a:prstDash val="solid"/>
                </a:ln>
                <a:solidFill>
                  <a:srgbClr val="FFFFFF"/>
                </a:solidFill>
                <a:effectLst>
                  <a:outerShdw blurRad="38100" dist="22860" dir="5400000" algn="tl" rotWithShape="0">
                    <a:srgbClr val="000000">
                      <a:alpha val="30000"/>
                    </a:srgbClr>
                  </a:outerShdw>
                </a:effectLst>
              </a:rPr>
              <a:t>LO QUE CONTAMINA Y LO QUE NO</a:t>
            </a:r>
          </a:p>
        </p:txBody>
      </p:sp>
    </p:spTree>
    <p:extLst>
      <p:ext uri="{BB962C8B-B14F-4D97-AF65-F5344CB8AC3E}">
        <p14:creationId xmlns:p14="http://schemas.microsoft.com/office/powerpoint/2010/main" val="278428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32" presetClass="emph" presetSubtype="0" fill="hold" nodeType="after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10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0" dur="1000" fill="hold"/>
                                        <p:tgtEl>
                                          <p:spTgt spid="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4" grpId="0"/>
      <p:bldP spid="5" grpId="0"/>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es-ES" sz="4400" b="1" dirty="0">
                <a:ln w="9525">
                  <a:solidFill>
                    <a:schemeClr val="bg1"/>
                  </a:solidFill>
                  <a:prstDash val="solid"/>
                </a:ln>
                <a:solidFill>
                  <a:schemeClr val="accent6"/>
                </a:solidFill>
                <a:effectLst>
                  <a:outerShdw blurRad="12700" dist="38100" dir="2700000" algn="tl" rotWithShape="0">
                    <a:schemeClr val="accent6">
                      <a:lumMod val="75000"/>
                    </a:schemeClr>
                  </a:outerShdw>
                </a:effectLst>
              </a:rPr>
              <a:t>LA TRADICIÓN Y LOS GENTILES</a:t>
            </a: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r="509"/>
            </a:stretch>
          </a:blipFill>
          <a:ln>
            <a:solidFill>
              <a:srgbClr val="520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08434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B67A7AF-6BBC-8BE9-65CB-522D770555DB}"/>
              </a:ext>
            </a:extLst>
          </p:cNvPr>
          <p:cNvSpPr>
            <a:spLocks noGrp="1" noRot="1" noMove="1" noResize="1" noEditPoints="1" noAdjustHandles="1" noChangeArrowheads="1" noChangeShapeType="1"/>
          </p:cNvSpPr>
          <p:nvPr/>
        </p:nvSpPr>
        <p:spPr>
          <a:xfrm>
            <a:off x="0" y="-1"/>
            <a:ext cx="12192000" cy="120401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par de personas de pie&#10;&#10;Descripción generada automáticamente con confianza media">
            <a:extLst>
              <a:ext uri="{FF2B5EF4-FFF2-40B4-BE49-F238E27FC236}">
                <a16:creationId xmlns:a16="http://schemas.microsoft.com/office/drawing/2014/main" id="{1FDA2DB8-08C0-FDA1-0453-E5993AF5F7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3483" y="1317056"/>
            <a:ext cx="3793724" cy="2548908"/>
          </a:xfrm>
          <a:prstGeom prst="rect">
            <a:avLst/>
          </a:prstGeom>
          <a:ln>
            <a:noFill/>
          </a:ln>
          <a:effectLst>
            <a:outerShdw blurRad="190500" algn="tl" rotWithShape="0">
              <a:srgbClr val="000000">
                <a:alpha val="70000"/>
              </a:srgbClr>
            </a:outerShdw>
          </a:effectLst>
        </p:spPr>
      </p:pic>
      <p:graphicFrame>
        <p:nvGraphicFramePr>
          <p:cNvPr id="2" name="Diagrama 1">
            <a:extLst>
              <a:ext uri="{FF2B5EF4-FFF2-40B4-BE49-F238E27FC236}">
                <a16:creationId xmlns:a16="http://schemas.microsoft.com/office/drawing/2014/main" id="{D435401A-EF9F-1F1E-61D2-27F9DE2D99BA}"/>
              </a:ext>
            </a:extLst>
          </p:cNvPr>
          <p:cNvGraphicFramePr/>
          <p:nvPr>
            <p:extLst>
              <p:ext uri="{D42A27DB-BD31-4B8C-83A1-F6EECF244321}">
                <p14:modId xmlns:p14="http://schemas.microsoft.com/office/powerpoint/2010/main" val="3820823088"/>
              </p:ext>
            </p:extLst>
          </p:nvPr>
        </p:nvGraphicFramePr>
        <p:xfrm>
          <a:off x="295275" y="3898761"/>
          <a:ext cx="11601450" cy="2906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6A4E5A51-88BA-DF5F-F88B-AD68A4C47C5E}"/>
              </a:ext>
            </a:extLst>
          </p:cNvPr>
          <p:cNvSpPr txBox="1"/>
          <p:nvPr/>
        </p:nvSpPr>
        <p:spPr>
          <a:xfrm>
            <a:off x="194793" y="3219947"/>
            <a:ext cx="8008690" cy="707886"/>
          </a:xfrm>
          <a:prstGeom prst="rect">
            <a:avLst/>
          </a:prstGeom>
          <a:noFill/>
        </p:spPr>
        <p:txBody>
          <a:bodyPr wrap="square">
            <a:spAutoFit/>
          </a:bodyPr>
          <a:lstStyle/>
          <a:p>
            <a:pPr>
              <a:spcBef>
                <a:spcPts val="600"/>
              </a:spcBef>
            </a:pPr>
            <a:r>
              <a:rPr lang="es-ES" sz="2000" b="1" dirty="0"/>
              <a:t>La mujer captó las pistas que Jesús dejaba en su mensaje, se aferró a ellas por fe, ¡y le ganó a Jesús la discusión! (Mr. 7:28).</a:t>
            </a:r>
          </a:p>
        </p:txBody>
      </p:sp>
      <p:sp>
        <p:nvSpPr>
          <p:cNvPr id="13" name="CuadroTexto 12">
            <a:extLst>
              <a:ext uri="{FF2B5EF4-FFF2-40B4-BE49-F238E27FC236}">
                <a16:creationId xmlns:a16="http://schemas.microsoft.com/office/drawing/2014/main" id="{4A20C56F-B546-5ADB-211A-A385C8599DE5}"/>
              </a:ext>
            </a:extLst>
          </p:cNvPr>
          <p:cNvSpPr txBox="1"/>
          <p:nvPr/>
        </p:nvSpPr>
        <p:spPr>
          <a:xfrm>
            <a:off x="194792" y="1911897"/>
            <a:ext cx="8024759" cy="1323439"/>
          </a:xfrm>
          <a:prstGeom prst="rect">
            <a:avLst/>
          </a:prstGeom>
          <a:noFill/>
        </p:spPr>
        <p:txBody>
          <a:bodyPr wrap="square">
            <a:spAutoFit/>
          </a:bodyPr>
          <a:lstStyle/>
          <a:p>
            <a:pPr>
              <a:spcBef>
                <a:spcPts val="600"/>
              </a:spcBef>
            </a:pPr>
            <a:r>
              <a:rPr lang="es-ES" sz="2000" b="1" dirty="0"/>
              <a:t>Al tratar con esta mujer griega, Jesús parece apoyar estas tradiciones: “No puedo sanar a tu hija porque eres pagana, solo sano a judíos” (Mr. 7:26-27). En esta descripción, los judíos son los hijos de Dios, y los paganos “perrillos” (perros domesticados).</a:t>
            </a:r>
          </a:p>
        </p:txBody>
      </p:sp>
      <p:sp>
        <p:nvSpPr>
          <p:cNvPr id="6" name="CuadroTexto 5">
            <a:extLst>
              <a:ext uri="{FF2B5EF4-FFF2-40B4-BE49-F238E27FC236}">
                <a16:creationId xmlns:a16="http://schemas.microsoft.com/office/drawing/2014/main" id="{1E14836E-7285-58EB-720D-D887F042DEC8}"/>
              </a:ext>
            </a:extLst>
          </p:cNvPr>
          <p:cNvSpPr txBox="1"/>
          <p:nvPr/>
        </p:nvSpPr>
        <p:spPr>
          <a:xfrm>
            <a:off x="194793" y="1204011"/>
            <a:ext cx="8024760" cy="707886"/>
          </a:xfrm>
          <a:prstGeom prst="rect">
            <a:avLst/>
          </a:prstGeom>
          <a:noFill/>
        </p:spPr>
        <p:txBody>
          <a:bodyPr wrap="square" rtlCol="0">
            <a:spAutoFit/>
          </a:bodyPr>
          <a:lstStyle/>
          <a:p>
            <a:pPr>
              <a:spcBef>
                <a:spcPts val="600"/>
              </a:spcBef>
            </a:pPr>
            <a:r>
              <a:rPr lang="es-ES" sz="2000" b="1" dirty="0"/>
              <a:t>Según la tradición, un judío no podía tocar a un gentil (pagano, extranjero), ni entrar en su casa, ni comer con él o ella.</a:t>
            </a:r>
          </a:p>
        </p:txBody>
      </p:sp>
      <p:sp>
        <p:nvSpPr>
          <p:cNvPr id="5" name="CuadroTexto 4">
            <a:extLst>
              <a:ext uri="{FF2B5EF4-FFF2-40B4-BE49-F238E27FC236}">
                <a16:creationId xmlns:a16="http://schemas.microsoft.com/office/drawing/2014/main" id="{63EF3949-9EC6-6B23-3265-9ADFEBDD20BE}"/>
              </a:ext>
            </a:extLst>
          </p:cNvPr>
          <p:cNvSpPr txBox="1"/>
          <p:nvPr/>
        </p:nvSpPr>
        <p:spPr>
          <a:xfrm>
            <a:off x="1495424" y="498846"/>
            <a:ext cx="920115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2">
                    <a:lumMod val="50000"/>
                  </a:schemeClr>
                </a:solidFill>
                <a:latin typeface="Comic Sans MS" panose="030F0702030302020204" pitchFamily="66" charset="0"/>
              </a:rPr>
              <a:t>“Respondió ella y le dijo: Sí, Señor; pero aun los perrillos, debajo de la mesa, comen de las migajas de los hijos” </a:t>
            </a:r>
            <a:r>
              <a:rPr lang="es-ES" sz="1400" b="1" dirty="0">
                <a:solidFill>
                  <a:schemeClr val="accent2">
                    <a:lumMod val="50000"/>
                  </a:schemeClr>
                </a:solidFill>
                <a:latin typeface="Comic Sans MS" panose="030F0702030302020204" pitchFamily="66" charset="0"/>
              </a:rPr>
              <a:t>(Marcos 7:28)</a:t>
            </a:r>
          </a:p>
        </p:txBody>
      </p:sp>
      <p:sp>
        <p:nvSpPr>
          <p:cNvPr id="3" name="CuadroTexto 2">
            <a:extLst>
              <a:ext uri="{FF2B5EF4-FFF2-40B4-BE49-F238E27FC236}">
                <a16:creationId xmlns:a16="http://schemas.microsoft.com/office/drawing/2014/main" id="{74CB0FAD-9636-C18F-8A10-F51E403CB8AC}"/>
              </a:ext>
            </a:extLst>
          </p:cNvPr>
          <p:cNvSpPr txBox="1"/>
          <p:nvPr/>
        </p:nvSpPr>
        <p:spPr>
          <a:xfrm>
            <a:off x="0" y="-80384"/>
            <a:ext cx="12191999" cy="769441"/>
          </a:xfrm>
          <a:prstGeom prst="rect">
            <a:avLst/>
          </a:prstGeom>
          <a:noFill/>
        </p:spPr>
        <p:txBody>
          <a:bodyPr wrap="square">
            <a:spAutoFit/>
            <a:scene3d>
              <a:camera prst="orthographicFront"/>
              <a:lightRig rig="sunset" dir="t"/>
            </a:scene3d>
            <a:sp3d extrusionH="57150" prstMaterial="softEdge">
              <a:bevelT w="25400" h="38100"/>
            </a:sp3d>
          </a:bodyPr>
          <a:lstStyle/>
          <a:p>
            <a:pPr algn="ctr"/>
            <a:r>
              <a:rPr lang="es-ES" sz="4400" b="1" dirty="0">
                <a:ln/>
                <a:solidFill>
                  <a:schemeClr val="accent4"/>
                </a:solidFill>
              </a:rPr>
              <a:t>PERRILLOS QUE SUPERAN A SUS AMOS</a:t>
            </a:r>
          </a:p>
        </p:txBody>
      </p:sp>
    </p:spTree>
    <p:extLst>
      <p:ext uri="{BB962C8B-B14F-4D97-AF65-F5344CB8AC3E}">
        <p14:creationId xmlns:p14="http://schemas.microsoft.com/office/powerpoint/2010/main" val="37626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8" presetClass="entr" presetSubtype="3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out)">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2">
                                            <p:graphicEl>
                                              <a:dgm id="{94B8336B-D5F6-4336-BAAE-6392F2325C72}"/>
                                            </p:graphicEl>
                                          </p:spTgt>
                                        </p:tgtEl>
                                        <p:attrNameLst>
                                          <p:attrName>style.visibility</p:attrName>
                                        </p:attrNameLst>
                                      </p:cBhvr>
                                      <p:to>
                                        <p:strVal val="visible"/>
                                      </p:to>
                                    </p:set>
                                    <p:anim calcmode="lin" valueType="num">
                                      <p:cBhvr>
                                        <p:cTn id="43" dur="500" fill="hold"/>
                                        <p:tgtEl>
                                          <p:spTgt spid="2">
                                            <p:graphicEl>
                                              <a:dgm id="{94B8336B-D5F6-4336-BAAE-6392F2325C7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94B8336B-D5F6-4336-BAAE-6392F2325C7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94B8336B-D5F6-4336-BAAE-6392F2325C72}"/>
                                            </p:graphicEl>
                                          </p:spTgt>
                                        </p:tgtEl>
                                      </p:cBhvr>
                                    </p:animEffect>
                                    <p:anim calcmode="lin" valueType="num">
                                      <p:cBhvr>
                                        <p:cTn id="46" dur="500" fill="hold"/>
                                        <p:tgtEl>
                                          <p:spTgt spid="2">
                                            <p:graphicEl>
                                              <a:dgm id="{94B8336B-D5F6-4336-BAAE-6392F2325C72}"/>
                                            </p:graphicEl>
                                          </p:spTgt>
                                        </p:tgtEl>
                                        <p:attrNameLst>
                                          <p:attrName>ppt_x</p:attrName>
                                        </p:attrNameLst>
                                      </p:cBhvr>
                                      <p:tavLst>
                                        <p:tav tm="0">
                                          <p:val>
                                            <p:fltVal val="0.5"/>
                                          </p:val>
                                        </p:tav>
                                        <p:tav tm="100000">
                                          <p:val>
                                            <p:strVal val="#ppt_x"/>
                                          </p:val>
                                        </p:tav>
                                      </p:tavLst>
                                    </p:anim>
                                    <p:anim calcmode="lin" valueType="num">
                                      <p:cBhvr>
                                        <p:cTn id="47" dur="500" fill="hold"/>
                                        <p:tgtEl>
                                          <p:spTgt spid="2">
                                            <p:graphicEl>
                                              <a:dgm id="{94B8336B-D5F6-4336-BAAE-6392F2325C72}"/>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2">
                                            <p:graphicEl>
                                              <a:dgm id="{06F04885-DAFA-4538-9071-78D8E3F90BAC}"/>
                                            </p:graphicEl>
                                          </p:spTgt>
                                        </p:tgtEl>
                                        <p:attrNameLst>
                                          <p:attrName>style.visibility</p:attrName>
                                        </p:attrNameLst>
                                      </p:cBhvr>
                                      <p:to>
                                        <p:strVal val="visible"/>
                                      </p:to>
                                    </p:set>
                                    <p:anim calcmode="lin" valueType="num">
                                      <p:cBhvr>
                                        <p:cTn id="50" dur="500" fill="hold"/>
                                        <p:tgtEl>
                                          <p:spTgt spid="2">
                                            <p:graphicEl>
                                              <a:dgm id="{06F04885-DAFA-4538-9071-78D8E3F90B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F04885-DAFA-4538-9071-78D8E3F90BA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F04885-DAFA-4538-9071-78D8E3F90BAC}"/>
                                            </p:graphicEl>
                                          </p:spTgt>
                                        </p:tgtEl>
                                      </p:cBhvr>
                                    </p:animEffect>
                                    <p:anim calcmode="lin" valueType="num">
                                      <p:cBhvr>
                                        <p:cTn id="53" dur="500" fill="hold"/>
                                        <p:tgtEl>
                                          <p:spTgt spid="2">
                                            <p:graphicEl>
                                              <a:dgm id="{06F04885-DAFA-4538-9071-78D8E3F90BAC}"/>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06F04885-DAFA-4538-9071-78D8E3F90BAC}"/>
                                            </p:graphicEl>
                                          </p:spTgt>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
                                            <p:graphicEl>
                                              <a:dgm id="{26B37E01-76EB-46C7-BD8B-FDDEFB82DEE7}"/>
                                            </p:graphicEl>
                                          </p:spTgt>
                                        </p:tgtEl>
                                        <p:attrNameLst>
                                          <p:attrName>style.visibility</p:attrName>
                                        </p:attrNameLst>
                                      </p:cBhvr>
                                      <p:to>
                                        <p:strVal val="visible"/>
                                      </p:to>
                                    </p:set>
                                    <p:anim calcmode="lin" valueType="num">
                                      <p:cBhvr>
                                        <p:cTn id="57" dur="500" fill="hold"/>
                                        <p:tgtEl>
                                          <p:spTgt spid="2">
                                            <p:graphicEl>
                                              <a:dgm id="{26B37E01-76EB-46C7-BD8B-FDDEFB82DEE7}"/>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26B37E01-76EB-46C7-BD8B-FDDEFB82DEE7}"/>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26B37E01-76EB-46C7-BD8B-FDDEFB82DEE7}"/>
                                            </p:graphicEl>
                                          </p:spTgt>
                                        </p:tgtEl>
                                      </p:cBhvr>
                                    </p:animEffect>
                                    <p:anim calcmode="lin" valueType="num">
                                      <p:cBhvr>
                                        <p:cTn id="60" dur="500" fill="hold"/>
                                        <p:tgtEl>
                                          <p:spTgt spid="2">
                                            <p:graphicEl>
                                              <a:dgm id="{26B37E01-76EB-46C7-BD8B-FDDEFB82DEE7}"/>
                                            </p:graphicEl>
                                          </p:spTgt>
                                        </p:tgtEl>
                                        <p:attrNameLst>
                                          <p:attrName>ppt_x</p:attrName>
                                        </p:attrNameLst>
                                      </p:cBhvr>
                                      <p:tavLst>
                                        <p:tav tm="0">
                                          <p:val>
                                            <p:fltVal val="0.5"/>
                                          </p:val>
                                        </p:tav>
                                        <p:tav tm="100000">
                                          <p:val>
                                            <p:strVal val="#ppt_x"/>
                                          </p:val>
                                        </p:tav>
                                      </p:tavLst>
                                    </p:anim>
                                    <p:anim calcmode="lin" valueType="num">
                                      <p:cBhvr>
                                        <p:cTn id="61" dur="500" fill="hold"/>
                                        <p:tgtEl>
                                          <p:spTgt spid="2">
                                            <p:graphicEl>
                                              <a:dgm id="{26B37E01-76EB-46C7-BD8B-FDDEFB82DEE7}"/>
                                            </p:graphicEl>
                                          </p:spTgt>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2">
                                            <p:graphicEl>
                                              <a:dgm id="{2A853996-3911-48AC-BE4A-1A61CED087DC}"/>
                                            </p:graphicEl>
                                          </p:spTgt>
                                        </p:tgtEl>
                                        <p:attrNameLst>
                                          <p:attrName>style.visibility</p:attrName>
                                        </p:attrNameLst>
                                      </p:cBhvr>
                                      <p:to>
                                        <p:strVal val="visible"/>
                                      </p:to>
                                    </p:set>
                                    <p:anim calcmode="lin" valueType="num">
                                      <p:cBhvr>
                                        <p:cTn id="64" dur="500" fill="hold"/>
                                        <p:tgtEl>
                                          <p:spTgt spid="2">
                                            <p:graphicEl>
                                              <a:dgm id="{2A853996-3911-48AC-BE4A-1A61CED087DC}"/>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2A853996-3911-48AC-BE4A-1A61CED087DC}"/>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2A853996-3911-48AC-BE4A-1A61CED087DC}"/>
                                            </p:graphicEl>
                                          </p:spTgt>
                                        </p:tgtEl>
                                      </p:cBhvr>
                                    </p:animEffect>
                                    <p:anim calcmode="lin" valueType="num">
                                      <p:cBhvr>
                                        <p:cTn id="67" dur="500" fill="hold"/>
                                        <p:tgtEl>
                                          <p:spTgt spid="2">
                                            <p:graphicEl>
                                              <a:dgm id="{2A853996-3911-48AC-BE4A-1A61CED087DC}"/>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2A853996-3911-48AC-BE4A-1A61CED087DC}"/>
                                            </p:graphicEl>
                                          </p:spTgt>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7585068C-A66D-4DAA-852F-40FB80074195}"/>
                                            </p:graphicEl>
                                          </p:spTgt>
                                        </p:tgtEl>
                                        <p:attrNameLst>
                                          <p:attrName>style.visibility</p:attrName>
                                        </p:attrNameLst>
                                      </p:cBhvr>
                                      <p:to>
                                        <p:strVal val="visible"/>
                                      </p:to>
                                    </p:set>
                                    <p:animEffect transition="in" filter="wipe(left)">
                                      <p:cBhvr>
                                        <p:cTn id="73" dur="500"/>
                                        <p:tgtEl>
                                          <p:spTgt spid="2">
                                            <p:graphicEl>
                                              <a:dgm id="{7585068C-A66D-4DAA-852F-40FB800741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455F2C1C-DFD5-428C-B53C-127BFDC596B3}"/>
                                            </p:graphicEl>
                                          </p:spTgt>
                                        </p:tgtEl>
                                        <p:attrNameLst>
                                          <p:attrName>style.visibility</p:attrName>
                                        </p:attrNameLst>
                                      </p:cBhvr>
                                      <p:to>
                                        <p:strVal val="visible"/>
                                      </p:to>
                                    </p:set>
                                    <p:anim calcmode="lin" valueType="num">
                                      <p:cBhvr>
                                        <p:cTn id="78" dur="500" fill="hold"/>
                                        <p:tgtEl>
                                          <p:spTgt spid="2">
                                            <p:graphicEl>
                                              <a:dgm id="{455F2C1C-DFD5-428C-B53C-127BFDC596B3}"/>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455F2C1C-DFD5-428C-B53C-127BFDC596B3}"/>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455F2C1C-DFD5-428C-B53C-127BFDC596B3}"/>
                                            </p:graphicEl>
                                          </p:spTgt>
                                        </p:tgtEl>
                                      </p:cBhvr>
                                    </p:animEffect>
                                    <p:anim calcmode="lin" valueType="num">
                                      <p:cBhvr>
                                        <p:cTn id="81" dur="500" fill="hold"/>
                                        <p:tgtEl>
                                          <p:spTgt spid="2">
                                            <p:graphicEl>
                                              <a:dgm id="{455F2C1C-DFD5-428C-B53C-127BFDC596B3}"/>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455F2C1C-DFD5-428C-B53C-127BFDC596B3}"/>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E8ACC6C2-FED7-4E0A-AD73-C8A1D1E9A42C}"/>
                                            </p:graphicEl>
                                          </p:spTgt>
                                        </p:tgtEl>
                                        <p:attrNameLst>
                                          <p:attrName>style.visibility</p:attrName>
                                        </p:attrNameLst>
                                      </p:cBhvr>
                                      <p:to>
                                        <p:strVal val="visible"/>
                                      </p:to>
                                    </p:set>
                                    <p:anim calcmode="lin" valueType="num">
                                      <p:cBhvr>
                                        <p:cTn id="85" dur="500" fill="hold"/>
                                        <p:tgtEl>
                                          <p:spTgt spid="2">
                                            <p:graphicEl>
                                              <a:dgm id="{E8ACC6C2-FED7-4E0A-AD73-C8A1D1E9A42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E8ACC6C2-FED7-4E0A-AD73-C8A1D1E9A42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E8ACC6C2-FED7-4E0A-AD73-C8A1D1E9A42C}"/>
                                            </p:graphicEl>
                                          </p:spTgt>
                                        </p:tgtEl>
                                      </p:cBhvr>
                                    </p:animEffect>
                                    <p:anim calcmode="lin" valueType="num">
                                      <p:cBhvr>
                                        <p:cTn id="88" dur="500" fill="hold"/>
                                        <p:tgtEl>
                                          <p:spTgt spid="2">
                                            <p:graphicEl>
                                              <a:dgm id="{E8ACC6C2-FED7-4E0A-AD73-C8A1D1E9A42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E8ACC6C2-FED7-4E0A-AD73-C8A1D1E9A42C}"/>
                                            </p:graphicEl>
                                          </p:spTgt>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2">
                                            <p:graphicEl>
                                              <a:dgm id="{C31A4A3F-958B-4A71-B59C-6A85C6372585}"/>
                                            </p:graphicEl>
                                          </p:spTgt>
                                        </p:tgtEl>
                                        <p:attrNameLst>
                                          <p:attrName>style.visibility</p:attrName>
                                        </p:attrNameLst>
                                      </p:cBhvr>
                                      <p:to>
                                        <p:strVal val="visible"/>
                                      </p:to>
                                    </p:set>
                                    <p:anim calcmode="lin" valueType="num">
                                      <p:cBhvr>
                                        <p:cTn id="92" dur="500" fill="hold"/>
                                        <p:tgtEl>
                                          <p:spTgt spid="2">
                                            <p:graphicEl>
                                              <a:dgm id="{C31A4A3F-958B-4A71-B59C-6A85C6372585}"/>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C31A4A3F-958B-4A71-B59C-6A85C6372585}"/>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C31A4A3F-958B-4A71-B59C-6A85C6372585}"/>
                                            </p:graphicEl>
                                          </p:spTgt>
                                        </p:tgtEl>
                                      </p:cBhvr>
                                    </p:animEffect>
                                    <p:anim calcmode="lin" valueType="num">
                                      <p:cBhvr>
                                        <p:cTn id="95" dur="500" fill="hold"/>
                                        <p:tgtEl>
                                          <p:spTgt spid="2">
                                            <p:graphicEl>
                                              <a:dgm id="{C31A4A3F-958B-4A71-B59C-6A85C6372585}"/>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C31A4A3F-958B-4A71-B59C-6A85C6372585}"/>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8E8FABF0-AB5C-4957-9DCE-42C0BF8532F6}"/>
                                            </p:graphicEl>
                                          </p:spTgt>
                                        </p:tgtEl>
                                        <p:attrNameLst>
                                          <p:attrName>style.visibility</p:attrName>
                                        </p:attrNameLst>
                                      </p:cBhvr>
                                      <p:to>
                                        <p:strVal val="visible"/>
                                      </p:to>
                                    </p:set>
                                    <p:anim calcmode="lin" valueType="num">
                                      <p:cBhvr>
                                        <p:cTn id="99" dur="500" fill="hold"/>
                                        <p:tgtEl>
                                          <p:spTgt spid="2">
                                            <p:graphicEl>
                                              <a:dgm id="{8E8FABF0-AB5C-4957-9DCE-42C0BF8532F6}"/>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8E8FABF0-AB5C-4957-9DCE-42C0BF8532F6}"/>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8E8FABF0-AB5C-4957-9DCE-42C0BF8532F6}"/>
                                            </p:graphicEl>
                                          </p:spTgt>
                                        </p:tgtEl>
                                      </p:cBhvr>
                                    </p:animEffect>
                                    <p:anim calcmode="lin" valueType="num">
                                      <p:cBhvr>
                                        <p:cTn id="102" dur="500" fill="hold"/>
                                        <p:tgtEl>
                                          <p:spTgt spid="2">
                                            <p:graphicEl>
                                              <a:dgm id="{8E8FABF0-AB5C-4957-9DCE-42C0BF8532F6}"/>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8E8FABF0-AB5C-4957-9DCE-42C0BF8532F6}"/>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98BDD9DD-95DA-4AA4-9024-43EFD1E0FA91}"/>
                                            </p:graphicEl>
                                          </p:spTgt>
                                        </p:tgtEl>
                                        <p:attrNameLst>
                                          <p:attrName>style.visibility</p:attrName>
                                        </p:attrNameLst>
                                      </p:cBhvr>
                                      <p:to>
                                        <p:strVal val="visible"/>
                                      </p:to>
                                    </p:set>
                                    <p:animEffect transition="in" filter="wipe(left)">
                                      <p:cBhvr>
                                        <p:cTn id="108" dur="500"/>
                                        <p:tgtEl>
                                          <p:spTgt spid="2">
                                            <p:graphicEl>
                                              <a:dgm id="{98BDD9DD-95DA-4AA4-9024-43EFD1E0FA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11" grpId="0"/>
      <p:bldP spid="13" grpId="0"/>
      <p:bldP spid="6" grpId="0"/>
      <p:bldP spid="5" grpId="0"/>
      <p:bldP spid="3"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451</TotalTime>
  <Words>1419</Words>
  <Application>Microsoft Office PowerPoint</Application>
  <PresentationFormat>Panorámica</PresentationFormat>
  <Paragraphs>62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Arial</vt:lpstr>
      <vt:lpstr>Aptos</vt:lpstr>
      <vt:lpstr>Comic Sans MS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79</cp:revision>
  <dcterms:created xsi:type="dcterms:W3CDTF">2024-06-30T13:50:04Z</dcterms:created>
  <dcterms:modified xsi:type="dcterms:W3CDTF">2024-07-02T19:27:27Z</dcterms:modified>
</cp:coreProperties>
</file>