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56" r:id="rId3"/>
    <p:sldId id="332" r:id="rId4"/>
    <p:sldId id="257" r:id="rId5"/>
    <p:sldId id="258" r:id="rId6"/>
    <p:sldId id="259" r:id="rId7"/>
    <p:sldId id="260" r:id="rId8"/>
    <p:sldId id="261" r:id="rId9"/>
    <p:sldId id="262" r:id="rId10"/>
    <p:sldId id="334" r:id="rId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5237"/>
    <a:srgbClr val="FFCE33"/>
    <a:srgbClr val="005962"/>
    <a:srgbClr val="005058"/>
    <a:srgbClr val="081D2E"/>
    <a:srgbClr val="EFD733"/>
    <a:srgbClr val="8D253C"/>
    <a:srgbClr val="FFDD71"/>
    <a:srgbClr val="F3D968"/>
    <a:srgbClr val="B2C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96" y="2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DF2D2-973A-47C4-AE48-B8A584347632}" type="datetimeFigureOut">
              <a:rPr lang="es-ES" smtClean="0"/>
              <a:t>23/07/2024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65FC3-2D16-4AAA-A5B5-00246E77F1B5}" type="slidenum">
              <a:rPr lang="es-ES" smtClean="0"/>
              <a:t>‹Nº›</a:t>
            </a:fld>
            <a:endParaRPr lang="es-ES"/>
          </a:p>
        </p:txBody>
      </p:sp>
    </p:spTree>
    <p:extLst>
      <p:ext uri="{BB962C8B-B14F-4D97-AF65-F5344CB8AC3E}">
        <p14:creationId xmlns:p14="http://schemas.microsoft.com/office/powerpoint/2010/main" val="896696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51EEF-235E-4F40-A84C-BF984D48BE8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874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A298B1-8B8A-FE30-AFDB-1E44FD224E9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D1693C8-728A-21D5-FCEE-F24E4CBEF6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8983365-5A45-F63F-506E-5F6C1559681E}"/>
              </a:ext>
            </a:extLst>
          </p:cNvPr>
          <p:cNvSpPr>
            <a:spLocks noGrp="1"/>
          </p:cNvSpPr>
          <p:nvPr>
            <p:ph type="dt" sz="half" idx="10"/>
          </p:nvPr>
        </p:nvSpPr>
        <p:spPr/>
        <p:txBody>
          <a:bodyPr/>
          <a:lstStyle/>
          <a:p>
            <a:fld id="{C5F9310C-3BF6-4183-906C-E851DCE730FB}" type="datetimeFigureOut">
              <a:rPr lang="es-ES" smtClean="0"/>
              <a:t>23/07/2024</a:t>
            </a:fld>
            <a:endParaRPr lang="es-ES"/>
          </a:p>
        </p:txBody>
      </p:sp>
      <p:sp>
        <p:nvSpPr>
          <p:cNvPr id="5" name="Marcador de pie de página 4">
            <a:extLst>
              <a:ext uri="{FF2B5EF4-FFF2-40B4-BE49-F238E27FC236}">
                <a16:creationId xmlns:a16="http://schemas.microsoft.com/office/drawing/2014/main" id="{B75FF29E-D373-F58D-547C-82BB4423CB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CB6097-B2AF-59AC-59F9-6967577AC65A}"/>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3090866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22254A-A3A3-5565-50AC-15166E99497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8595E94-87F7-AE60-CA16-72EBF21390F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1A6F6DC-57EB-2763-6BDF-6A97078A38EA}"/>
              </a:ext>
            </a:extLst>
          </p:cNvPr>
          <p:cNvSpPr>
            <a:spLocks noGrp="1"/>
          </p:cNvSpPr>
          <p:nvPr>
            <p:ph type="dt" sz="half" idx="10"/>
          </p:nvPr>
        </p:nvSpPr>
        <p:spPr/>
        <p:txBody>
          <a:bodyPr/>
          <a:lstStyle/>
          <a:p>
            <a:fld id="{C5F9310C-3BF6-4183-906C-E851DCE730FB}" type="datetimeFigureOut">
              <a:rPr lang="es-ES" smtClean="0"/>
              <a:t>23/07/2024</a:t>
            </a:fld>
            <a:endParaRPr lang="es-ES"/>
          </a:p>
        </p:txBody>
      </p:sp>
      <p:sp>
        <p:nvSpPr>
          <p:cNvPr id="5" name="Marcador de pie de página 4">
            <a:extLst>
              <a:ext uri="{FF2B5EF4-FFF2-40B4-BE49-F238E27FC236}">
                <a16:creationId xmlns:a16="http://schemas.microsoft.com/office/drawing/2014/main" id="{A6505E68-0DD5-AFE0-BD28-9206F917DA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FBE465-B452-A90D-AFD9-88C718E52348}"/>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2231005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17B19B3-A1C8-465C-CD48-DC7430A44D6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FC1D7EB-30B8-E8CA-DA37-D06F6DCE712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F137AD-C748-095E-5E55-D679E43772CF}"/>
              </a:ext>
            </a:extLst>
          </p:cNvPr>
          <p:cNvSpPr>
            <a:spLocks noGrp="1"/>
          </p:cNvSpPr>
          <p:nvPr>
            <p:ph type="dt" sz="half" idx="10"/>
          </p:nvPr>
        </p:nvSpPr>
        <p:spPr/>
        <p:txBody>
          <a:bodyPr/>
          <a:lstStyle/>
          <a:p>
            <a:fld id="{C5F9310C-3BF6-4183-906C-E851DCE730FB}" type="datetimeFigureOut">
              <a:rPr lang="es-ES" smtClean="0"/>
              <a:t>23/07/2024</a:t>
            </a:fld>
            <a:endParaRPr lang="es-ES"/>
          </a:p>
        </p:txBody>
      </p:sp>
      <p:sp>
        <p:nvSpPr>
          <p:cNvPr id="5" name="Marcador de pie de página 4">
            <a:extLst>
              <a:ext uri="{FF2B5EF4-FFF2-40B4-BE49-F238E27FC236}">
                <a16:creationId xmlns:a16="http://schemas.microsoft.com/office/drawing/2014/main" id="{CC518A5F-F01F-EC2D-CFC5-34B05A9FDB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771E94-4F18-E6DF-5A51-C81A3185FD15}"/>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640932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D85B55-C5D0-3F94-7244-E90A5606A06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45407EA-A1A1-F668-EC8C-BB0C3F02E2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BB9A099-0145-9604-C683-CF8CD1F9EE5B}"/>
              </a:ext>
            </a:extLst>
          </p:cNvPr>
          <p:cNvSpPr>
            <a:spLocks noGrp="1"/>
          </p:cNvSpPr>
          <p:nvPr>
            <p:ph type="dt" sz="half" idx="10"/>
          </p:nvPr>
        </p:nvSpPr>
        <p:spPr/>
        <p:txBody>
          <a:bodyPr/>
          <a:lstStyle/>
          <a:p>
            <a:fld id="{08B10B1E-15F2-4B97-8CE1-9F1D231B0AC9}" type="datetimeFigureOut">
              <a:rPr lang="es-ES" smtClean="0"/>
              <a:t>23/07/2024</a:t>
            </a:fld>
            <a:endParaRPr lang="es-ES"/>
          </a:p>
        </p:txBody>
      </p:sp>
      <p:sp>
        <p:nvSpPr>
          <p:cNvPr id="5" name="Marcador de pie de página 4">
            <a:extLst>
              <a:ext uri="{FF2B5EF4-FFF2-40B4-BE49-F238E27FC236}">
                <a16:creationId xmlns:a16="http://schemas.microsoft.com/office/drawing/2014/main" id="{35D24B5C-8858-F630-AC56-6000224A4D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12824D-529F-4B7E-E585-1514355D0AAF}"/>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814059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7C1BC-E899-B3F6-D1B8-C1752FB882E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FC1F896-720B-5B33-F11B-88CBED358DA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83DF23-013C-56C1-DD1A-62A8F3C5C880}"/>
              </a:ext>
            </a:extLst>
          </p:cNvPr>
          <p:cNvSpPr>
            <a:spLocks noGrp="1"/>
          </p:cNvSpPr>
          <p:nvPr>
            <p:ph type="dt" sz="half" idx="10"/>
          </p:nvPr>
        </p:nvSpPr>
        <p:spPr/>
        <p:txBody>
          <a:bodyPr/>
          <a:lstStyle/>
          <a:p>
            <a:fld id="{08B10B1E-15F2-4B97-8CE1-9F1D231B0AC9}" type="datetimeFigureOut">
              <a:rPr lang="es-ES" smtClean="0"/>
              <a:t>23/07/2024</a:t>
            </a:fld>
            <a:endParaRPr lang="es-ES"/>
          </a:p>
        </p:txBody>
      </p:sp>
      <p:sp>
        <p:nvSpPr>
          <p:cNvPr id="5" name="Marcador de pie de página 4">
            <a:extLst>
              <a:ext uri="{FF2B5EF4-FFF2-40B4-BE49-F238E27FC236}">
                <a16:creationId xmlns:a16="http://schemas.microsoft.com/office/drawing/2014/main" id="{B2563D93-96FF-42D9-99F7-23F32076876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7E1145-585F-6948-00CF-599080B41B62}"/>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956113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F17B30-6B7A-5E97-36D1-98E9B105337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4BA3D04-1AA8-0D13-F37B-905495FCD1D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375FD37-87BC-5F0C-6742-88F064C75777}"/>
              </a:ext>
            </a:extLst>
          </p:cNvPr>
          <p:cNvSpPr>
            <a:spLocks noGrp="1"/>
          </p:cNvSpPr>
          <p:nvPr>
            <p:ph type="dt" sz="half" idx="10"/>
          </p:nvPr>
        </p:nvSpPr>
        <p:spPr/>
        <p:txBody>
          <a:bodyPr/>
          <a:lstStyle/>
          <a:p>
            <a:fld id="{08B10B1E-15F2-4B97-8CE1-9F1D231B0AC9}" type="datetimeFigureOut">
              <a:rPr lang="es-ES" smtClean="0"/>
              <a:t>23/07/2024</a:t>
            </a:fld>
            <a:endParaRPr lang="es-ES"/>
          </a:p>
        </p:txBody>
      </p:sp>
      <p:sp>
        <p:nvSpPr>
          <p:cNvPr id="5" name="Marcador de pie de página 4">
            <a:extLst>
              <a:ext uri="{FF2B5EF4-FFF2-40B4-BE49-F238E27FC236}">
                <a16:creationId xmlns:a16="http://schemas.microsoft.com/office/drawing/2014/main" id="{555080CE-258A-523C-8ACD-5BACB8230E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CC87929-0ECB-EA2C-2C8E-5AAA53B816F7}"/>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1048681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F9622F-988D-E968-19CF-5C310F5E819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429793B-018F-6B5B-F378-4691B1E5D2D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8EC3323-20DA-3E1D-4504-D17D8B07DCF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54465B8-57F6-D04F-A43D-C10D1E1C569D}"/>
              </a:ext>
            </a:extLst>
          </p:cNvPr>
          <p:cNvSpPr>
            <a:spLocks noGrp="1"/>
          </p:cNvSpPr>
          <p:nvPr>
            <p:ph type="dt" sz="half" idx="10"/>
          </p:nvPr>
        </p:nvSpPr>
        <p:spPr/>
        <p:txBody>
          <a:bodyPr/>
          <a:lstStyle/>
          <a:p>
            <a:fld id="{08B10B1E-15F2-4B97-8CE1-9F1D231B0AC9}" type="datetimeFigureOut">
              <a:rPr lang="es-ES" smtClean="0"/>
              <a:t>23/07/2024</a:t>
            </a:fld>
            <a:endParaRPr lang="es-ES"/>
          </a:p>
        </p:txBody>
      </p:sp>
      <p:sp>
        <p:nvSpPr>
          <p:cNvPr id="6" name="Marcador de pie de página 5">
            <a:extLst>
              <a:ext uri="{FF2B5EF4-FFF2-40B4-BE49-F238E27FC236}">
                <a16:creationId xmlns:a16="http://schemas.microsoft.com/office/drawing/2014/main" id="{4FF35A73-0B37-8E23-A3CC-3BB5B6F3256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8C0C470-B9A9-8894-9C48-2894017B1FBC}"/>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3325471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4CC5F8-59ED-E246-07BB-BAF4F3E6D7F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37240F-17F8-0D7C-3C98-D459683C08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68277F-1C19-0D5E-5D2C-095A4F45640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F2DFC77-B3E5-AB40-AD19-7FFEFDEAC3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1E448D9-B67A-C34F-96C3-5702709CD10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7F0E03D-2CA0-1E30-DC6D-3643034A99B0}"/>
              </a:ext>
            </a:extLst>
          </p:cNvPr>
          <p:cNvSpPr>
            <a:spLocks noGrp="1"/>
          </p:cNvSpPr>
          <p:nvPr>
            <p:ph type="dt" sz="half" idx="10"/>
          </p:nvPr>
        </p:nvSpPr>
        <p:spPr/>
        <p:txBody>
          <a:bodyPr/>
          <a:lstStyle/>
          <a:p>
            <a:fld id="{08B10B1E-15F2-4B97-8CE1-9F1D231B0AC9}" type="datetimeFigureOut">
              <a:rPr lang="es-ES" smtClean="0"/>
              <a:t>23/07/2024</a:t>
            </a:fld>
            <a:endParaRPr lang="es-ES"/>
          </a:p>
        </p:txBody>
      </p:sp>
      <p:sp>
        <p:nvSpPr>
          <p:cNvPr id="8" name="Marcador de pie de página 7">
            <a:extLst>
              <a:ext uri="{FF2B5EF4-FFF2-40B4-BE49-F238E27FC236}">
                <a16:creationId xmlns:a16="http://schemas.microsoft.com/office/drawing/2014/main" id="{9A7BE3AA-A1D8-8E09-CC12-5447CD8BCAF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5900DB9-4747-B781-248A-E0A330F7DAF8}"/>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1101401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2C936F-51B7-5731-550F-0CDFF618D2E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A65CC7C-7EA6-E986-35E7-9F486B8BA5F5}"/>
              </a:ext>
            </a:extLst>
          </p:cNvPr>
          <p:cNvSpPr>
            <a:spLocks noGrp="1"/>
          </p:cNvSpPr>
          <p:nvPr>
            <p:ph type="dt" sz="half" idx="10"/>
          </p:nvPr>
        </p:nvSpPr>
        <p:spPr/>
        <p:txBody>
          <a:bodyPr/>
          <a:lstStyle/>
          <a:p>
            <a:fld id="{08B10B1E-15F2-4B97-8CE1-9F1D231B0AC9}" type="datetimeFigureOut">
              <a:rPr lang="es-ES" smtClean="0"/>
              <a:t>23/07/2024</a:t>
            </a:fld>
            <a:endParaRPr lang="es-ES"/>
          </a:p>
        </p:txBody>
      </p:sp>
      <p:sp>
        <p:nvSpPr>
          <p:cNvPr id="4" name="Marcador de pie de página 3">
            <a:extLst>
              <a:ext uri="{FF2B5EF4-FFF2-40B4-BE49-F238E27FC236}">
                <a16:creationId xmlns:a16="http://schemas.microsoft.com/office/drawing/2014/main" id="{E691EBC8-3CD5-C6EA-602D-9DDBE76EBA5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6D70E05-346B-A0B3-4878-147B355DB037}"/>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3633687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25B39D3-B35E-F84A-B98D-F77122D868A0}"/>
              </a:ext>
            </a:extLst>
          </p:cNvPr>
          <p:cNvSpPr>
            <a:spLocks noGrp="1"/>
          </p:cNvSpPr>
          <p:nvPr>
            <p:ph type="dt" sz="half" idx="10"/>
          </p:nvPr>
        </p:nvSpPr>
        <p:spPr/>
        <p:txBody>
          <a:bodyPr/>
          <a:lstStyle/>
          <a:p>
            <a:fld id="{08B10B1E-15F2-4B97-8CE1-9F1D231B0AC9}" type="datetimeFigureOut">
              <a:rPr lang="es-ES" smtClean="0"/>
              <a:t>23/07/2024</a:t>
            </a:fld>
            <a:endParaRPr lang="es-ES"/>
          </a:p>
        </p:txBody>
      </p:sp>
      <p:sp>
        <p:nvSpPr>
          <p:cNvPr id="3" name="Marcador de pie de página 2">
            <a:extLst>
              <a:ext uri="{FF2B5EF4-FFF2-40B4-BE49-F238E27FC236}">
                <a16:creationId xmlns:a16="http://schemas.microsoft.com/office/drawing/2014/main" id="{FD5B49C4-870E-64E3-6958-FA79AA12967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75C4E43-348F-8CB6-C6A7-F5DE949EE87A}"/>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3934616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5D501-CD10-0093-BDD2-66FD0F9D8A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3858D9-EF3E-E258-D5F8-90349F520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574B46B-F4C9-FA6D-5BFB-A73E39483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8223D3-A07F-DDA5-2B82-E6DB7C48AE76}"/>
              </a:ext>
            </a:extLst>
          </p:cNvPr>
          <p:cNvSpPr>
            <a:spLocks noGrp="1"/>
          </p:cNvSpPr>
          <p:nvPr>
            <p:ph type="dt" sz="half" idx="10"/>
          </p:nvPr>
        </p:nvSpPr>
        <p:spPr/>
        <p:txBody>
          <a:bodyPr/>
          <a:lstStyle/>
          <a:p>
            <a:fld id="{08B10B1E-15F2-4B97-8CE1-9F1D231B0AC9}" type="datetimeFigureOut">
              <a:rPr lang="es-ES" smtClean="0"/>
              <a:t>23/07/2024</a:t>
            </a:fld>
            <a:endParaRPr lang="es-ES"/>
          </a:p>
        </p:txBody>
      </p:sp>
      <p:sp>
        <p:nvSpPr>
          <p:cNvPr id="6" name="Marcador de pie de página 5">
            <a:extLst>
              <a:ext uri="{FF2B5EF4-FFF2-40B4-BE49-F238E27FC236}">
                <a16:creationId xmlns:a16="http://schemas.microsoft.com/office/drawing/2014/main" id="{5DBEF22B-BD3A-1949-92A7-8CA87B3A446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840AF0-EACE-B7F1-BEBF-B078A0EA2FF1}"/>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1201017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B91085-F53F-E9FB-8D95-C246635B4A1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13B5EA5-236A-D300-A3A0-A9D00D5DAAB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51F9CBC-D3C4-5039-3E69-9A3BF6728411}"/>
              </a:ext>
            </a:extLst>
          </p:cNvPr>
          <p:cNvSpPr>
            <a:spLocks noGrp="1"/>
          </p:cNvSpPr>
          <p:nvPr>
            <p:ph type="dt" sz="half" idx="10"/>
          </p:nvPr>
        </p:nvSpPr>
        <p:spPr/>
        <p:txBody>
          <a:bodyPr/>
          <a:lstStyle/>
          <a:p>
            <a:fld id="{C5F9310C-3BF6-4183-906C-E851DCE730FB}" type="datetimeFigureOut">
              <a:rPr lang="es-ES" smtClean="0"/>
              <a:t>23/07/2024</a:t>
            </a:fld>
            <a:endParaRPr lang="es-ES"/>
          </a:p>
        </p:txBody>
      </p:sp>
      <p:sp>
        <p:nvSpPr>
          <p:cNvPr id="5" name="Marcador de pie de página 4">
            <a:extLst>
              <a:ext uri="{FF2B5EF4-FFF2-40B4-BE49-F238E27FC236}">
                <a16:creationId xmlns:a16="http://schemas.microsoft.com/office/drawing/2014/main" id="{6096D71D-38CA-79B9-5D8A-C7B7ECFAA2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81E867D-61F4-DCCF-784D-050771D57052}"/>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279640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F7989-9752-DD79-BCA7-4750549CE21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7CDAC02-D1F6-5101-3C32-1879FA3205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D4B102B-6D41-2676-1521-560A219D6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E2F1151-0496-5C35-7FDF-B6A7303A5EBC}"/>
              </a:ext>
            </a:extLst>
          </p:cNvPr>
          <p:cNvSpPr>
            <a:spLocks noGrp="1"/>
          </p:cNvSpPr>
          <p:nvPr>
            <p:ph type="dt" sz="half" idx="10"/>
          </p:nvPr>
        </p:nvSpPr>
        <p:spPr/>
        <p:txBody>
          <a:bodyPr/>
          <a:lstStyle/>
          <a:p>
            <a:fld id="{08B10B1E-15F2-4B97-8CE1-9F1D231B0AC9}" type="datetimeFigureOut">
              <a:rPr lang="es-ES" smtClean="0"/>
              <a:t>23/07/2024</a:t>
            </a:fld>
            <a:endParaRPr lang="es-ES"/>
          </a:p>
        </p:txBody>
      </p:sp>
      <p:sp>
        <p:nvSpPr>
          <p:cNvPr id="6" name="Marcador de pie de página 5">
            <a:extLst>
              <a:ext uri="{FF2B5EF4-FFF2-40B4-BE49-F238E27FC236}">
                <a16:creationId xmlns:a16="http://schemas.microsoft.com/office/drawing/2014/main" id="{84DDB892-8C6B-26CA-E5A3-A406EC95FE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DA40D05-65F4-CC09-B762-02D12DE120C0}"/>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2983450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406F3-8B17-D53A-C617-F38569355F6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F3EA82C-5045-808D-AACB-B2101375249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48F699-A8B8-CE55-3BEA-689B6CAFBDEB}"/>
              </a:ext>
            </a:extLst>
          </p:cNvPr>
          <p:cNvSpPr>
            <a:spLocks noGrp="1"/>
          </p:cNvSpPr>
          <p:nvPr>
            <p:ph type="dt" sz="half" idx="10"/>
          </p:nvPr>
        </p:nvSpPr>
        <p:spPr/>
        <p:txBody>
          <a:bodyPr/>
          <a:lstStyle/>
          <a:p>
            <a:fld id="{08B10B1E-15F2-4B97-8CE1-9F1D231B0AC9}" type="datetimeFigureOut">
              <a:rPr lang="es-ES" smtClean="0"/>
              <a:t>23/07/2024</a:t>
            </a:fld>
            <a:endParaRPr lang="es-ES"/>
          </a:p>
        </p:txBody>
      </p:sp>
      <p:sp>
        <p:nvSpPr>
          <p:cNvPr id="5" name="Marcador de pie de página 4">
            <a:extLst>
              <a:ext uri="{FF2B5EF4-FFF2-40B4-BE49-F238E27FC236}">
                <a16:creationId xmlns:a16="http://schemas.microsoft.com/office/drawing/2014/main" id="{A9EDE8F0-51B1-DCE7-0FC5-CB7AF30894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22956-88E2-2582-A689-7A11A7164C28}"/>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678591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45146B1-66E5-19C3-B718-0A89EADB61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634033C-99D8-E64E-2358-EA398AC1C85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671A75-6AE0-65A9-D39D-3B980EABB3FC}"/>
              </a:ext>
            </a:extLst>
          </p:cNvPr>
          <p:cNvSpPr>
            <a:spLocks noGrp="1"/>
          </p:cNvSpPr>
          <p:nvPr>
            <p:ph type="dt" sz="half" idx="10"/>
          </p:nvPr>
        </p:nvSpPr>
        <p:spPr/>
        <p:txBody>
          <a:bodyPr/>
          <a:lstStyle/>
          <a:p>
            <a:fld id="{08B10B1E-15F2-4B97-8CE1-9F1D231B0AC9}" type="datetimeFigureOut">
              <a:rPr lang="es-ES" smtClean="0"/>
              <a:t>23/07/2024</a:t>
            </a:fld>
            <a:endParaRPr lang="es-ES"/>
          </a:p>
        </p:txBody>
      </p:sp>
      <p:sp>
        <p:nvSpPr>
          <p:cNvPr id="5" name="Marcador de pie de página 4">
            <a:extLst>
              <a:ext uri="{FF2B5EF4-FFF2-40B4-BE49-F238E27FC236}">
                <a16:creationId xmlns:a16="http://schemas.microsoft.com/office/drawing/2014/main" id="{3417A9C0-FF87-2C18-3396-E394ACAFAE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2DD87F0-8085-F6F6-6F91-9978EC40CBBB}"/>
              </a:ext>
            </a:extLst>
          </p:cNvPr>
          <p:cNvSpPr>
            <a:spLocks noGrp="1"/>
          </p:cNvSpPr>
          <p:nvPr>
            <p:ph type="sldNum" sz="quarter" idx="12"/>
          </p:nvPr>
        </p:nvSpPr>
        <p:spPr/>
        <p:txBody>
          <a:bodyPr/>
          <a:lstStyle/>
          <a:p>
            <a:fld id="{D28A6926-FCA6-48A0-80EC-0E8B07DA0EFA}" type="slidenum">
              <a:rPr lang="es-ES" smtClean="0"/>
              <a:t>‹Nº›</a:t>
            </a:fld>
            <a:endParaRPr lang="es-ES"/>
          </a:p>
        </p:txBody>
      </p:sp>
    </p:spTree>
    <p:extLst>
      <p:ext uri="{BB962C8B-B14F-4D97-AF65-F5344CB8AC3E}">
        <p14:creationId xmlns:p14="http://schemas.microsoft.com/office/powerpoint/2010/main" val="1541535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B72BB8-F718-43DD-70E7-C26E2CA1888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8D77881-7D34-1E64-B095-22A6E2533B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85F2E3-898E-C14E-805F-E9564FA7B44F}"/>
              </a:ext>
            </a:extLst>
          </p:cNvPr>
          <p:cNvSpPr>
            <a:spLocks noGrp="1"/>
          </p:cNvSpPr>
          <p:nvPr>
            <p:ph type="dt" sz="half" idx="10"/>
          </p:nvPr>
        </p:nvSpPr>
        <p:spPr/>
        <p:txBody>
          <a:bodyPr/>
          <a:lstStyle/>
          <a:p>
            <a:fld id="{C5F9310C-3BF6-4183-906C-E851DCE730FB}" type="datetimeFigureOut">
              <a:rPr lang="es-ES" smtClean="0"/>
              <a:t>23/07/2024</a:t>
            </a:fld>
            <a:endParaRPr lang="es-ES"/>
          </a:p>
        </p:txBody>
      </p:sp>
      <p:sp>
        <p:nvSpPr>
          <p:cNvPr id="5" name="Marcador de pie de página 4">
            <a:extLst>
              <a:ext uri="{FF2B5EF4-FFF2-40B4-BE49-F238E27FC236}">
                <a16:creationId xmlns:a16="http://schemas.microsoft.com/office/drawing/2014/main" id="{B45E0B90-4568-F17B-DE98-FE7D35B7B6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367BEB-F0D9-ECC9-2010-43DC5005F8BD}"/>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1829523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6A5DE-9B2E-833B-24DB-41C763F58AF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58F6743-6E22-ABE1-C195-BFBE4223D58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920D3CA-4654-3705-A70B-95C8D64563A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77E6C4D-4EF6-EAF3-78F6-D0644CFCFC57}"/>
              </a:ext>
            </a:extLst>
          </p:cNvPr>
          <p:cNvSpPr>
            <a:spLocks noGrp="1"/>
          </p:cNvSpPr>
          <p:nvPr>
            <p:ph type="dt" sz="half" idx="10"/>
          </p:nvPr>
        </p:nvSpPr>
        <p:spPr/>
        <p:txBody>
          <a:bodyPr/>
          <a:lstStyle/>
          <a:p>
            <a:fld id="{C5F9310C-3BF6-4183-906C-E851DCE730FB}" type="datetimeFigureOut">
              <a:rPr lang="es-ES" smtClean="0"/>
              <a:t>23/07/2024</a:t>
            </a:fld>
            <a:endParaRPr lang="es-ES"/>
          </a:p>
        </p:txBody>
      </p:sp>
      <p:sp>
        <p:nvSpPr>
          <p:cNvPr id="6" name="Marcador de pie de página 5">
            <a:extLst>
              <a:ext uri="{FF2B5EF4-FFF2-40B4-BE49-F238E27FC236}">
                <a16:creationId xmlns:a16="http://schemas.microsoft.com/office/drawing/2014/main" id="{DE4934B0-0DA1-33CE-4512-BF6E3268B02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BBE7DC-FDA1-B2FF-E3A4-CDC1B6ED4B0D}"/>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3018345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D1FE24-583F-DAAE-DBC6-722F75025B6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71E6011-2BE1-C127-FE12-FE668E8E57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3A89339-4867-A295-55EB-66E011ECCA7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57F9264-FF9F-48A2-9785-159E1C4F4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6114797-6B4E-1072-F458-FCEA388BA2B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3CDC676-D15D-7025-F56B-9BFC57E22AD1}"/>
              </a:ext>
            </a:extLst>
          </p:cNvPr>
          <p:cNvSpPr>
            <a:spLocks noGrp="1"/>
          </p:cNvSpPr>
          <p:nvPr>
            <p:ph type="dt" sz="half" idx="10"/>
          </p:nvPr>
        </p:nvSpPr>
        <p:spPr/>
        <p:txBody>
          <a:bodyPr/>
          <a:lstStyle/>
          <a:p>
            <a:fld id="{C5F9310C-3BF6-4183-906C-E851DCE730FB}" type="datetimeFigureOut">
              <a:rPr lang="es-ES" smtClean="0"/>
              <a:t>23/07/2024</a:t>
            </a:fld>
            <a:endParaRPr lang="es-ES"/>
          </a:p>
        </p:txBody>
      </p:sp>
      <p:sp>
        <p:nvSpPr>
          <p:cNvPr id="8" name="Marcador de pie de página 7">
            <a:extLst>
              <a:ext uri="{FF2B5EF4-FFF2-40B4-BE49-F238E27FC236}">
                <a16:creationId xmlns:a16="http://schemas.microsoft.com/office/drawing/2014/main" id="{87F7DE49-1B21-C30E-C863-8B2CD4F52E2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184C102-9D35-D445-20EF-A43A94143BE9}"/>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1016741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DF902-6AFB-1848-2437-8D3D4D16A62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2584D71-AB90-8EA8-2C3A-42139C4ACD4E}"/>
              </a:ext>
            </a:extLst>
          </p:cNvPr>
          <p:cNvSpPr>
            <a:spLocks noGrp="1"/>
          </p:cNvSpPr>
          <p:nvPr>
            <p:ph type="dt" sz="half" idx="10"/>
          </p:nvPr>
        </p:nvSpPr>
        <p:spPr/>
        <p:txBody>
          <a:bodyPr/>
          <a:lstStyle/>
          <a:p>
            <a:fld id="{C5F9310C-3BF6-4183-906C-E851DCE730FB}" type="datetimeFigureOut">
              <a:rPr lang="es-ES" smtClean="0"/>
              <a:t>23/07/2024</a:t>
            </a:fld>
            <a:endParaRPr lang="es-ES"/>
          </a:p>
        </p:txBody>
      </p:sp>
      <p:sp>
        <p:nvSpPr>
          <p:cNvPr id="4" name="Marcador de pie de página 3">
            <a:extLst>
              <a:ext uri="{FF2B5EF4-FFF2-40B4-BE49-F238E27FC236}">
                <a16:creationId xmlns:a16="http://schemas.microsoft.com/office/drawing/2014/main" id="{0614105B-DAE1-9C73-0DFE-9BA8FD3F673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305289D-46D2-FF5B-87C9-79D896CC1078}"/>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1462895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C9AFCA9-C5BE-D197-6E85-9148475ADDE4}"/>
              </a:ext>
            </a:extLst>
          </p:cNvPr>
          <p:cNvSpPr>
            <a:spLocks noGrp="1"/>
          </p:cNvSpPr>
          <p:nvPr>
            <p:ph type="dt" sz="half" idx="10"/>
          </p:nvPr>
        </p:nvSpPr>
        <p:spPr/>
        <p:txBody>
          <a:bodyPr/>
          <a:lstStyle/>
          <a:p>
            <a:fld id="{C5F9310C-3BF6-4183-906C-E851DCE730FB}" type="datetimeFigureOut">
              <a:rPr lang="es-ES" smtClean="0"/>
              <a:t>23/07/2024</a:t>
            </a:fld>
            <a:endParaRPr lang="es-ES"/>
          </a:p>
        </p:txBody>
      </p:sp>
      <p:sp>
        <p:nvSpPr>
          <p:cNvPr id="3" name="Marcador de pie de página 2">
            <a:extLst>
              <a:ext uri="{FF2B5EF4-FFF2-40B4-BE49-F238E27FC236}">
                <a16:creationId xmlns:a16="http://schemas.microsoft.com/office/drawing/2014/main" id="{30B3206F-687E-4C6B-C7C9-8DBEA484EDD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D9307D5-6841-FE6F-0E19-F40F0AD38D56}"/>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3692245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225BA-586E-2DE2-9500-F812AEA1F9B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09E9A0-1414-327E-DA56-A15897845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12F05A6-A8E4-A22C-E367-52E697E36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C573FE-6ABF-7029-B299-AA377A2201B3}"/>
              </a:ext>
            </a:extLst>
          </p:cNvPr>
          <p:cNvSpPr>
            <a:spLocks noGrp="1"/>
          </p:cNvSpPr>
          <p:nvPr>
            <p:ph type="dt" sz="half" idx="10"/>
          </p:nvPr>
        </p:nvSpPr>
        <p:spPr/>
        <p:txBody>
          <a:bodyPr/>
          <a:lstStyle/>
          <a:p>
            <a:fld id="{C5F9310C-3BF6-4183-906C-E851DCE730FB}" type="datetimeFigureOut">
              <a:rPr lang="es-ES" smtClean="0"/>
              <a:t>23/07/2024</a:t>
            </a:fld>
            <a:endParaRPr lang="es-ES"/>
          </a:p>
        </p:txBody>
      </p:sp>
      <p:sp>
        <p:nvSpPr>
          <p:cNvPr id="6" name="Marcador de pie de página 5">
            <a:extLst>
              <a:ext uri="{FF2B5EF4-FFF2-40B4-BE49-F238E27FC236}">
                <a16:creationId xmlns:a16="http://schemas.microsoft.com/office/drawing/2014/main" id="{04AF790E-5EA0-A661-5BDF-7B2B7A78BF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B8A59B-3137-E99B-EEE8-BB2C3620EEAC}"/>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3680101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1F76D1-055C-7186-4739-81EEE2DD4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EA137B2-0340-EB0B-9DA2-FABFAE1481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E57F733-83D5-F987-4F93-0D20C9DFE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871B12-737E-8341-3BD3-D6139EA33D42}"/>
              </a:ext>
            </a:extLst>
          </p:cNvPr>
          <p:cNvSpPr>
            <a:spLocks noGrp="1"/>
          </p:cNvSpPr>
          <p:nvPr>
            <p:ph type="dt" sz="half" idx="10"/>
          </p:nvPr>
        </p:nvSpPr>
        <p:spPr/>
        <p:txBody>
          <a:bodyPr/>
          <a:lstStyle/>
          <a:p>
            <a:fld id="{C5F9310C-3BF6-4183-906C-E851DCE730FB}" type="datetimeFigureOut">
              <a:rPr lang="es-ES" smtClean="0"/>
              <a:t>23/07/2024</a:t>
            </a:fld>
            <a:endParaRPr lang="es-ES"/>
          </a:p>
        </p:txBody>
      </p:sp>
      <p:sp>
        <p:nvSpPr>
          <p:cNvPr id="6" name="Marcador de pie de página 5">
            <a:extLst>
              <a:ext uri="{FF2B5EF4-FFF2-40B4-BE49-F238E27FC236}">
                <a16:creationId xmlns:a16="http://schemas.microsoft.com/office/drawing/2014/main" id="{75279AA5-2B5D-81AB-B17F-71B0798207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E39FA50-F653-9B36-9772-EB3E641935C5}"/>
              </a:ext>
            </a:extLst>
          </p:cNvPr>
          <p:cNvSpPr>
            <a:spLocks noGrp="1"/>
          </p:cNvSpPr>
          <p:nvPr>
            <p:ph type="sldNum" sz="quarter" idx="12"/>
          </p:nvPr>
        </p:nvSpPr>
        <p:spPr/>
        <p:txBody>
          <a:bodyPr/>
          <a:lstStyle/>
          <a:p>
            <a:fld id="{AC3A31A9-D5A7-4F37-8727-8EB2FB09860C}" type="slidenum">
              <a:rPr lang="es-ES" smtClean="0"/>
              <a:t>‹Nº›</a:t>
            </a:fld>
            <a:endParaRPr lang="es-ES"/>
          </a:p>
        </p:txBody>
      </p:sp>
    </p:spTree>
    <p:extLst>
      <p:ext uri="{BB962C8B-B14F-4D97-AF65-F5344CB8AC3E}">
        <p14:creationId xmlns:p14="http://schemas.microsoft.com/office/powerpoint/2010/main" val="1526407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3E79A61-D4E1-A406-FA20-253BA9EA4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485D6CF-FA29-968E-E177-3941585C8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5486DE4-FB33-A2AA-8450-068023D93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F9310C-3BF6-4183-906C-E851DCE730FB}" type="datetimeFigureOut">
              <a:rPr lang="es-ES" smtClean="0"/>
              <a:t>23/07/2024</a:t>
            </a:fld>
            <a:endParaRPr lang="es-ES"/>
          </a:p>
        </p:txBody>
      </p:sp>
      <p:sp>
        <p:nvSpPr>
          <p:cNvPr id="5" name="Marcador de pie de página 4">
            <a:extLst>
              <a:ext uri="{FF2B5EF4-FFF2-40B4-BE49-F238E27FC236}">
                <a16:creationId xmlns:a16="http://schemas.microsoft.com/office/drawing/2014/main" id="{6FF849C4-361F-EC04-0745-014525F5B3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978F50-8AE5-52B8-8E7E-1891C37F5E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3A31A9-D5A7-4F37-8727-8EB2FB09860C}" type="slidenum">
              <a:rPr lang="es-ES" smtClean="0"/>
              <a:t>‹Nº›</a:t>
            </a:fld>
            <a:endParaRPr lang="es-ES"/>
          </a:p>
        </p:txBody>
      </p:sp>
    </p:spTree>
    <p:extLst>
      <p:ext uri="{BB962C8B-B14F-4D97-AF65-F5344CB8AC3E}">
        <p14:creationId xmlns:p14="http://schemas.microsoft.com/office/powerpoint/2010/main" val="2670913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3860261-5DEE-FB5B-3328-6DD454CD7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42ED18B-8FAC-E478-9F93-8299569186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2BF174-0E0E-257A-3ADE-293AF0BCC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B10B1E-15F2-4B97-8CE1-9F1D231B0AC9}" type="datetimeFigureOut">
              <a:rPr lang="es-ES" smtClean="0"/>
              <a:t>23/07/2024</a:t>
            </a:fld>
            <a:endParaRPr lang="es-ES"/>
          </a:p>
        </p:txBody>
      </p:sp>
      <p:sp>
        <p:nvSpPr>
          <p:cNvPr id="5" name="Marcador de pie de página 4">
            <a:extLst>
              <a:ext uri="{FF2B5EF4-FFF2-40B4-BE49-F238E27FC236}">
                <a16:creationId xmlns:a16="http://schemas.microsoft.com/office/drawing/2014/main" id="{7CB6C491-F987-42D5-09E5-0CAB9CBBA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5FD0223-8FE9-C548-4948-6191C67C44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8A6926-FCA6-48A0-80EC-0E8B07DA0EFA}" type="slidenum">
              <a:rPr lang="es-ES" smtClean="0"/>
              <a:t>‹Nº›</a:t>
            </a:fld>
            <a:endParaRPr lang="es-ES"/>
          </a:p>
        </p:txBody>
      </p:sp>
    </p:spTree>
    <p:extLst>
      <p:ext uri="{BB962C8B-B14F-4D97-AF65-F5344CB8AC3E}">
        <p14:creationId xmlns:p14="http://schemas.microsoft.com/office/powerpoint/2010/main" val="3687062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jpg"/><Relationship Id="rId5" Type="http://schemas.openxmlformats.org/officeDocument/2006/relationships/image" Target="../media/image1.jpg"/><Relationship Id="rId4" Type="http://schemas.openxmlformats.org/officeDocument/2006/relationships/image" Target="../media/image3.jpg"/><Relationship Id="rId9" Type="http://schemas.openxmlformats.org/officeDocument/2006/relationships/image" Target="../media/image7.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5B83C5B-9D67-6608-E502-D16333197A16}"/>
              </a:ext>
            </a:extLst>
          </p:cNvPr>
          <p:cNvSpPr txBox="1"/>
          <p:nvPr/>
        </p:nvSpPr>
        <p:spPr>
          <a:xfrm>
            <a:off x="3779036" y="131244"/>
            <a:ext cx="6292645" cy="2585323"/>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s-ES" sz="5400" b="1" dirty="0">
                <a:ln w="0"/>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a:reflection blurRad="6350" stA="53000" endA="300" endPos="35500" dir="5400000" sy="-90000" algn="bl" rotWithShape="0"/>
                </a:effectLst>
              </a:rPr>
              <a:t>INSTRUYENDO A LOS DISCÍPULOS: PARTE 2</a:t>
            </a:r>
          </a:p>
        </p:txBody>
      </p:sp>
      <p:sp>
        <p:nvSpPr>
          <p:cNvPr id="5" name="CuadroTexto 4">
            <a:extLst>
              <a:ext uri="{FF2B5EF4-FFF2-40B4-BE49-F238E27FC236}">
                <a16:creationId xmlns:a16="http://schemas.microsoft.com/office/drawing/2014/main" id="{EE0E4F88-1DC9-7FDB-11AD-CC7835BC7B59}"/>
              </a:ext>
            </a:extLst>
          </p:cNvPr>
          <p:cNvSpPr txBox="1"/>
          <p:nvPr/>
        </p:nvSpPr>
        <p:spPr>
          <a:xfrm>
            <a:off x="76099" y="6388202"/>
            <a:ext cx="3702937" cy="338554"/>
          </a:xfrm>
          <a:prstGeom prst="rect">
            <a:avLst/>
          </a:prstGeom>
          <a:noFill/>
        </p:spPr>
        <p:txBody>
          <a:bodyPr wrap="none" rtlCol="0">
            <a:spAutoFit/>
          </a:bodyPr>
          <a:lstStyle/>
          <a:p>
            <a:r>
              <a:rPr lang="es-ES" sz="1600" b="1" dirty="0">
                <a:solidFill>
                  <a:srgbClr val="EFD7C3"/>
                </a:solidFill>
                <a:effectLst>
                  <a:outerShdw blurRad="38100" dist="38100" dir="2700000" algn="tl">
                    <a:srgbClr val="000000">
                      <a:alpha val="43137"/>
                    </a:srgbClr>
                  </a:outerShdw>
                </a:effectLst>
              </a:rPr>
              <a:t>Lección 8 para el 24 de agosto de 2024</a:t>
            </a:r>
          </a:p>
        </p:txBody>
      </p:sp>
    </p:spTree>
    <p:extLst>
      <p:ext uri="{BB962C8B-B14F-4D97-AF65-F5344CB8AC3E}">
        <p14:creationId xmlns:p14="http://schemas.microsoft.com/office/powerpoint/2010/main" val="3933948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grupo de personas en medio de campo&#10;&#10;Descripción generada automáticamente con confianza media">
            <a:extLst>
              <a:ext uri="{FF2B5EF4-FFF2-40B4-BE49-F238E27FC236}">
                <a16:creationId xmlns:a16="http://schemas.microsoft.com/office/drawing/2014/main" id="{2E10C754-2586-D116-7419-FFAAA7C2C8B2}"/>
              </a:ext>
            </a:extLst>
          </p:cNvPr>
          <p:cNvPicPr>
            <a:picLocks noChangeAspect="1"/>
          </p:cNvPicPr>
          <p:nvPr/>
        </p:nvPicPr>
        <p:blipFill rotWithShape="1">
          <a:blip r:embed="rId3">
            <a:extLst>
              <a:ext uri="{28A0092B-C50C-407E-A947-70E740481C1C}">
                <a14:useLocalDpi xmlns:a14="http://schemas.microsoft.com/office/drawing/2010/main" val="0"/>
              </a:ext>
            </a:extLst>
          </a:blip>
          <a:srcRect l="6329" r="6329"/>
          <a:stretch/>
        </p:blipFill>
        <p:spPr>
          <a:xfrm>
            <a:off x="120006" y="176211"/>
            <a:ext cx="4204344" cy="2690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descr="Grupo de personas sentadas&#10;&#10;Descripción generada automáticamente">
            <a:extLst>
              <a:ext uri="{FF2B5EF4-FFF2-40B4-BE49-F238E27FC236}">
                <a16:creationId xmlns:a16="http://schemas.microsoft.com/office/drawing/2014/main" id="{20BDC1B3-1271-6989-914F-85B1392EA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451" y="176211"/>
            <a:ext cx="3710886" cy="2350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descr="Un grupo de personas disfrazadas&#10;&#10;Descripción generada automáticamente con confianza media">
            <a:extLst>
              <a:ext uri="{FF2B5EF4-FFF2-40B4-BE49-F238E27FC236}">
                <a16:creationId xmlns:a16="http://schemas.microsoft.com/office/drawing/2014/main" id="{0370E9A4-2B16-07EA-E6EE-4BEE4F3DE077}"/>
              </a:ext>
            </a:extLst>
          </p:cNvPr>
          <p:cNvPicPr>
            <a:picLocks noChangeAspect="1"/>
          </p:cNvPicPr>
          <p:nvPr/>
        </p:nvPicPr>
        <p:blipFill rotWithShape="1">
          <a:blip r:embed="rId5">
            <a:extLst>
              <a:ext uri="{28A0092B-C50C-407E-A947-70E740481C1C}">
                <a14:useLocalDpi xmlns:a14="http://schemas.microsoft.com/office/drawing/2010/main" val="0"/>
              </a:ext>
            </a:extLst>
          </a:blip>
          <a:srcRect t="20368"/>
          <a:stretch/>
        </p:blipFill>
        <p:spPr>
          <a:xfrm>
            <a:off x="8243439" y="148239"/>
            <a:ext cx="3828555" cy="2350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descr="Un grupo de personas disfrazadas&#10;&#10;Descripción generada automáticamente con confianza baja">
            <a:extLst>
              <a:ext uri="{FF2B5EF4-FFF2-40B4-BE49-F238E27FC236}">
                <a16:creationId xmlns:a16="http://schemas.microsoft.com/office/drawing/2014/main" id="{D40903BC-9931-B354-355B-85DC7FF6BB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06" y="3052160"/>
            <a:ext cx="2785872"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1873D47C-C0CC-E8CE-12A9-88D335A5ABE6}"/>
              </a:ext>
            </a:extLst>
          </p:cNvPr>
          <p:cNvPicPr>
            <a:picLocks noChangeAspect="1"/>
          </p:cNvPicPr>
          <p:nvPr/>
        </p:nvPicPr>
        <p:blipFill rotWithShape="1">
          <a:blip r:embed="rId7">
            <a:extLst>
              <a:ext uri="{28A0092B-C50C-407E-A947-70E740481C1C}">
                <a14:useLocalDpi xmlns:a14="http://schemas.microsoft.com/office/drawing/2010/main" val="0"/>
              </a:ext>
            </a:extLst>
          </a:blip>
          <a:srcRect l="4296" r="4296"/>
          <a:stretch/>
        </p:blipFill>
        <p:spPr>
          <a:xfrm>
            <a:off x="3158800" y="3052160"/>
            <a:ext cx="2742344" cy="3629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descr="Imagen que contiene persona, gente, grupo, hombre&#10;&#10;Descripción generada automáticamente">
            <a:extLst>
              <a:ext uri="{FF2B5EF4-FFF2-40B4-BE49-F238E27FC236}">
                <a16:creationId xmlns:a16="http://schemas.microsoft.com/office/drawing/2014/main" id="{19CA7A4C-6E76-4A7C-F29B-9C9A68A63919}"/>
              </a:ext>
            </a:extLst>
          </p:cNvPr>
          <p:cNvPicPr>
            <a:picLocks noChangeAspect="1"/>
          </p:cNvPicPr>
          <p:nvPr/>
        </p:nvPicPr>
        <p:blipFill rotWithShape="1">
          <a:blip r:embed="rId8">
            <a:extLst>
              <a:ext uri="{28A0092B-C50C-407E-A947-70E740481C1C}">
                <a14:useLocalDpi xmlns:a14="http://schemas.microsoft.com/office/drawing/2010/main" val="0"/>
              </a:ext>
            </a:extLst>
          </a:blip>
          <a:srcRect l="8275" r="8275"/>
          <a:stretch/>
        </p:blipFill>
        <p:spPr>
          <a:xfrm>
            <a:off x="9329650" y="2705100"/>
            <a:ext cx="2742344" cy="4004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CuadroTexto 22">
            <a:extLst>
              <a:ext uri="{FF2B5EF4-FFF2-40B4-BE49-F238E27FC236}">
                <a16:creationId xmlns:a16="http://schemas.microsoft.com/office/drawing/2014/main" id="{47111268-C08D-454E-69CB-205AAA84A935}"/>
              </a:ext>
            </a:extLst>
          </p:cNvPr>
          <p:cNvSpPr txBox="1"/>
          <p:nvPr/>
        </p:nvSpPr>
        <p:spPr>
          <a:xfrm>
            <a:off x="5901144" y="2608836"/>
            <a:ext cx="3428506"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“Porque el Hijo del hombre tampoco vino para ser servido, sino para servir y dar su vida en rescate por muchos” </a:t>
            </a:r>
            <a:r>
              <a:rPr kumimoji="0" lang="es-E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(Marcos 10:45)</a:t>
            </a:r>
            <a:endPar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25" name="Imagen 24" descr="Grupo de personas sentadas alrededor de una mesa&#10;&#10;Descripción generada automáticamente con confianza media">
            <a:extLst>
              <a:ext uri="{FF2B5EF4-FFF2-40B4-BE49-F238E27FC236}">
                <a16:creationId xmlns:a16="http://schemas.microsoft.com/office/drawing/2014/main" id="{AFC533AC-13B6-749C-1D82-172F8213EC69}"/>
              </a:ext>
            </a:extLst>
          </p:cNvPr>
          <p:cNvPicPr>
            <a:picLocks noChangeAspect="1"/>
          </p:cNvPicPr>
          <p:nvPr/>
        </p:nvPicPr>
        <p:blipFill rotWithShape="1">
          <a:blip r:embed="rId9">
            <a:extLst>
              <a:ext uri="{28A0092B-C50C-407E-A947-70E740481C1C}">
                <a14:useLocalDpi xmlns:a14="http://schemas.microsoft.com/office/drawing/2010/main" val="0"/>
              </a:ext>
            </a:extLst>
          </a:blip>
          <a:srcRect t="25957"/>
          <a:stretch/>
        </p:blipFill>
        <p:spPr>
          <a:xfrm>
            <a:off x="6154066" y="4545735"/>
            <a:ext cx="2922660" cy="2164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7661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8BBDA7C-B7EF-D7A8-DC4E-D9B7595E7008}"/>
              </a:ext>
            </a:extLst>
          </p:cNvPr>
          <p:cNvSpPr txBox="1"/>
          <p:nvPr/>
        </p:nvSpPr>
        <p:spPr>
          <a:xfrm>
            <a:off x="4965290" y="4160276"/>
            <a:ext cx="7226710" cy="2554545"/>
          </a:xfrm>
          <a:prstGeom prst="rect">
            <a:avLst/>
          </a:prstGeom>
          <a:noFill/>
        </p:spPr>
        <p:txBody>
          <a:bodyPr wrap="square" rtlCol="0">
            <a:spAutoFit/>
          </a:bodyPr>
          <a:lstStyle/>
          <a:p>
            <a:pPr>
              <a:spcBef>
                <a:spcPts val="1800"/>
              </a:spcBef>
            </a:pPr>
            <a:r>
              <a:rPr lang="es-ES" sz="2000" b="1" dirty="0">
                <a:highlight>
                  <a:srgbClr val="F7EDC8"/>
                </a:highlight>
                <a:uFill>
                  <a:solidFill>
                    <a:srgbClr val="DAAF4F"/>
                  </a:solidFill>
                </a:uFill>
              </a:rPr>
              <a:t> Instrucciones sobre el matrimonio</a:t>
            </a:r>
            <a:r>
              <a:rPr lang="es-ES" sz="2000" b="1" dirty="0">
                <a:highlight>
                  <a:srgbClr val="F7EDC8"/>
                </a:highlight>
              </a:rPr>
              <a:t>. Marcos 10:1-12.</a:t>
            </a:r>
          </a:p>
          <a:p>
            <a:pPr>
              <a:spcBef>
                <a:spcPts val="1800"/>
              </a:spcBef>
            </a:pPr>
            <a:r>
              <a:rPr lang="es-ES" sz="2000" b="1" dirty="0">
                <a:highlight>
                  <a:srgbClr val="F4D4B8"/>
                </a:highlight>
              </a:rPr>
              <a:t> Instrucciones sobre la infancia. Marcos 10:13-16.</a:t>
            </a:r>
          </a:p>
          <a:p>
            <a:pPr>
              <a:spcBef>
                <a:spcPts val="1800"/>
              </a:spcBef>
            </a:pPr>
            <a:r>
              <a:rPr lang="es-ES" sz="2000" b="1" dirty="0">
                <a:highlight>
                  <a:srgbClr val="FBD6DC"/>
                </a:highlight>
              </a:rPr>
              <a:t> Instrucciones sobre las prioridades. Marcos 10:17-31.</a:t>
            </a:r>
          </a:p>
          <a:p>
            <a:pPr>
              <a:spcBef>
                <a:spcPts val="1800"/>
              </a:spcBef>
            </a:pPr>
            <a:r>
              <a:rPr lang="es-ES" sz="2000" b="1" dirty="0">
                <a:highlight>
                  <a:srgbClr val="DFC2F6"/>
                </a:highlight>
              </a:rPr>
              <a:t> Instrucciones sobre el liderazgo. Marcos 10:32-45.</a:t>
            </a:r>
          </a:p>
          <a:p>
            <a:pPr>
              <a:spcBef>
                <a:spcPts val="1800"/>
              </a:spcBef>
            </a:pPr>
            <a:r>
              <a:rPr lang="es-ES" sz="2000" b="1" dirty="0">
                <a:highlight>
                  <a:srgbClr val="B2C2F2"/>
                </a:highlight>
              </a:rPr>
              <a:t> Instrucciones sobre Su misión. Marcos 10:46-52.</a:t>
            </a:r>
          </a:p>
        </p:txBody>
      </p:sp>
      <p:sp>
        <p:nvSpPr>
          <p:cNvPr id="3" name="CuadroTexto 2">
            <a:extLst>
              <a:ext uri="{FF2B5EF4-FFF2-40B4-BE49-F238E27FC236}">
                <a16:creationId xmlns:a16="http://schemas.microsoft.com/office/drawing/2014/main" id="{18646DA1-2402-B229-6E5B-44179BC0BC58}"/>
              </a:ext>
            </a:extLst>
          </p:cNvPr>
          <p:cNvSpPr txBox="1"/>
          <p:nvPr/>
        </p:nvSpPr>
        <p:spPr>
          <a:xfrm>
            <a:off x="137652" y="154619"/>
            <a:ext cx="6872747" cy="1323439"/>
          </a:xfrm>
          <a:prstGeom prst="rect">
            <a:avLst/>
          </a:prstGeom>
          <a:noFill/>
        </p:spPr>
        <p:txBody>
          <a:bodyPr wrap="square" rtlCol="0">
            <a:spAutoFit/>
          </a:bodyPr>
          <a:lstStyle/>
          <a:p>
            <a:pPr>
              <a:spcBef>
                <a:spcPts val="600"/>
              </a:spcBef>
            </a:pPr>
            <a:r>
              <a:rPr lang="es-ES" sz="2000" b="1" dirty="0"/>
              <a:t>Todos anhelaban la llegada del Reino. Pero ¿comprendían realmente lo que esto significaba? El Reino que Jesús había venido a establecer era totalmente diferente al que ellos esperaban.</a:t>
            </a:r>
          </a:p>
        </p:txBody>
      </p:sp>
      <p:pic>
        <p:nvPicPr>
          <p:cNvPr id="5" name="Imagen 4" descr="Dibujo de una persona&#10;&#10;Descripción generada automáticamente con confianza baja">
            <a:extLst>
              <a:ext uri="{FF2B5EF4-FFF2-40B4-BE49-F238E27FC236}">
                <a16:creationId xmlns:a16="http://schemas.microsoft.com/office/drawing/2014/main" id="{380CAB64-FF36-5D60-0322-6EE715097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399" y="220793"/>
            <a:ext cx="5043950" cy="3623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Un grupo de personas disfrazadas&#10;&#10;Descripción generada automáticamente con confianza baja">
            <a:extLst>
              <a:ext uri="{FF2B5EF4-FFF2-40B4-BE49-F238E27FC236}">
                <a16:creationId xmlns:a16="http://schemas.microsoft.com/office/drawing/2014/main" id="{E954C8D1-ABA5-7A95-3EBB-5C6757474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53" y="2625212"/>
            <a:ext cx="3084649" cy="4082845"/>
          </a:xfrm>
          <a:prstGeom prst="rect">
            <a:avLst/>
          </a:prstGeom>
          <a:ln>
            <a:noFill/>
          </a:ln>
          <a:effectLst>
            <a:outerShdw blurRad="190500" algn="tl" rotWithShape="0">
              <a:srgbClr val="000000">
                <a:alpha val="70000"/>
              </a:srgbClr>
            </a:outerShdw>
          </a:effectLst>
        </p:spPr>
      </p:pic>
      <p:sp>
        <p:nvSpPr>
          <p:cNvPr id="15" name="CuadroTexto 14">
            <a:extLst>
              <a:ext uri="{FF2B5EF4-FFF2-40B4-BE49-F238E27FC236}">
                <a16:creationId xmlns:a16="http://schemas.microsoft.com/office/drawing/2014/main" id="{0618DB36-DF99-A9AF-8B80-8F98FEC0C0C9}"/>
              </a:ext>
            </a:extLst>
          </p:cNvPr>
          <p:cNvSpPr txBox="1"/>
          <p:nvPr/>
        </p:nvSpPr>
        <p:spPr>
          <a:xfrm>
            <a:off x="3300188" y="2530580"/>
            <a:ext cx="3710211" cy="1323439"/>
          </a:xfrm>
          <a:prstGeom prst="rect">
            <a:avLst/>
          </a:prstGeom>
          <a:noFill/>
        </p:spPr>
        <p:txBody>
          <a:bodyPr wrap="square">
            <a:spAutoFit/>
          </a:bodyPr>
          <a:lstStyle/>
          <a:p>
            <a:pPr>
              <a:spcBef>
                <a:spcPts val="600"/>
              </a:spcBef>
            </a:pPr>
            <a:r>
              <a:rPr lang="es-ES" sz="2000" b="1" dirty="0"/>
              <a:t>Se enfocó en enseñar a sus discípulos cómo liderar la iglesia que pronto se fundaría: servicio, tolerancia y amor.</a:t>
            </a:r>
          </a:p>
        </p:txBody>
      </p:sp>
      <p:pic>
        <p:nvPicPr>
          <p:cNvPr id="16" name="Imagen 15">
            <a:extLst>
              <a:ext uri="{FF2B5EF4-FFF2-40B4-BE49-F238E27FC236}">
                <a16:creationId xmlns:a16="http://schemas.microsoft.com/office/drawing/2014/main" id="{04A4B18D-1D7E-AF45-76D1-056784E65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4696" y="4253894"/>
            <a:ext cx="845553" cy="218768"/>
          </a:xfrm>
          <a:prstGeom prst="rect">
            <a:avLst/>
          </a:prstGeom>
          <a:effectLst>
            <a:outerShdw blurRad="50800" dist="38100" dir="8100000" algn="tr" rotWithShape="0">
              <a:prstClr val="black">
                <a:alpha val="40000"/>
              </a:prstClr>
            </a:outerShdw>
          </a:effectLst>
        </p:spPr>
      </p:pic>
      <p:pic>
        <p:nvPicPr>
          <p:cNvPr id="19" name="Imagen 18">
            <a:extLst>
              <a:ext uri="{FF2B5EF4-FFF2-40B4-BE49-F238E27FC236}">
                <a16:creationId xmlns:a16="http://schemas.microsoft.com/office/drawing/2014/main" id="{29748DBF-0ECD-1562-0DF5-CB0F3C66AF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4696" y="6385785"/>
            <a:ext cx="845553" cy="218768"/>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67B60227-9DBE-301A-3AFC-9734CEE4B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4696" y="5852813"/>
            <a:ext cx="845553" cy="218768"/>
          </a:xfrm>
          <a:prstGeom prst="rect">
            <a:avLst/>
          </a:prstGeom>
          <a:effectLst>
            <a:outerShdw blurRad="50800" dist="38100" dir="8100000" algn="tr" rotWithShape="0">
              <a:prstClr val="black">
                <a:alpha val="40000"/>
              </a:prstClr>
            </a:outerShdw>
          </a:effectLst>
        </p:spPr>
      </p:pic>
      <p:pic>
        <p:nvPicPr>
          <p:cNvPr id="21" name="Imagen 20">
            <a:extLst>
              <a:ext uri="{FF2B5EF4-FFF2-40B4-BE49-F238E27FC236}">
                <a16:creationId xmlns:a16="http://schemas.microsoft.com/office/drawing/2014/main" id="{E4ACE9A3-8FB3-FC3A-8768-95BF3D4023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4696" y="5319840"/>
            <a:ext cx="845553" cy="218768"/>
          </a:xfrm>
          <a:prstGeom prst="rect">
            <a:avLst/>
          </a:prstGeom>
          <a:effectLst>
            <a:outerShdw blurRad="50800" dist="38100" dir="8100000" algn="tr" rotWithShape="0">
              <a:prstClr val="black">
                <a:alpha val="40000"/>
              </a:prstClr>
            </a:outerShdw>
          </a:effectLst>
        </p:spPr>
      </p:pic>
      <p:pic>
        <p:nvPicPr>
          <p:cNvPr id="22" name="Imagen 21">
            <a:extLst>
              <a:ext uri="{FF2B5EF4-FFF2-40B4-BE49-F238E27FC236}">
                <a16:creationId xmlns:a16="http://schemas.microsoft.com/office/drawing/2014/main" id="{05498E13-656E-C91E-6B05-6D6AB2EAD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4696" y="4786867"/>
            <a:ext cx="845553" cy="218768"/>
          </a:xfrm>
          <a:prstGeom prst="rect">
            <a:avLst/>
          </a:prstGeom>
          <a:effectLst>
            <a:outerShdw blurRad="50800" dist="38100" dir="8100000" algn="tr" rotWithShape="0">
              <a:prstClr val="black">
                <a:alpha val="40000"/>
              </a:prstClr>
            </a:outerShdw>
          </a:effectLst>
        </p:spPr>
      </p:pic>
      <p:sp>
        <p:nvSpPr>
          <p:cNvPr id="24" name="CuadroTexto 23">
            <a:extLst>
              <a:ext uri="{FF2B5EF4-FFF2-40B4-BE49-F238E27FC236}">
                <a16:creationId xmlns:a16="http://schemas.microsoft.com/office/drawing/2014/main" id="{73A77511-8D89-6AF6-7154-9736E89EDEB4}"/>
              </a:ext>
            </a:extLst>
          </p:cNvPr>
          <p:cNvSpPr txBox="1"/>
          <p:nvPr/>
        </p:nvSpPr>
        <p:spPr>
          <a:xfrm>
            <a:off x="127052" y="1472582"/>
            <a:ext cx="6872747" cy="1015663"/>
          </a:xfrm>
          <a:prstGeom prst="rect">
            <a:avLst/>
          </a:prstGeom>
          <a:noFill/>
        </p:spPr>
        <p:txBody>
          <a:bodyPr wrap="square">
            <a:spAutoFit/>
          </a:bodyPr>
          <a:lstStyle/>
          <a:p>
            <a:pPr>
              <a:spcBef>
                <a:spcPts val="600"/>
              </a:spcBef>
            </a:pPr>
            <a:r>
              <a:rPr lang="es-ES" sz="2000" b="1" dirty="0"/>
              <a:t>Mientras se aproximaba cada vez más a Jerusalén, Jesús instruyó a sus discípulos acerca de cómo deben vivir y pensar los ciudadanos del Reino.</a:t>
            </a:r>
          </a:p>
        </p:txBody>
      </p:sp>
    </p:spTree>
    <p:extLst>
      <p:ext uri="{BB962C8B-B14F-4D97-AF65-F5344CB8AC3E}">
        <p14:creationId xmlns:p14="http://schemas.microsoft.com/office/powerpoint/2010/main" val="3544055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900" decel="100000" fill="hold"/>
                                        <p:tgtEl>
                                          <p:spTgt spid="1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900" decel="100000" fill="hold"/>
                                        <p:tgtEl>
                                          <p:spTgt spid="15"/>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strVal val="#ppt_w+.3"/>
                                          </p:val>
                                        </p:tav>
                                        <p:tav tm="100000">
                                          <p:val>
                                            <p:strVal val="#ppt_w"/>
                                          </p:val>
                                        </p:tav>
                                      </p:tavLst>
                                    </p:anim>
                                    <p:anim calcmode="lin" valueType="num">
                                      <p:cBhvr>
                                        <p:cTn id="39" dur="500" fill="hold"/>
                                        <p:tgtEl>
                                          <p:spTgt spid="16"/>
                                        </p:tgtEl>
                                        <p:attrNameLst>
                                          <p:attrName>ppt_h</p:attrName>
                                        </p:attrNameLst>
                                      </p:cBhvr>
                                      <p:tavLst>
                                        <p:tav tm="0">
                                          <p:val>
                                            <p:strVal val="#ppt_h"/>
                                          </p:val>
                                        </p:tav>
                                        <p:tav tm="100000">
                                          <p:val>
                                            <p:strVal val="#ppt_h"/>
                                          </p:val>
                                        </p:tav>
                                      </p:tavLst>
                                    </p:anim>
                                    <p:animEffect transition="in" filter="fade">
                                      <p:cBhvr>
                                        <p:cTn id="40" dur="500"/>
                                        <p:tgtEl>
                                          <p:spTgt spid="16"/>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left)">
                                      <p:cBhvr>
                                        <p:cTn id="44" dur="500"/>
                                        <p:tgtEl>
                                          <p:spTgt spid="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strVal val="#ppt_w+.3"/>
                                          </p:val>
                                        </p:tav>
                                        <p:tav tm="100000">
                                          <p:val>
                                            <p:strVal val="#ppt_w"/>
                                          </p:val>
                                        </p:tav>
                                      </p:tavLst>
                                    </p:anim>
                                    <p:anim calcmode="lin" valueType="num">
                                      <p:cBhvr>
                                        <p:cTn id="50" dur="500" fill="hold"/>
                                        <p:tgtEl>
                                          <p:spTgt spid="22"/>
                                        </p:tgtEl>
                                        <p:attrNameLst>
                                          <p:attrName>ppt_h</p:attrName>
                                        </p:attrNameLst>
                                      </p:cBhvr>
                                      <p:tavLst>
                                        <p:tav tm="0">
                                          <p:val>
                                            <p:strVal val="#ppt_h"/>
                                          </p:val>
                                        </p:tav>
                                        <p:tav tm="100000">
                                          <p:val>
                                            <p:strVal val="#ppt_h"/>
                                          </p:val>
                                        </p:tav>
                                      </p:tavLst>
                                    </p:anim>
                                    <p:animEffect transition="in" filter="fade">
                                      <p:cBhvr>
                                        <p:cTn id="51" dur="500"/>
                                        <p:tgtEl>
                                          <p:spTgt spid="22"/>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strVal val="#ppt_w+.3"/>
                                          </p:val>
                                        </p:tav>
                                        <p:tav tm="100000">
                                          <p:val>
                                            <p:strVal val="#ppt_w"/>
                                          </p:val>
                                        </p:tav>
                                      </p:tavLst>
                                    </p:anim>
                                    <p:anim calcmode="lin" valueType="num">
                                      <p:cBhvr>
                                        <p:cTn id="61" dur="500" fill="hold"/>
                                        <p:tgtEl>
                                          <p:spTgt spid="21"/>
                                        </p:tgtEl>
                                        <p:attrNameLst>
                                          <p:attrName>ppt_h</p:attrName>
                                        </p:attrNameLst>
                                      </p:cBhvr>
                                      <p:tavLst>
                                        <p:tav tm="0">
                                          <p:val>
                                            <p:strVal val="#ppt_h"/>
                                          </p:val>
                                        </p:tav>
                                        <p:tav tm="100000">
                                          <p:val>
                                            <p:strVal val="#ppt_h"/>
                                          </p:val>
                                        </p:tav>
                                      </p:tavLst>
                                    </p:anim>
                                    <p:animEffect transition="in" filter="fade">
                                      <p:cBhvr>
                                        <p:cTn id="62" dur="500"/>
                                        <p:tgtEl>
                                          <p:spTgt spid="21"/>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0" presetClass="entr" presetSubtype="0" decel="10000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strVal val="#ppt_w+.3"/>
                                          </p:val>
                                        </p:tav>
                                        <p:tav tm="100000">
                                          <p:val>
                                            <p:strVal val="#ppt_w"/>
                                          </p:val>
                                        </p:tav>
                                      </p:tavLst>
                                    </p:anim>
                                    <p:anim calcmode="lin" valueType="num">
                                      <p:cBhvr>
                                        <p:cTn id="72" dur="500" fill="hold"/>
                                        <p:tgtEl>
                                          <p:spTgt spid="20"/>
                                        </p:tgtEl>
                                        <p:attrNameLst>
                                          <p:attrName>ppt_h</p:attrName>
                                        </p:attrNameLst>
                                      </p:cBhvr>
                                      <p:tavLst>
                                        <p:tav tm="0">
                                          <p:val>
                                            <p:strVal val="#ppt_h"/>
                                          </p:val>
                                        </p:tav>
                                        <p:tav tm="100000">
                                          <p:val>
                                            <p:strVal val="#ppt_h"/>
                                          </p:val>
                                        </p:tav>
                                      </p:tavLst>
                                    </p:anim>
                                    <p:animEffect transition="in" filter="fade">
                                      <p:cBhvr>
                                        <p:cTn id="73" dur="500"/>
                                        <p:tgtEl>
                                          <p:spTgt spid="20"/>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0" presetClass="entr" presetSubtype="0" decel="10000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strVal val="#ppt_w+.3"/>
                                          </p:val>
                                        </p:tav>
                                        <p:tav tm="100000">
                                          <p:val>
                                            <p:strVal val="#ppt_w"/>
                                          </p:val>
                                        </p:tav>
                                      </p:tavLst>
                                    </p:anim>
                                    <p:anim calcmode="lin" valueType="num">
                                      <p:cBhvr>
                                        <p:cTn id="83" dur="500" fill="hold"/>
                                        <p:tgtEl>
                                          <p:spTgt spid="19"/>
                                        </p:tgtEl>
                                        <p:attrNameLst>
                                          <p:attrName>ppt_h</p:attrName>
                                        </p:attrNameLst>
                                      </p:cBhvr>
                                      <p:tavLst>
                                        <p:tav tm="0">
                                          <p:val>
                                            <p:strVal val="#ppt_h"/>
                                          </p:val>
                                        </p:tav>
                                        <p:tav tm="100000">
                                          <p:val>
                                            <p:strVal val="#ppt_h"/>
                                          </p:val>
                                        </p:tav>
                                      </p:tavLst>
                                    </p:anim>
                                    <p:animEffect transition="in" filter="fade">
                                      <p:cBhvr>
                                        <p:cTn id="84" dur="500"/>
                                        <p:tgtEl>
                                          <p:spTgt spid="19"/>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596EADC-366B-30E9-1D34-DE17F83F9A14}"/>
              </a:ext>
            </a:extLst>
          </p:cNvPr>
          <p:cNvSpPr txBox="1"/>
          <p:nvPr/>
        </p:nvSpPr>
        <p:spPr>
          <a:xfrm>
            <a:off x="0" y="-68824"/>
            <a:ext cx="12191999"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INSTRUCCIONES SOBRE EL MATRIMONIO</a:t>
            </a:r>
          </a:p>
        </p:txBody>
      </p:sp>
      <p:sp>
        <p:nvSpPr>
          <p:cNvPr id="5" name="CuadroTexto 4">
            <a:extLst>
              <a:ext uri="{FF2B5EF4-FFF2-40B4-BE49-F238E27FC236}">
                <a16:creationId xmlns:a16="http://schemas.microsoft.com/office/drawing/2014/main" id="{2C34E604-3592-F4C3-27FF-53BAD6F9F07A}"/>
              </a:ext>
            </a:extLst>
          </p:cNvPr>
          <p:cNvSpPr txBox="1"/>
          <p:nvPr/>
        </p:nvSpPr>
        <p:spPr>
          <a:xfrm>
            <a:off x="1800224" y="514109"/>
            <a:ext cx="8591550" cy="369332"/>
          </a:xfrm>
          <a:prstGeom prst="rect">
            <a:avLst/>
          </a:prstGeom>
          <a:noFill/>
        </p:spPr>
        <p:txBody>
          <a:bodyPr wrap="square">
            <a:spAutoFit/>
          </a:bodyPr>
          <a:lstStyle/>
          <a:p>
            <a:pPr algn="ctr"/>
            <a:r>
              <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“Por tanto, lo que Dios juntó, no lo separe el hombre” </a:t>
            </a:r>
            <a:r>
              <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(Marcos 10:9)</a:t>
            </a:r>
          </a:p>
        </p:txBody>
      </p:sp>
      <p:sp>
        <p:nvSpPr>
          <p:cNvPr id="6" name="CuadroTexto 5">
            <a:extLst>
              <a:ext uri="{FF2B5EF4-FFF2-40B4-BE49-F238E27FC236}">
                <a16:creationId xmlns:a16="http://schemas.microsoft.com/office/drawing/2014/main" id="{CB1FE7F6-29F5-4705-ECC9-3368AD3A46B2}"/>
              </a:ext>
            </a:extLst>
          </p:cNvPr>
          <p:cNvSpPr txBox="1"/>
          <p:nvPr/>
        </p:nvSpPr>
        <p:spPr>
          <a:xfrm>
            <a:off x="133350" y="1040753"/>
            <a:ext cx="11911166" cy="707886"/>
          </a:xfrm>
          <a:prstGeom prst="rect">
            <a:avLst/>
          </a:prstGeom>
          <a:noFill/>
        </p:spPr>
        <p:txBody>
          <a:bodyPr wrap="square" rtlCol="0">
            <a:spAutoFit/>
          </a:bodyPr>
          <a:lstStyle/>
          <a:p>
            <a:pPr>
              <a:spcBef>
                <a:spcPts val="600"/>
              </a:spcBef>
            </a:pPr>
            <a:r>
              <a:rPr lang="es-ES" sz="2000" b="1" dirty="0"/>
              <a:t>Los fariseos plantearon a Jesús si era legal que el marido se divorciarse (repudiase) a su mujer</a:t>
            </a:r>
            <a:br>
              <a:rPr lang="es-ES" sz="2000" b="1" dirty="0"/>
            </a:br>
            <a:r>
              <a:rPr lang="es-ES" sz="2000" b="1" dirty="0"/>
              <a:t>(Mr. 10:2). Lo hicieron “para tentarle”. ¿Cuál era la trampa?</a:t>
            </a:r>
          </a:p>
        </p:txBody>
      </p:sp>
      <p:grpSp>
        <p:nvGrpSpPr>
          <p:cNvPr id="10" name="Grupo 9">
            <a:extLst>
              <a:ext uri="{FF2B5EF4-FFF2-40B4-BE49-F238E27FC236}">
                <a16:creationId xmlns:a16="http://schemas.microsoft.com/office/drawing/2014/main" id="{702734C3-DB3E-D8B6-D0AB-E126836152DD}"/>
              </a:ext>
            </a:extLst>
          </p:cNvPr>
          <p:cNvGrpSpPr/>
          <p:nvPr/>
        </p:nvGrpSpPr>
        <p:grpSpPr>
          <a:xfrm>
            <a:off x="169915" y="4178708"/>
            <a:ext cx="3401961" cy="2551471"/>
            <a:chOff x="169915" y="4178708"/>
            <a:chExt cx="3401961" cy="2551471"/>
          </a:xfrm>
        </p:grpSpPr>
        <p:pic>
          <p:nvPicPr>
            <p:cNvPr id="4" name="Imagen 3" descr="Imagen que contiene tabla, pastel, hombre, tren&#10;&#10;Descripción generada automáticamente">
              <a:extLst>
                <a:ext uri="{FF2B5EF4-FFF2-40B4-BE49-F238E27FC236}">
                  <a16:creationId xmlns:a16="http://schemas.microsoft.com/office/drawing/2014/main" id="{85F2D623-EAB4-F5DD-A27C-B9F989ADA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15" y="4178708"/>
              <a:ext cx="3401961" cy="2551471"/>
            </a:xfrm>
            <a:prstGeom prst="rect">
              <a:avLst/>
            </a:prstGeom>
            <a:solidFill>
              <a:srgbClr val="FFFFFF">
                <a:shade val="85000"/>
              </a:srgbClr>
            </a:solidFill>
            <a:ln w="13652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CuadroTexto 8">
              <a:extLst>
                <a:ext uri="{FF2B5EF4-FFF2-40B4-BE49-F238E27FC236}">
                  <a16:creationId xmlns:a16="http://schemas.microsoft.com/office/drawing/2014/main" id="{7E920F95-4931-91F9-8BAD-13A30D9BC31C}"/>
                </a:ext>
              </a:extLst>
            </p:cNvPr>
            <p:cNvSpPr txBox="1"/>
            <p:nvPr/>
          </p:nvSpPr>
          <p:spPr>
            <a:xfrm>
              <a:off x="491614" y="6351638"/>
              <a:ext cx="2546555" cy="338554"/>
            </a:xfrm>
            <a:prstGeom prst="rect">
              <a:avLst/>
            </a:prstGeom>
            <a:noFill/>
          </p:spPr>
          <p:txBody>
            <a:bodyPr wrap="square" rtlCol="0">
              <a:spAutoFit/>
            </a:bodyPr>
            <a:lstStyle/>
            <a:p>
              <a:pPr algn="ctr">
                <a:spcBef>
                  <a:spcPts val="600"/>
                </a:spcBef>
              </a:pPr>
              <a:r>
                <a:rPr lang="es-ES" sz="1600" b="1" spc="600" dirty="0">
                  <a:solidFill>
                    <a:schemeClr val="bg1"/>
                  </a:solidFill>
                  <a:effectLst>
                    <a:outerShdw blurRad="38100" dist="38100" dir="2700000" algn="tl">
                      <a:srgbClr val="000000">
                        <a:alpha val="43137"/>
                      </a:srgbClr>
                    </a:outerShdw>
                  </a:effectLst>
                  <a:latin typeface="Constantia" panose="02030602050306030303" pitchFamily="18" charset="0"/>
                </a:rPr>
                <a:t>MATRIMONIO</a:t>
              </a:r>
            </a:p>
          </p:txBody>
        </p:sp>
      </p:grpSp>
      <p:sp>
        <p:nvSpPr>
          <p:cNvPr id="12" name="CuadroTexto 11">
            <a:extLst>
              <a:ext uri="{FF2B5EF4-FFF2-40B4-BE49-F238E27FC236}">
                <a16:creationId xmlns:a16="http://schemas.microsoft.com/office/drawing/2014/main" id="{167C2BCF-959D-B6B7-3C24-ED3563873D39}"/>
              </a:ext>
            </a:extLst>
          </p:cNvPr>
          <p:cNvSpPr txBox="1"/>
          <p:nvPr/>
        </p:nvSpPr>
        <p:spPr>
          <a:xfrm>
            <a:off x="164998" y="1754795"/>
            <a:ext cx="8067394" cy="1015663"/>
          </a:xfrm>
          <a:prstGeom prst="rect">
            <a:avLst/>
          </a:prstGeom>
          <a:noFill/>
        </p:spPr>
        <p:txBody>
          <a:bodyPr wrap="square">
            <a:spAutoFit/>
          </a:bodyPr>
          <a:lstStyle/>
          <a:p>
            <a:pPr>
              <a:spcBef>
                <a:spcPts val="600"/>
              </a:spcBef>
            </a:pPr>
            <a:r>
              <a:rPr lang="es-ES" sz="2000" b="1" dirty="0"/>
              <a:t>Juan había sido decapitado por acusar a Herodes de haberse divorciado de su esposa para casarse con la esposa de su hermano (Mt. 14:3-4). Querían, pues, predisponer a Herodes contra Jesús.</a:t>
            </a:r>
          </a:p>
        </p:txBody>
      </p:sp>
      <p:sp>
        <p:nvSpPr>
          <p:cNvPr id="14" name="CuadroTexto 13">
            <a:extLst>
              <a:ext uri="{FF2B5EF4-FFF2-40B4-BE49-F238E27FC236}">
                <a16:creationId xmlns:a16="http://schemas.microsoft.com/office/drawing/2014/main" id="{9D38B784-7AA1-7553-FF5E-C95DA5BC21A2}"/>
              </a:ext>
            </a:extLst>
          </p:cNvPr>
          <p:cNvSpPr txBox="1"/>
          <p:nvPr/>
        </p:nvSpPr>
        <p:spPr>
          <a:xfrm>
            <a:off x="3665281" y="4144156"/>
            <a:ext cx="4554487" cy="2554545"/>
          </a:xfrm>
          <a:prstGeom prst="rect">
            <a:avLst/>
          </a:prstGeom>
          <a:noFill/>
        </p:spPr>
        <p:txBody>
          <a:bodyPr wrap="square">
            <a:spAutoFit/>
          </a:bodyPr>
          <a:lstStyle/>
          <a:p>
            <a:pPr>
              <a:spcBef>
                <a:spcPts val="600"/>
              </a:spcBef>
            </a:pPr>
            <a:r>
              <a:rPr lang="es-ES" sz="2000" b="1" dirty="0"/>
              <a:t>Los seguidores del rabí </a:t>
            </a:r>
            <a:r>
              <a:rPr lang="es-ES" sz="2000" b="1" dirty="0" err="1"/>
              <a:t>Hillel</a:t>
            </a:r>
            <a:r>
              <a:rPr lang="es-ES" sz="2000" b="1" dirty="0"/>
              <a:t> llegaron al extremo de permitir el divorcio por casi cualquier causa. Sin embargo, Jesús aclaro que, desde el principio, Dios creó al hombre y la mujer para que se uniesen en un vínculo inquebrantable, que solo el adulterio podía romper (Mr. 10:6-12).</a:t>
            </a:r>
          </a:p>
        </p:txBody>
      </p:sp>
      <p:sp>
        <p:nvSpPr>
          <p:cNvPr id="16" name="CuadroTexto 15">
            <a:extLst>
              <a:ext uri="{FF2B5EF4-FFF2-40B4-BE49-F238E27FC236}">
                <a16:creationId xmlns:a16="http://schemas.microsoft.com/office/drawing/2014/main" id="{B5C96A26-8C8A-2962-2D33-7305AED6FF47}"/>
              </a:ext>
            </a:extLst>
          </p:cNvPr>
          <p:cNvSpPr txBox="1"/>
          <p:nvPr/>
        </p:nvSpPr>
        <p:spPr>
          <a:xfrm>
            <a:off x="133350" y="2776613"/>
            <a:ext cx="8010525" cy="1323439"/>
          </a:xfrm>
          <a:prstGeom prst="rect">
            <a:avLst/>
          </a:prstGeom>
          <a:noFill/>
        </p:spPr>
        <p:txBody>
          <a:bodyPr wrap="square">
            <a:spAutoFit/>
          </a:bodyPr>
          <a:lstStyle/>
          <a:p>
            <a:pPr>
              <a:spcBef>
                <a:spcPts val="600"/>
              </a:spcBef>
            </a:pPr>
            <a:r>
              <a:rPr lang="es-ES" sz="2000" b="1" dirty="0"/>
              <a:t>El texto que apoyaba la demanda de los fariseos permitía al marido repudiar a su mujer por “alguna cosa indecente”. Pero también protegía a la mujer diciendo que esto la “envilecía”, y era una “abominación” para Dios (</a:t>
            </a:r>
            <a:r>
              <a:rPr lang="es-ES" sz="2000" b="1" dirty="0" err="1"/>
              <a:t>Dt</a:t>
            </a:r>
            <a:r>
              <a:rPr lang="es-ES" sz="2000" b="1" dirty="0"/>
              <a:t>. 24:1-4; Mr. 10:5).</a:t>
            </a:r>
          </a:p>
        </p:txBody>
      </p:sp>
      <p:pic>
        <p:nvPicPr>
          <p:cNvPr id="18" name="Imagen 17" descr="Imagen que contiene persona, ropa, parado, mujer&#10;&#10;Descripción generada automáticamente">
            <a:extLst>
              <a:ext uri="{FF2B5EF4-FFF2-40B4-BE49-F238E27FC236}">
                <a16:creationId xmlns:a16="http://schemas.microsoft.com/office/drawing/2014/main" id="{9CE81F42-BD61-10D4-7B20-CDDB39EEF30C}"/>
              </a:ext>
            </a:extLst>
          </p:cNvPr>
          <p:cNvPicPr>
            <a:picLocks noChangeAspect="1"/>
          </p:cNvPicPr>
          <p:nvPr/>
        </p:nvPicPr>
        <p:blipFill rotWithShape="1">
          <a:blip r:embed="rId4">
            <a:extLst>
              <a:ext uri="{28A0092B-C50C-407E-A947-70E740481C1C}">
                <a14:useLocalDpi xmlns:a14="http://schemas.microsoft.com/office/drawing/2010/main" val="0"/>
              </a:ext>
            </a:extLst>
          </a:blip>
          <a:srcRect l="14829" r="22394"/>
          <a:stretch/>
        </p:blipFill>
        <p:spPr>
          <a:xfrm>
            <a:off x="8392603" y="1535196"/>
            <a:ext cx="3696158" cy="4989132"/>
          </a:xfrm>
          <a:prstGeom prst="roundRect">
            <a:avLst>
              <a:gd name="adj" fmla="val 4167"/>
            </a:avLst>
          </a:prstGeom>
          <a:solidFill>
            <a:srgbClr val="FFFFFF"/>
          </a:solidFill>
          <a:ln w="98425"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42874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C6D227-852E-2E0B-1534-2EC82582A215}"/>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INSTRUCCIONES SOBRE LA INFANCIA</a:t>
            </a:r>
          </a:p>
        </p:txBody>
      </p:sp>
      <p:sp>
        <p:nvSpPr>
          <p:cNvPr id="5" name="CuadroTexto 4">
            <a:extLst>
              <a:ext uri="{FF2B5EF4-FFF2-40B4-BE49-F238E27FC236}">
                <a16:creationId xmlns:a16="http://schemas.microsoft.com/office/drawing/2014/main" id="{12591799-A70C-C778-4F0D-455DDB53CC40}"/>
              </a:ext>
            </a:extLst>
          </p:cNvPr>
          <p:cNvSpPr txBox="1"/>
          <p:nvPr/>
        </p:nvSpPr>
        <p:spPr>
          <a:xfrm>
            <a:off x="876300" y="657522"/>
            <a:ext cx="10439400" cy="646331"/>
          </a:xfrm>
          <a:prstGeom prst="rect">
            <a:avLst/>
          </a:prstGeom>
          <a:noFill/>
        </p:spPr>
        <p:txBody>
          <a:bodyPr wrap="square">
            <a:spAutoFit/>
          </a:bodyPr>
          <a:lstStyle/>
          <a:p>
            <a:pPr algn="ct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“Viéndolo Jesús, se indignó, y les dijo: Dejad a los niños venir a mí, y no se lo impidáis; porque de los tales es el reino de Dios”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(Marcos 10:14)</a:t>
            </a:r>
          </a:p>
        </p:txBody>
      </p:sp>
      <p:sp>
        <p:nvSpPr>
          <p:cNvPr id="6" name="CuadroTexto 5">
            <a:extLst>
              <a:ext uri="{FF2B5EF4-FFF2-40B4-BE49-F238E27FC236}">
                <a16:creationId xmlns:a16="http://schemas.microsoft.com/office/drawing/2014/main" id="{4E21F508-B877-DD02-22C4-FE35234D543E}"/>
              </a:ext>
            </a:extLst>
          </p:cNvPr>
          <p:cNvSpPr txBox="1"/>
          <p:nvPr/>
        </p:nvSpPr>
        <p:spPr>
          <a:xfrm>
            <a:off x="120137" y="1290486"/>
            <a:ext cx="9498561" cy="1015663"/>
          </a:xfrm>
          <a:prstGeom prst="rect">
            <a:avLst/>
          </a:prstGeom>
          <a:noFill/>
        </p:spPr>
        <p:txBody>
          <a:bodyPr wrap="square" rtlCol="0">
            <a:spAutoFit/>
          </a:bodyPr>
          <a:lstStyle/>
          <a:p>
            <a:pPr>
              <a:spcBef>
                <a:spcPts val="600"/>
              </a:spcBef>
            </a:pPr>
            <a:r>
              <a:rPr lang="es-ES" sz="2000" b="1" dirty="0"/>
              <a:t>Los discípulos pensaban que el tiempo de Jesús era demasiado valioso para perderlo atendiendo a los niños. Pero Jesús se indignó por la actitud de sus discípulos (Mr. 10:13-14).</a:t>
            </a:r>
          </a:p>
        </p:txBody>
      </p:sp>
      <p:pic>
        <p:nvPicPr>
          <p:cNvPr id="4" name="Imagen 3" descr="Imagen que contiene persona, interior, mujer, joven&#10;&#10;Descripción generada automáticamente">
            <a:extLst>
              <a:ext uri="{FF2B5EF4-FFF2-40B4-BE49-F238E27FC236}">
                <a16:creationId xmlns:a16="http://schemas.microsoft.com/office/drawing/2014/main" id="{1834B513-DBD2-FE71-B981-6A2BF1E48A93}"/>
              </a:ext>
            </a:extLst>
          </p:cNvPr>
          <p:cNvPicPr>
            <a:picLocks noChangeAspect="1"/>
          </p:cNvPicPr>
          <p:nvPr/>
        </p:nvPicPr>
        <p:blipFill rotWithShape="1">
          <a:blip r:embed="rId3">
            <a:extLst>
              <a:ext uri="{28A0092B-C50C-407E-A947-70E740481C1C}">
                <a14:useLocalDpi xmlns:a14="http://schemas.microsoft.com/office/drawing/2010/main" val="0"/>
              </a:ext>
            </a:extLst>
          </a:blip>
          <a:srcRect l="9042" t="2290" r="18798" b="3779"/>
          <a:stretch/>
        </p:blipFill>
        <p:spPr>
          <a:xfrm>
            <a:off x="9618699" y="4643447"/>
            <a:ext cx="2453163" cy="2128888"/>
          </a:xfrm>
          <a:prstGeom prst="roundRect">
            <a:avLst>
              <a:gd name="adj" fmla="val 2544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6">
                <a:lumMod val="40000"/>
                <a:lumOff val="60000"/>
              </a:schemeClr>
            </a:contourClr>
          </a:sp3d>
        </p:spPr>
      </p:pic>
      <p:pic>
        <p:nvPicPr>
          <p:cNvPr id="8" name="Imagen 7" descr="Dibujo de una persona&#10;&#10;Descripción generada automáticamente con confianza media">
            <a:extLst>
              <a:ext uri="{FF2B5EF4-FFF2-40B4-BE49-F238E27FC236}">
                <a16:creationId xmlns:a16="http://schemas.microsoft.com/office/drawing/2014/main" id="{A7327BF7-C262-7694-3453-AD149CE8C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699" y="1378974"/>
            <a:ext cx="2453163" cy="3114367"/>
          </a:xfrm>
          <a:prstGeom prst="roundRect">
            <a:avLst>
              <a:gd name="adj" fmla="val 1181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0" name="Imagen 9" descr="Un grupo de personas en un escenario&#10;&#10;Descripción generada automáticamente con confianza media">
            <a:extLst>
              <a:ext uri="{FF2B5EF4-FFF2-40B4-BE49-F238E27FC236}">
                <a16:creationId xmlns:a16="http://schemas.microsoft.com/office/drawing/2014/main" id="{322C0167-01AE-21AD-B0E8-E971829B4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59" y="4395021"/>
            <a:ext cx="6410631" cy="2403987"/>
          </a:xfrm>
          <a:prstGeom prst="roundRect">
            <a:avLst>
              <a:gd name="adj" fmla="val 18410"/>
            </a:avLst>
          </a:prstGeom>
          <a:solidFill>
            <a:srgbClr val="FFFFFF">
              <a:shade val="85000"/>
            </a:srgbClr>
          </a:solidFill>
          <a:ln>
            <a:noFill/>
          </a:ln>
          <a:effectLst>
            <a:innerShdw blurRad="114300">
              <a:prstClr val="black"/>
            </a:innerShdw>
          </a:effectLst>
        </p:spPr>
      </p:pic>
      <p:sp>
        <p:nvSpPr>
          <p:cNvPr id="12" name="CuadroTexto 11">
            <a:extLst>
              <a:ext uri="{FF2B5EF4-FFF2-40B4-BE49-F238E27FC236}">
                <a16:creationId xmlns:a16="http://schemas.microsoft.com/office/drawing/2014/main" id="{6F36DFC4-BC5F-7937-F2D9-4F2D59CE3D1B}"/>
              </a:ext>
            </a:extLst>
          </p:cNvPr>
          <p:cNvSpPr txBox="1"/>
          <p:nvPr/>
        </p:nvSpPr>
        <p:spPr>
          <a:xfrm>
            <a:off x="6499120" y="3995678"/>
            <a:ext cx="3048003" cy="2862322"/>
          </a:xfrm>
          <a:prstGeom prst="rect">
            <a:avLst/>
          </a:prstGeom>
          <a:noFill/>
        </p:spPr>
        <p:txBody>
          <a:bodyPr wrap="square">
            <a:spAutoFit/>
          </a:bodyPr>
          <a:lstStyle/>
          <a:p>
            <a:pPr>
              <a:spcBef>
                <a:spcPts val="600"/>
              </a:spcBef>
            </a:pPr>
            <a:r>
              <a:rPr lang="es-ES" sz="2000" b="1" dirty="0"/>
              <a:t>No se plantea si se lo merece, o si tiene que pagar por él. Simplemente, extiende sus brazos y lo toma con una gran sonrisa. Así debemos nosotros aceptar el gran regalo del reino de Dios.</a:t>
            </a:r>
          </a:p>
        </p:txBody>
      </p:sp>
      <p:sp>
        <p:nvSpPr>
          <p:cNvPr id="14" name="CuadroTexto 13">
            <a:extLst>
              <a:ext uri="{FF2B5EF4-FFF2-40B4-BE49-F238E27FC236}">
                <a16:creationId xmlns:a16="http://schemas.microsoft.com/office/drawing/2014/main" id="{B32D2C25-E6FC-D3D5-5A36-04F2E9CC0143}"/>
              </a:ext>
            </a:extLst>
          </p:cNvPr>
          <p:cNvSpPr txBox="1"/>
          <p:nvPr/>
        </p:nvSpPr>
        <p:spPr>
          <a:xfrm>
            <a:off x="120135" y="3959102"/>
            <a:ext cx="6410631" cy="400110"/>
          </a:xfrm>
          <a:prstGeom prst="rect">
            <a:avLst/>
          </a:prstGeom>
          <a:noFill/>
        </p:spPr>
        <p:txBody>
          <a:bodyPr wrap="square">
            <a:spAutoFit/>
          </a:bodyPr>
          <a:lstStyle/>
          <a:p>
            <a:pPr>
              <a:spcBef>
                <a:spcPts val="600"/>
              </a:spcBef>
            </a:pPr>
            <a:r>
              <a:rPr lang="es-ES" sz="2000" b="1" dirty="0"/>
              <a:t>¿Cómo recibe un niño un regalo cuando se lo ofrecen?</a:t>
            </a:r>
          </a:p>
        </p:txBody>
      </p:sp>
      <p:sp>
        <p:nvSpPr>
          <p:cNvPr id="16" name="CuadroTexto 15">
            <a:extLst>
              <a:ext uri="{FF2B5EF4-FFF2-40B4-BE49-F238E27FC236}">
                <a16:creationId xmlns:a16="http://schemas.microsoft.com/office/drawing/2014/main" id="{8741022D-E0DE-BC45-4424-7396F3A40305}"/>
              </a:ext>
            </a:extLst>
          </p:cNvPr>
          <p:cNvSpPr txBox="1"/>
          <p:nvPr/>
        </p:nvSpPr>
        <p:spPr>
          <a:xfrm>
            <a:off x="120133" y="3274748"/>
            <a:ext cx="9426989" cy="707886"/>
          </a:xfrm>
          <a:prstGeom prst="rect">
            <a:avLst/>
          </a:prstGeom>
          <a:noFill/>
        </p:spPr>
        <p:txBody>
          <a:bodyPr wrap="square">
            <a:spAutoFit/>
          </a:bodyPr>
          <a:lstStyle/>
          <a:p>
            <a:pPr>
              <a:spcBef>
                <a:spcPts val="600"/>
              </a:spcBef>
            </a:pPr>
            <a:r>
              <a:rPr lang="es-ES" sz="2000" b="1" dirty="0"/>
              <a:t>Es más, “el que no reciba el reino de Dios como un niño, no entrará en él”</a:t>
            </a:r>
            <a:br>
              <a:rPr lang="es-ES" sz="2000" b="1" dirty="0"/>
            </a:br>
            <a:r>
              <a:rPr lang="es-ES" sz="2000" b="1" dirty="0"/>
              <a:t>(Mr. 10:15).</a:t>
            </a:r>
          </a:p>
        </p:txBody>
      </p:sp>
      <p:sp>
        <p:nvSpPr>
          <p:cNvPr id="18" name="CuadroTexto 17">
            <a:extLst>
              <a:ext uri="{FF2B5EF4-FFF2-40B4-BE49-F238E27FC236}">
                <a16:creationId xmlns:a16="http://schemas.microsoft.com/office/drawing/2014/main" id="{CA2F41E2-C555-9616-B516-E6A90D40ABDC}"/>
              </a:ext>
            </a:extLst>
          </p:cNvPr>
          <p:cNvSpPr txBox="1"/>
          <p:nvPr/>
        </p:nvSpPr>
        <p:spPr>
          <a:xfrm>
            <a:off x="120132" y="2282617"/>
            <a:ext cx="9426988" cy="1015663"/>
          </a:xfrm>
          <a:prstGeom prst="rect">
            <a:avLst/>
          </a:prstGeom>
          <a:noFill/>
        </p:spPr>
        <p:txBody>
          <a:bodyPr wrap="square">
            <a:spAutoFit/>
          </a:bodyPr>
          <a:lstStyle/>
          <a:p>
            <a:pPr>
              <a:spcBef>
                <a:spcPts val="600"/>
              </a:spcBef>
            </a:pPr>
            <a:r>
              <a:rPr lang="es-ES" sz="2000" b="1" dirty="0"/>
              <a:t>Los niños son importantes para Jesús. «Jesús está atrayendo a los niños y nos ordena: “Dejad los niños venir a mí”. Es como si nos dijese: Vendrán a mí si no los impedís» </a:t>
            </a:r>
            <a:r>
              <a:rPr lang="es-ES" sz="1600" b="1" dirty="0"/>
              <a:t>(EGW. DTG 476)</a:t>
            </a:r>
            <a:r>
              <a:rPr lang="es-ES" sz="2000" b="1" dirty="0"/>
              <a:t>.</a:t>
            </a:r>
          </a:p>
        </p:txBody>
      </p:sp>
    </p:spTree>
    <p:extLst>
      <p:ext uri="{BB962C8B-B14F-4D97-AF65-F5344CB8AC3E}">
        <p14:creationId xmlns:p14="http://schemas.microsoft.com/office/powerpoint/2010/main" val="1379088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6" presetClass="entr" presetSubtype="3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8"/>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6" dur="1000" fill="hold"/>
                                        <p:tgtEl>
                                          <p:spTgt spid="14"/>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B568ACA-B56E-AE87-57FA-AEC6FF7A4440}"/>
              </a:ext>
            </a:extLst>
          </p:cNvPr>
          <p:cNvSpPr txBox="1"/>
          <p:nvPr/>
        </p:nvSpPr>
        <p:spPr>
          <a:xfrm>
            <a:off x="0" y="0"/>
            <a:ext cx="12192000" cy="769441"/>
          </a:xfrm>
          <a:prstGeom prst="rect">
            <a:avLst/>
          </a:prstGeom>
          <a:noFill/>
        </p:spPr>
        <p:txBody>
          <a:bodyPr wrap="square">
            <a:spAutoFit/>
          </a:bodyPr>
          <a:lstStyle/>
          <a:p>
            <a:pPr algn="ctr"/>
            <a:r>
              <a:rPr lang="es-ES" sz="4400" b="1" dirty="0">
                <a:ln w="6600">
                  <a:solidFill>
                    <a:srgbClr val="8D253C"/>
                  </a:solidFill>
                  <a:prstDash val="solid"/>
                </a:ln>
                <a:solidFill>
                  <a:srgbClr val="FFFFFF"/>
                </a:solidFill>
                <a:effectLst>
                  <a:outerShdw dist="38100" dir="2700000" algn="tl" rotWithShape="0">
                    <a:srgbClr val="8D253C"/>
                  </a:outerShdw>
                </a:effectLst>
              </a:rPr>
              <a:t>INSTRUCCIONES SOBRE LAS PRIORIDADES</a:t>
            </a:r>
          </a:p>
        </p:txBody>
      </p:sp>
      <p:sp>
        <p:nvSpPr>
          <p:cNvPr id="5" name="CuadroTexto 4">
            <a:extLst>
              <a:ext uri="{FF2B5EF4-FFF2-40B4-BE49-F238E27FC236}">
                <a16:creationId xmlns:a16="http://schemas.microsoft.com/office/drawing/2014/main" id="{6857B45F-95AE-EA9A-A217-EA66AE1E2EBC}"/>
              </a:ext>
            </a:extLst>
          </p:cNvPr>
          <p:cNvSpPr txBox="1"/>
          <p:nvPr/>
        </p:nvSpPr>
        <p:spPr>
          <a:xfrm>
            <a:off x="447675" y="671423"/>
            <a:ext cx="11296650" cy="646331"/>
          </a:xfrm>
          <a:prstGeom prst="rect">
            <a:avLst/>
          </a:prstGeom>
          <a:noFill/>
        </p:spPr>
        <p:txBody>
          <a:bodyPr wrap="square">
            <a:spAutoFit/>
          </a:bodyPr>
          <a:lstStyle/>
          <a:p>
            <a:pPr algn="ctr"/>
            <a:r>
              <a:rPr lang="es-ES" b="1" dirty="0">
                <a:solidFill>
                  <a:srgbClr val="EFD733"/>
                </a:solidFill>
                <a:effectLst>
                  <a:glow rad="101600">
                    <a:srgbClr val="005058"/>
                  </a:glow>
                  <a:outerShdw blurRad="38100" dist="38100" dir="2700000" algn="tl">
                    <a:srgbClr val="000000">
                      <a:alpha val="43137"/>
                    </a:srgbClr>
                  </a:outerShdw>
                </a:effectLst>
                <a:latin typeface="Comic Sans MS" panose="030F0702030302020204" pitchFamily="66" charset="0"/>
              </a:rPr>
              <a:t>“Entonces Jesús, mirándole, le amó, y le dijo: Una cosa te falta: anda, vende todo lo que tienes, y dalo a los pobres, y tendrás tesoro en el cielo; y ven, sígueme, tomando tu cruz” </a:t>
            </a:r>
            <a:r>
              <a:rPr lang="es-ES" sz="1400" b="1" dirty="0">
                <a:solidFill>
                  <a:srgbClr val="EFD733"/>
                </a:solidFill>
                <a:effectLst>
                  <a:glow rad="101600">
                    <a:srgbClr val="005058"/>
                  </a:glow>
                  <a:outerShdw blurRad="38100" dist="38100" dir="2700000" algn="tl">
                    <a:srgbClr val="000000">
                      <a:alpha val="43137"/>
                    </a:srgbClr>
                  </a:outerShdw>
                </a:effectLst>
                <a:latin typeface="Comic Sans MS" panose="030F0702030302020204" pitchFamily="66" charset="0"/>
              </a:rPr>
              <a:t>(Marcos 10:21)</a:t>
            </a:r>
          </a:p>
        </p:txBody>
      </p:sp>
      <p:sp>
        <p:nvSpPr>
          <p:cNvPr id="6" name="CuadroTexto 5">
            <a:extLst>
              <a:ext uri="{FF2B5EF4-FFF2-40B4-BE49-F238E27FC236}">
                <a16:creationId xmlns:a16="http://schemas.microsoft.com/office/drawing/2014/main" id="{9585D56C-CB91-5FC5-BE03-AE8429383A12}"/>
              </a:ext>
            </a:extLst>
          </p:cNvPr>
          <p:cNvSpPr txBox="1"/>
          <p:nvPr/>
        </p:nvSpPr>
        <p:spPr>
          <a:xfrm>
            <a:off x="64525" y="1317754"/>
            <a:ext cx="6265398" cy="1631216"/>
          </a:xfrm>
          <a:prstGeom prst="rect">
            <a:avLst/>
          </a:prstGeom>
          <a:noFill/>
        </p:spPr>
        <p:txBody>
          <a:bodyPr wrap="square" rtlCol="0">
            <a:spAutoFit/>
          </a:bodyPr>
          <a:lstStyle/>
          <a:p>
            <a:pPr>
              <a:spcBef>
                <a:spcPts val="600"/>
              </a:spcBef>
            </a:pPr>
            <a:r>
              <a:rPr lang="es-ES" sz="2000" b="1" dirty="0"/>
              <a:t>Conmovido por la forma en la que Jesús trató con los niños, y cómo habló sobre entrar en el Reino, un joven rico corrió a Jesús para pedirle instrucciones más detalladas para alcanzar la vida eterna</a:t>
            </a:r>
            <a:br>
              <a:rPr lang="es-ES" sz="2000" b="1" dirty="0"/>
            </a:br>
            <a:r>
              <a:rPr lang="es-ES" sz="2000" b="1" dirty="0"/>
              <a:t>(Mr. 10:17).</a:t>
            </a:r>
          </a:p>
        </p:txBody>
      </p:sp>
      <p:pic>
        <p:nvPicPr>
          <p:cNvPr id="4" name="Imagen 3" descr="Aplicación&#10;&#10;Descripción generada automáticamente con confianza media">
            <a:extLst>
              <a:ext uri="{FF2B5EF4-FFF2-40B4-BE49-F238E27FC236}">
                <a16:creationId xmlns:a16="http://schemas.microsoft.com/office/drawing/2014/main" id="{A2EAC10D-F1A5-5E99-D4D7-B0745CB12865}"/>
              </a:ext>
            </a:extLst>
          </p:cNvPr>
          <p:cNvPicPr>
            <a:picLocks noChangeAspect="1"/>
          </p:cNvPicPr>
          <p:nvPr/>
        </p:nvPicPr>
        <p:blipFill rotWithShape="1">
          <a:blip r:embed="rId3">
            <a:extLst>
              <a:ext uri="{28A0092B-C50C-407E-A947-70E740481C1C}">
                <a14:useLocalDpi xmlns:a14="http://schemas.microsoft.com/office/drawing/2010/main" val="0"/>
              </a:ext>
            </a:extLst>
          </a:blip>
          <a:srcRect l="8009" r="8009" b="13172"/>
          <a:stretch/>
        </p:blipFill>
        <p:spPr>
          <a:xfrm>
            <a:off x="9379103" y="3931268"/>
            <a:ext cx="2655894" cy="2135718"/>
          </a:xfrm>
          <a:prstGeom prst="snip2DiagRect">
            <a:avLst>
              <a:gd name="adj1" fmla="val 17035"/>
              <a:gd name="adj2" fmla="val 0"/>
            </a:avLst>
          </a:prstGeom>
          <a:solidFill>
            <a:srgbClr val="FFFFFF">
              <a:shade val="85000"/>
            </a:srgbClr>
          </a:solidFill>
          <a:ln w="88900" cap="sq">
            <a:solidFill>
              <a:srgbClr val="00596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arado, camiseta&#10;&#10;Descripción generada automáticamente">
            <a:extLst>
              <a:ext uri="{FF2B5EF4-FFF2-40B4-BE49-F238E27FC236}">
                <a16:creationId xmlns:a16="http://schemas.microsoft.com/office/drawing/2014/main" id="{CC6A3776-0965-7D34-472D-785A0435EC20}"/>
              </a:ext>
            </a:extLst>
          </p:cNvPr>
          <p:cNvPicPr>
            <a:picLocks noChangeAspect="1"/>
          </p:cNvPicPr>
          <p:nvPr/>
        </p:nvPicPr>
        <p:blipFill rotWithShape="1">
          <a:blip r:embed="rId4">
            <a:extLst>
              <a:ext uri="{28A0092B-C50C-407E-A947-70E740481C1C}">
                <a14:useLocalDpi xmlns:a14="http://schemas.microsoft.com/office/drawing/2010/main" val="0"/>
              </a:ext>
            </a:extLst>
          </a:blip>
          <a:srcRect l="12522" r="3360" b="9162"/>
          <a:stretch/>
        </p:blipFill>
        <p:spPr>
          <a:xfrm>
            <a:off x="6518787" y="1503075"/>
            <a:ext cx="2663673" cy="2260786"/>
          </a:xfrm>
          <a:prstGeom prst="snip2DiagRect">
            <a:avLst>
              <a:gd name="adj1" fmla="val 15657"/>
              <a:gd name="adj2" fmla="val 0"/>
            </a:avLst>
          </a:prstGeom>
          <a:solidFill>
            <a:srgbClr val="FFFFFF">
              <a:shade val="85000"/>
            </a:srgbClr>
          </a:solidFill>
          <a:ln w="88900" cap="sq">
            <a:solidFill>
              <a:srgbClr val="00596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exterior, pasto, hombre, gente&#10;&#10;Descripción generada automáticamente">
            <a:extLst>
              <a:ext uri="{FF2B5EF4-FFF2-40B4-BE49-F238E27FC236}">
                <a16:creationId xmlns:a16="http://schemas.microsoft.com/office/drawing/2014/main" id="{0DE1C59C-114B-E625-6C56-5564E01192AA}"/>
              </a:ext>
            </a:extLst>
          </p:cNvPr>
          <p:cNvPicPr>
            <a:picLocks noChangeAspect="1"/>
          </p:cNvPicPr>
          <p:nvPr/>
        </p:nvPicPr>
        <p:blipFill rotWithShape="1">
          <a:blip r:embed="rId5">
            <a:extLst>
              <a:ext uri="{28A0092B-C50C-407E-A947-70E740481C1C}">
                <a14:useLocalDpi xmlns:a14="http://schemas.microsoft.com/office/drawing/2010/main" val="0"/>
              </a:ext>
            </a:extLst>
          </a:blip>
          <a:srcRect l="7079" t="217" r="7079" b="7959"/>
          <a:stretch/>
        </p:blipFill>
        <p:spPr>
          <a:xfrm>
            <a:off x="9379103" y="1503075"/>
            <a:ext cx="2655894" cy="2246114"/>
          </a:xfrm>
          <a:prstGeom prst="snip2DiagRect">
            <a:avLst/>
          </a:prstGeom>
          <a:solidFill>
            <a:srgbClr val="FFFFFF">
              <a:shade val="85000"/>
            </a:srgbClr>
          </a:solidFill>
          <a:ln w="88900" cap="sq">
            <a:solidFill>
              <a:srgbClr val="00596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Descripción generada automáticamente con confianza baja">
            <a:extLst>
              <a:ext uri="{FF2B5EF4-FFF2-40B4-BE49-F238E27FC236}">
                <a16:creationId xmlns:a16="http://schemas.microsoft.com/office/drawing/2014/main" id="{C2D4625A-82DA-78D6-DED5-AF502AC327BF}"/>
              </a:ext>
            </a:extLst>
          </p:cNvPr>
          <p:cNvPicPr>
            <a:picLocks noChangeAspect="1"/>
          </p:cNvPicPr>
          <p:nvPr/>
        </p:nvPicPr>
        <p:blipFill rotWithShape="1">
          <a:blip r:embed="rId6">
            <a:extLst>
              <a:ext uri="{28A0092B-C50C-407E-A947-70E740481C1C}">
                <a14:useLocalDpi xmlns:a14="http://schemas.microsoft.com/office/drawing/2010/main" val="0"/>
              </a:ext>
            </a:extLst>
          </a:blip>
          <a:srcRect l="6612" t="505" r="7486" b="9270"/>
          <a:stretch/>
        </p:blipFill>
        <p:spPr>
          <a:xfrm>
            <a:off x="6526566" y="3931268"/>
            <a:ext cx="2655894" cy="2135718"/>
          </a:xfrm>
          <a:prstGeom prst="snip2DiagRect">
            <a:avLst/>
          </a:prstGeom>
          <a:solidFill>
            <a:srgbClr val="FFFFFF">
              <a:shade val="85000"/>
            </a:srgbClr>
          </a:solidFill>
          <a:ln w="88900" cap="sq">
            <a:solidFill>
              <a:srgbClr val="00596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20E883D8-C79F-C4C5-72E8-4FA9CBF72D45}"/>
              </a:ext>
            </a:extLst>
          </p:cNvPr>
          <p:cNvSpPr txBox="1"/>
          <p:nvPr/>
        </p:nvSpPr>
        <p:spPr>
          <a:xfrm>
            <a:off x="0" y="6125756"/>
            <a:ext cx="12191999" cy="707886"/>
          </a:xfrm>
          <a:prstGeom prst="rect">
            <a:avLst/>
          </a:prstGeom>
          <a:noFill/>
        </p:spPr>
        <p:txBody>
          <a:bodyPr wrap="square">
            <a:spAutoFit/>
          </a:bodyPr>
          <a:lstStyle/>
          <a:p>
            <a:pPr>
              <a:spcBef>
                <a:spcPts val="600"/>
              </a:spcBef>
            </a:pPr>
            <a:r>
              <a:rPr lang="es-ES" sz="2000" b="1" dirty="0"/>
              <a:t>Tengamos claras nuestras prioridades. Si nuestra prioridad es Dios, Él nos dará la vida eterna. “Para los hombres es imposible, más para Dios, no; porque todas las cosas son posibles para Dios” (Mr. 10:27).</a:t>
            </a:r>
          </a:p>
        </p:txBody>
      </p:sp>
      <p:sp>
        <p:nvSpPr>
          <p:cNvPr id="17" name="Rombo 16">
            <a:extLst>
              <a:ext uri="{FF2B5EF4-FFF2-40B4-BE49-F238E27FC236}">
                <a16:creationId xmlns:a16="http://schemas.microsoft.com/office/drawing/2014/main" id="{2355B6E8-56CA-C7CD-9E00-3AFF79F30CCF}"/>
              </a:ext>
            </a:extLst>
          </p:cNvPr>
          <p:cNvSpPr/>
          <p:nvPr/>
        </p:nvSpPr>
        <p:spPr>
          <a:xfrm>
            <a:off x="8976852" y="3542411"/>
            <a:ext cx="616634" cy="616634"/>
          </a:xfrm>
          <a:prstGeom prst="diamond">
            <a:avLst/>
          </a:prstGeom>
          <a:solidFill>
            <a:schemeClr val="bg1"/>
          </a:solidFill>
          <a:ln w="76200">
            <a:solidFill>
              <a:srgbClr val="0059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n>
                <a:solidFill>
                  <a:sysClr val="windowText" lastClr="000000"/>
                </a:solidFill>
              </a:ln>
            </a:endParaRPr>
          </a:p>
        </p:txBody>
      </p:sp>
      <p:sp>
        <p:nvSpPr>
          <p:cNvPr id="19" name="CuadroTexto 18">
            <a:extLst>
              <a:ext uri="{FF2B5EF4-FFF2-40B4-BE49-F238E27FC236}">
                <a16:creationId xmlns:a16="http://schemas.microsoft.com/office/drawing/2014/main" id="{77558B19-7A7E-4373-09F5-D45F4A1BAA80}"/>
              </a:ext>
            </a:extLst>
          </p:cNvPr>
          <p:cNvSpPr txBox="1"/>
          <p:nvPr/>
        </p:nvSpPr>
        <p:spPr>
          <a:xfrm>
            <a:off x="67689" y="4830866"/>
            <a:ext cx="6262233" cy="1323439"/>
          </a:xfrm>
          <a:prstGeom prst="rect">
            <a:avLst/>
          </a:prstGeom>
          <a:noFill/>
        </p:spPr>
        <p:txBody>
          <a:bodyPr wrap="square">
            <a:spAutoFit/>
          </a:bodyPr>
          <a:lstStyle/>
          <a:p>
            <a:pPr>
              <a:spcBef>
                <a:spcPts val="600"/>
              </a:spcBef>
            </a:pPr>
            <a:r>
              <a:rPr lang="es-ES" sz="2000" b="1" dirty="0"/>
              <a:t>Lo importante aquí es que el Reino de Dios ocupe en el corazón humano el lugar más elevado, por encima de la lealtad a cualquier reino terrenal. Por lo tanto, Jesús subraya el señorío de Dios sobre nuestra vida. </a:t>
            </a:r>
          </a:p>
        </p:txBody>
      </p:sp>
      <p:sp>
        <p:nvSpPr>
          <p:cNvPr id="21" name="CuadroTexto 20">
            <a:extLst>
              <a:ext uri="{FF2B5EF4-FFF2-40B4-BE49-F238E27FC236}">
                <a16:creationId xmlns:a16="http://schemas.microsoft.com/office/drawing/2014/main" id="{5C6B698A-0440-8324-AFBC-243495BDECD3}"/>
              </a:ext>
            </a:extLst>
          </p:cNvPr>
          <p:cNvSpPr txBox="1"/>
          <p:nvPr/>
        </p:nvSpPr>
        <p:spPr>
          <a:xfrm>
            <a:off x="63076" y="2920422"/>
            <a:ext cx="6266846" cy="1938992"/>
          </a:xfrm>
          <a:prstGeom prst="rect">
            <a:avLst/>
          </a:prstGeom>
          <a:noFill/>
        </p:spPr>
        <p:txBody>
          <a:bodyPr wrap="square">
            <a:spAutoFit/>
          </a:bodyPr>
          <a:lstStyle/>
          <a:p>
            <a:pPr>
              <a:spcBef>
                <a:spcPts val="600"/>
              </a:spcBef>
            </a:pPr>
            <a:r>
              <a:rPr lang="es-ES" sz="2000" b="1" dirty="0"/>
              <a:t>Jesús amó a este joven que, sinceramente, creía estar obedeciendo todos los mandamientos. Sin embargo, le animó a guardar el primero de todos. Había hecho un dios de sus riquezas. Debía abandonar ese dios, y seguir completamente a Jesús (Mr. 10:21).</a:t>
            </a:r>
          </a:p>
        </p:txBody>
      </p:sp>
    </p:spTree>
    <p:extLst>
      <p:ext uri="{BB962C8B-B14F-4D97-AF65-F5344CB8AC3E}">
        <p14:creationId xmlns:p14="http://schemas.microsoft.com/office/powerpoint/2010/main" val="2809792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9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500"/>
                            </p:stCondLst>
                            <p:childTnLst>
                              <p:par>
                                <p:cTn id="28" presetID="18" presetClass="entr" presetSubtype="9"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trips(upLeft)">
                                      <p:cBhvr>
                                        <p:cTn id="30" dur="500"/>
                                        <p:tgtEl>
                                          <p:spTgt spid="8"/>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strips(downLeft)">
                                      <p:cBhvr>
                                        <p:cTn id="48" dur="500"/>
                                        <p:tgtEl>
                                          <p:spTgt spid="1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strips(downRight)">
                                      <p:cBhvr>
                                        <p:cTn id="57" dur="500"/>
                                        <p:tgtEl>
                                          <p:spTgt spid="4"/>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7" grpId="0" animBg="1"/>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1000" t="-2000" r="-44000"/>
          </a:stretch>
        </a:blipFill>
        <a:effectLst/>
      </p:bgPr>
    </p:bg>
    <p:spTree>
      <p:nvGrpSpPr>
        <p:cNvPr id="1" name=""/>
        <p:cNvGrpSpPr/>
        <p:nvPr/>
      </p:nvGrpSpPr>
      <p:grpSpPr>
        <a:xfrm>
          <a:off x="0" y="0"/>
          <a:ext cx="0" cy="0"/>
          <a:chOff x="0" y="0"/>
          <a:chExt cx="0" cy="0"/>
        </a:xfrm>
      </p:grpSpPr>
      <p:pic>
        <p:nvPicPr>
          <p:cNvPr id="4" name="Imagen 3" descr="Imagen que contiene pasto, persona, exterior, ropa&#10;&#10;Descripción generada automáticamente">
            <a:extLst>
              <a:ext uri="{FF2B5EF4-FFF2-40B4-BE49-F238E27FC236}">
                <a16:creationId xmlns:a16="http://schemas.microsoft.com/office/drawing/2014/main" id="{703B938C-D623-7EE4-F040-EA6E727C840C}"/>
              </a:ext>
            </a:extLst>
          </p:cNvPr>
          <p:cNvPicPr>
            <a:picLocks noChangeAspect="1"/>
          </p:cNvPicPr>
          <p:nvPr/>
        </p:nvPicPr>
        <p:blipFill rotWithShape="1">
          <a:blip r:embed="rId3">
            <a:extLst>
              <a:ext uri="{28A0092B-C50C-407E-A947-70E740481C1C}">
                <a14:useLocalDpi xmlns:a14="http://schemas.microsoft.com/office/drawing/2010/main" val="0"/>
              </a:ext>
            </a:extLst>
          </a:blip>
          <a:srcRect l="3063" r="3906"/>
          <a:stretch/>
        </p:blipFill>
        <p:spPr>
          <a:xfrm>
            <a:off x="129227" y="1290705"/>
            <a:ext cx="1850514" cy="2326855"/>
          </a:xfrm>
          <a:prstGeom prst="rect">
            <a:avLst/>
          </a:prstGeom>
          <a:ln>
            <a:noFill/>
          </a:ln>
          <a:effectLst>
            <a:reflection blurRad="12700" stA="30000" endPos="18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FBB90F25-7891-F400-ACCA-68B559951DFD}"/>
              </a:ext>
            </a:extLst>
          </p:cNvPr>
          <p:cNvSpPr txBox="1"/>
          <p:nvPr/>
        </p:nvSpPr>
        <p:spPr>
          <a:xfrm>
            <a:off x="1" y="-29496"/>
            <a:ext cx="12191999" cy="769441"/>
          </a:xfrm>
          <a:prstGeom prst="rect">
            <a:avLst/>
          </a:prstGeom>
          <a:noFill/>
        </p:spPr>
        <p:txBody>
          <a:bodyPr wrap="square">
            <a:spAutoFit/>
          </a:bodyPr>
          <a:lstStyle/>
          <a:p>
            <a:pPr algn="ctr"/>
            <a:r>
              <a:rPr lang="es-ES" sz="4400" b="1" spc="50" dirty="0">
                <a:ln w="0"/>
                <a:solidFill>
                  <a:schemeClr val="bg1"/>
                </a:solidFill>
                <a:effectLst>
                  <a:innerShdw blurRad="63500" dist="50800" dir="13500000">
                    <a:srgbClr val="000000">
                      <a:alpha val="50000"/>
                    </a:srgbClr>
                  </a:innerShdw>
                </a:effectLst>
              </a:rPr>
              <a:t>INSTRUCCIONES SOBRE EL LIDERAZGO</a:t>
            </a:r>
          </a:p>
        </p:txBody>
      </p:sp>
      <p:sp>
        <p:nvSpPr>
          <p:cNvPr id="5" name="CuadroTexto 4">
            <a:extLst>
              <a:ext uri="{FF2B5EF4-FFF2-40B4-BE49-F238E27FC236}">
                <a16:creationId xmlns:a16="http://schemas.microsoft.com/office/drawing/2014/main" id="{853369CB-6BAA-1268-FA5B-E048291B901C}"/>
              </a:ext>
            </a:extLst>
          </p:cNvPr>
          <p:cNvSpPr txBox="1"/>
          <p:nvPr/>
        </p:nvSpPr>
        <p:spPr>
          <a:xfrm>
            <a:off x="952269" y="577054"/>
            <a:ext cx="10287462" cy="646331"/>
          </a:xfrm>
          <a:prstGeom prst="rect">
            <a:avLst/>
          </a:prstGeom>
          <a:noFill/>
        </p:spPr>
        <p:txBody>
          <a:bodyPr wrap="square">
            <a:spAutoFit/>
          </a:bodyPr>
          <a:lstStyle/>
          <a:p>
            <a:pPr algn="ctr"/>
            <a:r>
              <a:rPr lang="es-ES" b="1" dirty="0">
                <a:solidFill>
                  <a:srgbClr val="FFCE33"/>
                </a:solidFill>
                <a:effectLst>
                  <a:outerShdw blurRad="38100" dist="38100" dir="2700000" algn="tl">
                    <a:srgbClr val="000000">
                      <a:alpha val="43137"/>
                    </a:srgbClr>
                  </a:outerShdw>
                </a:effectLst>
                <a:latin typeface="Comic Sans MS" panose="030F0702030302020204" pitchFamily="66" charset="0"/>
              </a:rPr>
              <a:t>“Pero no será así entre vosotros, sino que el que quiera hacerse grande entre vosotros será vuestro servidor” </a:t>
            </a:r>
            <a:r>
              <a:rPr lang="es-ES" sz="1400" b="1" dirty="0">
                <a:solidFill>
                  <a:srgbClr val="FFCE33"/>
                </a:solidFill>
                <a:effectLst>
                  <a:outerShdw blurRad="38100" dist="38100" dir="2700000" algn="tl">
                    <a:srgbClr val="000000">
                      <a:alpha val="43137"/>
                    </a:srgbClr>
                  </a:outerShdw>
                </a:effectLst>
                <a:latin typeface="Comic Sans MS" panose="030F0702030302020204" pitchFamily="66" charset="0"/>
              </a:rPr>
              <a:t>(Marcos 10:43)</a:t>
            </a:r>
          </a:p>
        </p:txBody>
      </p:sp>
      <p:sp>
        <p:nvSpPr>
          <p:cNvPr id="6" name="CuadroTexto 5">
            <a:extLst>
              <a:ext uri="{FF2B5EF4-FFF2-40B4-BE49-F238E27FC236}">
                <a16:creationId xmlns:a16="http://schemas.microsoft.com/office/drawing/2014/main" id="{FD8E4C02-DD4B-F848-8604-02AECF799D67}"/>
              </a:ext>
            </a:extLst>
          </p:cNvPr>
          <p:cNvSpPr txBox="1"/>
          <p:nvPr/>
        </p:nvSpPr>
        <p:spPr>
          <a:xfrm>
            <a:off x="2001732" y="1320201"/>
            <a:ext cx="5028076" cy="1015663"/>
          </a:xfrm>
          <a:prstGeom prst="rect">
            <a:avLst/>
          </a:prstGeom>
          <a:noFill/>
        </p:spPr>
        <p:txBody>
          <a:bodyPr wrap="square" rtlCol="0">
            <a:spAutoFit/>
          </a:bodyPr>
          <a:lstStyle/>
          <a:p>
            <a:pPr>
              <a:spcBef>
                <a:spcPts val="600"/>
              </a:spcBef>
            </a:pPr>
            <a:r>
              <a:rPr lang="es-ES" sz="2000" b="1" dirty="0"/>
              <a:t>Jacobo y Juan querían asegurarse de estar cerca de su Señor cuando Él reinase</a:t>
            </a:r>
            <a:br>
              <a:rPr lang="es-ES" sz="2000" b="1" dirty="0"/>
            </a:br>
            <a:r>
              <a:rPr lang="es-ES" sz="2000" b="1" dirty="0"/>
              <a:t>(Mr. 10:35-37).</a:t>
            </a:r>
          </a:p>
        </p:txBody>
      </p:sp>
      <p:pic>
        <p:nvPicPr>
          <p:cNvPr id="10" name="Imagen 9" descr="Imagen que contiene parado, sostener, hombre&#10;&#10;Descripción generada automáticamente">
            <a:extLst>
              <a:ext uri="{FF2B5EF4-FFF2-40B4-BE49-F238E27FC236}">
                <a16:creationId xmlns:a16="http://schemas.microsoft.com/office/drawing/2014/main" id="{F48BAEFC-B2D5-B5A5-3AF3-8F1B331C9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6647" y="3274142"/>
            <a:ext cx="2260176" cy="3411617"/>
          </a:xfrm>
          <a:prstGeom prst="rect">
            <a:avLst/>
          </a:prstGeom>
          <a:ln w="88900" cap="sq" cmpd="thickThin">
            <a:solidFill>
              <a:schemeClr val="tx2">
                <a:lumMod val="75000"/>
                <a:lumOff val="25000"/>
              </a:schemeClr>
            </a:solidFill>
            <a:prstDash val="solid"/>
            <a:miter lim="800000"/>
          </a:ln>
          <a:effectLst>
            <a:innerShdw blurRad="76200">
              <a:srgbClr val="000000"/>
            </a:innerShdw>
          </a:effectLst>
        </p:spPr>
      </p:pic>
      <p:pic>
        <p:nvPicPr>
          <p:cNvPr id="12" name="Imagen 11" descr="Una caricatura de una persona&#10;&#10;Descripción generada automáticamente con confianza baja">
            <a:extLst>
              <a:ext uri="{FF2B5EF4-FFF2-40B4-BE49-F238E27FC236}">
                <a16:creationId xmlns:a16="http://schemas.microsoft.com/office/drawing/2014/main" id="{CB4F206C-6AD2-7690-52E9-A7A970F51D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2252" y="3274142"/>
            <a:ext cx="2385746" cy="3411617"/>
          </a:xfrm>
          <a:prstGeom prst="rect">
            <a:avLst/>
          </a:prstGeom>
          <a:ln w="88900" cap="sq" cmpd="thickThin">
            <a:solidFill>
              <a:srgbClr val="7030A0"/>
            </a:solidFill>
            <a:prstDash val="solid"/>
            <a:miter lim="800000"/>
          </a:ln>
          <a:effectLst>
            <a:innerShdw blurRad="76200">
              <a:srgbClr val="000000"/>
            </a:innerShdw>
          </a:effectLst>
        </p:spPr>
      </p:pic>
      <p:grpSp>
        <p:nvGrpSpPr>
          <p:cNvPr id="19" name="Grupo 18">
            <a:extLst>
              <a:ext uri="{FF2B5EF4-FFF2-40B4-BE49-F238E27FC236}">
                <a16:creationId xmlns:a16="http://schemas.microsoft.com/office/drawing/2014/main" id="{027CE3FF-53E5-A86E-95DE-1CECDA09C3FF}"/>
              </a:ext>
            </a:extLst>
          </p:cNvPr>
          <p:cNvGrpSpPr/>
          <p:nvPr/>
        </p:nvGrpSpPr>
        <p:grpSpPr>
          <a:xfrm>
            <a:off x="7092853" y="1407365"/>
            <a:ext cx="4991913" cy="1588694"/>
            <a:chOff x="917564" y="4661705"/>
            <a:chExt cx="5797845" cy="1845185"/>
          </a:xfrm>
          <a:effectLst>
            <a:outerShdw blurRad="50800" dist="38100" dir="2700000" algn="tl" rotWithShape="0">
              <a:prstClr val="black">
                <a:alpha val="40000"/>
              </a:prstClr>
            </a:outerShdw>
          </a:effectLst>
        </p:grpSpPr>
        <p:pic>
          <p:nvPicPr>
            <p:cNvPr id="14" name="Imagen 13" descr="Un dibujo de una persona&#10;&#10;Descripción generada automáticamente con confianza baja">
              <a:extLst>
                <a:ext uri="{FF2B5EF4-FFF2-40B4-BE49-F238E27FC236}">
                  <a16:creationId xmlns:a16="http://schemas.microsoft.com/office/drawing/2014/main" id="{2D15CDF2-80B5-5C2B-2CAE-625CF4D45542}"/>
                </a:ext>
              </a:extLst>
            </p:cNvPr>
            <p:cNvPicPr>
              <a:picLocks noChangeAspect="1"/>
            </p:cNvPicPr>
            <p:nvPr/>
          </p:nvPicPr>
          <p:blipFill rotWithShape="1">
            <a:blip r:embed="rId6">
              <a:extLst>
                <a:ext uri="{28A0092B-C50C-407E-A947-70E740481C1C}">
                  <a14:useLocalDpi xmlns:a14="http://schemas.microsoft.com/office/drawing/2010/main" val="0"/>
                </a:ext>
              </a:extLst>
            </a:blip>
            <a:srcRect r="33327"/>
            <a:stretch/>
          </p:blipFill>
          <p:spPr>
            <a:xfrm>
              <a:off x="5083791" y="4661706"/>
              <a:ext cx="1631618" cy="1845184"/>
            </a:xfrm>
            <a:prstGeom prst="rect">
              <a:avLst/>
            </a:prstGeom>
            <a:ln w="38100" cap="sq">
              <a:solidFill>
                <a:srgbClr val="FFC000"/>
              </a:solidFill>
              <a:prstDash val="solid"/>
              <a:miter lim="800000"/>
            </a:ln>
            <a:effectLst/>
          </p:spPr>
        </p:pic>
        <p:pic>
          <p:nvPicPr>
            <p:cNvPr id="16" name="Imagen 15" descr="Imagen que contiene polar, agua, oso, alberca&#10;&#10;Descripción generada automáticamente">
              <a:extLst>
                <a:ext uri="{FF2B5EF4-FFF2-40B4-BE49-F238E27FC236}">
                  <a16:creationId xmlns:a16="http://schemas.microsoft.com/office/drawing/2014/main" id="{483D7495-91D6-BC8B-727B-0838EFCCE945}"/>
                </a:ext>
              </a:extLst>
            </p:cNvPr>
            <p:cNvPicPr>
              <a:picLocks noChangeAspect="1"/>
            </p:cNvPicPr>
            <p:nvPr/>
          </p:nvPicPr>
          <p:blipFill rotWithShape="1">
            <a:blip r:embed="rId7">
              <a:extLst>
                <a:ext uri="{28A0092B-C50C-407E-A947-70E740481C1C}">
                  <a14:useLocalDpi xmlns:a14="http://schemas.microsoft.com/office/drawing/2010/main" val="0"/>
                </a:ext>
              </a:extLst>
            </a:blip>
            <a:srcRect l="10391" r="9683"/>
            <a:stretch/>
          </p:blipFill>
          <p:spPr>
            <a:xfrm>
              <a:off x="917564" y="4661705"/>
              <a:ext cx="2534609" cy="1845184"/>
            </a:xfrm>
            <a:prstGeom prst="rect">
              <a:avLst/>
            </a:prstGeom>
            <a:ln w="38100" cap="sq">
              <a:solidFill>
                <a:srgbClr val="FFC000"/>
              </a:solidFill>
              <a:prstDash val="solid"/>
              <a:miter lim="800000"/>
            </a:ln>
            <a:effectLst/>
          </p:spPr>
        </p:pic>
        <p:pic>
          <p:nvPicPr>
            <p:cNvPr id="18" name="Imagen 17" descr="Imagen que contiene hombre, vestido, parado, sostener&#10;&#10;Descripción generada automáticamente">
              <a:extLst>
                <a:ext uri="{FF2B5EF4-FFF2-40B4-BE49-F238E27FC236}">
                  <a16:creationId xmlns:a16="http://schemas.microsoft.com/office/drawing/2014/main" id="{1FD25A4F-07DE-27CB-96B6-E43417DFB8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2174" y="4661706"/>
              <a:ext cx="1631616" cy="1845184"/>
            </a:xfrm>
            <a:prstGeom prst="rect">
              <a:avLst/>
            </a:prstGeom>
            <a:ln w="38100" cap="sq">
              <a:solidFill>
                <a:srgbClr val="FFC000"/>
              </a:solidFill>
              <a:prstDash val="solid"/>
              <a:miter lim="800000"/>
            </a:ln>
            <a:effectLst/>
          </p:spPr>
        </p:pic>
      </p:grpSp>
      <p:sp>
        <p:nvSpPr>
          <p:cNvPr id="21" name="CuadroTexto 20">
            <a:extLst>
              <a:ext uri="{FF2B5EF4-FFF2-40B4-BE49-F238E27FC236}">
                <a16:creationId xmlns:a16="http://schemas.microsoft.com/office/drawing/2014/main" id="{E7598F0D-6BBE-11B2-EA71-C0C24A4DB941}"/>
              </a:ext>
            </a:extLst>
          </p:cNvPr>
          <p:cNvSpPr txBox="1"/>
          <p:nvPr/>
        </p:nvSpPr>
        <p:spPr>
          <a:xfrm>
            <a:off x="154002" y="3868754"/>
            <a:ext cx="7141158" cy="707886"/>
          </a:xfrm>
          <a:prstGeom prst="rect">
            <a:avLst/>
          </a:prstGeom>
          <a:noFill/>
        </p:spPr>
        <p:txBody>
          <a:bodyPr wrap="square">
            <a:spAutoFit/>
          </a:bodyPr>
          <a:lstStyle/>
          <a:p>
            <a:pPr>
              <a:spcBef>
                <a:spcPts val="600"/>
              </a:spcBef>
            </a:pPr>
            <a:r>
              <a:rPr lang="es-ES" sz="2000" b="1" dirty="0"/>
              <a:t>Ante su pedido, Jesús les recordó el coste del discipulado: tendrían que sufrir como su Señor (Mr. 10:38-39).</a:t>
            </a:r>
          </a:p>
        </p:txBody>
      </p:sp>
      <p:sp>
        <p:nvSpPr>
          <p:cNvPr id="23" name="CuadroTexto 22">
            <a:extLst>
              <a:ext uri="{FF2B5EF4-FFF2-40B4-BE49-F238E27FC236}">
                <a16:creationId xmlns:a16="http://schemas.microsoft.com/office/drawing/2014/main" id="{90EC1E1F-6011-2FC1-EE0D-0642944B2CF0}"/>
              </a:ext>
            </a:extLst>
          </p:cNvPr>
          <p:cNvSpPr txBox="1"/>
          <p:nvPr/>
        </p:nvSpPr>
        <p:spPr>
          <a:xfrm>
            <a:off x="1957749" y="2286701"/>
            <a:ext cx="5144244" cy="1631216"/>
          </a:xfrm>
          <a:prstGeom prst="rect">
            <a:avLst/>
          </a:prstGeom>
          <a:noFill/>
        </p:spPr>
        <p:txBody>
          <a:bodyPr wrap="square">
            <a:spAutoFit/>
          </a:bodyPr>
          <a:lstStyle/>
          <a:p>
            <a:pPr>
              <a:spcBef>
                <a:spcPts val="600"/>
              </a:spcBef>
            </a:pPr>
            <a:r>
              <a:rPr lang="es-ES" sz="2000" b="1" dirty="0"/>
              <a:t>¡Es increíble! Jesús acababa de decir que sería traicionado, condenado, escarnecido, azotado, escupido y asesinado (Mr. 10:32-34). ¿Acaso los hijos de Zebedeo no habían entendido nada?</a:t>
            </a:r>
          </a:p>
        </p:txBody>
      </p:sp>
      <p:sp>
        <p:nvSpPr>
          <p:cNvPr id="25" name="CuadroTexto 24">
            <a:extLst>
              <a:ext uri="{FF2B5EF4-FFF2-40B4-BE49-F238E27FC236}">
                <a16:creationId xmlns:a16="http://schemas.microsoft.com/office/drawing/2014/main" id="{45FD022E-B2C8-B8A2-0220-0D5D7353E5B4}"/>
              </a:ext>
            </a:extLst>
          </p:cNvPr>
          <p:cNvSpPr txBox="1"/>
          <p:nvPr/>
        </p:nvSpPr>
        <p:spPr>
          <a:xfrm>
            <a:off x="154002" y="5844925"/>
            <a:ext cx="6875806" cy="1015663"/>
          </a:xfrm>
          <a:prstGeom prst="rect">
            <a:avLst/>
          </a:prstGeom>
          <a:noFill/>
        </p:spPr>
        <p:txBody>
          <a:bodyPr wrap="square">
            <a:spAutoFit/>
          </a:bodyPr>
          <a:lstStyle/>
          <a:p>
            <a:pPr>
              <a:spcBef>
                <a:spcPts val="600"/>
              </a:spcBef>
            </a:pPr>
            <a:r>
              <a:rPr lang="es-ES" sz="2000" b="1" dirty="0"/>
              <a:t>El que quiere ser grande en el Reino debe imitar a su Rey: “Porque el Hijo del Hombre no vino para ser servido, sino para servir” (Mr. 10:45).</a:t>
            </a:r>
          </a:p>
        </p:txBody>
      </p:sp>
      <p:sp>
        <p:nvSpPr>
          <p:cNvPr id="27" name="CuadroTexto 26">
            <a:extLst>
              <a:ext uri="{FF2B5EF4-FFF2-40B4-BE49-F238E27FC236}">
                <a16:creationId xmlns:a16="http://schemas.microsoft.com/office/drawing/2014/main" id="{1621A9DE-2B73-5BBD-3829-0378F2A7AACE}"/>
              </a:ext>
            </a:extLst>
          </p:cNvPr>
          <p:cNvSpPr txBox="1"/>
          <p:nvPr/>
        </p:nvSpPr>
        <p:spPr>
          <a:xfrm>
            <a:off x="154002" y="5186200"/>
            <a:ext cx="6875806" cy="707886"/>
          </a:xfrm>
          <a:prstGeom prst="rect">
            <a:avLst/>
          </a:prstGeom>
          <a:noFill/>
        </p:spPr>
        <p:txBody>
          <a:bodyPr wrap="square">
            <a:spAutoFit/>
          </a:bodyPr>
          <a:lstStyle/>
          <a:p>
            <a:pPr>
              <a:spcBef>
                <a:spcPts val="600"/>
              </a:spcBef>
            </a:pPr>
            <a:r>
              <a:rPr lang="es-ES" sz="2000" b="1" dirty="0"/>
              <a:t>En el Reino de Dios, el poder debe siempre ser usado para elevar y bendecir a otros. El servicio es la norma del líder.</a:t>
            </a:r>
          </a:p>
        </p:txBody>
      </p:sp>
      <p:sp>
        <p:nvSpPr>
          <p:cNvPr id="29" name="CuadroTexto 28">
            <a:extLst>
              <a:ext uri="{FF2B5EF4-FFF2-40B4-BE49-F238E27FC236}">
                <a16:creationId xmlns:a16="http://schemas.microsoft.com/office/drawing/2014/main" id="{C457BCFB-3749-1AD0-9BF9-F3A83E7E2DB7}"/>
              </a:ext>
            </a:extLst>
          </p:cNvPr>
          <p:cNvSpPr txBox="1"/>
          <p:nvPr/>
        </p:nvSpPr>
        <p:spPr>
          <a:xfrm>
            <a:off x="154002" y="4527477"/>
            <a:ext cx="6875806" cy="707886"/>
          </a:xfrm>
          <a:prstGeom prst="rect">
            <a:avLst/>
          </a:prstGeom>
          <a:noFill/>
        </p:spPr>
        <p:txBody>
          <a:bodyPr wrap="square">
            <a:spAutoFit/>
          </a:bodyPr>
          <a:lstStyle/>
          <a:p>
            <a:pPr>
              <a:spcBef>
                <a:spcPts val="600"/>
              </a:spcBef>
            </a:pPr>
            <a:r>
              <a:rPr lang="es-ES" sz="2000" b="1" dirty="0"/>
              <a:t>Reuniendo a los doce, Jesús aclaró en qué consistía el verdadero liderazgo (Mr. 10:42-44).</a:t>
            </a:r>
          </a:p>
        </p:txBody>
      </p:sp>
    </p:spTree>
    <p:extLst>
      <p:ext uri="{BB962C8B-B14F-4D97-AF65-F5344CB8AC3E}">
        <p14:creationId xmlns:p14="http://schemas.microsoft.com/office/powerpoint/2010/main" val="2276645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 calcmode="lin" valueType="num">
                                      <p:cBhvr>
                                        <p:cTn id="47" dur="500" fill="hold"/>
                                        <p:tgtEl>
                                          <p:spTgt spid="19"/>
                                        </p:tgtEl>
                                        <p:attrNameLst>
                                          <p:attrName>style.rotation</p:attrName>
                                        </p:attrNameLst>
                                      </p:cBhvr>
                                      <p:tavLst>
                                        <p:tav tm="0">
                                          <p:val>
                                            <p:fltVal val="360"/>
                                          </p:val>
                                        </p:tav>
                                        <p:tav tm="100000">
                                          <p:val>
                                            <p:fltVal val="0"/>
                                          </p:val>
                                        </p:tav>
                                      </p:tavLst>
                                    </p:anim>
                                    <p:animEffect transition="in" filter="fade">
                                      <p:cBhvr>
                                        <p:cTn id="48" dur="500"/>
                                        <p:tgtEl>
                                          <p:spTgt spid="1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1000" fill="hold"/>
                                        <p:tgtEl>
                                          <p:spTgt spid="12"/>
                                        </p:tgtEl>
                                        <p:attrNameLst>
                                          <p:attrName>ppt_w</p:attrName>
                                        </p:attrNameLst>
                                      </p:cBhvr>
                                      <p:tavLst>
                                        <p:tav tm="0">
                                          <p:val>
                                            <p:strVal val="#ppt_w*0.70"/>
                                          </p:val>
                                        </p:tav>
                                        <p:tav tm="100000">
                                          <p:val>
                                            <p:strVal val="#ppt_w"/>
                                          </p:val>
                                        </p:tav>
                                      </p:tavLst>
                                    </p:anim>
                                    <p:anim calcmode="lin" valueType="num">
                                      <p:cBhvr>
                                        <p:cTn id="63" dur="1000" fill="hold"/>
                                        <p:tgtEl>
                                          <p:spTgt spid="12"/>
                                        </p:tgtEl>
                                        <p:attrNameLst>
                                          <p:attrName>ppt_h</p:attrName>
                                        </p:attrNameLst>
                                      </p:cBhvr>
                                      <p:tavLst>
                                        <p:tav tm="0">
                                          <p:val>
                                            <p:strVal val="#ppt_h"/>
                                          </p:val>
                                        </p:tav>
                                        <p:tav tm="100000">
                                          <p:val>
                                            <p:strVal val="#ppt_h"/>
                                          </p:val>
                                        </p:tav>
                                      </p:tavLst>
                                    </p:anim>
                                    <p:animEffect transition="in" filter="fade">
                                      <p:cBhvr>
                                        <p:cTn id="64" dur="1000"/>
                                        <p:tgtEl>
                                          <p:spTgt spid="12"/>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left)">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1" grpId="0"/>
      <p:bldP spid="23" grpId="0"/>
      <p:bldP spid="25" grpId="0"/>
      <p:bldP spid="27"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7000" t="-9000" b="-5000"/>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D13C7CDB-B56C-CEB8-AB01-200214994B8B}"/>
              </a:ext>
            </a:extLst>
          </p:cNvPr>
          <p:cNvSpPr>
            <a:spLocks noGrp="1" noRot="1" noMove="1" noResize="1" noEditPoints="1" noAdjustHandles="1" noChangeArrowheads="1" noChangeShapeType="1"/>
          </p:cNvSpPr>
          <p:nvPr/>
        </p:nvSpPr>
        <p:spPr>
          <a:xfrm>
            <a:off x="-1" y="0"/>
            <a:ext cx="12192000" cy="1320786"/>
          </a:xfrm>
          <a:prstGeom prst="rect">
            <a:avLst/>
          </a:prstGeom>
          <a:blipFill dpi="0" rotWithShape="1">
            <a:blip r:embed="rId3"/>
            <a:srcRect/>
            <a:stretch>
              <a:fillRect t="-10000" b="-6900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61107AA-566E-C037-D4E7-F45BD17C08F0}"/>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2">
                    <a:lumMod val="20000"/>
                    <a:lumOff val="80000"/>
                  </a:schemeClr>
                </a:solidFill>
                <a:effectLst>
                  <a:outerShdw blurRad="38100" dist="38100" dir="2700000" algn="tl">
                    <a:srgbClr val="000000">
                      <a:alpha val="43137"/>
                    </a:srgbClr>
                  </a:outerShdw>
                </a:effectLst>
              </a:rPr>
              <a:t>INSTRUCCIONES SOBRE SU MISIÓN</a:t>
            </a:r>
          </a:p>
        </p:txBody>
      </p:sp>
      <p:sp>
        <p:nvSpPr>
          <p:cNvPr id="5" name="CuadroTexto 4">
            <a:extLst>
              <a:ext uri="{FF2B5EF4-FFF2-40B4-BE49-F238E27FC236}">
                <a16:creationId xmlns:a16="http://schemas.microsoft.com/office/drawing/2014/main" id="{FAD31531-8667-B8B9-4B0B-AD5A195F4AFF}"/>
              </a:ext>
            </a:extLst>
          </p:cNvPr>
          <p:cNvSpPr txBox="1"/>
          <p:nvPr/>
        </p:nvSpPr>
        <p:spPr>
          <a:xfrm>
            <a:off x="764253" y="618000"/>
            <a:ext cx="8153400" cy="646331"/>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“Y oyendo que era Jesús nazareno, comenzó a dar voces y a decir: ¡Jesús, Hijo de David, ten misericordia de mí!”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(Marcos 10:47)</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57BF304B-CC67-FF8B-1A25-567E5DE1990F}"/>
              </a:ext>
            </a:extLst>
          </p:cNvPr>
          <p:cNvSpPr txBox="1"/>
          <p:nvPr/>
        </p:nvSpPr>
        <p:spPr>
          <a:xfrm>
            <a:off x="84189" y="1394187"/>
            <a:ext cx="9492431" cy="707886"/>
          </a:xfrm>
          <a:prstGeom prst="rect">
            <a:avLst/>
          </a:prstGeom>
          <a:noFill/>
        </p:spPr>
        <p:txBody>
          <a:bodyPr wrap="square" rtlCol="0">
            <a:spAutoFit/>
          </a:bodyPr>
          <a:lstStyle/>
          <a:p>
            <a:pPr>
              <a:spcBef>
                <a:spcPts val="600"/>
              </a:spcBef>
            </a:pPr>
            <a:r>
              <a:rPr lang="es-ES" sz="2000" b="1" dirty="0"/>
              <a:t>Bartimeo clama y grita para ser escuchado por encima de aquellos que quieren acallarlo (Mr. 10:46-48).</a:t>
            </a:r>
          </a:p>
        </p:txBody>
      </p:sp>
      <p:pic>
        <p:nvPicPr>
          <p:cNvPr id="4" name="Imagen 3" descr="Dibujo de un hombre&#10;&#10;Descripción generada automáticamente con confianza media">
            <a:extLst>
              <a:ext uri="{FF2B5EF4-FFF2-40B4-BE49-F238E27FC236}">
                <a16:creationId xmlns:a16="http://schemas.microsoft.com/office/drawing/2014/main" id="{03D72F7B-F78A-44F0-FA50-425D68E88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36" y="3175748"/>
            <a:ext cx="3810000" cy="3495675"/>
          </a:xfrm>
          <a:prstGeom prst="round2DiagRect">
            <a:avLst>
              <a:gd name="adj1" fmla="val 16667"/>
              <a:gd name="adj2" fmla="val 0"/>
            </a:avLst>
          </a:prstGeom>
          <a:ln w="38100" cap="sq">
            <a:solidFill>
              <a:srgbClr val="865237"/>
            </a:solidFill>
            <a:miter lim="800000"/>
          </a:ln>
          <a:effectLst>
            <a:outerShdw blurRad="254000" algn="tl" rotWithShape="0">
              <a:srgbClr val="000000">
                <a:alpha val="43000"/>
              </a:srgbClr>
            </a:outerShdw>
          </a:effectLst>
        </p:spPr>
      </p:pic>
      <p:pic>
        <p:nvPicPr>
          <p:cNvPr id="8" name="Imagen 7" descr="Imagen que contiene agua, tren, borroso, hombre&#10;&#10;Descripción generada automáticamente">
            <a:extLst>
              <a:ext uri="{FF2B5EF4-FFF2-40B4-BE49-F238E27FC236}">
                <a16:creationId xmlns:a16="http://schemas.microsoft.com/office/drawing/2014/main" id="{EB3C74E3-85E1-3A14-3998-AE14F8E7176D}"/>
              </a:ext>
            </a:extLst>
          </p:cNvPr>
          <p:cNvPicPr>
            <a:picLocks noChangeAspect="1"/>
          </p:cNvPicPr>
          <p:nvPr/>
        </p:nvPicPr>
        <p:blipFill rotWithShape="1">
          <a:blip r:embed="rId5">
            <a:extLst>
              <a:ext uri="{28A0092B-C50C-407E-A947-70E740481C1C}">
                <a14:useLocalDpi xmlns:a14="http://schemas.microsoft.com/office/drawing/2010/main" val="0"/>
              </a:ext>
            </a:extLst>
          </a:blip>
          <a:srcRect t="8832" b="8832"/>
          <a:stretch/>
        </p:blipFill>
        <p:spPr>
          <a:xfrm>
            <a:off x="9681907" y="4715871"/>
            <a:ext cx="2416072" cy="1920902"/>
          </a:xfrm>
          <a:prstGeom prst="round2DiagRect">
            <a:avLst>
              <a:gd name="adj1" fmla="val 0"/>
              <a:gd name="adj2" fmla="val 17403"/>
            </a:avLst>
          </a:prstGeom>
          <a:ln w="38100" cap="sq">
            <a:solidFill>
              <a:schemeClr val="accent2">
                <a:lumMod val="20000"/>
                <a:lumOff val="80000"/>
              </a:schemeClr>
            </a:solidFill>
            <a:miter lim="800000"/>
          </a:ln>
          <a:effectLst>
            <a:outerShdw blurRad="254000" algn="tl" rotWithShape="0">
              <a:srgbClr val="000000">
                <a:alpha val="43000"/>
              </a:srgbClr>
            </a:outerShdw>
          </a:effectLst>
        </p:spPr>
      </p:pic>
      <p:pic>
        <p:nvPicPr>
          <p:cNvPr id="10" name="Imagen 9" descr="Imagen que contiene grupo, parado, caballo, gente&#10;&#10;Descripción generada automáticamente">
            <a:extLst>
              <a:ext uri="{FF2B5EF4-FFF2-40B4-BE49-F238E27FC236}">
                <a16:creationId xmlns:a16="http://schemas.microsoft.com/office/drawing/2014/main" id="{2D8B0F69-3CB3-34FA-17A5-E14DCD3B5A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1907" y="751586"/>
            <a:ext cx="2416072" cy="3763911"/>
          </a:xfrm>
          <a:prstGeom prst="round2DiagRect">
            <a:avLst>
              <a:gd name="adj1" fmla="val 16667"/>
              <a:gd name="adj2" fmla="val 0"/>
            </a:avLst>
          </a:prstGeom>
          <a:ln w="38100" cap="sq">
            <a:solidFill>
              <a:schemeClr val="accent4">
                <a:lumMod val="40000"/>
                <a:lumOff val="60000"/>
              </a:schemeClr>
            </a:solidFill>
            <a:miter lim="800000"/>
          </a:ln>
          <a:effectLst>
            <a:outerShdw blurRad="254000" algn="tl" rotWithShape="0">
              <a:srgbClr val="000000">
                <a:alpha val="43000"/>
              </a:srgbClr>
            </a:outerShdw>
          </a:effectLst>
        </p:spPr>
      </p:pic>
      <p:sp>
        <p:nvSpPr>
          <p:cNvPr id="12" name="CuadroTexto 11">
            <a:extLst>
              <a:ext uri="{FF2B5EF4-FFF2-40B4-BE49-F238E27FC236}">
                <a16:creationId xmlns:a16="http://schemas.microsoft.com/office/drawing/2014/main" id="{44386869-989D-AF9C-50D0-ECFC42982495}"/>
              </a:ext>
            </a:extLst>
          </p:cNvPr>
          <p:cNvSpPr txBox="1"/>
          <p:nvPr/>
        </p:nvSpPr>
        <p:spPr>
          <a:xfrm>
            <a:off x="4084688" y="3141831"/>
            <a:ext cx="5416552" cy="1323439"/>
          </a:xfrm>
          <a:prstGeom prst="rect">
            <a:avLst/>
          </a:prstGeom>
          <a:noFill/>
        </p:spPr>
        <p:txBody>
          <a:bodyPr wrap="square">
            <a:spAutoFit/>
          </a:bodyPr>
          <a:lstStyle/>
          <a:p>
            <a:pPr>
              <a:spcBef>
                <a:spcPts val="600"/>
              </a:spcBef>
            </a:pPr>
            <a:r>
              <a:rPr lang="es-ES" sz="2000" b="1" dirty="0"/>
              <a:t>Una vez sanado, siguió a Jesús (Mr. 10:52). Sin embargo, él ya creía en Jesús antes de ser sanado. Vio en Él al Mesías, al Rey de Israel (Mr. 10:47).</a:t>
            </a:r>
          </a:p>
        </p:txBody>
      </p:sp>
      <p:sp>
        <p:nvSpPr>
          <p:cNvPr id="16" name="CuadroTexto 15">
            <a:extLst>
              <a:ext uri="{FF2B5EF4-FFF2-40B4-BE49-F238E27FC236}">
                <a16:creationId xmlns:a16="http://schemas.microsoft.com/office/drawing/2014/main" id="{74276EE8-A157-7449-DED0-65650543745A}"/>
              </a:ext>
            </a:extLst>
          </p:cNvPr>
          <p:cNvSpPr txBox="1"/>
          <p:nvPr/>
        </p:nvSpPr>
        <p:spPr>
          <a:xfrm>
            <a:off x="84151" y="2102073"/>
            <a:ext cx="9597755" cy="1015663"/>
          </a:xfrm>
          <a:prstGeom prst="rect">
            <a:avLst/>
          </a:prstGeom>
          <a:noFill/>
        </p:spPr>
        <p:txBody>
          <a:bodyPr wrap="square">
            <a:spAutoFit/>
          </a:bodyPr>
          <a:lstStyle/>
          <a:p>
            <a:pPr>
              <a:spcBef>
                <a:spcPts val="600"/>
              </a:spcBef>
            </a:pPr>
            <a:r>
              <a:rPr lang="es-ES" sz="2000" b="1" dirty="0"/>
              <a:t>Cuando le dijeron “ten confianza; levántate, te llama” (Mr. 10:49), se levantó rápidamente. Dejó atrás todo lo que tenía –su capa– con la seguridad de que Jesús lo sanaría (Mr. 10:50). Y es que Jesús nunca rechaza a aquel que acude a Él.</a:t>
            </a:r>
          </a:p>
        </p:txBody>
      </p:sp>
      <p:sp>
        <p:nvSpPr>
          <p:cNvPr id="18" name="CuadroTexto 17">
            <a:extLst>
              <a:ext uri="{FF2B5EF4-FFF2-40B4-BE49-F238E27FC236}">
                <a16:creationId xmlns:a16="http://schemas.microsoft.com/office/drawing/2014/main" id="{A41B2CEA-5FD8-2541-379F-02773E28E2CE}"/>
              </a:ext>
            </a:extLst>
          </p:cNvPr>
          <p:cNvSpPr txBox="1"/>
          <p:nvPr/>
        </p:nvSpPr>
        <p:spPr>
          <a:xfrm>
            <a:off x="4084688" y="5773321"/>
            <a:ext cx="5597218" cy="1015663"/>
          </a:xfrm>
          <a:prstGeom prst="rect">
            <a:avLst/>
          </a:prstGeom>
          <a:noFill/>
        </p:spPr>
        <p:txBody>
          <a:bodyPr wrap="square">
            <a:spAutoFit/>
          </a:bodyPr>
          <a:lstStyle/>
          <a:p>
            <a:pPr>
              <a:spcBef>
                <a:spcPts val="600"/>
              </a:spcBef>
            </a:pPr>
            <a:r>
              <a:rPr lang="es-ES" sz="2000" b="1" dirty="0"/>
              <a:t>A partir de ahora, Jesús permite que se le declare abiertamente Mesías. Su tiempo ha llegado. Su misión está por concluir.</a:t>
            </a:r>
          </a:p>
        </p:txBody>
      </p:sp>
      <p:sp>
        <p:nvSpPr>
          <p:cNvPr id="20" name="CuadroTexto 19">
            <a:extLst>
              <a:ext uri="{FF2B5EF4-FFF2-40B4-BE49-F238E27FC236}">
                <a16:creationId xmlns:a16="http://schemas.microsoft.com/office/drawing/2014/main" id="{041B1685-7964-842C-5984-D76B12E5CEF0}"/>
              </a:ext>
            </a:extLst>
          </p:cNvPr>
          <p:cNvSpPr txBox="1"/>
          <p:nvPr/>
        </p:nvSpPr>
        <p:spPr>
          <a:xfrm>
            <a:off x="4086508" y="4465270"/>
            <a:ext cx="5595398" cy="1323439"/>
          </a:xfrm>
          <a:prstGeom prst="rect">
            <a:avLst/>
          </a:prstGeom>
          <a:noFill/>
        </p:spPr>
        <p:txBody>
          <a:bodyPr wrap="square">
            <a:spAutoFit/>
          </a:bodyPr>
          <a:lstStyle/>
          <a:p>
            <a:pPr>
              <a:spcBef>
                <a:spcPts val="600"/>
              </a:spcBef>
            </a:pPr>
            <a:r>
              <a:rPr lang="es-ES" sz="2000" b="1" dirty="0"/>
              <a:t>Hasta entonces, Jesús había hecho callar a todos los que le querían confesar como Mesías, o expresaban su intención de hacerle Rey. Pero no actuó así con Bartimeo.</a:t>
            </a:r>
          </a:p>
        </p:txBody>
      </p:sp>
    </p:spTree>
    <p:extLst>
      <p:ext uri="{BB962C8B-B14F-4D97-AF65-F5344CB8AC3E}">
        <p14:creationId xmlns:p14="http://schemas.microsoft.com/office/powerpoint/2010/main" val="1504286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style.rotation</p:attrName>
                                        </p:attrNameLst>
                                      </p:cBhvr>
                                      <p:tavLst>
                                        <p:tav tm="0">
                                          <p:val>
                                            <p:fltVal val="90"/>
                                          </p:val>
                                        </p:tav>
                                        <p:tav tm="100000">
                                          <p:val>
                                            <p:fltVal val="0"/>
                                          </p:val>
                                        </p:tav>
                                      </p:tavLst>
                                    </p:anim>
                                    <p:animEffect transition="in" filter="fade">
                                      <p:cBhvr>
                                        <p:cTn id="37" dur="1000"/>
                                        <p:tgtEl>
                                          <p:spTgt spid="4"/>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heel(3)">
                                      <p:cBhvr>
                                        <p:cTn id="46" dur="1000"/>
                                        <p:tgtEl>
                                          <p:spTgt spid="10"/>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strips(upLeft)">
                                      <p:cBhvr>
                                        <p:cTn id="55" dur="500"/>
                                        <p:tgtEl>
                                          <p:spTgt spid="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6"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CB7EF04-A844-D18D-19EC-7809A6322E29}"/>
              </a:ext>
            </a:extLst>
          </p:cNvPr>
          <p:cNvSpPr txBox="1"/>
          <p:nvPr/>
        </p:nvSpPr>
        <p:spPr>
          <a:xfrm>
            <a:off x="127819" y="3386467"/>
            <a:ext cx="11944043" cy="2677656"/>
          </a:xfrm>
          <a:prstGeom prst="rect">
            <a:avLst/>
          </a:prstGeom>
          <a:noFill/>
        </p:spPr>
        <p:txBody>
          <a:bodyPr wrap="square">
            <a:spAutoFit/>
          </a:bodyPr>
          <a:lstStyle/>
          <a:p>
            <a:pPr>
              <a:spcBef>
                <a:spcPts val="600"/>
              </a:spcBef>
            </a:pPr>
            <a:r>
              <a:rPr lang="es-ES" sz="2400" b="1" dirty="0">
                <a:solidFill>
                  <a:schemeClr val="bg1"/>
                </a:solidFill>
                <a:effectLst>
                  <a:outerShdw blurRad="38100" dist="38100" dir="2700000" algn="tl">
                    <a:srgbClr val="000000">
                      <a:alpha val="43137"/>
                    </a:srgbClr>
                  </a:outerShdw>
                </a:effectLst>
                <a:latin typeface="Constantia" panose="02030602050306030303" pitchFamily="18" charset="0"/>
              </a:rPr>
              <a:t>“Los que creen en Cristo y caminan humildemente con él sin luchar por la supremacía, y tratan de ver qué pueden hacer para ayudar, bendecir y fortalecer las almas de los demás, colaboran con los ángeles que sirven a los herederos de la salvación. Jesús les da gracia, sabiduría y justicia, y los convierte en bendición para todos aquellos con quienes se relacionan. Mientras más humildes son en su propia opinión, más bendiciones reciben de Dios, porque éstas no los exaltan. Usan correctamente sus bendiciones, porque las reciben para impartirlas”</a:t>
            </a:r>
          </a:p>
        </p:txBody>
      </p:sp>
      <p:sp>
        <p:nvSpPr>
          <p:cNvPr id="3" name="CuadroTexto 2">
            <a:extLst>
              <a:ext uri="{FF2B5EF4-FFF2-40B4-BE49-F238E27FC236}">
                <a16:creationId xmlns:a16="http://schemas.microsoft.com/office/drawing/2014/main" id="{63D2ED8A-E324-C378-27DD-8B05210B9FAF}"/>
              </a:ext>
            </a:extLst>
          </p:cNvPr>
          <p:cNvSpPr txBox="1"/>
          <p:nvPr/>
        </p:nvSpPr>
        <p:spPr>
          <a:xfrm>
            <a:off x="8168711" y="6381839"/>
            <a:ext cx="3811043" cy="307777"/>
          </a:xfrm>
          <a:prstGeom prst="rect">
            <a:avLst/>
          </a:prstGeom>
          <a:noFill/>
        </p:spPr>
        <p:txBody>
          <a:bodyPr wrap="none" rtlCol="0">
            <a:spAutoFit/>
          </a:bodyPr>
          <a:lstStyle/>
          <a:p>
            <a:pPr algn="r"/>
            <a:r>
              <a:rPr lang="es-ES" sz="1400" b="1" dirty="0">
                <a:solidFill>
                  <a:schemeClr val="bg1"/>
                </a:solidFill>
                <a:effectLst>
                  <a:outerShdw blurRad="38100" dist="38100" dir="2700000" algn="tl">
                    <a:srgbClr val="000000">
                      <a:alpha val="43137"/>
                    </a:srgbClr>
                  </a:outerShdw>
                </a:effectLst>
              </a:rPr>
              <a:t>E. G. W. (Cada día con Dios, 13 de diciembre)</a:t>
            </a:r>
          </a:p>
        </p:txBody>
      </p:sp>
      <p:sp>
        <p:nvSpPr>
          <p:cNvPr id="4" name="CuadroTexto 3">
            <a:extLst>
              <a:ext uri="{FF2B5EF4-FFF2-40B4-BE49-F238E27FC236}">
                <a16:creationId xmlns:a16="http://schemas.microsoft.com/office/drawing/2014/main" id="{6A3DF331-C28F-F338-3BA9-9C74ED663A41}"/>
              </a:ext>
            </a:extLst>
          </p:cNvPr>
          <p:cNvSpPr txBox="1"/>
          <p:nvPr/>
        </p:nvSpPr>
        <p:spPr>
          <a:xfrm>
            <a:off x="216311" y="288833"/>
            <a:ext cx="11855550" cy="1938992"/>
          </a:xfrm>
          <a:prstGeom prst="rect">
            <a:avLst/>
          </a:prstGeom>
          <a:noFill/>
        </p:spPr>
        <p:txBody>
          <a:bodyPr wrap="square">
            <a:spAutoFit/>
          </a:bodyPr>
          <a:lstStyle/>
          <a:p>
            <a:pPr>
              <a:spcBef>
                <a:spcPts val="600"/>
              </a:spcBef>
            </a:pPr>
            <a:r>
              <a:rPr lang="es-ES" sz="2400" b="1" dirty="0">
                <a:solidFill>
                  <a:schemeClr val="bg1"/>
                </a:solidFill>
                <a:effectLst>
                  <a:outerShdw blurRad="38100" dist="38100" dir="2700000" algn="tl">
                    <a:srgbClr val="000000">
                      <a:alpha val="43137"/>
                    </a:srgbClr>
                  </a:outerShdw>
                </a:effectLst>
                <a:latin typeface="Constantia" panose="02030602050306030303" pitchFamily="18" charset="0"/>
              </a:rPr>
              <a:t>“¡Qué maravillosa reverencia hacia la vida humana expresó Jesús en la misión de su vida! No anduvo entre la gente como un rey, exigiendo atención, reverencia, servicio, sino como uno que anhelaba servir y elevar a la humanidad. Dijo que no había venido para ser servido, sino para servir. ... Dondequiera que Cristo veía a un ser humano, veía a uno que necesitaba simpatía humana” </a:t>
            </a:r>
          </a:p>
        </p:txBody>
      </p:sp>
      <p:sp>
        <p:nvSpPr>
          <p:cNvPr id="5" name="CuadroTexto 4">
            <a:extLst>
              <a:ext uri="{FF2B5EF4-FFF2-40B4-BE49-F238E27FC236}">
                <a16:creationId xmlns:a16="http://schemas.microsoft.com/office/drawing/2014/main" id="{838EB7E9-3918-2A56-85B7-BD59BA808FA0}"/>
              </a:ext>
            </a:extLst>
          </p:cNvPr>
          <p:cNvSpPr txBox="1"/>
          <p:nvPr/>
        </p:nvSpPr>
        <p:spPr>
          <a:xfrm>
            <a:off x="7955191" y="2499368"/>
            <a:ext cx="4024563" cy="307777"/>
          </a:xfrm>
          <a:prstGeom prst="rect">
            <a:avLst/>
          </a:prstGeom>
          <a:noFill/>
        </p:spPr>
        <p:txBody>
          <a:bodyPr wrap="none" rtlCol="0">
            <a:spAutoFit/>
          </a:bodyPr>
          <a:lstStyle/>
          <a:p>
            <a:pPr algn="r"/>
            <a:r>
              <a:rPr lang="es-ES" sz="1400" b="1" dirty="0">
                <a:solidFill>
                  <a:schemeClr val="bg1"/>
                </a:solidFill>
                <a:effectLst>
                  <a:outerShdw blurRad="38100" dist="38100" dir="2700000" algn="tl">
                    <a:srgbClr val="000000">
                      <a:alpha val="43137"/>
                    </a:srgbClr>
                  </a:outerShdw>
                </a:effectLst>
              </a:rPr>
              <a:t>E. G. W. (Nuestra elevada vocación, 19 de junio)</a:t>
            </a:r>
          </a:p>
        </p:txBody>
      </p:sp>
    </p:spTree>
    <p:extLst>
      <p:ext uri="{BB962C8B-B14F-4D97-AF65-F5344CB8AC3E}">
        <p14:creationId xmlns:p14="http://schemas.microsoft.com/office/powerpoint/2010/main" val="1302659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0E2841"/>
      </a:dk2>
      <a:lt2>
        <a:srgbClr val="E8E8E8"/>
      </a:lt2>
      <a:accent1>
        <a:srgbClr val="0070C0"/>
      </a:accent1>
      <a:accent2>
        <a:srgbClr val="669900"/>
      </a:accent2>
      <a:accent3>
        <a:srgbClr val="FF3300"/>
      </a:accent3>
      <a:accent4>
        <a:srgbClr val="FFCC00"/>
      </a:accent4>
      <a:accent5>
        <a:srgbClr val="A02B93"/>
      </a:accent5>
      <a:accent6>
        <a:srgbClr val="33CCCC"/>
      </a:accent6>
      <a:hlink>
        <a:srgbClr val="CC99F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427</TotalTime>
  <Words>1424</Words>
  <Application>Microsoft Office PowerPoint</Application>
  <PresentationFormat>Panorámica</PresentationFormat>
  <Paragraphs>51</Paragraphs>
  <Slides>9</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Aptos Display</vt:lpstr>
      <vt:lpstr>Arial</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 Fustero Carreras</cp:lastModifiedBy>
  <cp:revision>57</cp:revision>
  <dcterms:created xsi:type="dcterms:W3CDTF">2024-07-20T14:46:57Z</dcterms:created>
  <dcterms:modified xsi:type="dcterms:W3CDTF">2024-07-23T19:07:31Z</dcterms:modified>
</cp:coreProperties>
</file>