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5" r:id="rId4"/>
    <p:sldId id="257" r:id="rId5"/>
    <p:sldId id="258" r:id="rId6"/>
    <p:sldId id="259" r:id="rId7"/>
    <p:sldId id="260" r:id="rId8"/>
    <p:sldId id="261" r:id="rId9"/>
    <p:sldId id="280" r:id="rId10"/>
    <p:sldId id="263" r:id="rId11"/>
    <p:sldId id="264" r:id="rId12"/>
    <p:sldId id="276" r:id="rId13"/>
    <p:sldId id="27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2229"/>
    <a:srgbClr val="FFFF99"/>
    <a:srgbClr val="A47032"/>
    <a:srgbClr val="CF9E63"/>
    <a:srgbClr val="DF7E8A"/>
    <a:srgbClr val="FEEAED"/>
    <a:srgbClr val="748CB2"/>
    <a:srgbClr val="357E90"/>
    <a:srgbClr val="429EB4"/>
    <a:srgbClr val="A8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C1399-726D-470D-9559-295E7F5B82C5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4E3599-B38B-4FFE-9949-585BF8CFE03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Desarrolla una amistad con las personas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9B177B-A36E-43E1-811D-4E363AA6E46F}" type="par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D666F7B-7110-43F7-871C-CBBEF7A7091B}" type="sib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623834A-696B-42E4-9A6B-0AE7528945CC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Ora para que el Espíritu Santo obre en el corazón de esas personas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54B505-0AF2-4801-AFDE-CAFE463F550D}" type="par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999D84-A189-42D3-8A8B-E54B4EE67E30}" type="sib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CE91F-0254-4111-9EE1-87914741E100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Busca maneras naturales de hablar de tus propias experiencias de fe o de ofrecer una oración por esas personas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77B4CE9-5EDB-4D64-B58C-892408C38E71}" type="par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7E83CC1-FF9E-4D37-9707-F0057E200D44}" type="sib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EDD4311-015B-414E-ADD2-AB3A98181F82}">
      <dgm:prSet custT="1"/>
      <dgm:spPr/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/>
                </a:outerShdw>
              </a:effectLst>
            </a:rPr>
            <a:t>Busca formas de poner en contacto a tu nuevo amigo con otras personas de tu iglesia</a:t>
          </a:r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50B5F03-46CF-4A33-B673-9F8631F4CAB3}" type="par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AEAE1D-CB61-40A9-A514-19C60508B04F}" type="sib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AC2F98-65BF-4C8E-A025-DE2F56A8CAC8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Ora acerca de las necesidades o preguntas específicas que pueda tener tu nuevo amigo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05FD29F-E527-4683-8CBD-05C9D9D432D7}" type="par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3AAFE81-72FA-462B-97CC-21976C026699}" type="sib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E11919-8E5B-454A-BEB2-E5FE04D70AF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Busca una oportunidad para mostrarle cómo la Biblia ofrece consuelo, consejo y orientación a nuestra vida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93C67D1-1B46-4795-AD69-4931CBC95E7B}" type="par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CDF5409-4F58-4987-8750-198D7EF2E3FB}" type="sib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17D731-CAC8-4AE0-8849-99951B9BC504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Cuando llegue el momento, pregunta a tu amigo si le gustaría estudiar la Biblia y ser bautizado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63C23D-B956-4C9F-B7E6-20ECDE5173DF}" type="par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1DAA21B-C823-45B6-A707-8E99EB46CFFD}" type="sib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9A5FE4F-7D96-40EB-BCDA-DA291FCDDE4C}" type="pres">
      <dgm:prSet presAssocID="{043C1399-726D-470D-9559-295E7F5B82C5}" presName="linear" presStyleCnt="0">
        <dgm:presLayoutVars>
          <dgm:dir/>
          <dgm:resizeHandles val="exact"/>
        </dgm:presLayoutVars>
      </dgm:prSet>
      <dgm:spPr/>
    </dgm:pt>
    <dgm:pt modelId="{CBA28F8C-E865-4BC1-B598-9A9341A98830}" type="pres">
      <dgm:prSet presAssocID="{2F4E3599-B38B-4FFE-9949-585BF8CFE038}" presName="comp" presStyleCnt="0"/>
      <dgm:spPr/>
    </dgm:pt>
    <dgm:pt modelId="{C643121F-AC8A-4373-9799-668383E448F5}" type="pres">
      <dgm:prSet presAssocID="{2F4E3599-B38B-4FFE-9949-585BF8CFE038}" presName="box" presStyleLbl="node1" presStyleIdx="0" presStyleCnt="7"/>
      <dgm:spPr/>
    </dgm:pt>
    <dgm:pt modelId="{9538B107-EE65-49D0-9F5D-5598CD715114}" type="pres">
      <dgm:prSet presAssocID="{2F4E3599-B38B-4FFE-9949-585BF8CFE038}" presName="img" presStyleLbl="fgImgPlace1" presStyleIdx="0" presStyleCnt="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E2C09B-A36C-496A-A2AE-489645AB6C3F}" type="pres">
      <dgm:prSet presAssocID="{2F4E3599-B38B-4FFE-9949-585BF8CFE038}" presName="text" presStyleLbl="node1" presStyleIdx="0" presStyleCnt="7">
        <dgm:presLayoutVars>
          <dgm:bulletEnabled val="1"/>
        </dgm:presLayoutVars>
      </dgm:prSet>
      <dgm:spPr/>
    </dgm:pt>
    <dgm:pt modelId="{967C0810-67CE-4A63-8F82-8F25C00631BF}" type="pres">
      <dgm:prSet presAssocID="{ED666F7B-7110-43F7-871C-CBBEF7A7091B}" presName="spacer" presStyleCnt="0"/>
      <dgm:spPr/>
    </dgm:pt>
    <dgm:pt modelId="{F61BDD91-9CC5-411E-8924-44F160F78817}" type="pres">
      <dgm:prSet presAssocID="{5623834A-696B-42E4-9A6B-0AE7528945CC}" presName="comp" presStyleCnt="0"/>
      <dgm:spPr/>
    </dgm:pt>
    <dgm:pt modelId="{263CF9D8-FEAA-4ADE-AA8E-7AD306C4732D}" type="pres">
      <dgm:prSet presAssocID="{5623834A-696B-42E4-9A6B-0AE7528945CC}" presName="box" presStyleLbl="node1" presStyleIdx="1" presStyleCnt="7"/>
      <dgm:spPr/>
    </dgm:pt>
    <dgm:pt modelId="{7CC3D154-8893-4B64-A075-0FFEF94DB834}" type="pres">
      <dgm:prSet presAssocID="{5623834A-696B-42E4-9A6B-0AE7528945CC}" presName="img" presStyleLbl="fgImgPlace1" presStyleIdx="1" presStyleCnt="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63EBDC-09F6-4B42-83B1-25D023A2E33D}" type="pres">
      <dgm:prSet presAssocID="{5623834A-696B-42E4-9A6B-0AE7528945CC}" presName="text" presStyleLbl="node1" presStyleIdx="1" presStyleCnt="7">
        <dgm:presLayoutVars>
          <dgm:bulletEnabled val="1"/>
        </dgm:presLayoutVars>
      </dgm:prSet>
      <dgm:spPr/>
    </dgm:pt>
    <dgm:pt modelId="{25B96175-AEB3-410B-A769-05CC1933B30A}" type="pres">
      <dgm:prSet presAssocID="{65999D84-A189-42D3-8A8B-E54B4EE67E30}" presName="spacer" presStyleCnt="0"/>
      <dgm:spPr/>
    </dgm:pt>
    <dgm:pt modelId="{1694FB6E-DF63-4C13-B940-B67A7A5C9604}" type="pres">
      <dgm:prSet presAssocID="{FBECE91F-0254-4111-9EE1-87914741E100}" presName="comp" presStyleCnt="0"/>
      <dgm:spPr/>
    </dgm:pt>
    <dgm:pt modelId="{1291B735-C076-4461-BB89-248D762EF6F7}" type="pres">
      <dgm:prSet presAssocID="{FBECE91F-0254-4111-9EE1-87914741E100}" presName="box" presStyleLbl="node1" presStyleIdx="2" presStyleCnt="7"/>
      <dgm:spPr/>
    </dgm:pt>
    <dgm:pt modelId="{DDB3EC3B-5C73-4A6D-A5F5-14CA1F2861F5}" type="pres">
      <dgm:prSet presAssocID="{FBECE91F-0254-4111-9EE1-87914741E100}" presName="img" presStyleLbl="fgImgPlace1" presStyleIdx="2" presStyleCnt="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9503A3-5CBD-49C4-BF83-E4FF9F2C6998}" type="pres">
      <dgm:prSet presAssocID="{FBECE91F-0254-4111-9EE1-87914741E100}" presName="text" presStyleLbl="node1" presStyleIdx="2" presStyleCnt="7">
        <dgm:presLayoutVars>
          <dgm:bulletEnabled val="1"/>
        </dgm:presLayoutVars>
      </dgm:prSet>
      <dgm:spPr/>
    </dgm:pt>
    <dgm:pt modelId="{122C65F4-DC5C-4736-AB37-3F488BC92617}" type="pres">
      <dgm:prSet presAssocID="{67E83CC1-FF9E-4D37-9707-F0057E200D44}" presName="spacer" presStyleCnt="0"/>
      <dgm:spPr/>
    </dgm:pt>
    <dgm:pt modelId="{BD11B955-2A3B-48DF-A629-83B509077FCA}" type="pres">
      <dgm:prSet presAssocID="{5EDD4311-015B-414E-ADD2-AB3A98181F82}" presName="comp" presStyleCnt="0"/>
      <dgm:spPr/>
    </dgm:pt>
    <dgm:pt modelId="{D9B037B8-252F-4946-8A75-6DE0D8172381}" type="pres">
      <dgm:prSet presAssocID="{5EDD4311-015B-414E-ADD2-AB3A98181F82}" presName="box" presStyleLbl="node1" presStyleIdx="3" presStyleCnt="7"/>
      <dgm:spPr/>
    </dgm:pt>
    <dgm:pt modelId="{496CCAE7-4740-4432-8899-C78F2FF5B981}" type="pres">
      <dgm:prSet presAssocID="{5EDD4311-015B-414E-ADD2-AB3A98181F82}" presName="img" presStyleLbl="fgImgPlace1" presStyleIdx="3" presStyleCnt="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B41A79-FA58-4D40-8DA9-C5E81881C059}" type="pres">
      <dgm:prSet presAssocID="{5EDD4311-015B-414E-ADD2-AB3A98181F82}" presName="text" presStyleLbl="node1" presStyleIdx="3" presStyleCnt="7">
        <dgm:presLayoutVars>
          <dgm:bulletEnabled val="1"/>
        </dgm:presLayoutVars>
      </dgm:prSet>
      <dgm:spPr/>
    </dgm:pt>
    <dgm:pt modelId="{1D30C93C-ACB6-4C54-A998-BAA09D1DD534}" type="pres">
      <dgm:prSet presAssocID="{8FAEAE1D-CB61-40A9-A514-19C60508B04F}" presName="spacer" presStyleCnt="0"/>
      <dgm:spPr/>
    </dgm:pt>
    <dgm:pt modelId="{B8CF1819-0D7C-49B5-8261-0503CE5538A2}" type="pres">
      <dgm:prSet presAssocID="{13AC2F98-65BF-4C8E-A025-DE2F56A8CAC8}" presName="comp" presStyleCnt="0"/>
      <dgm:spPr/>
    </dgm:pt>
    <dgm:pt modelId="{C974719F-B346-4825-9D41-F09EA96CC34E}" type="pres">
      <dgm:prSet presAssocID="{13AC2F98-65BF-4C8E-A025-DE2F56A8CAC8}" presName="box" presStyleLbl="node1" presStyleIdx="4" presStyleCnt="7"/>
      <dgm:spPr/>
    </dgm:pt>
    <dgm:pt modelId="{25CE39D9-4230-44D9-938B-F184DE13B44C}" type="pres">
      <dgm:prSet presAssocID="{13AC2F98-65BF-4C8E-A025-DE2F56A8CAC8}" presName="img" presStyleLbl="fgImgPlace1" presStyleIdx="4" presStyleCnt="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39A011-BB69-4F17-B807-4B95C245973E}" type="pres">
      <dgm:prSet presAssocID="{13AC2F98-65BF-4C8E-A025-DE2F56A8CAC8}" presName="text" presStyleLbl="node1" presStyleIdx="4" presStyleCnt="7">
        <dgm:presLayoutVars>
          <dgm:bulletEnabled val="1"/>
        </dgm:presLayoutVars>
      </dgm:prSet>
      <dgm:spPr/>
    </dgm:pt>
    <dgm:pt modelId="{518A5406-8336-447A-9A76-144DD82AD5AA}" type="pres">
      <dgm:prSet presAssocID="{23AAFE81-72FA-462B-97CC-21976C026699}" presName="spacer" presStyleCnt="0"/>
      <dgm:spPr/>
    </dgm:pt>
    <dgm:pt modelId="{C451708F-0402-4C3D-AE16-4248FD0B2170}" type="pres">
      <dgm:prSet presAssocID="{16E11919-8E5B-454A-BEB2-E5FE04D70AFE}" presName="comp" presStyleCnt="0"/>
      <dgm:spPr/>
    </dgm:pt>
    <dgm:pt modelId="{331C0A2C-6E91-47C4-BB8C-FCEEC7855B5C}" type="pres">
      <dgm:prSet presAssocID="{16E11919-8E5B-454A-BEB2-E5FE04D70AFE}" presName="box" presStyleLbl="node1" presStyleIdx="5" presStyleCnt="7"/>
      <dgm:spPr/>
    </dgm:pt>
    <dgm:pt modelId="{986B36D1-2F6A-41B8-8185-EA2760C30A97}" type="pres">
      <dgm:prSet presAssocID="{16E11919-8E5B-454A-BEB2-E5FE04D70AFE}" presName="img" presStyleLbl="fgImgPlace1" presStyleIdx="5" presStyleCnt="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EAEF1-75C5-4842-B661-1E1444FDCB09}" type="pres">
      <dgm:prSet presAssocID="{16E11919-8E5B-454A-BEB2-E5FE04D70AFE}" presName="text" presStyleLbl="node1" presStyleIdx="5" presStyleCnt="7">
        <dgm:presLayoutVars>
          <dgm:bulletEnabled val="1"/>
        </dgm:presLayoutVars>
      </dgm:prSet>
      <dgm:spPr/>
    </dgm:pt>
    <dgm:pt modelId="{D9265685-B630-406E-9D10-0B5537D7B332}" type="pres">
      <dgm:prSet presAssocID="{2CDF5409-4F58-4987-8750-198D7EF2E3FB}" presName="spacer" presStyleCnt="0"/>
      <dgm:spPr/>
    </dgm:pt>
    <dgm:pt modelId="{1C3DF4D4-676D-4A61-86B7-120E66C4E458}" type="pres">
      <dgm:prSet presAssocID="{4917D731-CAC8-4AE0-8849-99951B9BC504}" presName="comp" presStyleCnt="0"/>
      <dgm:spPr/>
    </dgm:pt>
    <dgm:pt modelId="{28747D37-4947-4102-B46B-E67C87966EBB}" type="pres">
      <dgm:prSet presAssocID="{4917D731-CAC8-4AE0-8849-99951B9BC504}" presName="box" presStyleLbl="node1" presStyleIdx="6" presStyleCnt="7"/>
      <dgm:spPr/>
    </dgm:pt>
    <dgm:pt modelId="{4E30D802-0189-48E3-BCE3-D227D650C5ED}" type="pres">
      <dgm:prSet presAssocID="{4917D731-CAC8-4AE0-8849-99951B9BC504}" presName="img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530875-60E4-4D5E-AFA4-B2FA9722840A}" type="pres">
      <dgm:prSet presAssocID="{4917D731-CAC8-4AE0-8849-99951B9BC504}" presName="text" presStyleLbl="node1" presStyleIdx="6" presStyleCnt="7">
        <dgm:presLayoutVars>
          <dgm:bulletEnabled val="1"/>
        </dgm:presLayoutVars>
      </dgm:prSet>
      <dgm:spPr/>
    </dgm:pt>
  </dgm:ptLst>
  <dgm:cxnLst>
    <dgm:cxn modelId="{F9DAC00D-EC33-429E-9939-BA6B100A2E26}" type="presOf" srcId="{5EDD4311-015B-414E-ADD2-AB3A98181F82}" destId="{D9B037B8-252F-4946-8A75-6DE0D8172381}" srcOrd="0" destOrd="0" presId="urn:microsoft.com/office/officeart/2005/8/layout/vList4"/>
    <dgm:cxn modelId="{4773E10F-5887-4F14-9DC4-8E411E1B6F7E}" type="presOf" srcId="{16E11919-8E5B-454A-BEB2-E5FE04D70AFE}" destId="{0CFEAEF1-75C5-4842-B661-1E1444FDCB09}" srcOrd="1" destOrd="0" presId="urn:microsoft.com/office/officeart/2005/8/layout/vList4"/>
    <dgm:cxn modelId="{8E898512-56C5-4AED-AD0F-77EA546B101E}" type="presOf" srcId="{2F4E3599-B38B-4FFE-9949-585BF8CFE038}" destId="{99E2C09B-A36C-496A-A2AE-489645AB6C3F}" srcOrd="1" destOrd="0" presId="urn:microsoft.com/office/officeart/2005/8/layout/vList4"/>
    <dgm:cxn modelId="{2623A215-733D-4414-A2AD-65807986F9A3}" type="presOf" srcId="{16E11919-8E5B-454A-BEB2-E5FE04D70AFE}" destId="{331C0A2C-6E91-47C4-BB8C-FCEEC7855B5C}" srcOrd="0" destOrd="0" presId="urn:microsoft.com/office/officeart/2005/8/layout/vList4"/>
    <dgm:cxn modelId="{C3328019-209D-4A91-8140-95726B662B1A}" srcId="{043C1399-726D-470D-9559-295E7F5B82C5}" destId="{16E11919-8E5B-454A-BEB2-E5FE04D70AFE}" srcOrd="5" destOrd="0" parTransId="{B93C67D1-1B46-4795-AD69-4931CBC95E7B}" sibTransId="{2CDF5409-4F58-4987-8750-198D7EF2E3FB}"/>
    <dgm:cxn modelId="{CAE9D81B-7CA7-41A0-A8E8-BB558FDCEBE2}" type="presOf" srcId="{FBECE91F-0254-4111-9EE1-87914741E100}" destId="{1291B735-C076-4461-BB89-248D762EF6F7}" srcOrd="0" destOrd="0" presId="urn:microsoft.com/office/officeart/2005/8/layout/vList4"/>
    <dgm:cxn modelId="{1575412C-65CD-4C67-8C36-F96C8CDDC3DD}" type="presOf" srcId="{13AC2F98-65BF-4C8E-A025-DE2F56A8CAC8}" destId="{C974719F-B346-4825-9D41-F09EA96CC34E}" srcOrd="0" destOrd="0" presId="urn:microsoft.com/office/officeart/2005/8/layout/vList4"/>
    <dgm:cxn modelId="{14FF4D3B-E32E-4AF2-8FEB-89C202F80486}" type="presOf" srcId="{13AC2F98-65BF-4C8E-A025-DE2F56A8CAC8}" destId="{E639A011-BB69-4F17-B807-4B95C245973E}" srcOrd="1" destOrd="0" presId="urn:microsoft.com/office/officeart/2005/8/layout/vList4"/>
    <dgm:cxn modelId="{594BCB3B-85B7-4165-8C70-6231FF76E017}" srcId="{043C1399-726D-470D-9559-295E7F5B82C5}" destId="{5623834A-696B-42E4-9A6B-0AE7528945CC}" srcOrd="1" destOrd="0" parTransId="{C754B505-0AF2-4801-AFDE-CAFE463F550D}" sibTransId="{65999D84-A189-42D3-8A8B-E54B4EE67E30}"/>
    <dgm:cxn modelId="{00EBDC61-1954-4709-9B04-FCD42A634E04}" type="presOf" srcId="{FBECE91F-0254-4111-9EE1-87914741E100}" destId="{D09503A3-5CBD-49C4-BF83-E4FF9F2C6998}" srcOrd="1" destOrd="0" presId="urn:microsoft.com/office/officeart/2005/8/layout/vList4"/>
    <dgm:cxn modelId="{A709E344-C082-4817-845C-FE1F7413E21C}" srcId="{043C1399-726D-470D-9559-295E7F5B82C5}" destId="{13AC2F98-65BF-4C8E-A025-DE2F56A8CAC8}" srcOrd="4" destOrd="0" parTransId="{605FD29F-E527-4683-8CBD-05C9D9D432D7}" sibTransId="{23AAFE81-72FA-462B-97CC-21976C026699}"/>
    <dgm:cxn modelId="{6D716554-0DDA-49A4-A790-4680740EAF7E}" type="presOf" srcId="{2F4E3599-B38B-4FFE-9949-585BF8CFE038}" destId="{C643121F-AC8A-4373-9799-668383E448F5}" srcOrd="0" destOrd="0" presId="urn:microsoft.com/office/officeart/2005/8/layout/vList4"/>
    <dgm:cxn modelId="{026F1979-D1DB-4AF5-BCD6-978F5C4BF3E9}" srcId="{043C1399-726D-470D-9559-295E7F5B82C5}" destId="{5EDD4311-015B-414E-ADD2-AB3A98181F82}" srcOrd="3" destOrd="0" parTransId="{B50B5F03-46CF-4A33-B673-9F8631F4CAB3}" sibTransId="{8FAEAE1D-CB61-40A9-A514-19C60508B04F}"/>
    <dgm:cxn modelId="{7A095C87-5DB0-4F1A-9137-626430982818}" srcId="{043C1399-726D-470D-9559-295E7F5B82C5}" destId="{4917D731-CAC8-4AE0-8849-99951B9BC504}" srcOrd="6" destOrd="0" parTransId="{C863C23D-B956-4C9F-B7E6-20ECDE5173DF}" sibTransId="{01DAA21B-C823-45B6-A707-8E99EB46CFFD}"/>
    <dgm:cxn modelId="{BA082389-DB36-4870-81E0-6094F748C68C}" type="presOf" srcId="{043C1399-726D-470D-9559-295E7F5B82C5}" destId="{69A5FE4F-7D96-40EB-BCDA-DA291FCDDE4C}" srcOrd="0" destOrd="0" presId="urn:microsoft.com/office/officeart/2005/8/layout/vList4"/>
    <dgm:cxn modelId="{B861699A-B3B7-4A6D-A5BE-B8DE66EE9462}" srcId="{043C1399-726D-470D-9559-295E7F5B82C5}" destId="{2F4E3599-B38B-4FFE-9949-585BF8CFE038}" srcOrd="0" destOrd="0" parTransId="{499B177B-A36E-43E1-811D-4E363AA6E46F}" sibTransId="{ED666F7B-7110-43F7-871C-CBBEF7A7091B}"/>
    <dgm:cxn modelId="{8EA3519D-DEAB-4396-86D1-4CB573CC046B}" type="presOf" srcId="{5623834A-696B-42E4-9A6B-0AE7528945CC}" destId="{6E63EBDC-09F6-4B42-83B1-25D023A2E33D}" srcOrd="1" destOrd="0" presId="urn:microsoft.com/office/officeart/2005/8/layout/vList4"/>
    <dgm:cxn modelId="{A824C0A0-BB3F-486D-8CAE-063995D22C59}" type="presOf" srcId="{5EDD4311-015B-414E-ADD2-AB3A98181F82}" destId="{0CB41A79-FA58-4D40-8DA9-C5E81881C059}" srcOrd="1" destOrd="0" presId="urn:microsoft.com/office/officeart/2005/8/layout/vList4"/>
    <dgm:cxn modelId="{FD8B89CF-E6E2-4CCE-8A0D-EAEBBCBA1A89}" type="presOf" srcId="{4917D731-CAC8-4AE0-8849-99951B9BC504}" destId="{EB530875-60E4-4D5E-AFA4-B2FA9722840A}" srcOrd="1" destOrd="0" presId="urn:microsoft.com/office/officeart/2005/8/layout/vList4"/>
    <dgm:cxn modelId="{763FBBE5-CBA2-44F5-B614-91E4FADF3862}" type="presOf" srcId="{4917D731-CAC8-4AE0-8849-99951B9BC504}" destId="{28747D37-4947-4102-B46B-E67C87966EBB}" srcOrd="0" destOrd="0" presId="urn:microsoft.com/office/officeart/2005/8/layout/vList4"/>
    <dgm:cxn modelId="{DEBFB7EE-6358-4DF8-8A54-4E35B0F28CC9}" type="presOf" srcId="{5623834A-696B-42E4-9A6B-0AE7528945CC}" destId="{263CF9D8-FEAA-4ADE-AA8E-7AD306C4732D}" srcOrd="0" destOrd="0" presId="urn:microsoft.com/office/officeart/2005/8/layout/vList4"/>
    <dgm:cxn modelId="{C8C1CDF2-5541-44A9-A529-0D3480D6ED59}" srcId="{043C1399-726D-470D-9559-295E7F5B82C5}" destId="{FBECE91F-0254-4111-9EE1-87914741E100}" srcOrd="2" destOrd="0" parTransId="{B77B4CE9-5EDB-4D64-B58C-892408C38E71}" sibTransId="{67E83CC1-FF9E-4D37-9707-F0057E200D44}"/>
    <dgm:cxn modelId="{A797CCEC-4A02-47B3-975F-22BC34038E25}" type="presParOf" srcId="{69A5FE4F-7D96-40EB-BCDA-DA291FCDDE4C}" destId="{CBA28F8C-E865-4BC1-B598-9A9341A98830}" srcOrd="0" destOrd="0" presId="urn:microsoft.com/office/officeart/2005/8/layout/vList4"/>
    <dgm:cxn modelId="{19ECE3FF-066E-4B69-80E4-38E6ECF14BE5}" type="presParOf" srcId="{CBA28F8C-E865-4BC1-B598-9A9341A98830}" destId="{C643121F-AC8A-4373-9799-668383E448F5}" srcOrd="0" destOrd="0" presId="urn:microsoft.com/office/officeart/2005/8/layout/vList4"/>
    <dgm:cxn modelId="{7BC01120-476A-4203-B9E2-53D95A4D0E75}" type="presParOf" srcId="{CBA28F8C-E865-4BC1-B598-9A9341A98830}" destId="{9538B107-EE65-49D0-9F5D-5598CD715114}" srcOrd="1" destOrd="0" presId="urn:microsoft.com/office/officeart/2005/8/layout/vList4"/>
    <dgm:cxn modelId="{A387B8E6-660D-46E9-887E-9D721BCC784A}" type="presParOf" srcId="{CBA28F8C-E865-4BC1-B598-9A9341A98830}" destId="{99E2C09B-A36C-496A-A2AE-489645AB6C3F}" srcOrd="2" destOrd="0" presId="urn:microsoft.com/office/officeart/2005/8/layout/vList4"/>
    <dgm:cxn modelId="{7AC499D8-79C4-4CA9-8959-E58DD8D0C528}" type="presParOf" srcId="{69A5FE4F-7D96-40EB-BCDA-DA291FCDDE4C}" destId="{967C0810-67CE-4A63-8F82-8F25C00631BF}" srcOrd="1" destOrd="0" presId="urn:microsoft.com/office/officeart/2005/8/layout/vList4"/>
    <dgm:cxn modelId="{E85AFCA5-392C-45E2-9B5C-A0D645424396}" type="presParOf" srcId="{69A5FE4F-7D96-40EB-BCDA-DA291FCDDE4C}" destId="{F61BDD91-9CC5-411E-8924-44F160F78817}" srcOrd="2" destOrd="0" presId="urn:microsoft.com/office/officeart/2005/8/layout/vList4"/>
    <dgm:cxn modelId="{E34718E8-7E9F-4DAD-AD02-B539A0B3E102}" type="presParOf" srcId="{F61BDD91-9CC5-411E-8924-44F160F78817}" destId="{263CF9D8-FEAA-4ADE-AA8E-7AD306C4732D}" srcOrd="0" destOrd="0" presId="urn:microsoft.com/office/officeart/2005/8/layout/vList4"/>
    <dgm:cxn modelId="{F63CAEDA-19C0-419B-B0ED-7D562C291CFC}" type="presParOf" srcId="{F61BDD91-9CC5-411E-8924-44F160F78817}" destId="{7CC3D154-8893-4B64-A075-0FFEF94DB834}" srcOrd="1" destOrd="0" presId="urn:microsoft.com/office/officeart/2005/8/layout/vList4"/>
    <dgm:cxn modelId="{F997A3D2-BEC5-4E02-A31C-A71C296E8C4D}" type="presParOf" srcId="{F61BDD91-9CC5-411E-8924-44F160F78817}" destId="{6E63EBDC-09F6-4B42-83B1-25D023A2E33D}" srcOrd="2" destOrd="0" presId="urn:microsoft.com/office/officeart/2005/8/layout/vList4"/>
    <dgm:cxn modelId="{D3ABE352-0D80-47ED-87C3-6DE39CCFC796}" type="presParOf" srcId="{69A5FE4F-7D96-40EB-BCDA-DA291FCDDE4C}" destId="{25B96175-AEB3-410B-A769-05CC1933B30A}" srcOrd="3" destOrd="0" presId="urn:microsoft.com/office/officeart/2005/8/layout/vList4"/>
    <dgm:cxn modelId="{12AB901B-161A-4C4E-A178-65399C00D032}" type="presParOf" srcId="{69A5FE4F-7D96-40EB-BCDA-DA291FCDDE4C}" destId="{1694FB6E-DF63-4C13-B940-B67A7A5C9604}" srcOrd="4" destOrd="0" presId="urn:microsoft.com/office/officeart/2005/8/layout/vList4"/>
    <dgm:cxn modelId="{103FA1D7-FF6C-4365-BEB0-78F158B42EE5}" type="presParOf" srcId="{1694FB6E-DF63-4C13-B940-B67A7A5C9604}" destId="{1291B735-C076-4461-BB89-248D762EF6F7}" srcOrd="0" destOrd="0" presId="urn:microsoft.com/office/officeart/2005/8/layout/vList4"/>
    <dgm:cxn modelId="{04668A67-6FB6-491E-B6D6-2862E0F3F283}" type="presParOf" srcId="{1694FB6E-DF63-4C13-B940-B67A7A5C9604}" destId="{DDB3EC3B-5C73-4A6D-A5F5-14CA1F2861F5}" srcOrd="1" destOrd="0" presId="urn:microsoft.com/office/officeart/2005/8/layout/vList4"/>
    <dgm:cxn modelId="{9A34EA28-5C8C-4686-8564-BCB87749F5C2}" type="presParOf" srcId="{1694FB6E-DF63-4C13-B940-B67A7A5C9604}" destId="{D09503A3-5CBD-49C4-BF83-E4FF9F2C6998}" srcOrd="2" destOrd="0" presId="urn:microsoft.com/office/officeart/2005/8/layout/vList4"/>
    <dgm:cxn modelId="{09F2C180-13CA-4B7A-966E-E6B9D6A301E9}" type="presParOf" srcId="{69A5FE4F-7D96-40EB-BCDA-DA291FCDDE4C}" destId="{122C65F4-DC5C-4736-AB37-3F488BC92617}" srcOrd="5" destOrd="0" presId="urn:microsoft.com/office/officeart/2005/8/layout/vList4"/>
    <dgm:cxn modelId="{988A994E-123D-4F7E-B5B1-7099440A0E24}" type="presParOf" srcId="{69A5FE4F-7D96-40EB-BCDA-DA291FCDDE4C}" destId="{BD11B955-2A3B-48DF-A629-83B509077FCA}" srcOrd="6" destOrd="0" presId="urn:microsoft.com/office/officeart/2005/8/layout/vList4"/>
    <dgm:cxn modelId="{68E5C408-0C46-4BD4-8EB9-1D8BA19C87A7}" type="presParOf" srcId="{BD11B955-2A3B-48DF-A629-83B509077FCA}" destId="{D9B037B8-252F-4946-8A75-6DE0D8172381}" srcOrd="0" destOrd="0" presId="urn:microsoft.com/office/officeart/2005/8/layout/vList4"/>
    <dgm:cxn modelId="{D53E6A06-4072-49F5-9C63-A6A0C3A83694}" type="presParOf" srcId="{BD11B955-2A3B-48DF-A629-83B509077FCA}" destId="{496CCAE7-4740-4432-8899-C78F2FF5B981}" srcOrd="1" destOrd="0" presId="urn:microsoft.com/office/officeart/2005/8/layout/vList4"/>
    <dgm:cxn modelId="{8BB87CCD-4CCC-40BB-BA9A-3B489AF51316}" type="presParOf" srcId="{BD11B955-2A3B-48DF-A629-83B509077FCA}" destId="{0CB41A79-FA58-4D40-8DA9-C5E81881C059}" srcOrd="2" destOrd="0" presId="urn:microsoft.com/office/officeart/2005/8/layout/vList4"/>
    <dgm:cxn modelId="{D7E6FFD0-6790-49B0-BC2C-E9EF39DC72A5}" type="presParOf" srcId="{69A5FE4F-7D96-40EB-BCDA-DA291FCDDE4C}" destId="{1D30C93C-ACB6-4C54-A998-BAA09D1DD534}" srcOrd="7" destOrd="0" presId="urn:microsoft.com/office/officeart/2005/8/layout/vList4"/>
    <dgm:cxn modelId="{26AD315F-C6E5-46D7-A3DF-42DF6EA6CAC7}" type="presParOf" srcId="{69A5FE4F-7D96-40EB-BCDA-DA291FCDDE4C}" destId="{B8CF1819-0D7C-49B5-8261-0503CE5538A2}" srcOrd="8" destOrd="0" presId="urn:microsoft.com/office/officeart/2005/8/layout/vList4"/>
    <dgm:cxn modelId="{E2D7915C-9D15-4C49-8D84-703C7832403C}" type="presParOf" srcId="{B8CF1819-0D7C-49B5-8261-0503CE5538A2}" destId="{C974719F-B346-4825-9D41-F09EA96CC34E}" srcOrd="0" destOrd="0" presId="urn:microsoft.com/office/officeart/2005/8/layout/vList4"/>
    <dgm:cxn modelId="{92E77C7C-266B-4A74-BBE1-07302C23C325}" type="presParOf" srcId="{B8CF1819-0D7C-49B5-8261-0503CE5538A2}" destId="{25CE39D9-4230-44D9-938B-F184DE13B44C}" srcOrd="1" destOrd="0" presId="urn:microsoft.com/office/officeart/2005/8/layout/vList4"/>
    <dgm:cxn modelId="{B3BEBDA6-DAAF-4AF0-9C2F-950586E45C08}" type="presParOf" srcId="{B8CF1819-0D7C-49B5-8261-0503CE5538A2}" destId="{E639A011-BB69-4F17-B807-4B95C245973E}" srcOrd="2" destOrd="0" presId="urn:microsoft.com/office/officeart/2005/8/layout/vList4"/>
    <dgm:cxn modelId="{5068F77A-830C-4AC5-9312-FB117412A491}" type="presParOf" srcId="{69A5FE4F-7D96-40EB-BCDA-DA291FCDDE4C}" destId="{518A5406-8336-447A-9A76-144DD82AD5AA}" srcOrd="9" destOrd="0" presId="urn:microsoft.com/office/officeart/2005/8/layout/vList4"/>
    <dgm:cxn modelId="{3522CB6E-7BC2-46BD-ADEE-8FB8DE8B8531}" type="presParOf" srcId="{69A5FE4F-7D96-40EB-BCDA-DA291FCDDE4C}" destId="{C451708F-0402-4C3D-AE16-4248FD0B2170}" srcOrd="10" destOrd="0" presId="urn:microsoft.com/office/officeart/2005/8/layout/vList4"/>
    <dgm:cxn modelId="{74DFB254-754C-4902-BF65-CED38ED3AD89}" type="presParOf" srcId="{C451708F-0402-4C3D-AE16-4248FD0B2170}" destId="{331C0A2C-6E91-47C4-BB8C-FCEEC7855B5C}" srcOrd="0" destOrd="0" presId="urn:microsoft.com/office/officeart/2005/8/layout/vList4"/>
    <dgm:cxn modelId="{0996381F-855D-4204-AEBD-5149392562AC}" type="presParOf" srcId="{C451708F-0402-4C3D-AE16-4248FD0B2170}" destId="{986B36D1-2F6A-41B8-8185-EA2760C30A97}" srcOrd="1" destOrd="0" presId="urn:microsoft.com/office/officeart/2005/8/layout/vList4"/>
    <dgm:cxn modelId="{42F3B09B-EB6F-462D-83AC-B135669A94B6}" type="presParOf" srcId="{C451708F-0402-4C3D-AE16-4248FD0B2170}" destId="{0CFEAEF1-75C5-4842-B661-1E1444FDCB09}" srcOrd="2" destOrd="0" presId="urn:microsoft.com/office/officeart/2005/8/layout/vList4"/>
    <dgm:cxn modelId="{EED60230-8181-4D5F-8292-EFE06A984541}" type="presParOf" srcId="{69A5FE4F-7D96-40EB-BCDA-DA291FCDDE4C}" destId="{D9265685-B630-406E-9D10-0B5537D7B332}" srcOrd="11" destOrd="0" presId="urn:microsoft.com/office/officeart/2005/8/layout/vList4"/>
    <dgm:cxn modelId="{3FF4AE69-AA87-4A1C-9BCF-339F301B6B9A}" type="presParOf" srcId="{69A5FE4F-7D96-40EB-BCDA-DA291FCDDE4C}" destId="{1C3DF4D4-676D-4A61-86B7-120E66C4E458}" srcOrd="12" destOrd="0" presId="urn:microsoft.com/office/officeart/2005/8/layout/vList4"/>
    <dgm:cxn modelId="{32D57399-83FD-43A4-8293-E5F5E74D9553}" type="presParOf" srcId="{1C3DF4D4-676D-4A61-86B7-120E66C4E458}" destId="{28747D37-4947-4102-B46B-E67C87966EBB}" srcOrd="0" destOrd="0" presId="urn:microsoft.com/office/officeart/2005/8/layout/vList4"/>
    <dgm:cxn modelId="{3C4E68DD-4B9F-48CA-8F8A-E9212FD3DBE0}" type="presParOf" srcId="{1C3DF4D4-676D-4A61-86B7-120E66C4E458}" destId="{4E30D802-0189-48E3-BCE3-D227D650C5ED}" srcOrd="1" destOrd="0" presId="urn:microsoft.com/office/officeart/2005/8/layout/vList4"/>
    <dgm:cxn modelId="{3FF908AF-593B-4F6C-82DB-D35594255DE1}" type="presParOf" srcId="{1C3DF4D4-676D-4A61-86B7-120E66C4E458}" destId="{EB530875-60E4-4D5E-AFA4-B2FA972284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121F-AC8A-4373-9799-668383E448F5}">
      <dsp:nvSpPr>
        <dsp:cNvPr id="0" name=""/>
        <dsp:cNvSpPr/>
      </dsp:nvSpPr>
      <dsp:spPr>
        <a:xfrm>
          <a:off x="0" y="0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Desarrolla una amistad con las personas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0"/>
        <a:ext cx="5007049" cy="864228"/>
      </dsp:txXfrm>
    </dsp:sp>
    <dsp:sp modelId="{9538B107-EE65-49D0-9F5D-5598CD715114}">
      <dsp:nvSpPr>
        <dsp:cNvPr id="0" name=""/>
        <dsp:cNvSpPr/>
      </dsp:nvSpPr>
      <dsp:spPr>
        <a:xfrm>
          <a:off x="86422" y="8642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CF9D8-FEAA-4ADE-AA8E-7AD306C4732D}">
      <dsp:nvSpPr>
        <dsp:cNvPr id="0" name=""/>
        <dsp:cNvSpPr/>
      </dsp:nvSpPr>
      <dsp:spPr>
        <a:xfrm>
          <a:off x="0" y="950651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8290"/>
                <a:satOff val="-762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8290"/>
                <a:satOff val="-762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8290"/>
                <a:satOff val="-762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Ora para que el Espíritu Santo obre en el corazón de esas personas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950651"/>
        <a:ext cx="5007049" cy="864228"/>
      </dsp:txXfrm>
    </dsp:sp>
    <dsp:sp modelId="{7CC3D154-8893-4B64-A075-0FFEF94DB834}">
      <dsp:nvSpPr>
        <dsp:cNvPr id="0" name=""/>
        <dsp:cNvSpPr/>
      </dsp:nvSpPr>
      <dsp:spPr>
        <a:xfrm>
          <a:off x="86422" y="1037074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1B735-C076-4461-BB89-248D762EF6F7}">
      <dsp:nvSpPr>
        <dsp:cNvPr id="0" name=""/>
        <dsp:cNvSpPr/>
      </dsp:nvSpPr>
      <dsp:spPr>
        <a:xfrm>
          <a:off x="0" y="1901303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580"/>
                <a:satOff val="-1525"/>
                <a:lumOff val="3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6580"/>
                <a:satOff val="-1525"/>
                <a:lumOff val="3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6580"/>
                <a:satOff val="-1525"/>
                <a:lumOff val="3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Busca maneras naturales de hablar de tus propias experiencias de fe o de ofrecer una oración por esas personas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1901303"/>
        <a:ext cx="5007049" cy="864228"/>
      </dsp:txXfrm>
    </dsp:sp>
    <dsp:sp modelId="{DDB3EC3B-5C73-4A6D-A5F5-14CA1F2861F5}">
      <dsp:nvSpPr>
        <dsp:cNvPr id="0" name=""/>
        <dsp:cNvSpPr/>
      </dsp:nvSpPr>
      <dsp:spPr>
        <a:xfrm>
          <a:off x="86422" y="1987726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037B8-252F-4946-8A75-6DE0D8172381}">
      <dsp:nvSpPr>
        <dsp:cNvPr id="0" name=""/>
        <dsp:cNvSpPr/>
      </dsp:nvSpPr>
      <dsp:spPr>
        <a:xfrm>
          <a:off x="0" y="2851954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94870"/>
                <a:satOff val="-2287"/>
                <a:lumOff val="52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4870"/>
                <a:satOff val="-2287"/>
                <a:lumOff val="52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4870"/>
                <a:satOff val="-2287"/>
                <a:lumOff val="52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/>
                </a:outerShdw>
              </a:effectLst>
            </a:rPr>
            <a:t>Busca formas de poner en contacto a tu nuevo amigo con otras personas de tu iglesia</a:t>
          </a:r>
          <a:endParaRPr lang="es-ES" sz="2000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2851954"/>
        <a:ext cx="5007049" cy="864228"/>
      </dsp:txXfrm>
    </dsp:sp>
    <dsp:sp modelId="{496CCAE7-4740-4432-8899-C78F2FF5B981}">
      <dsp:nvSpPr>
        <dsp:cNvPr id="0" name=""/>
        <dsp:cNvSpPr/>
      </dsp:nvSpPr>
      <dsp:spPr>
        <a:xfrm>
          <a:off x="86422" y="2938377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4719F-B346-4825-9D41-F09EA96CC34E}">
      <dsp:nvSpPr>
        <dsp:cNvPr id="0" name=""/>
        <dsp:cNvSpPr/>
      </dsp:nvSpPr>
      <dsp:spPr>
        <a:xfrm>
          <a:off x="0" y="3802606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93160"/>
                <a:satOff val="-3050"/>
                <a:lumOff val="70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93160"/>
                <a:satOff val="-3050"/>
                <a:lumOff val="70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93160"/>
                <a:satOff val="-3050"/>
                <a:lumOff val="70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Ora acerca de las necesidades o preguntas específicas que pueda tener tu nuevo amigo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3802606"/>
        <a:ext cx="5007049" cy="864228"/>
      </dsp:txXfrm>
    </dsp:sp>
    <dsp:sp modelId="{25CE39D9-4230-44D9-938B-F184DE13B44C}">
      <dsp:nvSpPr>
        <dsp:cNvPr id="0" name=""/>
        <dsp:cNvSpPr/>
      </dsp:nvSpPr>
      <dsp:spPr>
        <a:xfrm>
          <a:off x="86422" y="3889029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1C0A2C-6E91-47C4-BB8C-FCEEC7855B5C}">
      <dsp:nvSpPr>
        <dsp:cNvPr id="0" name=""/>
        <dsp:cNvSpPr/>
      </dsp:nvSpPr>
      <dsp:spPr>
        <a:xfrm>
          <a:off x="0" y="4753257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91450"/>
                <a:satOff val="-3812"/>
                <a:lumOff val="88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91450"/>
                <a:satOff val="-3812"/>
                <a:lumOff val="88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91450"/>
                <a:satOff val="-3812"/>
                <a:lumOff val="88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Busca una oportunidad para mostrarle cómo la Biblia ofrece consuelo, consejo y orientación a nuestra vida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4753257"/>
        <a:ext cx="5007049" cy="864228"/>
      </dsp:txXfrm>
    </dsp:sp>
    <dsp:sp modelId="{986B36D1-2F6A-41B8-8185-EA2760C30A97}">
      <dsp:nvSpPr>
        <dsp:cNvPr id="0" name=""/>
        <dsp:cNvSpPr/>
      </dsp:nvSpPr>
      <dsp:spPr>
        <a:xfrm>
          <a:off x="86422" y="4839680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47D37-4947-4102-B46B-E67C87966EBB}">
      <dsp:nvSpPr>
        <dsp:cNvPr id="0" name=""/>
        <dsp:cNvSpPr/>
      </dsp:nvSpPr>
      <dsp:spPr>
        <a:xfrm>
          <a:off x="0" y="5703909"/>
          <a:ext cx="6366841" cy="864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789741"/>
                <a:satOff val="-4575"/>
                <a:lumOff val="105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89741"/>
                <a:satOff val="-4575"/>
                <a:lumOff val="105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89741"/>
                <a:satOff val="-4575"/>
                <a:lumOff val="105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Cuando llegue el momento, pregunta a tu amigo si le gustaría estudiar la Biblia y ser bautizado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359791" y="5703909"/>
        <a:ext cx="5007049" cy="864228"/>
      </dsp:txXfrm>
    </dsp:sp>
    <dsp:sp modelId="{4E30D802-0189-48E3-BCE3-D227D650C5ED}">
      <dsp:nvSpPr>
        <dsp:cNvPr id="0" name=""/>
        <dsp:cNvSpPr/>
      </dsp:nvSpPr>
      <dsp:spPr>
        <a:xfrm>
          <a:off x="86422" y="5790332"/>
          <a:ext cx="1273368" cy="6913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20067-40BC-0543-147F-217551F4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A97DA-0C08-0A48-CAEF-1C7D611F9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910C6-21CF-9929-D35F-F8E91E6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40C50-F437-2682-AB72-1750D83E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B3EEF-64FA-453C-DF6E-6A46D00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852EA-BF0E-06B7-B3C3-B4F57AC5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83805-82FE-0138-37D4-D0ECB8F1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F57E4-F153-7D5F-F1BB-DC22E8A3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D5E54-B515-0D18-AEAE-1281C8D7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6550A-00D8-6851-0D82-E5938FBA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5C6575-7800-8CFF-3349-2DBC9077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C05337-6767-71DB-2FDA-CBA672E7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58261-9726-7E88-0170-4099869A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5F57D-45EB-718B-63CD-9F399FD1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5254C-C3B6-D18B-2DF8-E5382DE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3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8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3ADD-AFCD-185C-1A8C-CC524DD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1E1C26-7C26-5C31-D4CB-E7DCFEC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68C09-8C35-8EF2-15F8-FED912AF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1D24B-6469-A44A-4054-DBB2A4B1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AB00A-82BB-F888-ADC9-6FD1A2F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2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DA1D2-ED61-E396-0966-5E034EBA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9EAF9-A71A-19DA-2B14-49085DE8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E3FDE-E8D4-2A25-E40C-1D7E1C2C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FA323-1AEF-02CA-64FB-B409128C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5C741-D48E-449D-0EDA-7B1B7C0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7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04A5B-9D15-25F8-C95E-E0ADA69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A5B67-A44E-F7CC-AFB1-44936432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F9B43-D6D3-302F-CDB9-F73B7F82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E3062-6030-DDD7-9A48-39F098ED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E4E89-DEC1-E3AA-6039-49882EA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9916B-D4F5-8F6A-6867-6D9C5833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448F-6715-A97E-B68C-42D24FF0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2A3C9-1B37-AA93-4BC6-924300DA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93F7EE-9F1C-E604-E764-228694A75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3BDA8-C9ED-1AF4-CE35-4CEA4C42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C630AF-5347-17C0-E063-738E918C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AB5214-CB74-2B95-C9F1-DA49A25F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E310E1-8333-823C-D41E-ADBF017A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E7C987-8251-2E1B-D641-EC8197AD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BF967-6B5A-5BD1-4AE3-9574CE3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8EB60-9D0E-2A2A-4B25-2FEE1A1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BA53DA-69C8-FB78-DE76-C41ADB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28E112-FE0B-DA2B-6F59-F37BD31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DBFE4E-B322-3BC0-591F-B74B9B69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8B4DB7-7E9E-92C9-1F91-0540570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E36CB9-6637-2A3E-B1CB-DD463A9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3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B311-CCA5-1D0D-2FF7-71381EEB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C97C2-854E-73B0-3610-2BF402B2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7D968D-8F69-9D77-B199-B9FCA41C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3874D-4768-3B63-A2AF-6B88EECD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1BA34-9DD9-E19C-5615-0A318ED7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E1EF48-6633-C68E-75E8-A1351E4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863D7-80C9-CC76-D39D-56B772EE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BAA80A-7359-1718-B7A3-D794BB2A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8552A-75FB-B025-DFD8-4C41B0D5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56E52-DF2D-6514-1660-147EA86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144E2-B6DA-87B2-6F28-1E177947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6ECCC4-7AC5-8692-1E6E-56A7AA98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187C1-8B0D-7CBD-F08D-7224F6E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EE8BB-4B6C-82AB-F5D1-E30A7B4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A11BE-3F67-6AA0-BE6E-05B217A3E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7A625-535D-4F2E-B962-227BFF52C561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E0E25-162C-B5BB-6009-CD071C94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F43F9-27D3-F612-586C-949D92F3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93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03/05/2026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8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EC94AA-C3C2-2BDF-A139-7149B233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31640"/>
            <a:ext cx="12192000" cy="736551"/>
          </a:xfrm>
          <a:prstGeom prst="rect">
            <a:avLst/>
          </a:prstGeom>
          <a:solidFill>
            <a:srgbClr val="FFFF99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4BED776-3D84-607E-5D7A-467E9DE3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5348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DAF6142-B076-D604-F418-135083AE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4635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AAD79BC-A7DA-4245-8E60-05BB191E10C7}"/>
              </a:ext>
            </a:extLst>
          </p:cNvPr>
          <p:cNvSpPr txBox="1"/>
          <p:nvPr/>
        </p:nvSpPr>
        <p:spPr>
          <a:xfrm>
            <a:off x="8543117" y="6471821"/>
            <a:ext cx="364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Lección 12 para el 20 de junio de 2026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CCAE40-E535-E258-EDF4-82E3ECB91426}"/>
              </a:ext>
            </a:extLst>
          </p:cNvPr>
          <p:cNvSpPr txBox="1"/>
          <p:nvPr/>
        </p:nvSpPr>
        <p:spPr>
          <a:xfrm>
            <a:off x="0" y="558165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es-ES" sz="5400" b="1" spc="1000" dirty="0">
                <a:ln w="9525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</a:rPr>
              <a:t>COMPÁRTELO</a:t>
            </a:r>
          </a:p>
        </p:txBody>
      </p:sp>
    </p:spTree>
    <p:extLst>
      <p:ext uri="{BB962C8B-B14F-4D97-AF65-F5344CB8AC3E}">
        <p14:creationId xmlns:p14="http://schemas.microsoft.com/office/powerpoint/2010/main" val="10717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69966FF2-CCC8-38EF-7D14-4651D4CD4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13803"/>
          </a:xfrm>
          <a:prstGeom prst="rect">
            <a:avLst/>
          </a:prstGeom>
          <a:blipFill dpi="0" rotWithShape="1">
            <a:blip r:embed="rId3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B5DF63-BF91-1731-079F-CA5C5E2E3B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24" y="1653559"/>
            <a:ext cx="5067450" cy="2653748"/>
          </a:xfrm>
          <a:prstGeom prst="rect">
            <a:avLst/>
          </a:prstGeom>
          <a:ln>
            <a:noFill/>
          </a:ln>
          <a:effectLst>
            <a:reflection blurRad="12700" stA="30000" endPos="13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71AFBC-97C0-7A40-A3EB-3A9EA9218F12}"/>
              </a:ext>
            </a:extLst>
          </p:cNvPr>
          <p:cNvSpPr txBox="1"/>
          <p:nvPr/>
        </p:nvSpPr>
        <p:spPr>
          <a:xfrm>
            <a:off x="0" y="-795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DIOS BUSCA A SUS HIJOS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6FC66-F9A6-3ABA-B052-2C75D3FC6354}"/>
              </a:ext>
            </a:extLst>
          </p:cNvPr>
          <p:cNvSpPr txBox="1"/>
          <p:nvPr/>
        </p:nvSpPr>
        <p:spPr>
          <a:xfrm>
            <a:off x="1163499" y="640778"/>
            <a:ext cx="9865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“¿Acaso no es Efraín mi hijo amado? ¿Acaso no es mi niño preferido? Cada vez que lo reprendo, vuelvo a acordarme de él. Por él mi corazón se conmueve; por él siento mucha compasión —afirma el SEÑOR—”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(Jeremías 31:20 </a:t>
            </a:r>
            <a:r>
              <a:rPr lang="es-ES" sz="1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8FE12C-C9B7-0B2F-6761-22A02139524C}"/>
              </a:ext>
            </a:extLst>
          </p:cNvPr>
          <p:cNvSpPr txBox="1"/>
          <p:nvPr/>
        </p:nvSpPr>
        <p:spPr>
          <a:xfrm>
            <a:off x="4785370" y="1633681"/>
            <a:ext cx="4653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un momento determinado, el pueblo de Dios se dividió: Efraín (el reino del norte) abandonó a Dios; Judá (el reino del sur) mantuvo su fidelidad.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DDD9CE-DEC0-1775-287C-76316C83C7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7569" y="1884112"/>
            <a:ext cx="2494107" cy="217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2BC21A-145B-4FDF-B287-8B9BE6F16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3939" y="4697240"/>
            <a:ext cx="2897738" cy="201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8E6D2F5-29B6-01C7-859B-BA0E5ECEF7A6}"/>
              </a:ext>
            </a:extLst>
          </p:cNvPr>
          <p:cNvSpPr txBox="1"/>
          <p:nvPr/>
        </p:nvSpPr>
        <p:spPr>
          <a:xfrm>
            <a:off x="0" y="4829790"/>
            <a:ext cx="9153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los que sirvieron a Dios y luego le abandonaron, Dios los sigue llamando con amor. Son sus hijos y los ama, e insistentemente les insta a volverse a Él.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BC4B57-529E-F917-4BFE-11E0CBD8A6F6}"/>
              </a:ext>
            </a:extLst>
          </p:cNvPr>
          <p:cNvSpPr txBox="1"/>
          <p:nvPr/>
        </p:nvSpPr>
        <p:spPr>
          <a:xfrm>
            <a:off x="4785370" y="2923959"/>
            <a:ext cx="4653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pesar de su abandono, Dios siguió considerando a Efraín como su hijo amado (Jer. 31:20). Incluso representó a su abuela, Raquel, como llorando por sus hijos, muertos en sus pecados (Jer. 31:15).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C8B7EF-096B-DACC-75FE-CED3A04B284F}"/>
              </a:ext>
            </a:extLst>
          </p:cNvPr>
          <p:cNvSpPr txBox="1"/>
          <p:nvPr/>
        </p:nvSpPr>
        <p:spPr>
          <a:xfrm>
            <a:off x="0" y="5504516"/>
            <a:ext cx="9086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Tal vez algunos de nuestros propios hijos, que conocieron la fe, la han abandonado. Lejos de volverles la espalda, debemos seguir amándolos y hablándoles bondadosamente. Dios nos recuerda que ellos son objeto de su más tierna compasión, y desea fervientemente que se vuelvan a Él.</a:t>
            </a:r>
          </a:p>
        </p:txBody>
      </p:sp>
    </p:spTree>
    <p:extLst>
      <p:ext uri="{BB962C8B-B14F-4D97-AF65-F5344CB8AC3E}">
        <p14:creationId xmlns:p14="http://schemas.microsoft.com/office/powerpoint/2010/main" val="3838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8E48C5E-0C09-E4FC-0C30-811660F70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57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0240B7-AA4C-E3D9-0F84-8701F865D3A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4000">
                      <a:srgbClr val="FFFF99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NOSOTROS BUSCAMOS AL QUE SE FUE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83A46-25C2-2230-7C6D-834EBEDA3963}"/>
              </a:ext>
            </a:extLst>
          </p:cNvPr>
          <p:cNvSpPr txBox="1"/>
          <p:nvPr/>
        </p:nvSpPr>
        <p:spPr>
          <a:xfrm>
            <a:off x="1404937" y="645616"/>
            <a:ext cx="9382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“Yo los dispersé entre las naciones, pero, aun estando lejos, se acordarán de mí y un día volverán con sus hijos” 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(Zacarías 10:9 </a:t>
            </a:r>
            <a:r>
              <a:rPr lang="es-ES" sz="1100" b="1" dirty="0" err="1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es-ES" sz="1400" b="1" dirty="0">
                <a:solidFill>
                  <a:srgbClr val="FEEA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F4EF59-0A4E-8CF6-76EE-7EF6E721D4A8}"/>
              </a:ext>
            </a:extLst>
          </p:cNvPr>
          <p:cNvSpPr txBox="1"/>
          <p:nvPr/>
        </p:nvSpPr>
        <p:spPr>
          <a:xfrm>
            <a:off x="3962816" y="1411681"/>
            <a:ext cx="8229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Nuestro cónyuge; nuestro hijo; nuestra hija; nuestro amigo; nuestra amiga; nuestro vecino o vecina; aquel hermano o hermana que se sentaba en ese banco… Un día adoraban junto a nosotros, pero ahora ¿dónde están?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EBC732-5A8E-302E-2D65-2294C985B5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1500782"/>
            <a:ext cx="3694030" cy="24460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8B222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8A374D-DD6D-73FA-E734-04EA68933B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9" y="4171398"/>
            <a:ext cx="3694030" cy="2510786"/>
          </a:xfrm>
          <a:prstGeom prst="round2DiagRect">
            <a:avLst>
              <a:gd name="adj1" fmla="val 0"/>
              <a:gd name="adj2" fmla="val 12667"/>
            </a:avLst>
          </a:prstGeom>
          <a:ln w="38100" cap="sq">
            <a:solidFill>
              <a:srgbClr val="FFFF99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79E2F4-748A-2048-98C0-4B99C920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4500" y="3703215"/>
            <a:ext cx="3514432" cy="2978969"/>
          </a:xfrm>
          <a:prstGeom prst="round2DiagRect">
            <a:avLst>
              <a:gd name="adj1" fmla="val 16667"/>
              <a:gd name="adj2" fmla="val 13679"/>
            </a:avLst>
          </a:prstGeom>
          <a:ln w="38100" cap="sq">
            <a:gradFill flip="none" rotWithShape="1">
              <a:gsLst>
                <a:gs pos="0">
                  <a:srgbClr val="FFFF99"/>
                </a:gs>
                <a:gs pos="27000">
                  <a:srgbClr val="FFFF99"/>
                </a:gs>
                <a:gs pos="63000">
                  <a:srgbClr val="8B2229"/>
                </a:gs>
                <a:gs pos="100000">
                  <a:srgbClr val="8B2229"/>
                </a:gs>
              </a:gsLst>
              <a:lin ang="5400000" scaled="1"/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4589A9A-B946-D51B-A3B4-A1E138580533}"/>
              </a:ext>
            </a:extLst>
          </p:cNvPr>
          <p:cNvSpPr txBox="1"/>
          <p:nvPr/>
        </p:nvSpPr>
        <p:spPr>
          <a:xfrm>
            <a:off x="3962816" y="3674263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Nuestro deber es ir a buscarlos y traerlos de nuevo al redil. ¿Cómo hacerlo? En </a:t>
            </a:r>
            <a:r>
              <a:rPr lang="es-ES" sz="2000" b="1"/>
              <a:t>primer lugar</a:t>
            </a:r>
            <a:r>
              <a:rPr lang="es-ES" sz="2000" b="1" dirty="0"/>
              <a:t>, orando. En segundo lugar, siendo un ejemplo de amor y bondad hacia ellos.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AE42B6-F5AD-1309-E9BB-A72739EB3A9C}"/>
              </a:ext>
            </a:extLst>
          </p:cNvPr>
          <p:cNvSpPr txBox="1"/>
          <p:nvPr/>
        </p:nvSpPr>
        <p:spPr>
          <a:xfrm>
            <a:off x="3962815" y="2696860"/>
            <a:ext cx="82291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Hay muchas razones por las cuales las personas abandonan la iglesia. No somos llamados a juzgar sus razones, criticar sus motivos, u olvidarnos sin más de ellos.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021739-B33C-8BDF-66A8-E362590B705F}"/>
              </a:ext>
            </a:extLst>
          </p:cNvPr>
          <p:cNvSpPr txBox="1"/>
          <p:nvPr/>
        </p:nvSpPr>
        <p:spPr>
          <a:xfrm>
            <a:off x="3962815" y="5267220"/>
            <a:ext cx="4379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 testimonio de tu vida, de tus acciones, palabras y oraciones por quien se ha alejado de Dios puede cambiar radicalmente su vida y su futuro.</a:t>
            </a:r>
          </a:p>
        </p:txBody>
      </p:sp>
    </p:spTree>
    <p:extLst>
      <p:ext uri="{BB962C8B-B14F-4D97-AF65-F5344CB8AC3E}">
        <p14:creationId xmlns:p14="http://schemas.microsoft.com/office/powerpoint/2010/main" val="412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DDE-A3B8-3A53-7D1D-5B09D716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F41FDC-7537-8A33-F9CF-CEABA759919C}"/>
              </a:ext>
            </a:extLst>
          </p:cNvPr>
          <p:cNvSpPr txBox="1"/>
          <p:nvPr/>
        </p:nvSpPr>
        <p:spPr>
          <a:xfrm>
            <a:off x="1171575" y="623052"/>
            <a:ext cx="984885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“Dios podría haber encomendado a los ángeles del cielo el mensaje del Evangelio y todo el ministerio de amor. Podría haber empleado otros medios para llevar a cabo su propósito. Pero en su amor infinito quiso hacernos colaboradores con Él, con Cristo y con los ángeles, para que compartiésemos la bendición, el gozo y la elevación espiritual que resultan de este abnegado ministerio.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Si trabajáis como Cristo quiere que sus discípulos trabajen y ganen almas para Él, sentiréis la necesidad de una experiencia más profunda y de un conocimiento más amplio de las cosas divinas, y tendréis hambre y sed de justicia. Intercederéis con Dios y vuestra fe se robustecerá; vuestra alma beberá en abundancia de la fuente de salvación. El encontrar oposición y pruebas os llevará a leer la Escritura y a orar. Creceréis en la gracia y en el conocimiento de Cristo y adquiriréis una rica experiencia”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6F1C7-6B6A-AEB4-7143-EE3CB823570A}"/>
              </a:ext>
            </a:extLst>
          </p:cNvPr>
          <p:cNvSpPr txBox="1"/>
          <p:nvPr/>
        </p:nvSpPr>
        <p:spPr>
          <a:xfrm>
            <a:off x="7294761" y="6065671"/>
            <a:ext cx="356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camino a Cristo, p. 79-80)</a:t>
            </a:r>
          </a:p>
        </p:txBody>
      </p:sp>
    </p:spTree>
    <p:extLst>
      <p:ext uri="{BB962C8B-B14F-4D97-AF65-F5344CB8AC3E}">
        <p14:creationId xmlns:p14="http://schemas.microsoft.com/office/powerpoint/2010/main" val="1214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71475" y="428177"/>
            <a:ext cx="36195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“Dios, el Señor, me dio lengua de sabios para saber hablar palabra de aliento al cansado; mañana tras mañana me despierta el oído para que oiga como los sabios”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(Isaías 50:4)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B85925-7D12-7EC5-FBC8-270BAC587D8B}"/>
              </a:ext>
            </a:extLst>
          </p:cNvPr>
          <p:cNvSpPr txBox="1"/>
          <p:nvPr/>
        </p:nvSpPr>
        <p:spPr>
          <a:xfrm>
            <a:off x="7191375" y="3429000"/>
            <a:ext cx="481965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A70FDB"/>
                </a:solidFill>
              </a:rPr>
              <a:t>¿Qué debemos compartir?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gran comisión.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00A44E"/>
                </a:solidFill>
              </a:rPr>
              <a:t>¿Cómo podemos compartir?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Imitando a Jesús.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Cultivando la amistad.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C64D1C"/>
                </a:solidFill>
              </a:rPr>
              <a:t>¿Cómo recuperar a los que se fueron?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busca a sus hijos.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Nosotros buscamos al que se fue.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5743553-52EE-062D-DA4B-FBB11CAD17A2}"/>
              </a:ext>
            </a:extLst>
          </p:cNvPr>
          <p:cNvSpPr txBox="1"/>
          <p:nvPr/>
        </p:nvSpPr>
        <p:spPr>
          <a:xfrm>
            <a:off x="427985" y="358096"/>
            <a:ext cx="819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Miles no conocen verdaderamente a Jesús. Los llamamos “ovejas perdidas”, pero ni siquiera saben que están perdidos. ¿Y cómo sabrán que necesitan a Jesús si nadie se lo explica?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641C5D-297D-FE1F-79FC-818723DD8B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144" y="306411"/>
            <a:ext cx="3379851" cy="297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95E6C-94FA-0A38-5A66-83497AA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00299" y="3428999"/>
            <a:ext cx="4039829" cy="331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9E4165-C36D-A03A-4A5D-DF7E392DC1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85" y="3428999"/>
            <a:ext cx="1868675" cy="3318421"/>
          </a:xfrm>
          <a:prstGeom prst="roundRect">
            <a:avLst>
              <a:gd name="adj" fmla="val 103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67D3D8-D814-5358-029C-7A0C4B2FC2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097548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E2E256-9198-E5E4-3329-C1B097607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3898714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03DD9E-BEF6-6BC6-1D5A-1BE73B4F45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4816157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204CCE-3D77-5C24-B7C8-8693BBEB16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6479639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A87230F-E504-7C24-EA9F-46A8D7F23A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7708" y="5186875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DED753A-D212-FF92-7E05-351EE65741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4343754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607F0B-B83C-2F5A-A828-55287538B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423" y="5640663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A3D7911-D321-1758-1280-822F0DFB329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976" y="3427268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DB5C6-B291-3B5C-C134-1F370BE735FF}"/>
              </a:ext>
            </a:extLst>
          </p:cNvPr>
          <p:cNvSpPr txBox="1"/>
          <p:nvPr/>
        </p:nvSpPr>
        <p:spPr>
          <a:xfrm>
            <a:off x="427985" y="2681809"/>
            <a:ext cx="8191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¿Cómo ha elegido Dios alcanzar a todas esas personas? A través de nosotros. Esta es nuestra “gran comisión”.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31EA7-4B44-D2E3-F33D-CC1FC9E39ECD}"/>
              </a:ext>
            </a:extLst>
          </p:cNvPr>
          <p:cNvSpPr txBox="1"/>
          <p:nvPr/>
        </p:nvSpPr>
        <p:spPr>
          <a:xfrm>
            <a:off x="427985" y="1373759"/>
            <a:ext cx="8191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Dios se preocupa por cada persona que habita este planeta y “quiere que todos sean salvos y lleguen a conocer la verdad” (1Tim. 2:4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NVI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 Esto incluye tanto a los que no le conocen como a los que, habiéndole conocido, se apartaron de sus caminos.</a:t>
            </a:r>
          </a:p>
        </p:txBody>
      </p:sp>
    </p:spTree>
    <p:extLst>
      <p:ext uri="{BB962C8B-B14F-4D97-AF65-F5344CB8AC3E}">
        <p14:creationId xmlns:p14="http://schemas.microsoft.com/office/powerpoint/2010/main" val="134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E2429B-4CE5-0178-556C-927D8179D3EE}"/>
              </a:ext>
            </a:extLst>
          </p:cNvPr>
          <p:cNvSpPr txBox="1"/>
          <p:nvPr/>
        </p:nvSpPr>
        <p:spPr>
          <a:xfrm>
            <a:off x="0" y="190550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8800" b="1" spc="600" dirty="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¿QUÉ DEBEMOS COMPARTIR?</a:t>
            </a:r>
          </a:p>
        </p:txBody>
      </p:sp>
    </p:spTree>
    <p:extLst>
      <p:ext uri="{BB962C8B-B14F-4D97-AF65-F5344CB8AC3E}">
        <p14:creationId xmlns:p14="http://schemas.microsoft.com/office/powerpoint/2010/main" val="37539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F7438DB5-6B21-2793-F09B-0023B1B908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0D9DDA-20EF-5589-29DE-B6989682B541}"/>
              </a:ext>
            </a:extLst>
          </p:cNvPr>
          <p:cNvSpPr txBox="1"/>
          <p:nvPr/>
        </p:nvSpPr>
        <p:spPr>
          <a:xfrm>
            <a:off x="2802834" y="0"/>
            <a:ext cx="938916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LA GRAN COMISIÓN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5AFB70-95FA-DEB3-96F3-E0B8898C211E}"/>
              </a:ext>
            </a:extLst>
          </p:cNvPr>
          <p:cNvSpPr txBox="1"/>
          <p:nvPr/>
        </p:nvSpPr>
        <p:spPr>
          <a:xfrm>
            <a:off x="3167062" y="685682"/>
            <a:ext cx="8524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“Por tanto, id, y haced discípulos a todas las naciones, bautizándolos en el nombre del Padre, y del Hijo, y del Espíritu Santo”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(Mateo 28:19)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D03547-B7B0-FA5F-42A3-9ABB42E5C9B6}"/>
              </a:ext>
            </a:extLst>
          </p:cNvPr>
          <p:cNvSpPr txBox="1"/>
          <p:nvPr/>
        </p:nvSpPr>
        <p:spPr>
          <a:xfrm>
            <a:off x="2412304" y="1479450"/>
            <a:ext cx="676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“Id… a todas las naciones” fue la orden que Jesús dio a las personas que se habían reunido para verle después de su resurrección (Mt. 28:18-19a).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FE6BA-A690-23AA-B385-1848D243B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122753"/>
            <a:ext cx="2133903" cy="316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9508C-BD11-54BD-C8AE-09BA7B4A2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952" y="1545133"/>
            <a:ext cx="2753129" cy="2893693"/>
          </a:xfrm>
          <a:prstGeom prst="rect">
            <a:avLst/>
          </a:prstGeom>
          <a:ln w="38100" cap="sq">
            <a:solidFill>
              <a:srgbClr val="485B7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984CCF-D5DF-EDB0-40FF-727550677B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49" y="3508789"/>
            <a:ext cx="2133903" cy="315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5400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832285DB-A4A6-7759-2529-5610539322BB}"/>
              </a:ext>
            </a:extLst>
          </p:cNvPr>
          <p:cNvGrpSpPr/>
          <p:nvPr/>
        </p:nvGrpSpPr>
        <p:grpSpPr>
          <a:xfrm>
            <a:off x="7475927" y="4611632"/>
            <a:ext cx="4546280" cy="2149999"/>
            <a:chOff x="6055366" y="4823910"/>
            <a:chExt cx="4039348" cy="1910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BCC12EDE-1E42-1BC8-AE51-286B0443C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55366" y="4823910"/>
              <a:ext cx="4039348" cy="19102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2E0F21D-CF79-2568-C4A6-0169DB7F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028" y="4907113"/>
              <a:ext cx="700356" cy="583994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0D98D7-3CA3-312B-21BD-8B49D4A51294}"/>
              </a:ext>
            </a:extLst>
          </p:cNvPr>
          <p:cNvSpPr txBox="1"/>
          <p:nvPr/>
        </p:nvSpPr>
        <p:spPr>
          <a:xfrm>
            <a:off x="2440879" y="4495660"/>
            <a:ext cx="49886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Pedro y Juan, “no podemos dejar de decir lo que hemos visto y oído” (</a:t>
            </a:r>
            <a:r>
              <a:rPr lang="es-ES" sz="2000" b="1" dirty="0" err="1"/>
              <a:t>Hch</a:t>
            </a:r>
            <a:r>
              <a:rPr lang="es-ES" sz="2000" b="1" dirty="0"/>
              <a:t>. 4:20). Podemos decirlo desde un púlpito, clamando en las calles, a través de redes sociales, o simplemente compartiendo con alguien nuestro propio testimonio. Todos estamos involucrados.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79DA4-CD49-5E3F-0143-06F611B0F7A3}"/>
              </a:ext>
            </a:extLst>
          </p:cNvPr>
          <p:cNvSpPr txBox="1"/>
          <p:nvPr/>
        </p:nvSpPr>
        <p:spPr>
          <a:xfrm>
            <a:off x="2412304" y="3490256"/>
            <a:ext cx="6769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Esos discípulos, enseñaron a su vez a otros discípulos… y así durante dos mil años… hasta nuestros días. Ahora, somos nosotros los que recibimos la orden de Jesús.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E0E246-6807-F908-5EFA-FF22D605225E}"/>
              </a:ext>
            </a:extLst>
          </p:cNvPr>
          <p:cNvSpPr txBox="1"/>
          <p:nvPr/>
        </p:nvSpPr>
        <p:spPr>
          <a:xfrm>
            <a:off x="2412304" y="2484853"/>
            <a:ext cx="6838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¿Qué tenían que hacer? Debían ir y hacer discípulos. Es decir, contactar con las personas, bautizarlas y enseñarles a ser discípulos de Jesús (Mt. 28:19-20).</a:t>
            </a:r>
          </a:p>
        </p:txBody>
      </p:sp>
    </p:spTree>
    <p:extLst>
      <p:ext uri="{BB962C8B-B14F-4D97-AF65-F5344CB8AC3E}">
        <p14:creationId xmlns:p14="http://schemas.microsoft.com/office/powerpoint/2010/main" val="374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00A8F-39F2-EEA3-E272-125414AA1BE1}"/>
              </a:ext>
            </a:extLst>
          </p:cNvPr>
          <p:cNvSpPr txBox="1"/>
          <p:nvPr/>
        </p:nvSpPr>
        <p:spPr>
          <a:xfrm>
            <a:off x="0" y="202861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6">
                  <a:lumMod val="5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/>
              <a:t>¿CÓMO PODEMOS COMPARTIR?</a:t>
            </a:r>
          </a:p>
        </p:txBody>
      </p:sp>
    </p:spTree>
    <p:extLst>
      <p:ext uri="{BB962C8B-B14F-4D97-AF65-F5344CB8AC3E}">
        <p14:creationId xmlns:p14="http://schemas.microsoft.com/office/powerpoint/2010/main" val="1647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AF4127C-7AD2-70E3-3D74-6F7FDA3BCA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987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9B0983-D3D3-5AC3-B23A-E831A884AB2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7030A0"/>
                  </a:outerShdw>
                </a:effectLst>
              </a:rPr>
              <a:t>IMITANDO A JESÚS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E3C8AA-46D6-50C7-77AB-06C5F8B6FD5D}"/>
              </a:ext>
            </a:extLst>
          </p:cNvPr>
          <p:cNvSpPr txBox="1"/>
          <p:nvPr/>
        </p:nvSpPr>
        <p:spPr>
          <a:xfrm>
            <a:off x="1062037" y="723886"/>
            <a:ext cx="10067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“El amor de Cristo gobierna nuestras vidas desde que sabemos que uno murió por todos”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(2ª de Corintios 5:14a </a:t>
            </a:r>
            <a:r>
              <a:rPr lang="es-ES" sz="1100" b="1" dirty="0" err="1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A6810-60FB-6F95-AF29-D95584B59CC8}"/>
              </a:ext>
            </a:extLst>
          </p:cNvPr>
          <p:cNvSpPr txBox="1"/>
          <p:nvPr/>
        </p:nvSpPr>
        <p:spPr>
          <a:xfrm>
            <a:off x="156862" y="1443632"/>
            <a:ext cx="7655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motivó a Jesús a buscar “a las ovejas perdidas” (Mt. 15:24)?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86752-B6C0-50FE-47A1-A96835F48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116" y="1893401"/>
            <a:ext cx="2030495" cy="2720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77C50B-5F7A-B464-5B98-C06AFE3A5A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43" y="1688049"/>
            <a:ext cx="2899315" cy="2926216"/>
          </a:xfrm>
          <a:prstGeom prst="snip2DiagRect">
            <a:avLst>
              <a:gd name="adj1" fmla="val 130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31000">
                  <a:schemeClr val="accent3">
                    <a:lumMod val="20000"/>
                    <a:lumOff val="80000"/>
                  </a:schemeClr>
                </a:gs>
                <a:gs pos="55000">
                  <a:srgbClr val="A8F8F7"/>
                </a:gs>
                <a:gs pos="100000">
                  <a:srgbClr val="A8F8F7"/>
                </a:gs>
              </a:gsLst>
              <a:lin ang="4800000" scaled="0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4ADB5-820D-65E9-D2B3-F01A53DD62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" y="3946254"/>
            <a:ext cx="5438868" cy="2740680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72833D-EF03-319E-0CAE-30C4098A3B48}"/>
              </a:ext>
            </a:extLst>
          </p:cNvPr>
          <p:cNvSpPr txBox="1"/>
          <p:nvPr/>
        </p:nvSpPr>
        <p:spPr>
          <a:xfrm>
            <a:off x="175658" y="1893401"/>
            <a:ext cx="6621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duda, fue su amor por nosotros (Mt. 9:36; Ef. 5:2). Él ha puesto también su amor en nosotros, para que nosotros lo manifestemos a aquellos que aún no conocen a Jesús. A veces, se intenta obligar a las personas a aceptar a Jesús por su propio bien. Pero ese no es el método que Dios eligió.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0CFEC2-9C53-862E-BC45-198D541CFC13}"/>
              </a:ext>
            </a:extLst>
          </p:cNvPr>
          <p:cNvSpPr txBox="1"/>
          <p:nvPr/>
        </p:nvSpPr>
        <p:spPr>
          <a:xfrm>
            <a:off x="5734879" y="4683802"/>
            <a:ext cx="6457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no obligó a Adán ni a Eva a no pecar. No obligó a los antediluvianos a entrar en el arca. No obligó a los ninivitas a aceptarle. Les habló con amor, y les avisó de las consecuencias de seguir sus propios caminos.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CA16F-9840-D7B9-9E46-45DD3783EC04}"/>
              </a:ext>
            </a:extLst>
          </p:cNvPr>
          <p:cNvSpPr txBox="1"/>
          <p:nvPr/>
        </p:nvSpPr>
        <p:spPr>
          <a:xfrm>
            <a:off x="5734878" y="6008891"/>
            <a:ext cx="6457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Imitando a Jesús, nosotros mostramos Su amor a otros, y les invitamos a seguirle.</a:t>
            </a:r>
          </a:p>
        </p:txBody>
      </p:sp>
    </p:spTree>
    <p:extLst>
      <p:ext uri="{BB962C8B-B14F-4D97-AF65-F5344CB8AC3E}">
        <p14:creationId xmlns:p14="http://schemas.microsoft.com/office/powerpoint/2010/main" val="2318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EAF4E-10FF-B8C0-972C-1C616FC9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8E099E-2FDF-B19B-0C80-7DFA2AC03A14}"/>
              </a:ext>
            </a:extLst>
          </p:cNvPr>
          <p:cNvSpPr txBox="1"/>
          <p:nvPr/>
        </p:nvSpPr>
        <p:spPr>
          <a:xfrm>
            <a:off x="0" y="0"/>
            <a:ext cx="57050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dirty="0">
                <a:ln w="0"/>
                <a:solidFill>
                  <a:srgbClr val="429EB4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CULTIVANDO LA AMISTAD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17273-C8D6-7B9D-8B98-64A12E55D453}"/>
              </a:ext>
            </a:extLst>
          </p:cNvPr>
          <p:cNvSpPr txBox="1"/>
          <p:nvPr/>
        </p:nvSpPr>
        <p:spPr>
          <a:xfrm>
            <a:off x="-1" y="591911"/>
            <a:ext cx="561560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“…estad siempre preparados para presentar defensa con mansedumbre y reverencia ante todo el que os demande razón de la esperanza que hay en vosotros”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(1ª de Pedro 3:15)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9ED23A-9378-C7E5-DA40-A4E936467BDF}"/>
              </a:ext>
            </a:extLst>
          </p:cNvPr>
          <p:cNvSpPr txBox="1"/>
          <p:nvPr/>
        </p:nvSpPr>
        <p:spPr>
          <a:xfrm>
            <a:off x="198783" y="1830160"/>
            <a:ext cx="5416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Todos somos predicadores de Jesús y recibimos la orden de prepararnos para ello (1P. 3:15). Pero no todos sabemos cómo predicar. Sin embargo, tenemos la promesa </a:t>
            </a:r>
            <a:r>
              <a:rPr lang="es-ES" sz="2000" b="1"/>
              <a:t>de que Dios </a:t>
            </a:r>
            <a:r>
              <a:rPr lang="es-ES" sz="2000" b="1" dirty="0"/>
              <a:t>mismo nos dará las palabras necesarias (</a:t>
            </a:r>
            <a:r>
              <a:rPr lang="es-ES" sz="2000" b="1" dirty="0" err="1"/>
              <a:t>Is</a:t>
            </a:r>
            <a:r>
              <a:rPr lang="es-ES" sz="2000" b="1" dirty="0"/>
              <a:t>. 50:4).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47D2ED1-1FFA-85C2-57DC-900E58B02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717100"/>
              </p:ext>
            </p:extLst>
          </p:nvPr>
        </p:nvGraphicFramePr>
        <p:xfrm>
          <a:off x="5705060" y="139148"/>
          <a:ext cx="6366841" cy="65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CD403D3-89F6-0817-BEF7-6EFA563005F5}"/>
              </a:ext>
            </a:extLst>
          </p:cNvPr>
          <p:cNvSpPr txBox="1"/>
          <p:nvPr/>
        </p:nvSpPr>
        <p:spPr>
          <a:xfrm>
            <a:off x="198783" y="5842337"/>
            <a:ext cx="541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He aquí algunos consejos sencillos para tener en cuenta a la hora de compartir a Jesús con otras personas: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1CC5EC-BF30-6E85-8BEC-EE5AF4B2AA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509" y="3828786"/>
            <a:ext cx="3820877" cy="19820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357E9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9B89B0-EDBC-454E-EEC6-76EB6CC68E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027" y="3828787"/>
            <a:ext cx="1353798" cy="1982080"/>
          </a:xfrm>
          <a:prstGeom prst="round2DiagRect">
            <a:avLst>
              <a:gd name="adj1" fmla="val 0"/>
              <a:gd name="adj2" fmla="val 19088"/>
            </a:avLst>
          </a:prstGeom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5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64CD2-F66A-F97D-3DCB-364334905924}"/>
              </a:ext>
            </a:extLst>
          </p:cNvPr>
          <p:cNvSpPr txBox="1"/>
          <p:nvPr/>
        </p:nvSpPr>
        <p:spPr>
          <a:xfrm>
            <a:off x="1" y="2151727"/>
            <a:ext cx="12191999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2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sz="8000" dirty="0"/>
              <a:t>¿CÓMO RECUPERAR A LOS QUE SE FUERON?</a:t>
            </a:r>
          </a:p>
        </p:txBody>
      </p:sp>
    </p:spTree>
    <p:extLst>
      <p:ext uri="{BB962C8B-B14F-4D97-AF65-F5344CB8AC3E}">
        <p14:creationId xmlns:p14="http://schemas.microsoft.com/office/powerpoint/2010/main" val="4276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1369</Words>
  <Application>Microsoft Office PowerPoint</Application>
  <PresentationFormat>Panorámica</PresentationFormat>
  <Paragraphs>56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72</cp:revision>
  <dcterms:created xsi:type="dcterms:W3CDTF">2026-05-02T16:09:24Z</dcterms:created>
  <dcterms:modified xsi:type="dcterms:W3CDTF">2026-05-03T19:53:31Z</dcterms:modified>
</cp:coreProperties>
</file>