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94" r:id="rId2"/>
    <p:sldId id="285" r:id="rId3"/>
    <p:sldId id="257" r:id="rId4"/>
    <p:sldId id="258" r:id="rId5"/>
    <p:sldId id="292" r:id="rId6"/>
    <p:sldId id="259" r:id="rId7"/>
    <p:sldId id="260" r:id="rId8"/>
    <p:sldId id="293" r:id="rId9"/>
    <p:sldId id="261" r:id="rId10"/>
    <p:sldId id="262" r:id="rId11"/>
    <p:sldId id="289" r:id="rId12"/>
    <p:sldId id="264"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5423"/>
    <a:srgbClr val="B9F5FD"/>
    <a:srgbClr val="94F0FC"/>
    <a:srgbClr val="6ADC85"/>
    <a:srgbClr val="2DBD4F"/>
    <a:srgbClr val="6699FF"/>
    <a:srgbClr val="B7CFFF"/>
    <a:srgbClr val="97BAFF"/>
    <a:srgbClr val="3CAA51"/>
    <a:srgbClr val="B5E5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4" Type="http://schemas.openxmlformats.org/officeDocument/2006/relationships/image" Target="../media/image23.jpeg"/></Relationships>
</file>

<file path=ppt/diagrams/_rels/data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s>
</file>

<file path=ppt/diagrams/_rels/data3.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50.jpeg"/><Relationship Id="rId3" Type="http://schemas.openxmlformats.org/officeDocument/2006/relationships/image" Target="../media/image42.jpeg"/><Relationship Id="rId7" Type="http://schemas.openxmlformats.org/officeDocument/2006/relationships/image" Target="../media/image45.png"/><Relationship Id="rId12" Type="http://schemas.openxmlformats.org/officeDocument/2006/relationships/image" Target="../media/image49.jpeg"/><Relationship Id="rId2" Type="http://schemas.openxmlformats.org/officeDocument/2006/relationships/image" Target="../media/image41.jpeg"/><Relationship Id="rId1" Type="http://schemas.openxmlformats.org/officeDocument/2006/relationships/image" Target="../media/image40.jpeg"/><Relationship Id="rId6" Type="http://schemas.openxmlformats.org/officeDocument/2006/relationships/image" Target="../media/image44.jpeg"/><Relationship Id="rId11" Type="http://schemas.openxmlformats.org/officeDocument/2006/relationships/image" Target="../media/image48.jpeg"/><Relationship Id="rId5" Type="http://schemas.microsoft.com/office/2007/relationships/hdphoto" Target="../media/hdphoto13.wdp"/><Relationship Id="rId10" Type="http://schemas.openxmlformats.org/officeDocument/2006/relationships/image" Target="../media/image47.jpeg"/><Relationship Id="rId4" Type="http://schemas.openxmlformats.org/officeDocument/2006/relationships/image" Target="../media/image43.png"/><Relationship Id="rId9" Type="http://schemas.openxmlformats.org/officeDocument/2006/relationships/image" Target="../media/image46.jpeg"/><Relationship Id="rId14" Type="http://schemas.openxmlformats.org/officeDocument/2006/relationships/image" Target="../media/image5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4" Type="http://schemas.openxmlformats.org/officeDocument/2006/relationships/image" Target="../media/image2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s>
</file>

<file path=ppt/diagrams/_rels/drawing3.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50.jpeg"/><Relationship Id="rId3" Type="http://schemas.openxmlformats.org/officeDocument/2006/relationships/image" Target="../media/image42.jpeg"/><Relationship Id="rId7" Type="http://schemas.openxmlformats.org/officeDocument/2006/relationships/image" Target="../media/image45.png"/><Relationship Id="rId12" Type="http://schemas.openxmlformats.org/officeDocument/2006/relationships/image" Target="../media/image49.jpeg"/><Relationship Id="rId2" Type="http://schemas.openxmlformats.org/officeDocument/2006/relationships/image" Target="../media/image41.jpeg"/><Relationship Id="rId1" Type="http://schemas.openxmlformats.org/officeDocument/2006/relationships/image" Target="../media/image40.jpeg"/><Relationship Id="rId6" Type="http://schemas.openxmlformats.org/officeDocument/2006/relationships/image" Target="../media/image44.jpeg"/><Relationship Id="rId11" Type="http://schemas.openxmlformats.org/officeDocument/2006/relationships/image" Target="../media/image48.jpeg"/><Relationship Id="rId5" Type="http://schemas.microsoft.com/office/2007/relationships/hdphoto" Target="../media/hdphoto13.wdp"/><Relationship Id="rId10" Type="http://schemas.openxmlformats.org/officeDocument/2006/relationships/image" Target="../media/image47.jpeg"/><Relationship Id="rId4" Type="http://schemas.openxmlformats.org/officeDocument/2006/relationships/image" Target="../media/image43.png"/><Relationship Id="rId9" Type="http://schemas.openxmlformats.org/officeDocument/2006/relationships/image" Target="../media/image46.jpeg"/><Relationship Id="rId14" Type="http://schemas.openxmlformats.org/officeDocument/2006/relationships/image" Target="../media/image51.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0NoLn">
    <dgm:fillClrLst meth="repeat">
      <a:schemeClr val="accent3"/>
    </dgm:fillClrLst>
    <dgm:linClrLst meth="repeat">
      <a:schemeClr val="lt1">
        <a:alpha val="0"/>
      </a:schemeClr>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1NoLn">
    <dgm:fillClrLst>
      <a:schemeClr val="accent4"/>
      <a:schemeClr val="accent5"/>
    </dgm:fillClrLst>
    <dgm:linClrLst meth="repeat">
      <a:schemeClr val="lt1">
        <a:alpha val="0"/>
      </a:schemeClr>
    </dgm:linClrLst>
    <dgm:effectClrLst/>
    <dgm:txLinClrLst/>
    <dgm:txFillClrLst/>
    <dgm:txEffectClrLst/>
  </dgm:styleLbl>
  <dgm:styleLbl name="ltNode1NoLn">
    <dgm:fillClrLst>
      <a:schemeClr val="accent4">
        <a:tint val="75000"/>
      </a:schemeClr>
      <a:schemeClr val="accent5">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2NoLn">
    <dgm:fillClrLst>
      <a:schemeClr val="accent5"/>
    </dgm:fillClrLst>
    <dgm:linClrLst meth="repeat">
      <a:schemeClr val="lt1">
        <a:alpha val="0"/>
      </a:schemeClr>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3NoLn">
    <dgm:fillClrLst>
      <a:schemeClr val="accent6"/>
    </dgm:fillClrLst>
    <dgm:linClrLst meth="repeat">
      <a:schemeClr val="lt1">
        <a:alpha val="0"/>
      </a:schemeClr>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node4NoLn">
    <dgm:fillClrLst>
      <a:schemeClr val="accent1"/>
    </dgm:fillClrLst>
    <dgm:linClrLst meth="repeat">
      <a:schemeClr val="lt1">
        <a:alpha val="0"/>
      </a:schemeClr>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153A74C-6CDA-4FA6-8EAA-A3D9D306606B}" type="doc">
      <dgm:prSet loTypeId="urn:microsoft.com/office/officeart/2005/8/layout/vList4" loCatId="picture" qsTypeId="urn:microsoft.com/office/officeart/2005/8/quickstyle/simple5" qsCatId="simple" csTypeId="urn:microsoft.com/office/officeart/2005/8/colors/colorful4" csCatId="colorful" phldr="1"/>
      <dgm:spPr/>
      <dgm:t>
        <a:bodyPr/>
        <a:lstStyle/>
        <a:p>
          <a:endParaRPr lang="es-ES"/>
        </a:p>
      </dgm:t>
    </dgm:pt>
    <dgm:pt modelId="{F4610E80-4EA3-47E2-B382-D17B8EA4B5F0}">
      <dgm:prSet/>
      <dgm:spPr>
        <a:solidFill>
          <a:schemeClr val="accent5">
            <a:lumMod val="50000"/>
          </a:schemeClr>
        </a:solidFill>
      </dgm:spPr>
      <dgm:t>
        <a:bodyPr/>
        <a:lstStyle/>
        <a:p>
          <a:r>
            <a:rPr lang="es-ES" b="1" dirty="0">
              <a:effectLst>
                <a:outerShdw blurRad="38100" dist="38100" dir="2700000" algn="tl">
                  <a:srgbClr val="000000">
                    <a:alpha val="60000"/>
                  </a:srgbClr>
                </a:outerShdw>
              </a:effectLst>
            </a:rPr>
            <a:t>En ese mismo momento, Dios hizo pacto con Abram, pasando por en medio de los sacrificios (</a:t>
          </a:r>
          <a:r>
            <a:rPr lang="es-ES" b="1" dirty="0" err="1">
              <a:effectLst>
                <a:outerShdw blurRad="38100" dist="38100" dir="2700000" algn="tl">
                  <a:srgbClr val="000000">
                    <a:alpha val="60000"/>
                  </a:srgbClr>
                </a:outerShdw>
              </a:effectLst>
            </a:rPr>
            <a:t>Gn</a:t>
          </a:r>
          <a:r>
            <a:rPr lang="es-ES" b="1" dirty="0">
              <a:effectLst>
                <a:outerShdw blurRad="38100" dist="38100" dir="2700000" algn="tl">
                  <a:srgbClr val="000000">
                    <a:alpha val="60000"/>
                  </a:srgbClr>
                </a:outerShdw>
              </a:effectLst>
            </a:rPr>
            <a:t>. 15:7-21)</a:t>
          </a:r>
          <a:endParaRPr lang="es-ES" dirty="0">
            <a:effectLst>
              <a:outerShdw blurRad="38100" dist="38100" dir="2700000" algn="tl">
                <a:srgbClr val="000000">
                  <a:alpha val="60000"/>
                </a:srgbClr>
              </a:outerShdw>
            </a:effectLst>
          </a:endParaRPr>
        </a:p>
      </dgm:t>
    </dgm:pt>
    <dgm:pt modelId="{8353B093-9109-42EB-BD5A-090A5E1C16A3}" type="parTrans" cxnId="{1EC815A1-B5DF-462B-86FB-0E5455F31542}">
      <dgm:prSet/>
      <dgm:spPr/>
      <dgm:t>
        <a:bodyPr/>
        <a:lstStyle/>
        <a:p>
          <a:endParaRPr lang="es-ES">
            <a:effectLst>
              <a:outerShdw blurRad="38100" dist="38100" dir="2700000" algn="tl">
                <a:srgbClr val="000000">
                  <a:alpha val="60000"/>
                </a:srgbClr>
              </a:outerShdw>
            </a:effectLst>
          </a:endParaRPr>
        </a:p>
      </dgm:t>
    </dgm:pt>
    <dgm:pt modelId="{257E71F6-5EA8-491A-82E5-F4454F4601B5}" type="sibTrans" cxnId="{1EC815A1-B5DF-462B-86FB-0E5455F31542}">
      <dgm:prSet/>
      <dgm:spPr/>
      <dgm:t>
        <a:bodyPr/>
        <a:lstStyle/>
        <a:p>
          <a:endParaRPr lang="es-ES">
            <a:effectLst>
              <a:outerShdw blurRad="38100" dist="38100" dir="2700000" algn="tl">
                <a:srgbClr val="000000">
                  <a:alpha val="60000"/>
                </a:srgbClr>
              </a:outerShdw>
            </a:effectLst>
          </a:endParaRPr>
        </a:p>
      </dgm:t>
    </dgm:pt>
    <dgm:pt modelId="{1645775C-B166-4877-AE68-92D7E00D3383}">
      <dgm:prSet/>
      <dgm:spPr>
        <a:solidFill>
          <a:schemeClr val="accent6">
            <a:lumMod val="75000"/>
          </a:schemeClr>
        </a:solidFill>
      </dgm:spPr>
      <dgm:t>
        <a:bodyPr/>
        <a:lstStyle/>
        <a:p>
          <a:r>
            <a:rPr lang="es-ES" b="1" dirty="0">
              <a:effectLst>
                <a:outerShdw blurRad="38100" dist="38100" dir="2700000" algn="tl">
                  <a:srgbClr val="000000">
                    <a:alpha val="60000"/>
                  </a:srgbClr>
                </a:outerShdw>
              </a:effectLst>
            </a:rPr>
            <a:t>Dios le cambió el nombre a él y a Sara, y le aseguró que su descendiente sería hijo de Sara (</a:t>
          </a:r>
          <a:r>
            <a:rPr lang="es-ES" b="1" dirty="0" err="1">
              <a:effectLst>
                <a:outerShdw blurRad="38100" dist="38100" dir="2700000" algn="tl">
                  <a:srgbClr val="000000">
                    <a:alpha val="60000"/>
                  </a:srgbClr>
                </a:outerShdw>
              </a:effectLst>
            </a:rPr>
            <a:t>Gn</a:t>
          </a:r>
          <a:r>
            <a:rPr lang="es-ES" b="1" dirty="0">
              <a:effectLst>
                <a:outerShdw blurRad="38100" dist="38100" dir="2700000" algn="tl">
                  <a:srgbClr val="000000">
                    <a:alpha val="60000"/>
                  </a:srgbClr>
                </a:outerShdw>
              </a:effectLst>
            </a:rPr>
            <a:t>. 17:1-8, 15-16)</a:t>
          </a:r>
          <a:endParaRPr lang="es-ES" dirty="0">
            <a:effectLst>
              <a:outerShdw blurRad="38100" dist="38100" dir="2700000" algn="tl">
                <a:srgbClr val="000000">
                  <a:alpha val="60000"/>
                </a:srgbClr>
              </a:outerShdw>
            </a:effectLst>
          </a:endParaRPr>
        </a:p>
      </dgm:t>
    </dgm:pt>
    <dgm:pt modelId="{439587C3-614E-4022-AA57-695FD291A010}" type="parTrans" cxnId="{FBC7A2D6-AF22-412A-B5CF-180697255346}">
      <dgm:prSet/>
      <dgm:spPr/>
      <dgm:t>
        <a:bodyPr/>
        <a:lstStyle/>
        <a:p>
          <a:endParaRPr lang="es-ES">
            <a:effectLst>
              <a:outerShdw blurRad="38100" dist="38100" dir="2700000" algn="tl">
                <a:srgbClr val="000000">
                  <a:alpha val="60000"/>
                </a:srgbClr>
              </a:outerShdw>
            </a:effectLst>
          </a:endParaRPr>
        </a:p>
      </dgm:t>
    </dgm:pt>
    <dgm:pt modelId="{BFBCDA0D-85B1-466E-8276-8644A1258765}" type="sibTrans" cxnId="{FBC7A2D6-AF22-412A-B5CF-180697255346}">
      <dgm:prSet/>
      <dgm:spPr/>
      <dgm:t>
        <a:bodyPr/>
        <a:lstStyle/>
        <a:p>
          <a:endParaRPr lang="es-ES">
            <a:effectLst>
              <a:outerShdw blurRad="38100" dist="38100" dir="2700000" algn="tl">
                <a:srgbClr val="000000">
                  <a:alpha val="60000"/>
                </a:srgbClr>
              </a:outerShdw>
            </a:effectLst>
          </a:endParaRPr>
        </a:p>
      </dgm:t>
    </dgm:pt>
    <dgm:pt modelId="{B80B4D25-B8C0-4234-BE4B-8943C9D019EA}">
      <dgm:prSet/>
      <dgm:spPr>
        <a:solidFill>
          <a:schemeClr val="tx2">
            <a:lumMod val="75000"/>
          </a:schemeClr>
        </a:solidFill>
      </dgm:spPr>
      <dgm:t>
        <a:bodyPr/>
        <a:lstStyle/>
        <a:p>
          <a:r>
            <a:rPr lang="es-ES" b="1" dirty="0">
              <a:effectLst>
                <a:outerShdw blurRad="38100" dist="38100" dir="2700000" algn="tl">
                  <a:srgbClr val="000000">
                    <a:alpha val="60000"/>
                  </a:srgbClr>
                </a:outerShdw>
              </a:effectLst>
            </a:rPr>
            <a:t>Físicamente, Dios se apareció a Abraham, junto con dos ángeles, y le anunció el nacimiento de Isaac (</a:t>
          </a:r>
          <a:r>
            <a:rPr lang="es-ES" b="1" dirty="0" err="1">
              <a:effectLst>
                <a:outerShdw blurRad="38100" dist="38100" dir="2700000" algn="tl">
                  <a:srgbClr val="000000">
                    <a:alpha val="60000"/>
                  </a:srgbClr>
                </a:outerShdw>
              </a:effectLst>
            </a:rPr>
            <a:t>Gn</a:t>
          </a:r>
          <a:r>
            <a:rPr lang="es-ES" b="1" dirty="0">
              <a:effectLst>
                <a:outerShdw blurRad="38100" dist="38100" dir="2700000" algn="tl">
                  <a:srgbClr val="000000">
                    <a:alpha val="60000"/>
                  </a:srgbClr>
                </a:outerShdw>
              </a:effectLst>
            </a:rPr>
            <a:t>. 18:1-2, 10)</a:t>
          </a:r>
          <a:endParaRPr lang="es-ES" dirty="0">
            <a:effectLst>
              <a:outerShdw blurRad="38100" dist="38100" dir="2700000" algn="tl">
                <a:srgbClr val="000000">
                  <a:alpha val="60000"/>
                </a:srgbClr>
              </a:outerShdw>
            </a:effectLst>
          </a:endParaRPr>
        </a:p>
      </dgm:t>
    </dgm:pt>
    <dgm:pt modelId="{E725FF78-E1EB-405F-B5AE-BB22635CF6D2}" type="parTrans" cxnId="{9B79708B-1172-4FF3-B0B8-B74CFC0D409E}">
      <dgm:prSet/>
      <dgm:spPr/>
      <dgm:t>
        <a:bodyPr/>
        <a:lstStyle/>
        <a:p>
          <a:endParaRPr lang="es-ES">
            <a:effectLst>
              <a:outerShdw blurRad="38100" dist="38100" dir="2700000" algn="tl">
                <a:srgbClr val="000000">
                  <a:alpha val="60000"/>
                </a:srgbClr>
              </a:outerShdw>
            </a:effectLst>
          </a:endParaRPr>
        </a:p>
      </dgm:t>
    </dgm:pt>
    <dgm:pt modelId="{799DB999-3C5C-42EB-888D-E77E3CE8E76C}" type="sibTrans" cxnId="{9B79708B-1172-4FF3-B0B8-B74CFC0D409E}">
      <dgm:prSet/>
      <dgm:spPr/>
      <dgm:t>
        <a:bodyPr/>
        <a:lstStyle/>
        <a:p>
          <a:endParaRPr lang="es-ES">
            <a:effectLst>
              <a:outerShdw blurRad="38100" dist="38100" dir="2700000" algn="tl">
                <a:srgbClr val="000000">
                  <a:alpha val="60000"/>
                </a:srgbClr>
              </a:outerShdw>
            </a:effectLst>
          </a:endParaRPr>
        </a:p>
      </dgm:t>
    </dgm:pt>
    <dgm:pt modelId="{C980763B-B45D-47D8-A091-59CD3B2ED63E}">
      <dgm:prSet/>
      <dgm:spPr>
        <a:solidFill>
          <a:srgbClr val="98465F"/>
        </a:solidFill>
      </dgm:spPr>
      <dgm:t>
        <a:bodyPr/>
        <a:lstStyle/>
        <a:p>
          <a:r>
            <a:rPr lang="es-ES" b="1" dirty="0">
              <a:effectLst>
                <a:outerShdw blurRad="38100" dist="38100" dir="2700000" algn="tl">
                  <a:srgbClr val="000000">
                    <a:alpha val="60000"/>
                  </a:srgbClr>
                </a:outerShdw>
              </a:effectLst>
            </a:rPr>
            <a:t>Dios pidió a Abraham que sacrificara a su hijo Isaac. Al proveer un sacrificio sustitutorio, se le mostró el gran plan de redención (</a:t>
          </a:r>
          <a:r>
            <a:rPr lang="es-ES" b="1" dirty="0" err="1">
              <a:effectLst>
                <a:outerShdw blurRad="38100" dist="38100" dir="2700000" algn="tl">
                  <a:srgbClr val="000000">
                    <a:alpha val="60000"/>
                  </a:srgbClr>
                </a:outerShdw>
              </a:effectLst>
            </a:rPr>
            <a:t>Gn</a:t>
          </a:r>
          <a:r>
            <a:rPr lang="es-ES" b="1" dirty="0">
              <a:effectLst>
                <a:outerShdw blurRad="38100" dist="38100" dir="2700000" algn="tl">
                  <a:srgbClr val="000000">
                    <a:alpha val="60000"/>
                  </a:srgbClr>
                </a:outerShdw>
              </a:effectLst>
            </a:rPr>
            <a:t>. 22:1-3, 9-13)</a:t>
          </a:r>
          <a:endParaRPr lang="es-ES" dirty="0">
            <a:effectLst>
              <a:outerShdw blurRad="38100" dist="38100" dir="2700000" algn="tl">
                <a:srgbClr val="000000">
                  <a:alpha val="60000"/>
                </a:srgbClr>
              </a:outerShdw>
            </a:effectLst>
          </a:endParaRPr>
        </a:p>
      </dgm:t>
    </dgm:pt>
    <dgm:pt modelId="{423A6DB8-6814-41AA-B090-4773B9A5A29D}" type="parTrans" cxnId="{E41CD9B1-E9ED-486C-AEBD-D51F57A94D2B}">
      <dgm:prSet/>
      <dgm:spPr/>
      <dgm:t>
        <a:bodyPr/>
        <a:lstStyle/>
        <a:p>
          <a:endParaRPr lang="es-ES">
            <a:effectLst>
              <a:outerShdw blurRad="38100" dist="38100" dir="2700000" algn="tl">
                <a:srgbClr val="000000">
                  <a:alpha val="60000"/>
                </a:srgbClr>
              </a:outerShdw>
            </a:effectLst>
          </a:endParaRPr>
        </a:p>
      </dgm:t>
    </dgm:pt>
    <dgm:pt modelId="{7F4003AC-D363-4F64-9767-580E2C969E82}" type="sibTrans" cxnId="{E41CD9B1-E9ED-486C-AEBD-D51F57A94D2B}">
      <dgm:prSet/>
      <dgm:spPr/>
      <dgm:t>
        <a:bodyPr/>
        <a:lstStyle/>
        <a:p>
          <a:endParaRPr lang="es-ES">
            <a:effectLst>
              <a:outerShdw blurRad="38100" dist="38100" dir="2700000" algn="tl">
                <a:srgbClr val="000000">
                  <a:alpha val="60000"/>
                </a:srgbClr>
              </a:outerShdw>
            </a:effectLst>
          </a:endParaRPr>
        </a:p>
      </dgm:t>
    </dgm:pt>
    <dgm:pt modelId="{66940E5F-11B5-4318-8D9F-ABC59C67A972}" type="pres">
      <dgm:prSet presAssocID="{B153A74C-6CDA-4FA6-8EAA-A3D9D306606B}" presName="linear" presStyleCnt="0">
        <dgm:presLayoutVars>
          <dgm:dir/>
          <dgm:resizeHandles val="exact"/>
        </dgm:presLayoutVars>
      </dgm:prSet>
      <dgm:spPr/>
    </dgm:pt>
    <dgm:pt modelId="{22379186-B708-4C7D-8FA9-C923C59ACDF6}" type="pres">
      <dgm:prSet presAssocID="{F4610E80-4EA3-47E2-B382-D17B8EA4B5F0}" presName="comp" presStyleCnt="0"/>
      <dgm:spPr/>
    </dgm:pt>
    <dgm:pt modelId="{92AA474A-1740-4263-977A-67953F07C79F}" type="pres">
      <dgm:prSet presAssocID="{F4610E80-4EA3-47E2-B382-D17B8EA4B5F0}" presName="box" presStyleLbl="node1" presStyleIdx="0" presStyleCnt="4"/>
      <dgm:spPr/>
    </dgm:pt>
    <dgm:pt modelId="{51B27083-B009-4DBA-8978-E052AC4B7311}" type="pres">
      <dgm:prSet presAssocID="{F4610E80-4EA3-47E2-B382-D17B8EA4B5F0}" presName="img" presStyleLbl="fgImgPlace1" presStyleIdx="0" presStyleCnt="4"/>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t="-27000" b="-27000"/>
          </a:stretch>
        </a:blipFill>
      </dgm:spPr>
    </dgm:pt>
    <dgm:pt modelId="{E91911FC-64FF-4564-8AA1-4E52A028F2CD}" type="pres">
      <dgm:prSet presAssocID="{F4610E80-4EA3-47E2-B382-D17B8EA4B5F0}" presName="text" presStyleLbl="node1" presStyleIdx="0" presStyleCnt="4">
        <dgm:presLayoutVars>
          <dgm:bulletEnabled val="1"/>
        </dgm:presLayoutVars>
      </dgm:prSet>
      <dgm:spPr/>
    </dgm:pt>
    <dgm:pt modelId="{8DBF250E-C665-4516-8762-741B4FE75A98}" type="pres">
      <dgm:prSet presAssocID="{257E71F6-5EA8-491A-82E5-F4454F4601B5}" presName="spacer" presStyleCnt="0"/>
      <dgm:spPr/>
    </dgm:pt>
    <dgm:pt modelId="{ECBB244F-8FC1-49ED-93E5-9E77BC3930A3}" type="pres">
      <dgm:prSet presAssocID="{1645775C-B166-4877-AE68-92D7E00D3383}" presName="comp" presStyleCnt="0"/>
      <dgm:spPr/>
    </dgm:pt>
    <dgm:pt modelId="{DB901CF0-473D-4E0F-BF26-5C219F695B8B}" type="pres">
      <dgm:prSet presAssocID="{1645775C-B166-4877-AE68-92D7E00D3383}" presName="box" presStyleLbl="node1" presStyleIdx="1" presStyleCnt="4"/>
      <dgm:spPr/>
    </dgm:pt>
    <dgm:pt modelId="{71011F65-FDA4-4BA7-AB08-D129F5FB81CD}" type="pres">
      <dgm:prSet presAssocID="{1645775C-B166-4877-AE68-92D7E00D3383}" presName="img" presStyleLbl="fg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t="-13000" b="-13000"/>
          </a:stretch>
        </a:blipFill>
      </dgm:spPr>
    </dgm:pt>
    <dgm:pt modelId="{2D218103-F19F-4379-AD3F-192432DCACB8}" type="pres">
      <dgm:prSet presAssocID="{1645775C-B166-4877-AE68-92D7E00D3383}" presName="text" presStyleLbl="node1" presStyleIdx="1" presStyleCnt="4">
        <dgm:presLayoutVars>
          <dgm:bulletEnabled val="1"/>
        </dgm:presLayoutVars>
      </dgm:prSet>
      <dgm:spPr/>
    </dgm:pt>
    <dgm:pt modelId="{C774C60B-D63C-4F37-81C7-86640E899C93}" type="pres">
      <dgm:prSet presAssocID="{BFBCDA0D-85B1-466E-8276-8644A1258765}" presName="spacer" presStyleCnt="0"/>
      <dgm:spPr/>
    </dgm:pt>
    <dgm:pt modelId="{A3F8AEEA-5DC1-488E-BE5C-CCC186C432C6}" type="pres">
      <dgm:prSet presAssocID="{B80B4D25-B8C0-4234-BE4B-8943C9D019EA}" presName="comp" presStyleCnt="0"/>
      <dgm:spPr/>
    </dgm:pt>
    <dgm:pt modelId="{662BB74B-9E2C-4F62-8BB5-7C3EF4E7B9C3}" type="pres">
      <dgm:prSet presAssocID="{B80B4D25-B8C0-4234-BE4B-8943C9D019EA}" presName="box" presStyleLbl="node1" presStyleIdx="2" presStyleCnt="4"/>
      <dgm:spPr/>
    </dgm:pt>
    <dgm:pt modelId="{61254A0A-9E03-4BE7-82AB-482A33CC26F4}" type="pres">
      <dgm:prSet presAssocID="{B80B4D25-B8C0-4234-BE4B-8943C9D019EA}" presName="img" presStyleLbl="fgImgPlace1" presStyleIdx="2" presStyleCnt="4"/>
      <dgm:spPr>
        <a:blipFill rotWithShape="1">
          <a:blip xmlns:r="http://schemas.openxmlformats.org/officeDocument/2006/relationships" r:embed="rId3"/>
          <a:srcRect/>
          <a:stretch>
            <a:fillRect t="-31000" b="-31000"/>
          </a:stretch>
        </a:blipFill>
      </dgm:spPr>
    </dgm:pt>
    <dgm:pt modelId="{A20F8E67-3891-461A-9F41-4162F105D6E1}" type="pres">
      <dgm:prSet presAssocID="{B80B4D25-B8C0-4234-BE4B-8943C9D019EA}" presName="text" presStyleLbl="node1" presStyleIdx="2" presStyleCnt="4">
        <dgm:presLayoutVars>
          <dgm:bulletEnabled val="1"/>
        </dgm:presLayoutVars>
      </dgm:prSet>
      <dgm:spPr/>
    </dgm:pt>
    <dgm:pt modelId="{EF631866-BC13-4B76-B110-DDE1630068EA}" type="pres">
      <dgm:prSet presAssocID="{799DB999-3C5C-42EB-888D-E77E3CE8E76C}" presName="spacer" presStyleCnt="0"/>
      <dgm:spPr/>
    </dgm:pt>
    <dgm:pt modelId="{0247BB42-3E5C-41D6-A3D8-23A79AF5FA41}" type="pres">
      <dgm:prSet presAssocID="{C980763B-B45D-47D8-A091-59CD3B2ED63E}" presName="comp" presStyleCnt="0"/>
      <dgm:spPr/>
    </dgm:pt>
    <dgm:pt modelId="{F1C20DE1-D577-4111-B099-21CA8EF386D2}" type="pres">
      <dgm:prSet presAssocID="{C980763B-B45D-47D8-A091-59CD3B2ED63E}" presName="box" presStyleLbl="node1" presStyleIdx="3" presStyleCnt="4"/>
      <dgm:spPr/>
    </dgm:pt>
    <dgm:pt modelId="{8A842A48-1079-4542-94D2-33CB6B8C61FF}" type="pres">
      <dgm:prSet presAssocID="{C980763B-B45D-47D8-A091-59CD3B2ED63E}" presName="img" presStyleLbl="fgImgPlace1" presStyleIdx="3" presStyleCnt="4"/>
      <dgm:spPr>
        <a:blipFill dpi="0" rotWithShape="1">
          <a:blip xmlns:r="http://schemas.openxmlformats.org/officeDocument/2006/relationships" r:embed="rId4"/>
          <a:srcRect/>
          <a:stretch>
            <a:fillRect t="-6289" b="-13363"/>
          </a:stretch>
        </a:blipFill>
      </dgm:spPr>
    </dgm:pt>
    <dgm:pt modelId="{3704D1A6-3A1E-4D4C-B913-F471D354579D}" type="pres">
      <dgm:prSet presAssocID="{C980763B-B45D-47D8-A091-59CD3B2ED63E}" presName="text" presStyleLbl="node1" presStyleIdx="3" presStyleCnt="4">
        <dgm:presLayoutVars>
          <dgm:bulletEnabled val="1"/>
        </dgm:presLayoutVars>
      </dgm:prSet>
      <dgm:spPr/>
    </dgm:pt>
  </dgm:ptLst>
  <dgm:cxnLst>
    <dgm:cxn modelId="{83B47611-D2AE-42A9-97ED-E778AA625812}" type="presOf" srcId="{C980763B-B45D-47D8-A091-59CD3B2ED63E}" destId="{3704D1A6-3A1E-4D4C-B913-F471D354579D}" srcOrd="1" destOrd="0" presId="urn:microsoft.com/office/officeart/2005/8/layout/vList4"/>
    <dgm:cxn modelId="{D2E94B3D-4887-4052-9108-4A5F6E30E396}" type="presOf" srcId="{1645775C-B166-4877-AE68-92D7E00D3383}" destId="{2D218103-F19F-4379-AD3F-192432DCACB8}" srcOrd="1" destOrd="0" presId="urn:microsoft.com/office/officeart/2005/8/layout/vList4"/>
    <dgm:cxn modelId="{C841B746-5058-4365-A678-9988F866472E}" type="presOf" srcId="{B80B4D25-B8C0-4234-BE4B-8943C9D019EA}" destId="{A20F8E67-3891-461A-9F41-4162F105D6E1}" srcOrd="1" destOrd="0" presId="urn:microsoft.com/office/officeart/2005/8/layout/vList4"/>
    <dgm:cxn modelId="{65A60689-1F95-4B90-A226-F9C5ED7F6DCB}" type="presOf" srcId="{B153A74C-6CDA-4FA6-8EAA-A3D9D306606B}" destId="{66940E5F-11B5-4318-8D9F-ABC59C67A972}" srcOrd="0" destOrd="0" presId="urn:microsoft.com/office/officeart/2005/8/layout/vList4"/>
    <dgm:cxn modelId="{9B79708B-1172-4FF3-B0B8-B74CFC0D409E}" srcId="{B153A74C-6CDA-4FA6-8EAA-A3D9D306606B}" destId="{B80B4D25-B8C0-4234-BE4B-8943C9D019EA}" srcOrd="2" destOrd="0" parTransId="{E725FF78-E1EB-405F-B5AE-BB22635CF6D2}" sibTransId="{799DB999-3C5C-42EB-888D-E77E3CE8E76C}"/>
    <dgm:cxn modelId="{AFA8D58C-6CCB-44B0-BFEF-8DC95CC33BAF}" type="presOf" srcId="{C980763B-B45D-47D8-A091-59CD3B2ED63E}" destId="{F1C20DE1-D577-4111-B099-21CA8EF386D2}" srcOrd="0" destOrd="0" presId="urn:microsoft.com/office/officeart/2005/8/layout/vList4"/>
    <dgm:cxn modelId="{6B8B5D8D-2628-4E06-86B1-466FCFE7E14F}" type="presOf" srcId="{F4610E80-4EA3-47E2-B382-D17B8EA4B5F0}" destId="{E91911FC-64FF-4564-8AA1-4E52A028F2CD}" srcOrd="1" destOrd="0" presId="urn:microsoft.com/office/officeart/2005/8/layout/vList4"/>
    <dgm:cxn modelId="{1EC815A1-B5DF-462B-86FB-0E5455F31542}" srcId="{B153A74C-6CDA-4FA6-8EAA-A3D9D306606B}" destId="{F4610E80-4EA3-47E2-B382-D17B8EA4B5F0}" srcOrd="0" destOrd="0" parTransId="{8353B093-9109-42EB-BD5A-090A5E1C16A3}" sibTransId="{257E71F6-5EA8-491A-82E5-F4454F4601B5}"/>
    <dgm:cxn modelId="{E41CD9B1-E9ED-486C-AEBD-D51F57A94D2B}" srcId="{B153A74C-6CDA-4FA6-8EAA-A3D9D306606B}" destId="{C980763B-B45D-47D8-A091-59CD3B2ED63E}" srcOrd="3" destOrd="0" parTransId="{423A6DB8-6814-41AA-B090-4773B9A5A29D}" sibTransId="{7F4003AC-D363-4F64-9767-580E2C969E82}"/>
    <dgm:cxn modelId="{AB464AB6-19CB-4019-B339-53A83D2AF948}" type="presOf" srcId="{B80B4D25-B8C0-4234-BE4B-8943C9D019EA}" destId="{662BB74B-9E2C-4F62-8BB5-7C3EF4E7B9C3}" srcOrd="0" destOrd="0" presId="urn:microsoft.com/office/officeart/2005/8/layout/vList4"/>
    <dgm:cxn modelId="{FBC7A2D6-AF22-412A-B5CF-180697255346}" srcId="{B153A74C-6CDA-4FA6-8EAA-A3D9D306606B}" destId="{1645775C-B166-4877-AE68-92D7E00D3383}" srcOrd="1" destOrd="0" parTransId="{439587C3-614E-4022-AA57-695FD291A010}" sibTransId="{BFBCDA0D-85B1-466E-8276-8644A1258765}"/>
    <dgm:cxn modelId="{CCF8CEED-CD9E-4598-A43C-1350BD2A9999}" type="presOf" srcId="{F4610E80-4EA3-47E2-B382-D17B8EA4B5F0}" destId="{92AA474A-1740-4263-977A-67953F07C79F}" srcOrd="0" destOrd="0" presId="urn:microsoft.com/office/officeart/2005/8/layout/vList4"/>
    <dgm:cxn modelId="{8190EBFF-2028-4ACD-B11B-60C3E145DE22}" type="presOf" srcId="{1645775C-B166-4877-AE68-92D7E00D3383}" destId="{DB901CF0-473D-4E0F-BF26-5C219F695B8B}" srcOrd="0" destOrd="0" presId="urn:microsoft.com/office/officeart/2005/8/layout/vList4"/>
    <dgm:cxn modelId="{6B300228-93C7-4492-9405-6B96DAEE9B91}" type="presParOf" srcId="{66940E5F-11B5-4318-8D9F-ABC59C67A972}" destId="{22379186-B708-4C7D-8FA9-C923C59ACDF6}" srcOrd="0" destOrd="0" presId="urn:microsoft.com/office/officeart/2005/8/layout/vList4"/>
    <dgm:cxn modelId="{D923F563-541B-41B4-AD99-BB0F7A781824}" type="presParOf" srcId="{22379186-B708-4C7D-8FA9-C923C59ACDF6}" destId="{92AA474A-1740-4263-977A-67953F07C79F}" srcOrd="0" destOrd="0" presId="urn:microsoft.com/office/officeart/2005/8/layout/vList4"/>
    <dgm:cxn modelId="{29230E24-42CD-4FA1-9592-A731DC0ACFB4}" type="presParOf" srcId="{22379186-B708-4C7D-8FA9-C923C59ACDF6}" destId="{51B27083-B009-4DBA-8978-E052AC4B7311}" srcOrd="1" destOrd="0" presId="urn:microsoft.com/office/officeart/2005/8/layout/vList4"/>
    <dgm:cxn modelId="{C76A7F19-BD03-412C-99F7-67C509D11BDA}" type="presParOf" srcId="{22379186-B708-4C7D-8FA9-C923C59ACDF6}" destId="{E91911FC-64FF-4564-8AA1-4E52A028F2CD}" srcOrd="2" destOrd="0" presId="urn:microsoft.com/office/officeart/2005/8/layout/vList4"/>
    <dgm:cxn modelId="{02F20770-EC42-41D5-88DF-ABA6A6CDABFC}" type="presParOf" srcId="{66940E5F-11B5-4318-8D9F-ABC59C67A972}" destId="{8DBF250E-C665-4516-8762-741B4FE75A98}" srcOrd="1" destOrd="0" presId="urn:microsoft.com/office/officeart/2005/8/layout/vList4"/>
    <dgm:cxn modelId="{E4969F29-0849-4151-8E82-C792510288F0}" type="presParOf" srcId="{66940E5F-11B5-4318-8D9F-ABC59C67A972}" destId="{ECBB244F-8FC1-49ED-93E5-9E77BC3930A3}" srcOrd="2" destOrd="0" presId="urn:microsoft.com/office/officeart/2005/8/layout/vList4"/>
    <dgm:cxn modelId="{7FB20895-6501-4BD3-89C8-68E655EB18A1}" type="presParOf" srcId="{ECBB244F-8FC1-49ED-93E5-9E77BC3930A3}" destId="{DB901CF0-473D-4E0F-BF26-5C219F695B8B}" srcOrd="0" destOrd="0" presId="urn:microsoft.com/office/officeart/2005/8/layout/vList4"/>
    <dgm:cxn modelId="{2C0FBEA1-3521-42C7-88DA-AE974E431FF0}" type="presParOf" srcId="{ECBB244F-8FC1-49ED-93E5-9E77BC3930A3}" destId="{71011F65-FDA4-4BA7-AB08-D129F5FB81CD}" srcOrd="1" destOrd="0" presId="urn:microsoft.com/office/officeart/2005/8/layout/vList4"/>
    <dgm:cxn modelId="{99E834A5-E390-40B7-A71F-08A1BF679B53}" type="presParOf" srcId="{ECBB244F-8FC1-49ED-93E5-9E77BC3930A3}" destId="{2D218103-F19F-4379-AD3F-192432DCACB8}" srcOrd="2" destOrd="0" presId="urn:microsoft.com/office/officeart/2005/8/layout/vList4"/>
    <dgm:cxn modelId="{57C331F3-F6E3-469E-A246-FD40677128A0}" type="presParOf" srcId="{66940E5F-11B5-4318-8D9F-ABC59C67A972}" destId="{C774C60B-D63C-4F37-81C7-86640E899C93}" srcOrd="3" destOrd="0" presId="urn:microsoft.com/office/officeart/2005/8/layout/vList4"/>
    <dgm:cxn modelId="{1B867B4A-BBFA-4F3D-8C0F-74C432BDDDEC}" type="presParOf" srcId="{66940E5F-11B5-4318-8D9F-ABC59C67A972}" destId="{A3F8AEEA-5DC1-488E-BE5C-CCC186C432C6}" srcOrd="4" destOrd="0" presId="urn:microsoft.com/office/officeart/2005/8/layout/vList4"/>
    <dgm:cxn modelId="{02E046F5-E32D-4D8D-ABF0-A121BFB9CE9A}" type="presParOf" srcId="{A3F8AEEA-5DC1-488E-BE5C-CCC186C432C6}" destId="{662BB74B-9E2C-4F62-8BB5-7C3EF4E7B9C3}" srcOrd="0" destOrd="0" presId="urn:microsoft.com/office/officeart/2005/8/layout/vList4"/>
    <dgm:cxn modelId="{2DAE91F7-3BFB-4416-AD6A-874AFC110E72}" type="presParOf" srcId="{A3F8AEEA-5DC1-488E-BE5C-CCC186C432C6}" destId="{61254A0A-9E03-4BE7-82AB-482A33CC26F4}" srcOrd="1" destOrd="0" presId="urn:microsoft.com/office/officeart/2005/8/layout/vList4"/>
    <dgm:cxn modelId="{1F279AB8-DC36-4667-B556-BA1792EF5FD1}" type="presParOf" srcId="{A3F8AEEA-5DC1-488E-BE5C-CCC186C432C6}" destId="{A20F8E67-3891-461A-9F41-4162F105D6E1}" srcOrd="2" destOrd="0" presId="urn:microsoft.com/office/officeart/2005/8/layout/vList4"/>
    <dgm:cxn modelId="{C2236833-AABC-40BF-ADBC-6094ADA58BB8}" type="presParOf" srcId="{66940E5F-11B5-4318-8D9F-ABC59C67A972}" destId="{EF631866-BC13-4B76-B110-DDE1630068EA}" srcOrd="5" destOrd="0" presId="urn:microsoft.com/office/officeart/2005/8/layout/vList4"/>
    <dgm:cxn modelId="{5BCD461D-364D-4C9A-9A03-5B10C42204F2}" type="presParOf" srcId="{66940E5F-11B5-4318-8D9F-ABC59C67A972}" destId="{0247BB42-3E5C-41D6-A3D8-23A79AF5FA41}" srcOrd="6" destOrd="0" presId="urn:microsoft.com/office/officeart/2005/8/layout/vList4"/>
    <dgm:cxn modelId="{7429980E-5076-4B47-A515-C53D7A4E7C5D}" type="presParOf" srcId="{0247BB42-3E5C-41D6-A3D8-23A79AF5FA41}" destId="{F1C20DE1-D577-4111-B099-21CA8EF386D2}" srcOrd="0" destOrd="0" presId="urn:microsoft.com/office/officeart/2005/8/layout/vList4"/>
    <dgm:cxn modelId="{5F8427D6-5E7D-4B7D-84ED-E8C3116A053D}" type="presParOf" srcId="{0247BB42-3E5C-41D6-A3D8-23A79AF5FA41}" destId="{8A842A48-1079-4542-94D2-33CB6B8C61FF}" srcOrd="1" destOrd="0" presId="urn:microsoft.com/office/officeart/2005/8/layout/vList4"/>
    <dgm:cxn modelId="{4DD71262-C612-4498-ADE6-41D9A69F14CB}" type="presParOf" srcId="{0247BB42-3E5C-41D6-A3D8-23A79AF5FA41}" destId="{3704D1A6-3A1E-4D4C-B913-F471D354579D}" srcOrd="2" destOrd="0" presId="urn:microsoft.com/office/officeart/2005/8/layout/vList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53A74C-6CDA-4FA6-8EAA-A3D9D306606B}" type="doc">
      <dgm:prSet loTypeId="urn:microsoft.com/office/officeart/2005/8/layout/vList4" loCatId="picture" qsTypeId="urn:microsoft.com/office/officeart/2005/8/quickstyle/simple5" qsCatId="simple" csTypeId="urn:microsoft.com/office/officeart/2005/8/colors/colorful1" csCatId="colorful" phldr="1"/>
      <dgm:spPr/>
      <dgm:t>
        <a:bodyPr/>
        <a:lstStyle/>
        <a:p>
          <a:endParaRPr lang="es-ES"/>
        </a:p>
      </dgm:t>
    </dgm:pt>
    <dgm:pt modelId="{A7D4F87E-0341-4A97-BC66-2F68D2A2E44E}">
      <dgm:prSet/>
      <dgm:spPr>
        <a:solidFill>
          <a:srgbClr val="9F7919"/>
        </a:solidFill>
      </dgm:spPr>
      <dgm:t>
        <a:bodyPr/>
        <a:lstStyle/>
        <a:p>
          <a:r>
            <a:rPr lang="es-ES" b="1" dirty="0">
              <a:effectLst>
                <a:outerShdw blurRad="38100" dist="38100" dir="2700000" algn="tl">
                  <a:srgbClr val="000000">
                    <a:alpha val="59000"/>
                  </a:srgbClr>
                </a:outerShdw>
              </a:effectLst>
            </a:rPr>
            <a:t>En Siquem se le prometió que su descendencia heredaría la tierra de Canaán (</a:t>
          </a:r>
          <a:r>
            <a:rPr lang="es-ES" b="1" dirty="0" err="1">
              <a:effectLst>
                <a:outerShdw blurRad="38100" dist="38100" dir="2700000" algn="tl">
                  <a:srgbClr val="000000">
                    <a:alpha val="59000"/>
                  </a:srgbClr>
                </a:outerShdw>
              </a:effectLst>
            </a:rPr>
            <a:t>Gn</a:t>
          </a:r>
          <a:r>
            <a:rPr lang="es-ES" b="1" dirty="0">
              <a:effectLst>
                <a:outerShdw blurRad="38100" dist="38100" dir="2700000" algn="tl">
                  <a:srgbClr val="000000">
                    <a:alpha val="59000"/>
                  </a:srgbClr>
                </a:outerShdw>
              </a:effectLst>
            </a:rPr>
            <a:t>. 12:6-7)</a:t>
          </a:r>
          <a:endParaRPr lang="es-ES" dirty="0">
            <a:effectLst>
              <a:outerShdw blurRad="38100" dist="38100" dir="2700000" algn="tl">
                <a:srgbClr val="000000">
                  <a:alpha val="59000"/>
                </a:srgbClr>
              </a:outerShdw>
            </a:effectLst>
          </a:endParaRPr>
        </a:p>
      </dgm:t>
    </dgm:pt>
    <dgm:pt modelId="{C3BADD93-D035-40F5-8741-2FF394DBECE8}" type="parTrans" cxnId="{904F1BCC-634A-4193-BD09-52D102DA2101}">
      <dgm:prSet/>
      <dgm:spPr/>
      <dgm:t>
        <a:bodyPr/>
        <a:lstStyle/>
        <a:p>
          <a:endParaRPr lang="es-ES">
            <a:effectLst>
              <a:outerShdw blurRad="38100" dist="38100" dir="2700000" algn="tl">
                <a:srgbClr val="000000">
                  <a:alpha val="59000"/>
                </a:srgbClr>
              </a:outerShdw>
            </a:effectLst>
          </a:endParaRPr>
        </a:p>
      </dgm:t>
    </dgm:pt>
    <dgm:pt modelId="{5D8363D6-5FB5-42C9-ABA6-8211203F17F3}" type="sibTrans" cxnId="{904F1BCC-634A-4193-BD09-52D102DA2101}">
      <dgm:prSet/>
      <dgm:spPr/>
      <dgm:t>
        <a:bodyPr/>
        <a:lstStyle/>
        <a:p>
          <a:endParaRPr lang="es-ES">
            <a:effectLst>
              <a:outerShdw blurRad="38100" dist="38100" dir="2700000" algn="tl">
                <a:srgbClr val="000000">
                  <a:alpha val="59000"/>
                </a:srgbClr>
              </a:outerShdw>
            </a:effectLst>
          </a:endParaRPr>
        </a:p>
      </dgm:t>
    </dgm:pt>
    <dgm:pt modelId="{491BE7FD-8FE6-44EE-AF33-5F9CB9DC3673}">
      <dgm:prSet/>
      <dgm:spPr>
        <a:solidFill>
          <a:schemeClr val="accent1">
            <a:lumMod val="75000"/>
          </a:schemeClr>
        </a:solidFill>
      </dgm:spPr>
      <dgm:t>
        <a:bodyPr/>
        <a:lstStyle/>
        <a:p>
          <a:r>
            <a:rPr lang="es-ES" b="1" dirty="0">
              <a:effectLst>
                <a:outerShdw blurRad="38100" dist="38100" dir="2700000" algn="tl">
                  <a:srgbClr val="000000">
                    <a:alpha val="59000"/>
                  </a:srgbClr>
                </a:outerShdw>
              </a:effectLst>
            </a:rPr>
            <a:t>En Bet-el Dios renovó su pacto diciéndole que su descendencia sería “como el polvo de la tierra”</a:t>
          </a:r>
          <a:br>
            <a:rPr lang="es-ES" b="1" dirty="0">
              <a:effectLst>
                <a:outerShdw blurRad="38100" dist="38100" dir="2700000" algn="tl">
                  <a:srgbClr val="000000">
                    <a:alpha val="59000"/>
                  </a:srgbClr>
                </a:outerShdw>
              </a:effectLst>
            </a:rPr>
          </a:br>
          <a:r>
            <a:rPr lang="es-ES" b="1" dirty="0">
              <a:effectLst>
                <a:outerShdw blurRad="38100" dist="38100" dir="2700000" algn="tl">
                  <a:srgbClr val="000000">
                    <a:alpha val="59000"/>
                  </a:srgbClr>
                </a:outerShdw>
              </a:effectLst>
            </a:rPr>
            <a:t>(</a:t>
          </a:r>
          <a:r>
            <a:rPr lang="es-ES" b="1" dirty="0" err="1">
              <a:effectLst>
                <a:outerShdw blurRad="38100" dist="38100" dir="2700000" algn="tl">
                  <a:srgbClr val="000000">
                    <a:alpha val="59000"/>
                  </a:srgbClr>
                </a:outerShdw>
              </a:effectLst>
            </a:rPr>
            <a:t>Gn</a:t>
          </a:r>
          <a:r>
            <a:rPr lang="es-ES" b="1" dirty="0">
              <a:effectLst>
                <a:outerShdw blurRad="38100" dist="38100" dir="2700000" algn="tl">
                  <a:srgbClr val="000000">
                    <a:alpha val="59000"/>
                  </a:srgbClr>
                </a:outerShdw>
              </a:effectLst>
            </a:rPr>
            <a:t>. 13:14-18)</a:t>
          </a:r>
          <a:endParaRPr lang="es-ES" dirty="0">
            <a:effectLst>
              <a:outerShdw blurRad="38100" dist="38100" dir="2700000" algn="tl">
                <a:srgbClr val="000000">
                  <a:alpha val="59000"/>
                </a:srgbClr>
              </a:outerShdw>
            </a:effectLst>
          </a:endParaRPr>
        </a:p>
      </dgm:t>
    </dgm:pt>
    <dgm:pt modelId="{BD864A20-95DC-4E47-BEF4-6460C3F0D2E9}" type="parTrans" cxnId="{3E653406-A8CD-4B8F-A00B-3055881B05BD}">
      <dgm:prSet/>
      <dgm:spPr/>
      <dgm:t>
        <a:bodyPr/>
        <a:lstStyle/>
        <a:p>
          <a:endParaRPr lang="es-ES">
            <a:effectLst>
              <a:outerShdw blurRad="38100" dist="38100" dir="2700000" algn="tl">
                <a:srgbClr val="000000">
                  <a:alpha val="59000"/>
                </a:srgbClr>
              </a:outerShdw>
            </a:effectLst>
          </a:endParaRPr>
        </a:p>
      </dgm:t>
    </dgm:pt>
    <dgm:pt modelId="{1F5A4859-A292-40F1-9AFB-0A9E8D0BC905}" type="sibTrans" cxnId="{3E653406-A8CD-4B8F-A00B-3055881B05BD}">
      <dgm:prSet/>
      <dgm:spPr/>
      <dgm:t>
        <a:bodyPr/>
        <a:lstStyle/>
        <a:p>
          <a:endParaRPr lang="es-ES">
            <a:effectLst>
              <a:outerShdw blurRad="38100" dist="38100" dir="2700000" algn="tl">
                <a:srgbClr val="000000">
                  <a:alpha val="59000"/>
                </a:srgbClr>
              </a:outerShdw>
            </a:effectLst>
          </a:endParaRPr>
        </a:p>
      </dgm:t>
    </dgm:pt>
    <dgm:pt modelId="{C3D3DA70-85C8-4FD5-99F3-98BF13042262}">
      <dgm:prSet/>
      <dgm:spPr>
        <a:solidFill>
          <a:schemeClr val="accent3">
            <a:lumMod val="75000"/>
          </a:schemeClr>
        </a:solidFill>
      </dgm:spPr>
      <dgm:t>
        <a:bodyPr/>
        <a:lstStyle/>
        <a:p>
          <a:r>
            <a:rPr lang="es-ES" b="1" dirty="0">
              <a:effectLst>
                <a:outerShdw blurRad="38100" dist="38100" dir="2700000" algn="tl">
                  <a:srgbClr val="000000">
                    <a:alpha val="59000"/>
                  </a:srgbClr>
                </a:outerShdw>
              </a:effectLst>
            </a:rPr>
            <a:t>En </a:t>
          </a:r>
          <a:r>
            <a:rPr lang="es-ES" b="1" dirty="0" err="1">
              <a:effectLst>
                <a:outerShdw blurRad="38100" dist="38100" dir="2700000" algn="tl">
                  <a:srgbClr val="000000">
                    <a:alpha val="59000"/>
                  </a:srgbClr>
                </a:outerShdw>
              </a:effectLst>
            </a:rPr>
            <a:t>Mamré</a:t>
          </a:r>
          <a:r>
            <a:rPr lang="es-ES" b="1" dirty="0">
              <a:effectLst>
                <a:outerShdw blurRad="38100" dist="38100" dir="2700000" algn="tl">
                  <a:srgbClr val="000000">
                    <a:alpha val="59000"/>
                  </a:srgbClr>
                </a:outerShdw>
              </a:effectLst>
            </a:rPr>
            <a:t>, se le aseguró que su descendencia sería como las estrellas. “Y creyó a Jehová, y le fue contado por justicia” (</a:t>
          </a:r>
          <a:r>
            <a:rPr lang="es-ES" b="1" dirty="0" err="1">
              <a:effectLst>
                <a:outerShdw blurRad="38100" dist="38100" dir="2700000" algn="tl">
                  <a:srgbClr val="000000">
                    <a:alpha val="59000"/>
                  </a:srgbClr>
                </a:outerShdw>
              </a:effectLst>
            </a:rPr>
            <a:t>Gn</a:t>
          </a:r>
          <a:r>
            <a:rPr lang="es-ES" b="1" dirty="0">
              <a:effectLst>
                <a:outerShdw blurRad="38100" dist="38100" dir="2700000" algn="tl">
                  <a:srgbClr val="000000">
                    <a:alpha val="59000"/>
                  </a:srgbClr>
                </a:outerShdw>
              </a:effectLst>
            </a:rPr>
            <a:t>. 15:1-6)</a:t>
          </a:r>
          <a:endParaRPr lang="es-ES" dirty="0">
            <a:effectLst>
              <a:outerShdw blurRad="38100" dist="38100" dir="2700000" algn="tl">
                <a:srgbClr val="000000">
                  <a:alpha val="59000"/>
                </a:srgbClr>
              </a:outerShdw>
            </a:effectLst>
          </a:endParaRPr>
        </a:p>
      </dgm:t>
    </dgm:pt>
    <dgm:pt modelId="{213921A4-81E6-4446-8ACA-E805410581B4}" type="parTrans" cxnId="{76EB4751-8F2A-45FD-A696-796D3E657DD9}">
      <dgm:prSet/>
      <dgm:spPr/>
      <dgm:t>
        <a:bodyPr/>
        <a:lstStyle/>
        <a:p>
          <a:endParaRPr lang="es-ES">
            <a:effectLst>
              <a:outerShdw blurRad="38100" dist="38100" dir="2700000" algn="tl">
                <a:srgbClr val="000000">
                  <a:alpha val="59000"/>
                </a:srgbClr>
              </a:outerShdw>
            </a:effectLst>
          </a:endParaRPr>
        </a:p>
      </dgm:t>
    </dgm:pt>
    <dgm:pt modelId="{4D86634B-6DB3-4E7D-995C-B7F0756FCCC5}" type="sibTrans" cxnId="{76EB4751-8F2A-45FD-A696-796D3E657DD9}">
      <dgm:prSet/>
      <dgm:spPr/>
      <dgm:t>
        <a:bodyPr/>
        <a:lstStyle/>
        <a:p>
          <a:endParaRPr lang="es-ES">
            <a:effectLst>
              <a:outerShdw blurRad="38100" dist="38100" dir="2700000" algn="tl">
                <a:srgbClr val="000000">
                  <a:alpha val="59000"/>
                </a:srgbClr>
              </a:outerShdw>
            </a:effectLst>
          </a:endParaRPr>
        </a:p>
      </dgm:t>
    </dgm:pt>
    <dgm:pt modelId="{0C5C82AA-8003-4CC6-9466-4FE10012F4BC}" type="pres">
      <dgm:prSet presAssocID="{B153A74C-6CDA-4FA6-8EAA-A3D9D306606B}" presName="linear" presStyleCnt="0">
        <dgm:presLayoutVars>
          <dgm:dir/>
          <dgm:resizeHandles val="exact"/>
        </dgm:presLayoutVars>
      </dgm:prSet>
      <dgm:spPr/>
    </dgm:pt>
    <dgm:pt modelId="{E20839F9-6B55-4B89-A779-BA72DF9C8D69}" type="pres">
      <dgm:prSet presAssocID="{A7D4F87E-0341-4A97-BC66-2F68D2A2E44E}" presName="comp" presStyleCnt="0"/>
      <dgm:spPr/>
    </dgm:pt>
    <dgm:pt modelId="{01F4ED62-D99A-4E0A-B413-9C2F2F2F67B8}" type="pres">
      <dgm:prSet presAssocID="{A7D4F87E-0341-4A97-BC66-2F68D2A2E44E}" presName="box" presStyleLbl="node1" presStyleIdx="0" presStyleCnt="3"/>
      <dgm:spPr/>
    </dgm:pt>
    <dgm:pt modelId="{FDBE7BA9-F2C9-492E-83BA-2EED7B3E52A1}" type="pres">
      <dgm:prSet presAssocID="{A7D4F87E-0341-4A97-BC66-2F68D2A2E44E}" presName="img"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t="-5000" b="-5000"/>
          </a:stretch>
        </a:blipFill>
      </dgm:spPr>
    </dgm:pt>
    <dgm:pt modelId="{75B2397F-AF99-4F1F-82DF-D4016A7DA322}" type="pres">
      <dgm:prSet presAssocID="{A7D4F87E-0341-4A97-BC66-2F68D2A2E44E}" presName="text" presStyleLbl="node1" presStyleIdx="0" presStyleCnt="3">
        <dgm:presLayoutVars>
          <dgm:bulletEnabled val="1"/>
        </dgm:presLayoutVars>
      </dgm:prSet>
      <dgm:spPr/>
    </dgm:pt>
    <dgm:pt modelId="{FCD4AE24-9B34-4DBD-8F16-59D4C73B1A09}" type="pres">
      <dgm:prSet presAssocID="{5D8363D6-5FB5-42C9-ABA6-8211203F17F3}" presName="spacer" presStyleCnt="0"/>
      <dgm:spPr/>
    </dgm:pt>
    <dgm:pt modelId="{F5712FCD-436C-431B-B2AC-CD704D5EF4E8}" type="pres">
      <dgm:prSet presAssocID="{491BE7FD-8FE6-44EE-AF33-5F9CB9DC3673}" presName="comp" presStyleCnt="0"/>
      <dgm:spPr/>
    </dgm:pt>
    <dgm:pt modelId="{66288725-619E-4C10-9BAE-98B76CD56E82}" type="pres">
      <dgm:prSet presAssocID="{491BE7FD-8FE6-44EE-AF33-5F9CB9DC3673}" presName="box" presStyleLbl="node1" presStyleIdx="1" presStyleCnt="3"/>
      <dgm:spPr/>
    </dgm:pt>
    <dgm:pt modelId="{64766CB8-A1C6-464D-9FA2-A493A09185E9}" type="pres">
      <dgm:prSet presAssocID="{491BE7FD-8FE6-44EE-AF33-5F9CB9DC3673}" presName="img" presStyleLbl="fgImgPlace1" presStyleIdx="1" presStyleCnt="3"/>
      <dgm:spPr>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l="-17267" t="-24586" b="-5437"/>
          </a:stretch>
        </a:blipFill>
      </dgm:spPr>
    </dgm:pt>
    <dgm:pt modelId="{C6BEE319-2734-4FA5-96E0-DDDCA80DD95A}" type="pres">
      <dgm:prSet presAssocID="{491BE7FD-8FE6-44EE-AF33-5F9CB9DC3673}" presName="text" presStyleLbl="node1" presStyleIdx="1" presStyleCnt="3">
        <dgm:presLayoutVars>
          <dgm:bulletEnabled val="1"/>
        </dgm:presLayoutVars>
      </dgm:prSet>
      <dgm:spPr/>
    </dgm:pt>
    <dgm:pt modelId="{0DF8987E-BC51-4BAC-B5D0-CDEB493BB134}" type="pres">
      <dgm:prSet presAssocID="{1F5A4859-A292-40F1-9AFB-0A9E8D0BC905}" presName="spacer" presStyleCnt="0"/>
      <dgm:spPr/>
    </dgm:pt>
    <dgm:pt modelId="{69AA5BD4-5602-4150-BDDF-B472377140D7}" type="pres">
      <dgm:prSet presAssocID="{C3D3DA70-85C8-4FD5-99F3-98BF13042262}" presName="comp" presStyleCnt="0"/>
      <dgm:spPr/>
    </dgm:pt>
    <dgm:pt modelId="{71436BC0-B46F-428C-919A-DB60CA8C0C2F}" type="pres">
      <dgm:prSet presAssocID="{C3D3DA70-85C8-4FD5-99F3-98BF13042262}" presName="box" presStyleLbl="node1" presStyleIdx="2" presStyleCnt="3"/>
      <dgm:spPr/>
    </dgm:pt>
    <dgm:pt modelId="{EB2C40E9-8ADC-4E8F-B069-5B0EF8221EA8}" type="pres">
      <dgm:prSet presAssocID="{C3D3DA70-85C8-4FD5-99F3-98BF13042262}" presName="img" presStyleLbl="fgImgPlace1" presStyleIdx="2" presStyleCnt="3"/>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l="-8000" r="-8000"/>
          </a:stretch>
        </a:blipFill>
      </dgm:spPr>
    </dgm:pt>
    <dgm:pt modelId="{92C56584-FD49-4784-ACAE-E75CA382016A}" type="pres">
      <dgm:prSet presAssocID="{C3D3DA70-85C8-4FD5-99F3-98BF13042262}" presName="text" presStyleLbl="node1" presStyleIdx="2" presStyleCnt="3">
        <dgm:presLayoutVars>
          <dgm:bulletEnabled val="1"/>
        </dgm:presLayoutVars>
      </dgm:prSet>
      <dgm:spPr/>
    </dgm:pt>
  </dgm:ptLst>
  <dgm:cxnLst>
    <dgm:cxn modelId="{3E653406-A8CD-4B8F-A00B-3055881B05BD}" srcId="{B153A74C-6CDA-4FA6-8EAA-A3D9D306606B}" destId="{491BE7FD-8FE6-44EE-AF33-5F9CB9DC3673}" srcOrd="1" destOrd="0" parTransId="{BD864A20-95DC-4E47-BEF4-6460C3F0D2E9}" sibTransId="{1F5A4859-A292-40F1-9AFB-0A9E8D0BC905}"/>
    <dgm:cxn modelId="{A7A16B40-6C4D-4B36-9D64-526B2D33C394}" type="presOf" srcId="{B153A74C-6CDA-4FA6-8EAA-A3D9D306606B}" destId="{0C5C82AA-8003-4CC6-9466-4FE10012F4BC}" srcOrd="0" destOrd="0" presId="urn:microsoft.com/office/officeart/2005/8/layout/vList4"/>
    <dgm:cxn modelId="{59EBBA47-342D-4FDF-B8B1-A96DB0E56DE2}" type="presOf" srcId="{491BE7FD-8FE6-44EE-AF33-5F9CB9DC3673}" destId="{66288725-619E-4C10-9BAE-98B76CD56E82}" srcOrd="0" destOrd="0" presId="urn:microsoft.com/office/officeart/2005/8/layout/vList4"/>
    <dgm:cxn modelId="{76EB4751-8F2A-45FD-A696-796D3E657DD9}" srcId="{B153A74C-6CDA-4FA6-8EAA-A3D9D306606B}" destId="{C3D3DA70-85C8-4FD5-99F3-98BF13042262}" srcOrd="2" destOrd="0" parTransId="{213921A4-81E6-4446-8ACA-E805410581B4}" sibTransId="{4D86634B-6DB3-4E7D-995C-B7F0756FCCC5}"/>
    <dgm:cxn modelId="{0D5F6F82-B366-4AD7-B7B2-F090F1F66DFE}" type="presOf" srcId="{A7D4F87E-0341-4A97-BC66-2F68D2A2E44E}" destId="{75B2397F-AF99-4F1F-82DF-D4016A7DA322}" srcOrd="1" destOrd="0" presId="urn:microsoft.com/office/officeart/2005/8/layout/vList4"/>
    <dgm:cxn modelId="{DFDF328D-2FC2-4E99-8F60-6096DE2367E6}" type="presOf" srcId="{C3D3DA70-85C8-4FD5-99F3-98BF13042262}" destId="{71436BC0-B46F-428C-919A-DB60CA8C0C2F}" srcOrd="0" destOrd="0" presId="urn:microsoft.com/office/officeart/2005/8/layout/vList4"/>
    <dgm:cxn modelId="{2C03EC90-F930-4450-8BA8-54346F869825}" type="presOf" srcId="{A7D4F87E-0341-4A97-BC66-2F68D2A2E44E}" destId="{01F4ED62-D99A-4E0A-B413-9C2F2F2F67B8}" srcOrd="0" destOrd="0" presId="urn:microsoft.com/office/officeart/2005/8/layout/vList4"/>
    <dgm:cxn modelId="{F45650AD-B04C-467F-BACC-D17BFD2DB86A}" type="presOf" srcId="{491BE7FD-8FE6-44EE-AF33-5F9CB9DC3673}" destId="{C6BEE319-2734-4FA5-96E0-DDDCA80DD95A}" srcOrd="1" destOrd="0" presId="urn:microsoft.com/office/officeart/2005/8/layout/vList4"/>
    <dgm:cxn modelId="{5393ECC7-D794-4FB7-A423-E44C1D1D18C2}" type="presOf" srcId="{C3D3DA70-85C8-4FD5-99F3-98BF13042262}" destId="{92C56584-FD49-4784-ACAE-E75CA382016A}" srcOrd="1" destOrd="0" presId="urn:microsoft.com/office/officeart/2005/8/layout/vList4"/>
    <dgm:cxn modelId="{904F1BCC-634A-4193-BD09-52D102DA2101}" srcId="{B153A74C-6CDA-4FA6-8EAA-A3D9D306606B}" destId="{A7D4F87E-0341-4A97-BC66-2F68D2A2E44E}" srcOrd="0" destOrd="0" parTransId="{C3BADD93-D035-40F5-8741-2FF394DBECE8}" sibTransId="{5D8363D6-5FB5-42C9-ABA6-8211203F17F3}"/>
    <dgm:cxn modelId="{BC450CAE-FC22-4D27-AB1C-972040BED8E3}" type="presParOf" srcId="{0C5C82AA-8003-4CC6-9466-4FE10012F4BC}" destId="{E20839F9-6B55-4B89-A779-BA72DF9C8D69}" srcOrd="0" destOrd="0" presId="urn:microsoft.com/office/officeart/2005/8/layout/vList4"/>
    <dgm:cxn modelId="{6F1D5DDE-8B7A-44B0-B0CC-E04F97F2B7E3}" type="presParOf" srcId="{E20839F9-6B55-4B89-A779-BA72DF9C8D69}" destId="{01F4ED62-D99A-4E0A-B413-9C2F2F2F67B8}" srcOrd="0" destOrd="0" presId="urn:microsoft.com/office/officeart/2005/8/layout/vList4"/>
    <dgm:cxn modelId="{66C1B4CA-0D13-42BE-B3DF-EFF819A1EF60}" type="presParOf" srcId="{E20839F9-6B55-4B89-A779-BA72DF9C8D69}" destId="{FDBE7BA9-F2C9-492E-83BA-2EED7B3E52A1}" srcOrd="1" destOrd="0" presId="urn:microsoft.com/office/officeart/2005/8/layout/vList4"/>
    <dgm:cxn modelId="{EEFEEE0A-AD75-4BD3-A310-7543CAE141FD}" type="presParOf" srcId="{E20839F9-6B55-4B89-A779-BA72DF9C8D69}" destId="{75B2397F-AF99-4F1F-82DF-D4016A7DA322}" srcOrd="2" destOrd="0" presId="urn:microsoft.com/office/officeart/2005/8/layout/vList4"/>
    <dgm:cxn modelId="{1043B782-7078-4DFD-8DE5-1C5F75AA7B34}" type="presParOf" srcId="{0C5C82AA-8003-4CC6-9466-4FE10012F4BC}" destId="{FCD4AE24-9B34-4DBD-8F16-59D4C73B1A09}" srcOrd="1" destOrd="0" presId="urn:microsoft.com/office/officeart/2005/8/layout/vList4"/>
    <dgm:cxn modelId="{F69C83B4-907F-4096-8B53-8FD0E6700869}" type="presParOf" srcId="{0C5C82AA-8003-4CC6-9466-4FE10012F4BC}" destId="{F5712FCD-436C-431B-B2AC-CD704D5EF4E8}" srcOrd="2" destOrd="0" presId="urn:microsoft.com/office/officeart/2005/8/layout/vList4"/>
    <dgm:cxn modelId="{B34F6B43-B924-4E36-8D84-30267AAB50D1}" type="presParOf" srcId="{F5712FCD-436C-431B-B2AC-CD704D5EF4E8}" destId="{66288725-619E-4C10-9BAE-98B76CD56E82}" srcOrd="0" destOrd="0" presId="urn:microsoft.com/office/officeart/2005/8/layout/vList4"/>
    <dgm:cxn modelId="{06B14629-95C7-4E14-B7F4-415456A2130A}" type="presParOf" srcId="{F5712FCD-436C-431B-B2AC-CD704D5EF4E8}" destId="{64766CB8-A1C6-464D-9FA2-A493A09185E9}" srcOrd="1" destOrd="0" presId="urn:microsoft.com/office/officeart/2005/8/layout/vList4"/>
    <dgm:cxn modelId="{ADE7E971-FD18-4938-A4D9-5DC6891B9591}" type="presParOf" srcId="{F5712FCD-436C-431B-B2AC-CD704D5EF4E8}" destId="{C6BEE319-2734-4FA5-96E0-DDDCA80DD95A}" srcOrd="2" destOrd="0" presId="urn:microsoft.com/office/officeart/2005/8/layout/vList4"/>
    <dgm:cxn modelId="{C98AA9FD-4E0B-4066-A913-897AFE20FF95}" type="presParOf" srcId="{0C5C82AA-8003-4CC6-9466-4FE10012F4BC}" destId="{0DF8987E-BC51-4BAC-B5D0-CDEB493BB134}" srcOrd="3" destOrd="0" presId="urn:microsoft.com/office/officeart/2005/8/layout/vList4"/>
    <dgm:cxn modelId="{8318FCAF-72DF-4FD7-8AE3-9B4FED5B0AE2}" type="presParOf" srcId="{0C5C82AA-8003-4CC6-9466-4FE10012F4BC}" destId="{69AA5BD4-5602-4150-BDDF-B472377140D7}" srcOrd="4" destOrd="0" presId="urn:microsoft.com/office/officeart/2005/8/layout/vList4"/>
    <dgm:cxn modelId="{29F61D2C-DDF4-4E80-8931-2E25E7F38B69}" type="presParOf" srcId="{69AA5BD4-5602-4150-BDDF-B472377140D7}" destId="{71436BC0-B46F-428C-919A-DB60CA8C0C2F}" srcOrd="0" destOrd="0" presId="urn:microsoft.com/office/officeart/2005/8/layout/vList4"/>
    <dgm:cxn modelId="{1AF275B8-5E52-4AAA-9446-4E0941FF411A}" type="presParOf" srcId="{69AA5BD4-5602-4150-BDDF-B472377140D7}" destId="{EB2C40E9-8ADC-4E8F-B069-5B0EF8221EA8}" srcOrd="1" destOrd="0" presId="urn:microsoft.com/office/officeart/2005/8/layout/vList4"/>
    <dgm:cxn modelId="{E7998952-55A8-4E06-9F81-32852D2C77C7}" type="presParOf" srcId="{69AA5BD4-5602-4150-BDDF-B472377140D7}" destId="{92C56584-FD49-4784-ACAE-E75CA382016A}" srcOrd="2" destOrd="0" presId="urn:microsoft.com/office/officeart/2005/8/layout/vList4"/>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2313FD-589B-48BE-A6EA-644340E3294E}" type="doc">
      <dgm:prSet loTypeId="urn:microsoft.com/office/officeart/2008/layout/PictureStrips" loCatId="picture" qsTypeId="urn:microsoft.com/office/officeart/2005/8/quickstyle/3d1" qsCatId="3D" csTypeId="urn:microsoft.com/office/officeart/2005/8/colors/colorful1" csCatId="colorful" phldr="1"/>
      <dgm:spPr/>
      <dgm:t>
        <a:bodyPr/>
        <a:lstStyle/>
        <a:p>
          <a:endParaRPr lang="es-ES"/>
        </a:p>
      </dgm:t>
    </dgm:pt>
    <dgm:pt modelId="{738D9233-94DF-4C46-9903-6891354EFE9C}">
      <dgm:prSet custT="1"/>
      <dgm:spPr>
        <a:solidFill>
          <a:schemeClr val="bg2">
            <a:lumMod val="20000"/>
            <a:lumOff val="80000"/>
          </a:schemeClr>
        </a:solidFill>
        <a:ln>
          <a:solidFill>
            <a:schemeClr val="bg2">
              <a:lumMod val="75000"/>
            </a:schemeClr>
          </a:solidFill>
        </a:ln>
      </dgm:spPr>
      <dgm:t>
        <a:bodyPr/>
        <a:lstStyle/>
        <a:p>
          <a:r>
            <a:rPr lang="es-ES" sz="1800" b="1"/>
            <a:t>Su atractivo no era físico, sino espiritual (v. 2)</a:t>
          </a:r>
          <a:endParaRPr lang="es-ES" sz="1800"/>
        </a:p>
      </dgm:t>
    </dgm:pt>
    <dgm:pt modelId="{9EF17351-858D-42CC-A53A-654F3F1A230E}" type="parTrans" cxnId="{8EF2366F-25A2-44F0-8103-4FBABD4D95B5}">
      <dgm:prSet/>
      <dgm:spPr/>
      <dgm:t>
        <a:bodyPr/>
        <a:lstStyle/>
        <a:p>
          <a:endParaRPr lang="es-ES" sz="1800"/>
        </a:p>
      </dgm:t>
    </dgm:pt>
    <dgm:pt modelId="{6012DC52-1026-4642-8474-5511A643BF7D}" type="sibTrans" cxnId="{8EF2366F-25A2-44F0-8103-4FBABD4D95B5}">
      <dgm:prSet/>
      <dgm:spPr/>
      <dgm:t>
        <a:bodyPr/>
        <a:lstStyle/>
        <a:p>
          <a:endParaRPr lang="es-ES" sz="1800"/>
        </a:p>
      </dgm:t>
    </dgm:pt>
    <dgm:pt modelId="{99CEFA0D-3749-4EA1-9F83-6E2EDEE07172}">
      <dgm:prSet custT="1"/>
      <dgm:spPr>
        <a:solidFill>
          <a:schemeClr val="accent5">
            <a:lumMod val="20000"/>
            <a:lumOff val="80000"/>
          </a:schemeClr>
        </a:solidFill>
        <a:ln>
          <a:solidFill>
            <a:schemeClr val="accent5">
              <a:lumMod val="75000"/>
            </a:schemeClr>
          </a:solidFill>
        </a:ln>
      </dgm:spPr>
      <dgm:t>
        <a:bodyPr/>
        <a:lstStyle/>
        <a:p>
          <a:r>
            <a:rPr lang="es-ES" sz="1800" b="1" dirty="0"/>
            <a:t>Fue menospreciado, quebrantado y rechazado (v. 3)</a:t>
          </a:r>
          <a:endParaRPr lang="es-ES" sz="1800" dirty="0"/>
        </a:p>
      </dgm:t>
    </dgm:pt>
    <dgm:pt modelId="{B733B311-22A7-4109-9E76-D4DED783F57E}" type="parTrans" cxnId="{1B818C11-BA74-4D62-8CF0-EA08E0B958D5}">
      <dgm:prSet/>
      <dgm:spPr/>
      <dgm:t>
        <a:bodyPr/>
        <a:lstStyle/>
        <a:p>
          <a:endParaRPr lang="es-ES" sz="1800"/>
        </a:p>
      </dgm:t>
    </dgm:pt>
    <dgm:pt modelId="{6991A908-6CC1-4845-8E33-A4D94CD0CB88}" type="sibTrans" cxnId="{1B818C11-BA74-4D62-8CF0-EA08E0B958D5}">
      <dgm:prSet/>
      <dgm:spPr/>
      <dgm:t>
        <a:bodyPr/>
        <a:lstStyle/>
        <a:p>
          <a:endParaRPr lang="es-ES" sz="1800"/>
        </a:p>
      </dgm:t>
    </dgm:pt>
    <dgm:pt modelId="{158076A8-2EFC-40C4-AE20-3186ABB38EED}">
      <dgm:prSet custT="1"/>
      <dgm:spPr>
        <a:solidFill>
          <a:schemeClr val="accent1">
            <a:lumMod val="20000"/>
            <a:lumOff val="80000"/>
          </a:schemeClr>
        </a:solidFill>
        <a:ln>
          <a:solidFill>
            <a:schemeClr val="accent1">
              <a:lumMod val="75000"/>
            </a:schemeClr>
          </a:solidFill>
        </a:ln>
      </dgm:spPr>
      <dgm:t>
        <a:bodyPr/>
        <a:lstStyle/>
        <a:p>
          <a:r>
            <a:rPr lang="es-ES" sz="1800" b="1"/>
            <a:t>Aunque sanó a multitudes, no lo aceptaron (v. 4)</a:t>
          </a:r>
          <a:endParaRPr lang="es-ES" sz="1800"/>
        </a:p>
      </dgm:t>
    </dgm:pt>
    <dgm:pt modelId="{248FCA8B-D634-4C59-80EB-9365DC7BBFFC}" type="parTrans" cxnId="{FD0FB32C-23BB-4B35-A9C7-686DA919AF8D}">
      <dgm:prSet/>
      <dgm:spPr/>
      <dgm:t>
        <a:bodyPr/>
        <a:lstStyle/>
        <a:p>
          <a:endParaRPr lang="es-ES" sz="1800"/>
        </a:p>
      </dgm:t>
    </dgm:pt>
    <dgm:pt modelId="{29FA3C20-713A-4918-AADC-E88263134FF7}" type="sibTrans" cxnId="{FD0FB32C-23BB-4B35-A9C7-686DA919AF8D}">
      <dgm:prSet/>
      <dgm:spPr/>
      <dgm:t>
        <a:bodyPr/>
        <a:lstStyle/>
        <a:p>
          <a:endParaRPr lang="es-ES" sz="1800"/>
        </a:p>
      </dgm:t>
    </dgm:pt>
    <dgm:pt modelId="{EFF64215-54B7-4E30-B268-F6C616566B21}">
      <dgm:prSet custT="1"/>
      <dgm:spPr>
        <a:solidFill>
          <a:schemeClr val="accent4">
            <a:lumMod val="20000"/>
            <a:lumOff val="80000"/>
          </a:schemeClr>
        </a:solidFill>
        <a:ln>
          <a:solidFill>
            <a:schemeClr val="accent4">
              <a:lumMod val="75000"/>
            </a:schemeClr>
          </a:solidFill>
        </a:ln>
      </dgm:spPr>
      <dgm:t>
        <a:bodyPr/>
        <a:lstStyle/>
        <a:p>
          <a:r>
            <a:rPr lang="es-ES" sz="1800" b="1"/>
            <a:t>Por su muerte en la cruz nos proporciona salvación (v. 5)</a:t>
          </a:r>
          <a:endParaRPr lang="es-ES" sz="1800"/>
        </a:p>
      </dgm:t>
    </dgm:pt>
    <dgm:pt modelId="{09FF405C-48B6-4750-AE10-89659BE9B458}" type="parTrans" cxnId="{820B0BAE-47AE-49AC-B82E-E050E2D8EE63}">
      <dgm:prSet/>
      <dgm:spPr/>
      <dgm:t>
        <a:bodyPr/>
        <a:lstStyle/>
        <a:p>
          <a:endParaRPr lang="es-ES" sz="1800"/>
        </a:p>
      </dgm:t>
    </dgm:pt>
    <dgm:pt modelId="{45E1D0F5-6913-4BC9-A914-36B0546AD27E}" type="sibTrans" cxnId="{820B0BAE-47AE-49AC-B82E-E050E2D8EE63}">
      <dgm:prSet/>
      <dgm:spPr/>
      <dgm:t>
        <a:bodyPr/>
        <a:lstStyle/>
        <a:p>
          <a:endParaRPr lang="es-ES" sz="1800"/>
        </a:p>
      </dgm:t>
    </dgm:pt>
    <dgm:pt modelId="{A1018400-FF57-45C1-BC49-7BE863908122}">
      <dgm:prSet custT="1"/>
      <dgm:spPr>
        <a:solidFill>
          <a:schemeClr val="accent6">
            <a:lumMod val="20000"/>
            <a:lumOff val="80000"/>
          </a:schemeClr>
        </a:solidFill>
        <a:ln>
          <a:solidFill>
            <a:schemeClr val="accent6">
              <a:lumMod val="75000"/>
            </a:schemeClr>
          </a:solidFill>
        </a:ln>
      </dgm:spPr>
      <dgm:t>
        <a:bodyPr/>
        <a:lstStyle/>
        <a:p>
          <a:r>
            <a:rPr lang="es-ES" sz="1800" b="1"/>
            <a:t>Dios puso sobre él todos nuestros pecados (v. 6)</a:t>
          </a:r>
          <a:endParaRPr lang="es-ES" sz="1800"/>
        </a:p>
      </dgm:t>
    </dgm:pt>
    <dgm:pt modelId="{D725D9D1-8860-46B5-899B-2392C3737577}" type="parTrans" cxnId="{FEAB4EA7-3DD3-49F0-9F37-39539930F610}">
      <dgm:prSet/>
      <dgm:spPr/>
      <dgm:t>
        <a:bodyPr/>
        <a:lstStyle/>
        <a:p>
          <a:endParaRPr lang="es-ES" sz="1800"/>
        </a:p>
      </dgm:t>
    </dgm:pt>
    <dgm:pt modelId="{7DB41B7B-54C8-4BD5-9F9F-40BA8F957016}" type="sibTrans" cxnId="{FEAB4EA7-3DD3-49F0-9F37-39539930F610}">
      <dgm:prSet/>
      <dgm:spPr/>
      <dgm:t>
        <a:bodyPr/>
        <a:lstStyle/>
        <a:p>
          <a:endParaRPr lang="es-ES" sz="1800"/>
        </a:p>
      </dgm:t>
    </dgm:pt>
    <dgm:pt modelId="{6964FCFD-EFD5-4160-8282-E6925A473081}">
      <dgm:prSet custT="1"/>
      <dgm:spPr>
        <a:solidFill>
          <a:schemeClr val="tx2">
            <a:lumMod val="20000"/>
            <a:lumOff val="80000"/>
          </a:schemeClr>
        </a:solidFill>
        <a:ln>
          <a:solidFill>
            <a:schemeClr val="tx2">
              <a:lumMod val="50000"/>
            </a:schemeClr>
          </a:solidFill>
        </a:ln>
      </dgm:spPr>
      <dgm:t>
        <a:bodyPr/>
        <a:lstStyle/>
        <a:p>
          <a:r>
            <a:rPr lang="es-ES" sz="1800" b="1"/>
            <a:t>No se defendió ante sus acusadores (v. 7)</a:t>
          </a:r>
          <a:endParaRPr lang="es-ES" sz="1800"/>
        </a:p>
      </dgm:t>
    </dgm:pt>
    <dgm:pt modelId="{008715D0-6B1D-4526-8C5B-CFB06D81D2BF}" type="parTrans" cxnId="{874E38AD-1524-4897-88A0-34FE8A86B650}">
      <dgm:prSet/>
      <dgm:spPr/>
      <dgm:t>
        <a:bodyPr/>
        <a:lstStyle/>
        <a:p>
          <a:endParaRPr lang="es-ES" sz="1800"/>
        </a:p>
      </dgm:t>
    </dgm:pt>
    <dgm:pt modelId="{0DEADBDD-8602-4BA7-8B3F-2E9D04E12553}" type="sibTrans" cxnId="{874E38AD-1524-4897-88A0-34FE8A86B650}">
      <dgm:prSet/>
      <dgm:spPr/>
      <dgm:t>
        <a:bodyPr/>
        <a:lstStyle/>
        <a:p>
          <a:endParaRPr lang="es-ES" sz="1800"/>
        </a:p>
      </dgm:t>
    </dgm:pt>
    <dgm:pt modelId="{21EE72C8-3711-4DB1-A109-33D4D7CD99F3}">
      <dgm:prSet custT="1"/>
      <dgm:spPr>
        <a:solidFill>
          <a:srgbClr val="FFE697"/>
        </a:solidFill>
        <a:ln>
          <a:solidFill>
            <a:srgbClr val="FFC000"/>
          </a:solidFill>
        </a:ln>
      </dgm:spPr>
      <dgm:t>
        <a:bodyPr/>
        <a:lstStyle/>
        <a:p>
          <a:r>
            <a:rPr lang="es-ES" sz="1800" b="1"/>
            <a:t>Fue juzgado y condenado a muerte (v. 8)</a:t>
          </a:r>
          <a:endParaRPr lang="es-ES" sz="1800"/>
        </a:p>
      </dgm:t>
    </dgm:pt>
    <dgm:pt modelId="{E136CDE6-FB94-4C34-B03E-ED4F6D51F429}" type="parTrans" cxnId="{9B4C6B4C-84B2-4F86-AE05-8BAB70C0434B}">
      <dgm:prSet/>
      <dgm:spPr/>
      <dgm:t>
        <a:bodyPr/>
        <a:lstStyle/>
        <a:p>
          <a:endParaRPr lang="es-ES" sz="1800"/>
        </a:p>
      </dgm:t>
    </dgm:pt>
    <dgm:pt modelId="{FEF0D992-562B-4EBA-86B1-8749E906A822}" type="sibTrans" cxnId="{9B4C6B4C-84B2-4F86-AE05-8BAB70C0434B}">
      <dgm:prSet/>
      <dgm:spPr/>
      <dgm:t>
        <a:bodyPr/>
        <a:lstStyle/>
        <a:p>
          <a:endParaRPr lang="es-ES" sz="1800"/>
        </a:p>
      </dgm:t>
    </dgm:pt>
    <dgm:pt modelId="{E51F8748-5080-4473-A708-CBDE928097B8}">
      <dgm:prSet custT="1"/>
      <dgm:spPr>
        <a:solidFill>
          <a:srgbClr val="FEC3A8"/>
        </a:solidFill>
        <a:ln>
          <a:solidFill>
            <a:srgbClr val="FF0000"/>
          </a:solidFill>
        </a:ln>
      </dgm:spPr>
      <dgm:t>
        <a:bodyPr/>
        <a:lstStyle/>
        <a:p>
          <a:r>
            <a:rPr lang="es-ES" sz="1800" b="1" dirty="0"/>
            <a:t>Fue enterrado con los ricos (v. 9a)</a:t>
          </a:r>
          <a:endParaRPr lang="es-ES" sz="1800" dirty="0"/>
        </a:p>
      </dgm:t>
    </dgm:pt>
    <dgm:pt modelId="{3274F435-899E-4A53-B2CF-6FEB74E19A5B}" type="parTrans" cxnId="{3EB70F7C-679D-4A68-B04D-FAC24E6503CB}">
      <dgm:prSet/>
      <dgm:spPr/>
      <dgm:t>
        <a:bodyPr/>
        <a:lstStyle/>
        <a:p>
          <a:endParaRPr lang="es-ES" sz="1800"/>
        </a:p>
      </dgm:t>
    </dgm:pt>
    <dgm:pt modelId="{C4EC3406-B545-44B5-91BD-6A8F470D4471}" type="sibTrans" cxnId="{3EB70F7C-679D-4A68-B04D-FAC24E6503CB}">
      <dgm:prSet/>
      <dgm:spPr/>
      <dgm:t>
        <a:bodyPr/>
        <a:lstStyle/>
        <a:p>
          <a:endParaRPr lang="es-ES" sz="1800"/>
        </a:p>
      </dgm:t>
    </dgm:pt>
    <dgm:pt modelId="{A8489E5A-4D3C-4631-9A0A-1917F9FD7026}">
      <dgm:prSet custT="1"/>
      <dgm:spPr>
        <a:solidFill>
          <a:srgbClr val="EBE600"/>
        </a:solidFill>
        <a:ln>
          <a:solidFill>
            <a:srgbClr val="9E9A00"/>
          </a:solidFill>
        </a:ln>
      </dgm:spPr>
      <dgm:t>
        <a:bodyPr/>
        <a:lstStyle/>
        <a:p>
          <a:r>
            <a:rPr lang="es-ES" sz="1800" b="1"/>
            <a:t>No pecó nunca (v. 9b)</a:t>
          </a:r>
          <a:endParaRPr lang="es-ES" sz="1800"/>
        </a:p>
      </dgm:t>
    </dgm:pt>
    <dgm:pt modelId="{06D51938-7E7D-4514-BF73-9834CA84EB0E}" type="parTrans" cxnId="{C029E5B5-3427-48E8-904B-AEDAF0C0FB23}">
      <dgm:prSet/>
      <dgm:spPr/>
      <dgm:t>
        <a:bodyPr/>
        <a:lstStyle/>
        <a:p>
          <a:endParaRPr lang="es-ES" sz="1800"/>
        </a:p>
      </dgm:t>
    </dgm:pt>
    <dgm:pt modelId="{535EFA2F-14F3-4CB6-8C07-21741E6B72D6}" type="sibTrans" cxnId="{C029E5B5-3427-48E8-904B-AEDAF0C0FB23}">
      <dgm:prSet/>
      <dgm:spPr/>
      <dgm:t>
        <a:bodyPr/>
        <a:lstStyle/>
        <a:p>
          <a:endParaRPr lang="es-ES" sz="1800"/>
        </a:p>
      </dgm:t>
    </dgm:pt>
    <dgm:pt modelId="{CCBFFEC0-A33B-4D8F-8A80-432BF59E3C6C}">
      <dgm:prSet custT="1"/>
      <dgm:spPr>
        <a:solidFill>
          <a:srgbClr val="DCC5ED"/>
        </a:solidFill>
        <a:ln>
          <a:solidFill>
            <a:srgbClr val="7030A0"/>
          </a:solidFill>
        </a:ln>
      </dgm:spPr>
      <dgm:t>
        <a:bodyPr/>
        <a:lstStyle/>
        <a:p>
          <a:r>
            <a:rPr lang="es-ES" sz="1800" b="1" dirty="0"/>
            <a:t>Resucitó tras su muerte expiatoria</a:t>
          </a:r>
          <a:br>
            <a:rPr lang="es-ES" sz="1800" b="1" dirty="0"/>
          </a:br>
          <a:r>
            <a:rPr lang="es-ES" sz="1800" b="1" dirty="0"/>
            <a:t>(v. 10)</a:t>
          </a:r>
          <a:endParaRPr lang="es-ES" sz="1800" dirty="0"/>
        </a:p>
      </dgm:t>
    </dgm:pt>
    <dgm:pt modelId="{2DD4180E-9E58-41E1-B518-AE10E8829094}" type="parTrans" cxnId="{B924DCFA-CB7F-4CCE-AF57-B1160064C72C}">
      <dgm:prSet/>
      <dgm:spPr/>
      <dgm:t>
        <a:bodyPr/>
        <a:lstStyle/>
        <a:p>
          <a:endParaRPr lang="es-ES" sz="1800"/>
        </a:p>
      </dgm:t>
    </dgm:pt>
    <dgm:pt modelId="{0756EBA2-2341-4E04-8A81-7C6E95A35EB8}" type="sibTrans" cxnId="{B924DCFA-CB7F-4CCE-AF57-B1160064C72C}">
      <dgm:prSet/>
      <dgm:spPr/>
      <dgm:t>
        <a:bodyPr/>
        <a:lstStyle/>
        <a:p>
          <a:endParaRPr lang="es-ES" sz="1800"/>
        </a:p>
      </dgm:t>
    </dgm:pt>
    <dgm:pt modelId="{E5A4BF27-BB31-463F-ABAD-0BA3DDFCB256}">
      <dgm:prSet custT="1"/>
      <dgm:spPr>
        <a:solidFill>
          <a:srgbClr val="B5E5BE"/>
        </a:solidFill>
        <a:ln>
          <a:solidFill>
            <a:srgbClr val="3CAA51"/>
          </a:solidFill>
        </a:ln>
      </dgm:spPr>
      <dgm:t>
        <a:bodyPr/>
        <a:lstStyle/>
        <a:p>
          <a:r>
            <a:rPr lang="es-ES" sz="1800" b="1"/>
            <a:t>Un día vivirá con aquellos a los que ha redimido (v. 11)</a:t>
          </a:r>
          <a:endParaRPr lang="es-ES" sz="1800"/>
        </a:p>
      </dgm:t>
    </dgm:pt>
    <dgm:pt modelId="{05537A22-D189-4770-B207-2D979DAB1F35}" type="parTrans" cxnId="{55AF1E61-DAF6-4BB7-AD4F-7F2D9A0FBB8E}">
      <dgm:prSet/>
      <dgm:spPr/>
      <dgm:t>
        <a:bodyPr/>
        <a:lstStyle/>
        <a:p>
          <a:endParaRPr lang="es-ES" sz="1800"/>
        </a:p>
      </dgm:t>
    </dgm:pt>
    <dgm:pt modelId="{099F6F00-4A8A-4EEB-93AB-78F9DE250298}" type="sibTrans" cxnId="{55AF1E61-DAF6-4BB7-AD4F-7F2D9A0FBB8E}">
      <dgm:prSet/>
      <dgm:spPr/>
      <dgm:t>
        <a:bodyPr/>
        <a:lstStyle/>
        <a:p>
          <a:endParaRPr lang="es-ES" sz="1800"/>
        </a:p>
      </dgm:t>
    </dgm:pt>
    <dgm:pt modelId="{C95EA1E6-6989-4819-AA86-E90AFEFE3ADD}">
      <dgm:prSet custT="1"/>
      <dgm:spPr>
        <a:solidFill>
          <a:srgbClr val="B7CFFF"/>
        </a:solidFill>
        <a:ln>
          <a:solidFill>
            <a:srgbClr val="6699FF"/>
          </a:solidFill>
        </a:ln>
      </dgm:spPr>
      <dgm:t>
        <a:bodyPr/>
        <a:lstStyle/>
        <a:p>
          <a:r>
            <a:rPr lang="es-ES" sz="1800" b="1"/>
            <a:t>Mientras tanto, intercede por nosotros (v. 12)</a:t>
          </a:r>
          <a:endParaRPr lang="es-ES" sz="1800"/>
        </a:p>
      </dgm:t>
    </dgm:pt>
    <dgm:pt modelId="{4B1392BB-9B4A-4A66-914A-A563ACFA2EE5}" type="parTrans" cxnId="{A032D48D-ED10-4494-AED1-6F01C97C0125}">
      <dgm:prSet/>
      <dgm:spPr/>
      <dgm:t>
        <a:bodyPr/>
        <a:lstStyle/>
        <a:p>
          <a:endParaRPr lang="es-ES" sz="1800"/>
        </a:p>
      </dgm:t>
    </dgm:pt>
    <dgm:pt modelId="{2A7C9424-2497-4FFC-ADF3-A620F5D311EE}" type="sibTrans" cxnId="{A032D48D-ED10-4494-AED1-6F01C97C0125}">
      <dgm:prSet/>
      <dgm:spPr/>
      <dgm:t>
        <a:bodyPr/>
        <a:lstStyle/>
        <a:p>
          <a:endParaRPr lang="es-ES" sz="1800"/>
        </a:p>
      </dgm:t>
    </dgm:pt>
    <dgm:pt modelId="{8882939E-6804-403B-BA2B-9DB638CEF473}" type="pres">
      <dgm:prSet presAssocID="{6A2313FD-589B-48BE-A6EA-644340E3294E}" presName="Name0" presStyleCnt="0">
        <dgm:presLayoutVars>
          <dgm:dir/>
          <dgm:resizeHandles val="exact"/>
        </dgm:presLayoutVars>
      </dgm:prSet>
      <dgm:spPr/>
    </dgm:pt>
    <dgm:pt modelId="{DDC90ED4-F302-4B31-9FCC-4A91206E5653}" type="pres">
      <dgm:prSet presAssocID="{738D9233-94DF-4C46-9903-6891354EFE9C}" presName="composite" presStyleCnt="0"/>
      <dgm:spPr/>
    </dgm:pt>
    <dgm:pt modelId="{900C7FC6-8112-41E9-9028-5FA0098927D2}" type="pres">
      <dgm:prSet presAssocID="{738D9233-94DF-4C46-9903-6891354EFE9C}" presName="rect1" presStyleLbl="trAlignAcc1" presStyleIdx="0" presStyleCnt="12" custLinFactNeighborX="-8964">
        <dgm:presLayoutVars>
          <dgm:bulletEnabled val="1"/>
        </dgm:presLayoutVars>
      </dgm:prSet>
      <dgm:spPr/>
    </dgm:pt>
    <dgm:pt modelId="{F6438344-8F0F-4DC4-B75E-CF562DB342BA}" type="pres">
      <dgm:prSet presAssocID="{738D9233-94DF-4C46-9903-6891354EFE9C}" presName="rect2" presStyleLbl="fgImgPlace1" presStyleIdx="0" presStyleCnt="12" custScaleX="200521" custLinFactX="-41162" custLinFactNeighborX="-100000"/>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t="-31000" b="-31000"/>
          </a:stretch>
        </a:blipFill>
      </dgm:spPr>
    </dgm:pt>
    <dgm:pt modelId="{F0295438-9AAD-4A8F-9237-FB9B2CE1ACDE}" type="pres">
      <dgm:prSet presAssocID="{6012DC52-1026-4642-8474-5511A643BF7D}" presName="sibTrans" presStyleCnt="0"/>
      <dgm:spPr/>
    </dgm:pt>
    <dgm:pt modelId="{0A30D4D4-8063-456C-9C6A-2C5FFE9DA61D}" type="pres">
      <dgm:prSet presAssocID="{99CEFA0D-3749-4EA1-9F83-6E2EDEE07172}" presName="composite" presStyleCnt="0"/>
      <dgm:spPr/>
    </dgm:pt>
    <dgm:pt modelId="{D4FF5664-0623-4096-9F26-41F8EF382369}" type="pres">
      <dgm:prSet presAssocID="{99CEFA0D-3749-4EA1-9F83-6E2EDEE07172}" presName="rect1" presStyleLbl="trAlignAcc1" presStyleIdx="1" presStyleCnt="12" custLinFactNeighborX="6308">
        <dgm:presLayoutVars>
          <dgm:bulletEnabled val="1"/>
        </dgm:presLayoutVars>
      </dgm:prSet>
      <dgm:spPr/>
    </dgm:pt>
    <dgm:pt modelId="{7DF17FC3-A427-416A-9371-0A0113350C66}" type="pres">
      <dgm:prSet presAssocID="{99CEFA0D-3749-4EA1-9F83-6E2EDEE07172}" presName="rect2" presStyleLbl="fgImgPlace1" presStyleIdx="1" presStyleCnt="12" custScaleX="200521" custLinFactNeighborX="-37948"/>
      <dgm:spPr>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l="-13625" t="-44643" r="-36571" b="-56139"/>
          </a:stretch>
        </a:blipFill>
      </dgm:spPr>
    </dgm:pt>
    <dgm:pt modelId="{1C1D0127-6C16-434A-BBC1-3275065D2647}" type="pres">
      <dgm:prSet presAssocID="{6991A908-6CC1-4845-8E33-A4D94CD0CB88}" presName="sibTrans" presStyleCnt="0"/>
      <dgm:spPr/>
    </dgm:pt>
    <dgm:pt modelId="{78160733-156F-4A02-91A9-040FA108B00B}" type="pres">
      <dgm:prSet presAssocID="{158076A8-2EFC-40C4-AE20-3186ABB38EED}" presName="composite" presStyleCnt="0"/>
      <dgm:spPr/>
    </dgm:pt>
    <dgm:pt modelId="{D0C04B62-7486-41F9-B79B-C48B34E31EE6}" type="pres">
      <dgm:prSet presAssocID="{158076A8-2EFC-40C4-AE20-3186ABB38EED}" presName="rect1" presStyleLbl="trAlignAcc1" presStyleIdx="2" presStyleCnt="12" custLinFactNeighborX="22908">
        <dgm:presLayoutVars>
          <dgm:bulletEnabled val="1"/>
        </dgm:presLayoutVars>
      </dgm:prSet>
      <dgm:spPr/>
    </dgm:pt>
    <dgm:pt modelId="{24448896-CA1D-4883-BE3F-84CB5DDCC757}" type="pres">
      <dgm:prSet presAssocID="{158076A8-2EFC-40C4-AE20-3186ABB38EED}" presName="rect2" presStyleLbl="fgImgPlace1" presStyleIdx="2" presStyleCnt="12" custScaleX="200521" custLinFactNeighborX="31878"/>
      <dgm:spPr>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t="-8216" b="-51774"/>
          </a:stretch>
        </a:blipFill>
      </dgm:spPr>
    </dgm:pt>
    <dgm:pt modelId="{7C2BDBEC-3171-4306-AD97-EBEE8B714796}" type="pres">
      <dgm:prSet presAssocID="{29FA3C20-713A-4918-AADC-E88263134FF7}" presName="sibTrans" presStyleCnt="0"/>
      <dgm:spPr/>
    </dgm:pt>
    <dgm:pt modelId="{8F0CB019-3545-449A-825E-D8150827F6C7}" type="pres">
      <dgm:prSet presAssocID="{EFF64215-54B7-4E30-B268-F6C616566B21}" presName="composite" presStyleCnt="0"/>
      <dgm:spPr/>
    </dgm:pt>
    <dgm:pt modelId="{F328A671-F538-4EAD-88EA-C1B65401CB01}" type="pres">
      <dgm:prSet presAssocID="{EFF64215-54B7-4E30-B268-F6C616566B21}" presName="rect1" presStyleLbl="trAlignAcc1" presStyleIdx="3" presStyleCnt="12" custLinFactNeighborX="-8964">
        <dgm:presLayoutVars>
          <dgm:bulletEnabled val="1"/>
        </dgm:presLayoutVars>
      </dgm:prSet>
      <dgm:spPr/>
    </dgm:pt>
    <dgm:pt modelId="{5BA0408C-669B-45DF-995D-F2F35FC9DD3D}" type="pres">
      <dgm:prSet presAssocID="{EFF64215-54B7-4E30-B268-F6C616566B21}" presName="rect2" presStyleLbl="fgImgPlace1" presStyleIdx="3" presStyleCnt="12" custScaleX="200521" custLinFactX="-41162" custLinFactNeighborX="-100000"/>
      <dgm:spPr>
        <a:blipFill rotWithShape="1">
          <a:blip xmlns:r="http://schemas.openxmlformats.org/officeDocument/2006/relationships"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 modelId="{FBA00852-48FE-4CAE-A057-7F2B58E3D17D}" type="pres">
      <dgm:prSet presAssocID="{45E1D0F5-6913-4BC9-A914-36B0546AD27E}" presName="sibTrans" presStyleCnt="0"/>
      <dgm:spPr/>
    </dgm:pt>
    <dgm:pt modelId="{86D01113-A0C3-41F3-8327-0FA2FC87DE66}" type="pres">
      <dgm:prSet presAssocID="{A1018400-FF57-45C1-BC49-7BE863908122}" presName="composite" presStyleCnt="0"/>
      <dgm:spPr/>
    </dgm:pt>
    <dgm:pt modelId="{EDF251BE-D7CD-436E-B59C-0606C669B925}" type="pres">
      <dgm:prSet presAssocID="{A1018400-FF57-45C1-BC49-7BE863908122}" presName="rect1" presStyleLbl="trAlignAcc1" presStyleIdx="4" presStyleCnt="12" custLinFactNeighborX="6308">
        <dgm:presLayoutVars>
          <dgm:bulletEnabled val="1"/>
        </dgm:presLayoutVars>
      </dgm:prSet>
      <dgm:spPr/>
    </dgm:pt>
    <dgm:pt modelId="{AE878031-4BBF-4EF4-9556-33969B6A0D0E}" type="pres">
      <dgm:prSet presAssocID="{A1018400-FF57-45C1-BC49-7BE863908122}" presName="rect2" presStyleLbl="fgImgPlace1" presStyleIdx="4" presStyleCnt="12" custScaleX="200521" custLinFactNeighborX="-37948"/>
      <dgm:spPr>
        <a:blipFill rotWithShape="1">
          <a:blip xmlns:r="http://schemas.openxmlformats.org/officeDocument/2006/relationships" r:embed="rId6" cstate="print">
            <a:extLst>
              <a:ext uri="{28A0092B-C50C-407E-A947-70E740481C1C}">
                <a14:useLocalDpi xmlns:a14="http://schemas.microsoft.com/office/drawing/2010/main"/>
              </a:ext>
            </a:extLst>
          </a:blip>
          <a:srcRect/>
          <a:stretch>
            <a:fillRect t="-27000" b="-27000"/>
          </a:stretch>
        </a:blipFill>
      </dgm:spPr>
    </dgm:pt>
    <dgm:pt modelId="{005FF220-5136-4291-8918-B662EA3FA9A8}" type="pres">
      <dgm:prSet presAssocID="{7DB41B7B-54C8-4BD5-9F9F-40BA8F957016}" presName="sibTrans" presStyleCnt="0"/>
      <dgm:spPr/>
    </dgm:pt>
    <dgm:pt modelId="{A7EEA874-6D25-4D4D-81D3-F73D149F5809}" type="pres">
      <dgm:prSet presAssocID="{6964FCFD-EFD5-4160-8282-E6925A473081}" presName="composite" presStyleCnt="0"/>
      <dgm:spPr/>
    </dgm:pt>
    <dgm:pt modelId="{05B072B4-7394-49EE-880D-7A0C05073BAC}" type="pres">
      <dgm:prSet presAssocID="{6964FCFD-EFD5-4160-8282-E6925A473081}" presName="rect1" presStyleLbl="trAlignAcc1" presStyleIdx="5" presStyleCnt="12" custLinFactNeighborX="22908">
        <dgm:presLayoutVars>
          <dgm:bulletEnabled val="1"/>
        </dgm:presLayoutVars>
      </dgm:prSet>
      <dgm:spPr/>
    </dgm:pt>
    <dgm:pt modelId="{A3375F40-8DD6-4373-81D7-EE4B422B8BEF}" type="pres">
      <dgm:prSet presAssocID="{6964FCFD-EFD5-4160-8282-E6925A473081}" presName="rect2" presStyleLbl="fgImgPlace1" presStyleIdx="5" presStyleCnt="12" custScaleX="200521" custLinFactNeighborX="31878"/>
      <dgm:spPr>
        <a:blipFill dpi="0" rotWithShape="1">
          <a:blip xmlns:r="http://schemas.openxmlformats.org/officeDocument/2006/relationships" r:embed="rId7" cstate="print">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rcRect/>
          <a:stretch>
            <a:fillRect t="-17256" b="-59756"/>
          </a:stretch>
        </a:blipFill>
      </dgm:spPr>
    </dgm:pt>
    <dgm:pt modelId="{54F276F7-F9C6-4AAC-9CF8-911D76E64D6C}" type="pres">
      <dgm:prSet presAssocID="{0DEADBDD-8602-4BA7-8B3F-2E9D04E12553}" presName="sibTrans" presStyleCnt="0"/>
      <dgm:spPr/>
    </dgm:pt>
    <dgm:pt modelId="{864BD765-7DE9-47D0-862B-EA62C829C473}" type="pres">
      <dgm:prSet presAssocID="{21EE72C8-3711-4DB1-A109-33D4D7CD99F3}" presName="composite" presStyleCnt="0"/>
      <dgm:spPr/>
    </dgm:pt>
    <dgm:pt modelId="{46E0D814-1770-4727-9EF9-9B6BC6CB9647}" type="pres">
      <dgm:prSet presAssocID="{21EE72C8-3711-4DB1-A109-33D4D7CD99F3}" presName="rect1" presStyleLbl="trAlignAcc1" presStyleIdx="6" presStyleCnt="12" custLinFactNeighborX="-8964">
        <dgm:presLayoutVars>
          <dgm:bulletEnabled val="1"/>
        </dgm:presLayoutVars>
      </dgm:prSet>
      <dgm:spPr/>
    </dgm:pt>
    <dgm:pt modelId="{5237D0B7-7F65-4461-9797-CB2C5C38E1A5}" type="pres">
      <dgm:prSet presAssocID="{21EE72C8-3711-4DB1-A109-33D4D7CD99F3}" presName="rect2" presStyleLbl="fgImgPlace1" presStyleIdx="6" presStyleCnt="12" custScaleX="200521" custLinFactX="-41162" custLinFactNeighborX="-100000"/>
      <dgm:spPr>
        <a:blipFill dpi="0" rotWithShape="1">
          <a:blip xmlns:r="http://schemas.openxmlformats.org/officeDocument/2006/relationships" r:embed="rId9" cstate="print">
            <a:extLst>
              <a:ext uri="{28A0092B-C50C-407E-A947-70E740481C1C}">
                <a14:useLocalDpi xmlns:a14="http://schemas.microsoft.com/office/drawing/2010/main"/>
              </a:ext>
            </a:extLst>
          </a:blip>
          <a:srcRect/>
          <a:stretch>
            <a:fillRect l="757" t="-4022" r="-757" b="-74274"/>
          </a:stretch>
        </a:blipFill>
      </dgm:spPr>
    </dgm:pt>
    <dgm:pt modelId="{64D07265-A0F8-42EF-BA62-719243C42738}" type="pres">
      <dgm:prSet presAssocID="{FEF0D992-562B-4EBA-86B1-8749E906A822}" presName="sibTrans" presStyleCnt="0"/>
      <dgm:spPr/>
    </dgm:pt>
    <dgm:pt modelId="{3F5DDFAE-8929-4808-932B-7AD7A3642229}" type="pres">
      <dgm:prSet presAssocID="{E51F8748-5080-4473-A708-CBDE928097B8}" presName="composite" presStyleCnt="0"/>
      <dgm:spPr/>
    </dgm:pt>
    <dgm:pt modelId="{0BF2E09E-5358-4A27-9A8E-579579F6657C}" type="pres">
      <dgm:prSet presAssocID="{E51F8748-5080-4473-A708-CBDE928097B8}" presName="rect1" presStyleLbl="trAlignAcc1" presStyleIdx="7" presStyleCnt="12" custLinFactNeighborX="6308">
        <dgm:presLayoutVars>
          <dgm:bulletEnabled val="1"/>
        </dgm:presLayoutVars>
      </dgm:prSet>
      <dgm:spPr/>
    </dgm:pt>
    <dgm:pt modelId="{12656DD7-776A-4FBB-B7F0-7C60A02F2F49}" type="pres">
      <dgm:prSet presAssocID="{E51F8748-5080-4473-A708-CBDE928097B8}" presName="rect2" presStyleLbl="fgImgPlace1" presStyleIdx="7" presStyleCnt="12" custScaleX="200521" custLinFactNeighborX="-37948"/>
      <dgm:spPr>
        <a:blipFill rotWithShape="1">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dgm:spPr>
    </dgm:pt>
    <dgm:pt modelId="{306131C2-2BFF-4C1C-9771-98FC777A4618}" type="pres">
      <dgm:prSet presAssocID="{C4EC3406-B545-44B5-91BD-6A8F470D4471}" presName="sibTrans" presStyleCnt="0"/>
      <dgm:spPr/>
    </dgm:pt>
    <dgm:pt modelId="{18EC7B33-76C3-440B-B898-AFC880023608}" type="pres">
      <dgm:prSet presAssocID="{A8489E5A-4D3C-4631-9A0A-1917F9FD7026}" presName="composite" presStyleCnt="0"/>
      <dgm:spPr/>
    </dgm:pt>
    <dgm:pt modelId="{8BACC5E0-2473-4196-928F-E4A3074963F0}" type="pres">
      <dgm:prSet presAssocID="{A8489E5A-4D3C-4631-9A0A-1917F9FD7026}" presName="rect1" presStyleLbl="trAlignAcc1" presStyleIdx="8" presStyleCnt="12" custLinFactNeighborX="22908">
        <dgm:presLayoutVars>
          <dgm:bulletEnabled val="1"/>
        </dgm:presLayoutVars>
      </dgm:prSet>
      <dgm:spPr/>
    </dgm:pt>
    <dgm:pt modelId="{5B87B8EE-EC59-410A-BC31-2F01366AE4A7}" type="pres">
      <dgm:prSet presAssocID="{A8489E5A-4D3C-4631-9A0A-1917F9FD7026}" presName="rect2" presStyleLbl="fgImgPlace1" presStyleIdx="8" presStyleCnt="12" custScaleX="200521" custLinFactNeighborX="31878"/>
      <dgm:spPr>
        <a:blipFill rotWithShape="1">
          <a:blip xmlns:r="http://schemas.openxmlformats.org/officeDocument/2006/relationships" r:embed="rId11" cstate="print">
            <a:extLst>
              <a:ext uri="{28A0092B-C50C-407E-A947-70E740481C1C}">
                <a14:useLocalDpi xmlns:a14="http://schemas.microsoft.com/office/drawing/2010/main"/>
              </a:ext>
            </a:extLst>
          </a:blip>
          <a:srcRect/>
          <a:stretch>
            <a:fillRect/>
          </a:stretch>
        </a:blipFill>
      </dgm:spPr>
    </dgm:pt>
    <dgm:pt modelId="{B634889A-4F85-49E9-80BA-D098CA438161}" type="pres">
      <dgm:prSet presAssocID="{535EFA2F-14F3-4CB6-8C07-21741E6B72D6}" presName="sibTrans" presStyleCnt="0"/>
      <dgm:spPr/>
    </dgm:pt>
    <dgm:pt modelId="{2D8C2DE1-4BAA-4A69-9C44-531552F4F9FE}" type="pres">
      <dgm:prSet presAssocID="{CCBFFEC0-A33B-4D8F-8A80-432BF59E3C6C}" presName="composite" presStyleCnt="0"/>
      <dgm:spPr/>
    </dgm:pt>
    <dgm:pt modelId="{5DA6CDA0-395F-491F-ABB7-6ED4F5BF27E4}" type="pres">
      <dgm:prSet presAssocID="{CCBFFEC0-A33B-4D8F-8A80-432BF59E3C6C}" presName="rect1" presStyleLbl="trAlignAcc1" presStyleIdx="9" presStyleCnt="12" custLinFactNeighborX="-8964">
        <dgm:presLayoutVars>
          <dgm:bulletEnabled val="1"/>
        </dgm:presLayoutVars>
      </dgm:prSet>
      <dgm:spPr/>
    </dgm:pt>
    <dgm:pt modelId="{221F4DF1-C4D6-463F-A71F-CFB4A107A606}" type="pres">
      <dgm:prSet presAssocID="{CCBFFEC0-A33B-4D8F-8A80-432BF59E3C6C}" presName="rect2" presStyleLbl="fgImgPlace1" presStyleIdx="9" presStyleCnt="12" custScaleX="200521" custLinFactX="-41162" custLinFactNeighborX="-100000"/>
      <dgm:spPr>
        <a:blipFill rotWithShape="1">
          <a:blip xmlns:r="http://schemas.openxmlformats.org/officeDocument/2006/relationships" r:embed="rId12" cstate="print">
            <a:extLst>
              <a:ext uri="{28A0092B-C50C-407E-A947-70E740481C1C}">
                <a14:useLocalDpi xmlns:a14="http://schemas.microsoft.com/office/drawing/2010/main"/>
              </a:ext>
            </a:extLst>
          </a:blip>
          <a:srcRect/>
          <a:stretch>
            <a:fillRect t="-17000" b="-17000"/>
          </a:stretch>
        </a:blipFill>
      </dgm:spPr>
    </dgm:pt>
    <dgm:pt modelId="{C6B97D92-6939-4E5C-AAE5-2538F4D2C6E7}" type="pres">
      <dgm:prSet presAssocID="{0756EBA2-2341-4E04-8A81-7C6E95A35EB8}" presName="sibTrans" presStyleCnt="0"/>
      <dgm:spPr/>
    </dgm:pt>
    <dgm:pt modelId="{8A0706C0-2E32-4B11-AE1F-1E342A499B8D}" type="pres">
      <dgm:prSet presAssocID="{E5A4BF27-BB31-463F-ABAD-0BA3DDFCB256}" presName="composite" presStyleCnt="0"/>
      <dgm:spPr/>
    </dgm:pt>
    <dgm:pt modelId="{158A3A02-EB17-4596-B68B-7CAFDB9A99E5}" type="pres">
      <dgm:prSet presAssocID="{E5A4BF27-BB31-463F-ABAD-0BA3DDFCB256}" presName="rect1" presStyleLbl="trAlignAcc1" presStyleIdx="10" presStyleCnt="12" custLinFactNeighborX="6308">
        <dgm:presLayoutVars>
          <dgm:bulletEnabled val="1"/>
        </dgm:presLayoutVars>
      </dgm:prSet>
      <dgm:spPr/>
    </dgm:pt>
    <dgm:pt modelId="{CD8BC6EB-CBE6-4AFE-872D-39830C0A1935}" type="pres">
      <dgm:prSet presAssocID="{E5A4BF27-BB31-463F-ABAD-0BA3DDFCB256}" presName="rect2" presStyleLbl="fgImgPlace1" presStyleIdx="10" presStyleCnt="12" custScaleX="200521" custLinFactNeighborX="-37948"/>
      <dgm:spPr>
        <a:blipFill dpi="0" rotWithShape="1">
          <a:blip xmlns:r="http://schemas.openxmlformats.org/officeDocument/2006/relationships" r:embed="rId13" cstate="print">
            <a:extLst>
              <a:ext uri="{28A0092B-C50C-407E-A947-70E740481C1C}">
                <a14:useLocalDpi xmlns:a14="http://schemas.microsoft.com/office/drawing/2010/main"/>
              </a:ext>
            </a:extLst>
          </a:blip>
          <a:srcRect/>
          <a:stretch>
            <a:fillRect l="-33485" t="-28249" r="-9167" b="-14167"/>
          </a:stretch>
        </a:blipFill>
      </dgm:spPr>
    </dgm:pt>
    <dgm:pt modelId="{56825492-BECF-4AF1-BDFE-29A14D7679AC}" type="pres">
      <dgm:prSet presAssocID="{099F6F00-4A8A-4EEB-93AB-78F9DE250298}" presName="sibTrans" presStyleCnt="0"/>
      <dgm:spPr/>
    </dgm:pt>
    <dgm:pt modelId="{A5ECE183-5B43-4358-AD22-5E490756BED7}" type="pres">
      <dgm:prSet presAssocID="{C95EA1E6-6989-4819-AA86-E90AFEFE3ADD}" presName="composite" presStyleCnt="0"/>
      <dgm:spPr/>
    </dgm:pt>
    <dgm:pt modelId="{E0BCFF9E-D978-42AC-9151-B4B106A83126}" type="pres">
      <dgm:prSet presAssocID="{C95EA1E6-6989-4819-AA86-E90AFEFE3ADD}" presName="rect1" presStyleLbl="trAlignAcc1" presStyleIdx="11" presStyleCnt="12" custLinFactNeighborX="22908">
        <dgm:presLayoutVars>
          <dgm:bulletEnabled val="1"/>
        </dgm:presLayoutVars>
      </dgm:prSet>
      <dgm:spPr/>
    </dgm:pt>
    <dgm:pt modelId="{A6C372CA-8BFD-4004-8FB0-0CAC06FFF0DA}" type="pres">
      <dgm:prSet presAssocID="{C95EA1E6-6989-4819-AA86-E90AFEFE3ADD}" presName="rect2" presStyleLbl="fgImgPlace1" presStyleIdx="11" presStyleCnt="12" custScaleX="200521" custLinFactNeighborX="31878"/>
      <dgm:spPr>
        <a:blipFill dpi="0" rotWithShape="1">
          <a:blip xmlns:r="http://schemas.openxmlformats.org/officeDocument/2006/relationships" r:embed="rId14" cstate="print">
            <a:extLst>
              <a:ext uri="{28A0092B-C50C-407E-A947-70E740481C1C}">
                <a14:useLocalDpi xmlns:a14="http://schemas.microsoft.com/office/drawing/2010/main"/>
              </a:ext>
            </a:extLst>
          </a:blip>
          <a:srcRect/>
          <a:stretch>
            <a:fillRect l="-757" t="-19486" r="757" b="-64010"/>
          </a:stretch>
        </a:blipFill>
      </dgm:spPr>
    </dgm:pt>
  </dgm:ptLst>
  <dgm:cxnLst>
    <dgm:cxn modelId="{CFCAC903-0A38-43EF-B478-BCEA18F81CAB}" type="presOf" srcId="{738D9233-94DF-4C46-9903-6891354EFE9C}" destId="{900C7FC6-8112-41E9-9028-5FA0098927D2}" srcOrd="0" destOrd="0" presId="urn:microsoft.com/office/officeart/2008/layout/PictureStrips"/>
    <dgm:cxn modelId="{1B818C11-BA74-4D62-8CF0-EA08E0B958D5}" srcId="{6A2313FD-589B-48BE-A6EA-644340E3294E}" destId="{99CEFA0D-3749-4EA1-9F83-6E2EDEE07172}" srcOrd="1" destOrd="0" parTransId="{B733B311-22A7-4109-9E76-D4DED783F57E}" sibTransId="{6991A908-6CC1-4845-8E33-A4D94CD0CB88}"/>
    <dgm:cxn modelId="{1ADCE21A-1BF1-4A40-9744-CD746C521CB3}" type="presOf" srcId="{6964FCFD-EFD5-4160-8282-E6925A473081}" destId="{05B072B4-7394-49EE-880D-7A0C05073BAC}" srcOrd="0" destOrd="0" presId="urn:microsoft.com/office/officeart/2008/layout/PictureStrips"/>
    <dgm:cxn modelId="{D3EC371C-B51B-4B3E-945B-3E8F9EAC9E56}" type="presOf" srcId="{6A2313FD-589B-48BE-A6EA-644340E3294E}" destId="{8882939E-6804-403B-BA2B-9DB638CEF473}" srcOrd="0" destOrd="0" presId="urn:microsoft.com/office/officeart/2008/layout/PictureStrips"/>
    <dgm:cxn modelId="{348E8A26-A172-455F-AB87-2189463827B2}" type="presOf" srcId="{21EE72C8-3711-4DB1-A109-33D4D7CD99F3}" destId="{46E0D814-1770-4727-9EF9-9B6BC6CB9647}" srcOrd="0" destOrd="0" presId="urn:microsoft.com/office/officeart/2008/layout/PictureStrips"/>
    <dgm:cxn modelId="{FD0FB32C-23BB-4B35-A9C7-686DA919AF8D}" srcId="{6A2313FD-589B-48BE-A6EA-644340E3294E}" destId="{158076A8-2EFC-40C4-AE20-3186ABB38EED}" srcOrd="2" destOrd="0" parTransId="{248FCA8B-D634-4C59-80EB-9365DC7BBFFC}" sibTransId="{29FA3C20-713A-4918-AADC-E88263134FF7}"/>
    <dgm:cxn modelId="{55AF1E61-DAF6-4BB7-AD4F-7F2D9A0FBB8E}" srcId="{6A2313FD-589B-48BE-A6EA-644340E3294E}" destId="{E5A4BF27-BB31-463F-ABAD-0BA3DDFCB256}" srcOrd="10" destOrd="0" parTransId="{05537A22-D189-4770-B207-2D979DAB1F35}" sibTransId="{099F6F00-4A8A-4EEB-93AB-78F9DE250298}"/>
    <dgm:cxn modelId="{9B4C6B4C-84B2-4F86-AE05-8BAB70C0434B}" srcId="{6A2313FD-589B-48BE-A6EA-644340E3294E}" destId="{21EE72C8-3711-4DB1-A109-33D4D7CD99F3}" srcOrd="6" destOrd="0" parTransId="{E136CDE6-FB94-4C34-B03E-ED4F6D51F429}" sibTransId="{FEF0D992-562B-4EBA-86B1-8749E906A822}"/>
    <dgm:cxn modelId="{8EF2366F-25A2-44F0-8103-4FBABD4D95B5}" srcId="{6A2313FD-589B-48BE-A6EA-644340E3294E}" destId="{738D9233-94DF-4C46-9903-6891354EFE9C}" srcOrd="0" destOrd="0" parTransId="{9EF17351-858D-42CC-A53A-654F3F1A230E}" sibTransId="{6012DC52-1026-4642-8474-5511A643BF7D}"/>
    <dgm:cxn modelId="{89632D72-B6F0-477A-95F0-40B52810D9E2}" type="presOf" srcId="{A8489E5A-4D3C-4631-9A0A-1917F9FD7026}" destId="{8BACC5E0-2473-4196-928F-E4A3074963F0}" srcOrd="0" destOrd="0" presId="urn:microsoft.com/office/officeart/2008/layout/PictureStrips"/>
    <dgm:cxn modelId="{730CA957-4E26-4BE1-AB50-022F3444869F}" type="presOf" srcId="{99CEFA0D-3749-4EA1-9F83-6E2EDEE07172}" destId="{D4FF5664-0623-4096-9F26-41F8EF382369}" srcOrd="0" destOrd="0" presId="urn:microsoft.com/office/officeart/2008/layout/PictureStrips"/>
    <dgm:cxn modelId="{3EB70F7C-679D-4A68-B04D-FAC24E6503CB}" srcId="{6A2313FD-589B-48BE-A6EA-644340E3294E}" destId="{E51F8748-5080-4473-A708-CBDE928097B8}" srcOrd="7" destOrd="0" parTransId="{3274F435-899E-4A53-B2CF-6FEB74E19A5B}" sibTransId="{C4EC3406-B545-44B5-91BD-6A8F470D4471}"/>
    <dgm:cxn modelId="{A032D48D-ED10-4494-AED1-6F01C97C0125}" srcId="{6A2313FD-589B-48BE-A6EA-644340E3294E}" destId="{C95EA1E6-6989-4819-AA86-E90AFEFE3ADD}" srcOrd="11" destOrd="0" parTransId="{4B1392BB-9B4A-4A66-914A-A563ACFA2EE5}" sibTransId="{2A7C9424-2497-4FFC-ADF3-A620F5D311EE}"/>
    <dgm:cxn modelId="{B6D25393-01C7-4E40-82AD-E933AA79B65E}" type="presOf" srcId="{158076A8-2EFC-40C4-AE20-3186ABB38EED}" destId="{D0C04B62-7486-41F9-B79B-C48B34E31EE6}" srcOrd="0" destOrd="0" presId="urn:microsoft.com/office/officeart/2008/layout/PictureStrips"/>
    <dgm:cxn modelId="{79506695-13F7-4A05-A311-8B6E7C23D49E}" type="presOf" srcId="{EFF64215-54B7-4E30-B268-F6C616566B21}" destId="{F328A671-F538-4EAD-88EA-C1B65401CB01}" srcOrd="0" destOrd="0" presId="urn:microsoft.com/office/officeart/2008/layout/PictureStrips"/>
    <dgm:cxn modelId="{FEAB4EA7-3DD3-49F0-9F37-39539930F610}" srcId="{6A2313FD-589B-48BE-A6EA-644340E3294E}" destId="{A1018400-FF57-45C1-BC49-7BE863908122}" srcOrd="4" destOrd="0" parTransId="{D725D9D1-8860-46B5-899B-2392C3737577}" sibTransId="{7DB41B7B-54C8-4BD5-9F9F-40BA8F957016}"/>
    <dgm:cxn modelId="{4E7C4DAC-F26A-4A94-8176-426712B4F776}" type="presOf" srcId="{E5A4BF27-BB31-463F-ABAD-0BA3DDFCB256}" destId="{158A3A02-EB17-4596-B68B-7CAFDB9A99E5}" srcOrd="0" destOrd="0" presId="urn:microsoft.com/office/officeart/2008/layout/PictureStrips"/>
    <dgm:cxn modelId="{874E38AD-1524-4897-88A0-34FE8A86B650}" srcId="{6A2313FD-589B-48BE-A6EA-644340E3294E}" destId="{6964FCFD-EFD5-4160-8282-E6925A473081}" srcOrd="5" destOrd="0" parTransId="{008715D0-6B1D-4526-8C5B-CFB06D81D2BF}" sibTransId="{0DEADBDD-8602-4BA7-8B3F-2E9D04E12553}"/>
    <dgm:cxn modelId="{820B0BAE-47AE-49AC-B82E-E050E2D8EE63}" srcId="{6A2313FD-589B-48BE-A6EA-644340E3294E}" destId="{EFF64215-54B7-4E30-B268-F6C616566B21}" srcOrd="3" destOrd="0" parTransId="{09FF405C-48B6-4750-AE10-89659BE9B458}" sibTransId="{45E1D0F5-6913-4BC9-A914-36B0546AD27E}"/>
    <dgm:cxn modelId="{C029E5B5-3427-48E8-904B-AEDAF0C0FB23}" srcId="{6A2313FD-589B-48BE-A6EA-644340E3294E}" destId="{A8489E5A-4D3C-4631-9A0A-1917F9FD7026}" srcOrd="8" destOrd="0" parTransId="{06D51938-7E7D-4514-BF73-9834CA84EB0E}" sibTransId="{535EFA2F-14F3-4CB6-8C07-21741E6B72D6}"/>
    <dgm:cxn modelId="{3C6CC9CE-549E-41C6-976B-5310FE656EBE}" type="presOf" srcId="{A1018400-FF57-45C1-BC49-7BE863908122}" destId="{EDF251BE-D7CD-436E-B59C-0606C669B925}" srcOrd="0" destOrd="0" presId="urn:microsoft.com/office/officeart/2008/layout/PictureStrips"/>
    <dgm:cxn modelId="{6B47DFDF-A2AA-4F7D-BDFD-AAF25F3A0B44}" type="presOf" srcId="{C95EA1E6-6989-4819-AA86-E90AFEFE3ADD}" destId="{E0BCFF9E-D978-42AC-9151-B4B106A83126}" srcOrd="0" destOrd="0" presId="urn:microsoft.com/office/officeart/2008/layout/PictureStrips"/>
    <dgm:cxn modelId="{CFB498F8-0062-4E46-B301-FE1E11D7E58F}" type="presOf" srcId="{CCBFFEC0-A33B-4D8F-8A80-432BF59E3C6C}" destId="{5DA6CDA0-395F-491F-ABB7-6ED4F5BF27E4}" srcOrd="0" destOrd="0" presId="urn:microsoft.com/office/officeart/2008/layout/PictureStrips"/>
    <dgm:cxn modelId="{B924DCFA-CB7F-4CCE-AF57-B1160064C72C}" srcId="{6A2313FD-589B-48BE-A6EA-644340E3294E}" destId="{CCBFFEC0-A33B-4D8F-8A80-432BF59E3C6C}" srcOrd="9" destOrd="0" parTransId="{2DD4180E-9E58-41E1-B518-AE10E8829094}" sibTransId="{0756EBA2-2341-4E04-8A81-7C6E95A35EB8}"/>
    <dgm:cxn modelId="{539A01FE-849C-4107-A6D3-A59A949A9F69}" type="presOf" srcId="{E51F8748-5080-4473-A708-CBDE928097B8}" destId="{0BF2E09E-5358-4A27-9A8E-579579F6657C}" srcOrd="0" destOrd="0" presId="urn:microsoft.com/office/officeart/2008/layout/PictureStrips"/>
    <dgm:cxn modelId="{E9085D5C-3D62-4CD1-8C44-8B68365D645F}" type="presParOf" srcId="{8882939E-6804-403B-BA2B-9DB638CEF473}" destId="{DDC90ED4-F302-4B31-9FCC-4A91206E5653}" srcOrd="0" destOrd="0" presId="urn:microsoft.com/office/officeart/2008/layout/PictureStrips"/>
    <dgm:cxn modelId="{61183F76-0749-438A-8A14-15111291FCF4}" type="presParOf" srcId="{DDC90ED4-F302-4B31-9FCC-4A91206E5653}" destId="{900C7FC6-8112-41E9-9028-5FA0098927D2}" srcOrd="0" destOrd="0" presId="urn:microsoft.com/office/officeart/2008/layout/PictureStrips"/>
    <dgm:cxn modelId="{37B12A25-2AAD-443A-BF92-D9F9E289C3B4}" type="presParOf" srcId="{DDC90ED4-F302-4B31-9FCC-4A91206E5653}" destId="{F6438344-8F0F-4DC4-B75E-CF562DB342BA}" srcOrd="1" destOrd="0" presId="urn:microsoft.com/office/officeart/2008/layout/PictureStrips"/>
    <dgm:cxn modelId="{731F1BDC-57A6-4337-A8F3-E38CFA4C4317}" type="presParOf" srcId="{8882939E-6804-403B-BA2B-9DB638CEF473}" destId="{F0295438-9AAD-4A8F-9237-FB9B2CE1ACDE}" srcOrd="1" destOrd="0" presId="urn:microsoft.com/office/officeart/2008/layout/PictureStrips"/>
    <dgm:cxn modelId="{2D49B93D-6A82-4E00-B575-E8628A015E48}" type="presParOf" srcId="{8882939E-6804-403B-BA2B-9DB638CEF473}" destId="{0A30D4D4-8063-456C-9C6A-2C5FFE9DA61D}" srcOrd="2" destOrd="0" presId="urn:microsoft.com/office/officeart/2008/layout/PictureStrips"/>
    <dgm:cxn modelId="{B647161B-D30B-4BF1-80BE-B66A06FDDF18}" type="presParOf" srcId="{0A30D4D4-8063-456C-9C6A-2C5FFE9DA61D}" destId="{D4FF5664-0623-4096-9F26-41F8EF382369}" srcOrd="0" destOrd="0" presId="urn:microsoft.com/office/officeart/2008/layout/PictureStrips"/>
    <dgm:cxn modelId="{68D5FC15-A3FF-484B-9073-3702F2AA397D}" type="presParOf" srcId="{0A30D4D4-8063-456C-9C6A-2C5FFE9DA61D}" destId="{7DF17FC3-A427-416A-9371-0A0113350C66}" srcOrd="1" destOrd="0" presId="urn:microsoft.com/office/officeart/2008/layout/PictureStrips"/>
    <dgm:cxn modelId="{7CD10646-61D0-4FF5-AF84-1FB11A670F64}" type="presParOf" srcId="{8882939E-6804-403B-BA2B-9DB638CEF473}" destId="{1C1D0127-6C16-434A-BBC1-3275065D2647}" srcOrd="3" destOrd="0" presId="urn:microsoft.com/office/officeart/2008/layout/PictureStrips"/>
    <dgm:cxn modelId="{D8011CE3-BEF5-400A-B908-B7F91A334AAF}" type="presParOf" srcId="{8882939E-6804-403B-BA2B-9DB638CEF473}" destId="{78160733-156F-4A02-91A9-040FA108B00B}" srcOrd="4" destOrd="0" presId="urn:microsoft.com/office/officeart/2008/layout/PictureStrips"/>
    <dgm:cxn modelId="{E866E408-B89B-4290-9DDA-1E882A0A2A29}" type="presParOf" srcId="{78160733-156F-4A02-91A9-040FA108B00B}" destId="{D0C04B62-7486-41F9-B79B-C48B34E31EE6}" srcOrd="0" destOrd="0" presId="urn:microsoft.com/office/officeart/2008/layout/PictureStrips"/>
    <dgm:cxn modelId="{414E7C16-066A-41ED-9C7B-E5F8F488D809}" type="presParOf" srcId="{78160733-156F-4A02-91A9-040FA108B00B}" destId="{24448896-CA1D-4883-BE3F-84CB5DDCC757}" srcOrd="1" destOrd="0" presId="urn:microsoft.com/office/officeart/2008/layout/PictureStrips"/>
    <dgm:cxn modelId="{43AAF278-2BC9-41A5-B1C9-5699B357117C}" type="presParOf" srcId="{8882939E-6804-403B-BA2B-9DB638CEF473}" destId="{7C2BDBEC-3171-4306-AD97-EBEE8B714796}" srcOrd="5" destOrd="0" presId="urn:microsoft.com/office/officeart/2008/layout/PictureStrips"/>
    <dgm:cxn modelId="{E171193C-1E39-4809-B3ED-F1EB51D693F9}" type="presParOf" srcId="{8882939E-6804-403B-BA2B-9DB638CEF473}" destId="{8F0CB019-3545-449A-825E-D8150827F6C7}" srcOrd="6" destOrd="0" presId="urn:microsoft.com/office/officeart/2008/layout/PictureStrips"/>
    <dgm:cxn modelId="{FBEE465C-C60A-4684-9CCA-4AC74BDDDDB6}" type="presParOf" srcId="{8F0CB019-3545-449A-825E-D8150827F6C7}" destId="{F328A671-F538-4EAD-88EA-C1B65401CB01}" srcOrd="0" destOrd="0" presId="urn:microsoft.com/office/officeart/2008/layout/PictureStrips"/>
    <dgm:cxn modelId="{4A5CF021-8A1F-40B2-91B6-ADE73D0EA4C2}" type="presParOf" srcId="{8F0CB019-3545-449A-825E-D8150827F6C7}" destId="{5BA0408C-669B-45DF-995D-F2F35FC9DD3D}" srcOrd="1" destOrd="0" presId="urn:microsoft.com/office/officeart/2008/layout/PictureStrips"/>
    <dgm:cxn modelId="{B537ABE4-79AE-4966-B15F-05C8C5FD7C75}" type="presParOf" srcId="{8882939E-6804-403B-BA2B-9DB638CEF473}" destId="{FBA00852-48FE-4CAE-A057-7F2B58E3D17D}" srcOrd="7" destOrd="0" presId="urn:microsoft.com/office/officeart/2008/layout/PictureStrips"/>
    <dgm:cxn modelId="{768DBFE5-A12C-42D9-BDC7-262CDB5471F3}" type="presParOf" srcId="{8882939E-6804-403B-BA2B-9DB638CEF473}" destId="{86D01113-A0C3-41F3-8327-0FA2FC87DE66}" srcOrd="8" destOrd="0" presId="urn:microsoft.com/office/officeart/2008/layout/PictureStrips"/>
    <dgm:cxn modelId="{9CC45A01-53CF-4B63-8958-AFF3A9EBF6A3}" type="presParOf" srcId="{86D01113-A0C3-41F3-8327-0FA2FC87DE66}" destId="{EDF251BE-D7CD-436E-B59C-0606C669B925}" srcOrd="0" destOrd="0" presId="urn:microsoft.com/office/officeart/2008/layout/PictureStrips"/>
    <dgm:cxn modelId="{7595A804-0A0D-47DF-AFD1-E91C339BAA6D}" type="presParOf" srcId="{86D01113-A0C3-41F3-8327-0FA2FC87DE66}" destId="{AE878031-4BBF-4EF4-9556-33969B6A0D0E}" srcOrd="1" destOrd="0" presId="urn:microsoft.com/office/officeart/2008/layout/PictureStrips"/>
    <dgm:cxn modelId="{0F07344C-76D5-46B2-97AA-4675D1B80906}" type="presParOf" srcId="{8882939E-6804-403B-BA2B-9DB638CEF473}" destId="{005FF220-5136-4291-8918-B662EA3FA9A8}" srcOrd="9" destOrd="0" presId="urn:microsoft.com/office/officeart/2008/layout/PictureStrips"/>
    <dgm:cxn modelId="{8806F464-763B-411A-8C27-B7B765BF92BC}" type="presParOf" srcId="{8882939E-6804-403B-BA2B-9DB638CEF473}" destId="{A7EEA874-6D25-4D4D-81D3-F73D149F5809}" srcOrd="10" destOrd="0" presId="urn:microsoft.com/office/officeart/2008/layout/PictureStrips"/>
    <dgm:cxn modelId="{0CD24FFA-4783-492A-A24E-86830F1660FF}" type="presParOf" srcId="{A7EEA874-6D25-4D4D-81D3-F73D149F5809}" destId="{05B072B4-7394-49EE-880D-7A0C05073BAC}" srcOrd="0" destOrd="0" presId="urn:microsoft.com/office/officeart/2008/layout/PictureStrips"/>
    <dgm:cxn modelId="{9908C1CB-B344-406A-809D-CE74D6891725}" type="presParOf" srcId="{A7EEA874-6D25-4D4D-81D3-F73D149F5809}" destId="{A3375F40-8DD6-4373-81D7-EE4B422B8BEF}" srcOrd="1" destOrd="0" presId="urn:microsoft.com/office/officeart/2008/layout/PictureStrips"/>
    <dgm:cxn modelId="{02D4F976-8A56-4351-A2F7-91F10C2AF53D}" type="presParOf" srcId="{8882939E-6804-403B-BA2B-9DB638CEF473}" destId="{54F276F7-F9C6-4AAC-9CF8-911D76E64D6C}" srcOrd="11" destOrd="0" presId="urn:microsoft.com/office/officeart/2008/layout/PictureStrips"/>
    <dgm:cxn modelId="{961462CD-F0FE-41DB-A6E1-158CD38B0104}" type="presParOf" srcId="{8882939E-6804-403B-BA2B-9DB638CEF473}" destId="{864BD765-7DE9-47D0-862B-EA62C829C473}" srcOrd="12" destOrd="0" presId="urn:microsoft.com/office/officeart/2008/layout/PictureStrips"/>
    <dgm:cxn modelId="{C950A1F8-F7A4-437D-8771-FC395463A14D}" type="presParOf" srcId="{864BD765-7DE9-47D0-862B-EA62C829C473}" destId="{46E0D814-1770-4727-9EF9-9B6BC6CB9647}" srcOrd="0" destOrd="0" presId="urn:microsoft.com/office/officeart/2008/layout/PictureStrips"/>
    <dgm:cxn modelId="{08B8BDC9-A79E-4821-AD3C-2072503A2308}" type="presParOf" srcId="{864BD765-7DE9-47D0-862B-EA62C829C473}" destId="{5237D0B7-7F65-4461-9797-CB2C5C38E1A5}" srcOrd="1" destOrd="0" presId="urn:microsoft.com/office/officeart/2008/layout/PictureStrips"/>
    <dgm:cxn modelId="{70428268-5EC9-499F-99C6-EC43DD4862D1}" type="presParOf" srcId="{8882939E-6804-403B-BA2B-9DB638CEF473}" destId="{64D07265-A0F8-42EF-BA62-719243C42738}" srcOrd="13" destOrd="0" presId="urn:microsoft.com/office/officeart/2008/layout/PictureStrips"/>
    <dgm:cxn modelId="{ABB22689-A91C-4E04-B352-DE86247AB0D1}" type="presParOf" srcId="{8882939E-6804-403B-BA2B-9DB638CEF473}" destId="{3F5DDFAE-8929-4808-932B-7AD7A3642229}" srcOrd="14" destOrd="0" presId="urn:microsoft.com/office/officeart/2008/layout/PictureStrips"/>
    <dgm:cxn modelId="{F7366DCA-7EDC-43EB-A0F5-E299CD317316}" type="presParOf" srcId="{3F5DDFAE-8929-4808-932B-7AD7A3642229}" destId="{0BF2E09E-5358-4A27-9A8E-579579F6657C}" srcOrd="0" destOrd="0" presId="urn:microsoft.com/office/officeart/2008/layout/PictureStrips"/>
    <dgm:cxn modelId="{9DF16012-7D01-41E5-9B07-E638244B37B9}" type="presParOf" srcId="{3F5DDFAE-8929-4808-932B-7AD7A3642229}" destId="{12656DD7-776A-4FBB-B7F0-7C60A02F2F49}" srcOrd="1" destOrd="0" presId="urn:microsoft.com/office/officeart/2008/layout/PictureStrips"/>
    <dgm:cxn modelId="{3DD0991E-73B5-4CA4-825A-BCBA5307822D}" type="presParOf" srcId="{8882939E-6804-403B-BA2B-9DB638CEF473}" destId="{306131C2-2BFF-4C1C-9771-98FC777A4618}" srcOrd="15" destOrd="0" presId="urn:microsoft.com/office/officeart/2008/layout/PictureStrips"/>
    <dgm:cxn modelId="{2D35AED7-42F5-445C-A550-8D60405CE50F}" type="presParOf" srcId="{8882939E-6804-403B-BA2B-9DB638CEF473}" destId="{18EC7B33-76C3-440B-B898-AFC880023608}" srcOrd="16" destOrd="0" presId="urn:microsoft.com/office/officeart/2008/layout/PictureStrips"/>
    <dgm:cxn modelId="{8E5A314E-9A84-45B8-BEC4-00CC80BACE7F}" type="presParOf" srcId="{18EC7B33-76C3-440B-B898-AFC880023608}" destId="{8BACC5E0-2473-4196-928F-E4A3074963F0}" srcOrd="0" destOrd="0" presId="urn:microsoft.com/office/officeart/2008/layout/PictureStrips"/>
    <dgm:cxn modelId="{2CF2FE20-73D0-40A5-A065-1513D48384D1}" type="presParOf" srcId="{18EC7B33-76C3-440B-B898-AFC880023608}" destId="{5B87B8EE-EC59-410A-BC31-2F01366AE4A7}" srcOrd="1" destOrd="0" presId="urn:microsoft.com/office/officeart/2008/layout/PictureStrips"/>
    <dgm:cxn modelId="{837BBF01-144E-419A-B9F3-57B36F49B109}" type="presParOf" srcId="{8882939E-6804-403B-BA2B-9DB638CEF473}" destId="{B634889A-4F85-49E9-80BA-D098CA438161}" srcOrd="17" destOrd="0" presId="urn:microsoft.com/office/officeart/2008/layout/PictureStrips"/>
    <dgm:cxn modelId="{755DFEB3-FAE0-4E02-A80E-787E19827E7E}" type="presParOf" srcId="{8882939E-6804-403B-BA2B-9DB638CEF473}" destId="{2D8C2DE1-4BAA-4A69-9C44-531552F4F9FE}" srcOrd="18" destOrd="0" presId="urn:microsoft.com/office/officeart/2008/layout/PictureStrips"/>
    <dgm:cxn modelId="{04DAB54A-5264-4B39-965E-FCD5CBDCB56D}" type="presParOf" srcId="{2D8C2DE1-4BAA-4A69-9C44-531552F4F9FE}" destId="{5DA6CDA0-395F-491F-ABB7-6ED4F5BF27E4}" srcOrd="0" destOrd="0" presId="urn:microsoft.com/office/officeart/2008/layout/PictureStrips"/>
    <dgm:cxn modelId="{484DBED2-EDDB-43F1-AA66-4103FA1E40DE}" type="presParOf" srcId="{2D8C2DE1-4BAA-4A69-9C44-531552F4F9FE}" destId="{221F4DF1-C4D6-463F-A71F-CFB4A107A606}" srcOrd="1" destOrd="0" presId="urn:microsoft.com/office/officeart/2008/layout/PictureStrips"/>
    <dgm:cxn modelId="{53C9EA8B-1CE9-4612-ADAD-9061C5F6F71F}" type="presParOf" srcId="{8882939E-6804-403B-BA2B-9DB638CEF473}" destId="{C6B97D92-6939-4E5C-AAE5-2538F4D2C6E7}" srcOrd="19" destOrd="0" presId="urn:microsoft.com/office/officeart/2008/layout/PictureStrips"/>
    <dgm:cxn modelId="{9BE618E4-8FEE-45D7-A823-A608A58CF429}" type="presParOf" srcId="{8882939E-6804-403B-BA2B-9DB638CEF473}" destId="{8A0706C0-2E32-4B11-AE1F-1E342A499B8D}" srcOrd="20" destOrd="0" presId="urn:microsoft.com/office/officeart/2008/layout/PictureStrips"/>
    <dgm:cxn modelId="{39E975B7-8983-48B4-9A5B-7E5590CCF022}" type="presParOf" srcId="{8A0706C0-2E32-4B11-AE1F-1E342A499B8D}" destId="{158A3A02-EB17-4596-B68B-7CAFDB9A99E5}" srcOrd="0" destOrd="0" presId="urn:microsoft.com/office/officeart/2008/layout/PictureStrips"/>
    <dgm:cxn modelId="{64204D92-3ABE-4C82-8B62-188A1623B418}" type="presParOf" srcId="{8A0706C0-2E32-4B11-AE1F-1E342A499B8D}" destId="{CD8BC6EB-CBE6-4AFE-872D-39830C0A1935}" srcOrd="1" destOrd="0" presId="urn:microsoft.com/office/officeart/2008/layout/PictureStrips"/>
    <dgm:cxn modelId="{7F90ED28-443A-4FFD-913A-0C15A9D2986F}" type="presParOf" srcId="{8882939E-6804-403B-BA2B-9DB638CEF473}" destId="{56825492-BECF-4AF1-BDFE-29A14D7679AC}" srcOrd="21" destOrd="0" presId="urn:microsoft.com/office/officeart/2008/layout/PictureStrips"/>
    <dgm:cxn modelId="{7DD6CEA7-E346-4148-94CE-9266164CC4A7}" type="presParOf" srcId="{8882939E-6804-403B-BA2B-9DB638CEF473}" destId="{A5ECE183-5B43-4358-AD22-5E490756BED7}" srcOrd="22" destOrd="0" presId="urn:microsoft.com/office/officeart/2008/layout/PictureStrips"/>
    <dgm:cxn modelId="{E8907847-0F46-4782-8D77-DA4B07CC6F77}" type="presParOf" srcId="{A5ECE183-5B43-4358-AD22-5E490756BED7}" destId="{E0BCFF9E-D978-42AC-9151-B4B106A83126}" srcOrd="0" destOrd="0" presId="urn:microsoft.com/office/officeart/2008/layout/PictureStrips"/>
    <dgm:cxn modelId="{F531FE4B-29C0-4049-A067-D5BE77461401}" type="presParOf" srcId="{A5ECE183-5B43-4358-AD22-5E490756BED7}" destId="{A6C372CA-8BFD-4004-8FB0-0CAC06FFF0DA}" srcOrd="1" destOrd="0" presId="urn:microsoft.com/office/officeart/2008/layout/PictureStrip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A474A-1740-4263-977A-67953F07C79F}">
      <dsp:nvSpPr>
        <dsp:cNvPr id="0" name=""/>
        <dsp:cNvSpPr/>
      </dsp:nvSpPr>
      <dsp:spPr>
        <a:xfrm>
          <a:off x="0" y="0"/>
          <a:ext cx="6334127" cy="1249562"/>
        </a:xfrm>
        <a:prstGeom prst="roundRect">
          <a:avLst>
            <a:gd name="adj" fmla="val 10000"/>
          </a:avLst>
        </a:prstGeom>
        <a:solidFill>
          <a:schemeClr val="accent5">
            <a:lumMod val="5000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b="1" kern="1200" dirty="0">
              <a:effectLst>
                <a:outerShdw blurRad="38100" dist="38100" dir="2700000" algn="tl">
                  <a:srgbClr val="000000">
                    <a:alpha val="60000"/>
                  </a:srgbClr>
                </a:outerShdw>
              </a:effectLst>
            </a:rPr>
            <a:t>En ese mismo momento, Dios hizo pacto con Abram, pasando por en medio de los sacrificios (</a:t>
          </a:r>
          <a:r>
            <a:rPr lang="es-ES" sz="1900" b="1" kern="1200" dirty="0" err="1">
              <a:effectLst>
                <a:outerShdw blurRad="38100" dist="38100" dir="2700000" algn="tl">
                  <a:srgbClr val="000000">
                    <a:alpha val="60000"/>
                  </a:srgbClr>
                </a:outerShdw>
              </a:effectLst>
            </a:rPr>
            <a:t>Gn</a:t>
          </a:r>
          <a:r>
            <a:rPr lang="es-ES" sz="1900" b="1" kern="1200" dirty="0">
              <a:effectLst>
                <a:outerShdw blurRad="38100" dist="38100" dir="2700000" algn="tl">
                  <a:srgbClr val="000000">
                    <a:alpha val="60000"/>
                  </a:srgbClr>
                </a:outerShdw>
              </a:effectLst>
            </a:rPr>
            <a:t>. 15:7-21)</a:t>
          </a:r>
          <a:endParaRPr lang="es-ES" sz="1900" kern="1200" dirty="0">
            <a:effectLst>
              <a:outerShdw blurRad="38100" dist="38100" dir="2700000" algn="tl">
                <a:srgbClr val="000000">
                  <a:alpha val="60000"/>
                </a:srgbClr>
              </a:outerShdw>
            </a:effectLst>
          </a:endParaRPr>
        </a:p>
      </dsp:txBody>
      <dsp:txXfrm>
        <a:off x="1391781" y="0"/>
        <a:ext cx="4942345" cy="1249562"/>
      </dsp:txXfrm>
    </dsp:sp>
    <dsp:sp modelId="{51B27083-B009-4DBA-8978-E052AC4B7311}">
      <dsp:nvSpPr>
        <dsp:cNvPr id="0" name=""/>
        <dsp:cNvSpPr/>
      </dsp:nvSpPr>
      <dsp:spPr>
        <a:xfrm>
          <a:off x="124956" y="124956"/>
          <a:ext cx="1266825" cy="999649"/>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t="-27000" b="-27000"/>
          </a:stretch>
        </a:blip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tint val="50000"/>
              <a:hueOff val="0"/>
              <a:satOff val="0"/>
              <a:lumOff val="0"/>
              <a:alphaOff val="0"/>
              <a:shade val="40000"/>
              <a:satMod val="150000"/>
            </a:schemeClr>
          </a:contourClr>
        </a:sp3d>
      </dsp:spPr>
      <dsp:style>
        <a:lnRef idx="0">
          <a:scrgbClr r="0" g="0" b="0"/>
        </a:lnRef>
        <a:fillRef idx="1">
          <a:scrgbClr r="0" g="0" b="0"/>
        </a:fillRef>
        <a:effectRef idx="3">
          <a:scrgbClr r="0" g="0" b="0"/>
        </a:effectRef>
        <a:fontRef idx="minor"/>
      </dsp:style>
    </dsp:sp>
    <dsp:sp modelId="{DB901CF0-473D-4E0F-BF26-5C219F695B8B}">
      <dsp:nvSpPr>
        <dsp:cNvPr id="0" name=""/>
        <dsp:cNvSpPr/>
      </dsp:nvSpPr>
      <dsp:spPr>
        <a:xfrm>
          <a:off x="0" y="1374518"/>
          <a:ext cx="6334127" cy="1249562"/>
        </a:xfrm>
        <a:prstGeom prst="roundRect">
          <a:avLst>
            <a:gd name="adj" fmla="val 10000"/>
          </a:avLst>
        </a:prstGeom>
        <a:solidFill>
          <a:schemeClr val="accent6">
            <a:lumMod val="7500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hueOff val="3289142"/>
              <a:satOff val="2771"/>
              <a:lumOff val="-3529"/>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b="1" kern="1200" dirty="0">
              <a:effectLst>
                <a:outerShdw blurRad="38100" dist="38100" dir="2700000" algn="tl">
                  <a:srgbClr val="000000">
                    <a:alpha val="60000"/>
                  </a:srgbClr>
                </a:outerShdw>
              </a:effectLst>
            </a:rPr>
            <a:t>Dios le cambió el nombre a él y a Sara, y le aseguró que su descendiente sería hijo de Sara (</a:t>
          </a:r>
          <a:r>
            <a:rPr lang="es-ES" sz="1900" b="1" kern="1200" dirty="0" err="1">
              <a:effectLst>
                <a:outerShdw blurRad="38100" dist="38100" dir="2700000" algn="tl">
                  <a:srgbClr val="000000">
                    <a:alpha val="60000"/>
                  </a:srgbClr>
                </a:outerShdw>
              </a:effectLst>
            </a:rPr>
            <a:t>Gn</a:t>
          </a:r>
          <a:r>
            <a:rPr lang="es-ES" sz="1900" b="1" kern="1200" dirty="0">
              <a:effectLst>
                <a:outerShdw blurRad="38100" dist="38100" dir="2700000" algn="tl">
                  <a:srgbClr val="000000">
                    <a:alpha val="60000"/>
                  </a:srgbClr>
                </a:outerShdw>
              </a:effectLst>
            </a:rPr>
            <a:t>. 17:1-8, 15-16)</a:t>
          </a:r>
          <a:endParaRPr lang="es-ES" sz="1900" kern="1200" dirty="0">
            <a:effectLst>
              <a:outerShdw blurRad="38100" dist="38100" dir="2700000" algn="tl">
                <a:srgbClr val="000000">
                  <a:alpha val="60000"/>
                </a:srgbClr>
              </a:outerShdw>
            </a:effectLst>
          </a:endParaRPr>
        </a:p>
      </dsp:txBody>
      <dsp:txXfrm>
        <a:off x="1391781" y="1374518"/>
        <a:ext cx="4942345" cy="1249562"/>
      </dsp:txXfrm>
    </dsp:sp>
    <dsp:sp modelId="{71011F65-FDA4-4BA7-AB08-D129F5FB81CD}">
      <dsp:nvSpPr>
        <dsp:cNvPr id="0" name=""/>
        <dsp:cNvSpPr/>
      </dsp:nvSpPr>
      <dsp:spPr>
        <a:xfrm>
          <a:off x="124956" y="1499474"/>
          <a:ext cx="1266825" cy="999649"/>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t="-13000" b="-13000"/>
          </a:stretch>
        </a:blip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tint val="50000"/>
              <a:hueOff val="3347933"/>
              <a:satOff val="-1317"/>
              <a:lumOff val="-502"/>
              <a:alphaOff val="0"/>
              <a:shade val="40000"/>
              <a:satMod val="150000"/>
            </a:schemeClr>
          </a:contourClr>
        </a:sp3d>
      </dsp:spPr>
      <dsp:style>
        <a:lnRef idx="0">
          <a:scrgbClr r="0" g="0" b="0"/>
        </a:lnRef>
        <a:fillRef idx="1">
          <a:scrgbClr r="0" g="0" b="0"/>
        </a:fillRef>
        <a:effectRef idx="3">
          <a:scrgbClr r="0" g="0" b="0"/>
        </a:effectRef>
        <a:fontRef idx="minor"/>
      </dsp:style>
    </dsp:sp>
    <dsp:sp modelId="{662BB74B-9E2C-4F62-8BB5-7C3EF4E7B9C3}">
      <dsp:nvSpPr>
        <dsp:cNvPr id="0" name=""/>
        <dsp:cNvSpPr/>
      </dsp:nvSpPr>
      <dsp:spPr>
        <a:xfrm>
          <a:off x="0" y="2749037"/>
          <a:ext cx="6334127" cy="1249562"/>
        </a:xfrm>
        <a:prstGeom prst="roundRect">
          <a:avLst>
            <a:gd name="adj" fmla="val 10000"/>
          </a:avLst>
        </a:prstGeom>
        <a:solidFill>
          <a:schemeClr val="tx2">
            <a:lumMod val="7500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hueOff val="6578285"/>
              <a:satOff val="5541"/>
              <a:lumOff val="-7059"/>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b="1" kern="1200" dirty="0">
              <a:effectLst>
                <a:outerShdw blurRad="38100" dist="38100" dir="2700000" algn="tl">
                  <a:srgbClr val="000000">
                    <a:alpha val="60000"/>
                  </a:srgbClr>
                </a:outerShdw>
              </a:effectLst>
            </a:rPr>
            <a:t>Físicamente, Dios se apareció a Abraham, junto con dos ángeles, y le anunció el nacimiento de Isaac (</a:t>
          </a:r>
          <a:r>
            <a:rPr lang="es-ES" sz="1900" b="1" kern="1200" dirty="0" err="1">
              <a:effectLst>
                <a:outerShdw blurRad="38100" dist="38100" dir="2700000" algn="tl">
                  <a:srgbClr val="000000">
                    <a:alpha val="60000"/>
                  </a:srgbClr>
                </a:outerShdw>
              </a:effectLst>
            </a:rPr>
            <a:t>Gn</a:t>
          </a:r>
          <a:r>
            <a:rPr lang="es-ES" sz="1900" b="1" kern="1200" dirty="0">
              <a:effectLst>
                <a:outerShdw blurRad="38100" dist="38100" dir="2700000" algn="tl">
                  <a:srgbClr val="000000">
                    <a:alpha val="60000"/>
                  </a:srgbClr>
                </a:outerShdw>
              </a:effectLst>
            </a:rPr>
            <a:t>. 18:1-2, 10)</a:t>
          </a:r>
          <a:endParaRPr lang="es-ES" sz="1900" kern="1200" dirty="0">
            <a:effectLst>
              <a:outerShdw blurRad="38100" dist="38100" dir="2700000" algn="tl">
                <a:srgbClr val="000000">
                  <a:alpha val="60000"/>
                </a:srgbClr>
              </a:outerShdw>
            </a:effectLst>
          </a:endParaRPr>
        </a:p>
      </dsp:txBody>
      <dsp:txXfrm>
        <a:off x="1391781" y="2749037"/>
        <a:ext cx="4942345" cy="1249562"/>
      </dsp:txXfrm>
    </dsp:sp>
    <dsp:sp modelId="{61254A0A-9E03-4BE7-82AB-482A33CC26F4}">
      <dsp:nvSpPr>
        <dsp:cNvPr id="0" name=""/>
        <dsp:cNvSpPr/>
      </dsp:nvSpPr>
      <dsp:spPr>
        <a:xfrm>
          <a:off x="124956" y="2873993"/>
          <a:ext cx="1266825" cy="999649"/>
        </a:xfrm>
        <a:prstGeom prst="roundRect">
          <a:avLst>
            <a:gd name="adj" fmla="val 10000"/>
          </a:avLst>
        </a:prstGeom>
        <a:blipFill rotWithShape="1">
          <a:blip xmlns:r="http://schemas.openxmlformats.org/officeDocument/2006/relationships" r:embed="rId3"/>
          <a:srcRect/>
          <a:stretch>
            <a:fillRect t="-31000" b="-31000"/>
          </a:stretch>
        </a:blip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tint val="50000"/>
              <a:hueOff val="6695866"/>
              <a:satOff val="-2635"/>
              <a:lumOff val="-1004"/>
              <a:alphaOff val="0"/>
              <a:shade val="40000"/>
              <a:satMod val="150000"/>
            </a:schemeClr>
          </a:contourClr>
        </a:sp3d>
      </dsp:spPr>
      <dsp:style>
        <a:lnRef idx="0">
          <a:scrgbClr r="0" g="0" b="0"/>
        </a:lnRef>
        <a:fillRef idx="1">
          <a:scrgbClr r="0" g="0" b="0"/>
        </a:fillRef>
        <a:effectRef idx="3">
          <a:scrgbClr r="0" g="0" b="0"/>
        </a:effectRef>
        <a:fontRef idx="minor"/>
      </dsp:style>
    </dsp:sp>
    <dsp:sp modelId="{F1C20DE1-D577-4111-B099-21CA8EF386D2}">
      <dsp:nvSpPr>
        <dsp:cNvPr id="0" name=""/>
        <dsp:cNvSpPr/>
      </dsp:nvSpPr>
      <dsp:spPr>
        <a:xfrm>
          <a:off x="0" y="4123555"/>
          <a:ext cx="6334127" cy="1249562"/>
        </a:xfrm>
        <a:prstGeom prst="roundRect">
          <a:avLst>
            <a:gd name="adj" fmla="val 10000"/>
          </a:avLst>
        </a:prstGeom>
        <a:solidFill>
          <a:srgbClr val="98465F"/>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hueOff val="9867426"/>
              <a:satOff val="8312"/>
              <a:lumOff val="-10588"/>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b="1" kern="1200" dirty="0">
              <a:effectLst>
                <a:outerShdw blurRad="38100" dist="38100" dir="2700000" algn="tl">
                  <a:srgbClr val="000000">
                    <a:alpha val="60000"/>
                  </a:srgbClr>
                </a:outerShdw>
              </a:effectLst>
            </a:rPr>
            <a:t>Dios pidió a Abraham que sacrificara a su hijo Isaac. Al proveer un sacrificio sustitutorio, se le mostró el gran plan de redención (</a:t>
          </a:r>
          <a:r>
            <a:rPr lang="es-ES" sz="1900" b="1" kern="1200" dirty="0" err="1">
              <a:effectLst>
                <a:outerShdw blurRad="38100" dist="38100" dir="2700000" algn="tl">
                  <a:srgbClr val="000000">
                    <a:alpha val="60000"/>
                  </a:srgbClr>
                </a:outerShdw>
              </a:effectLst>
            </a:rPr>
            <a:t>Gn</a:t>
          </a:r>
          <a:r>
            <a:rPr lang="es-ES" sz="1900" b="1" kern="1200" dirty="0">
              <a:effectLst>
                <a:outerShdw blurRad="38100" dist="38100" dir="2700000" algn="tl">
                  <a:srgbClr val="000000">
                    <a:alpha val="60000"/>
                  </a:srgbClr>
                </a:outerShdw>
              </a:effectLst>
            </a:rPr>
            <a:t>. 22:1-3, 9-13)</a:t>
          </a:r>
          <a:endParaRPr lang="es-ES" sz="1900" kern="1200" dirty="0">
            <a:effectLst>
              <a:outerShdw blurRad="38100" dist="38100" dir="2700000" algn="tl">
                <a:srgbClr val="000000">
                  <a:alpha val="60000"/>
                </a:srgbClr>
              </a:outerShdw>
            </a:effectLst>
          </a:endParaRPr>
        </a:p>
      </dsp:txBody>
      <dsp:txXfrm>
        <a:off x="1391781" y="4123555"/>
        <a:ext cx="4942345" cy="1249562"/>
      </dsp:txXfrm>
    </dsp:sp>
    <dsp:sp modelId="{8A842A48-1079-4542-94D2-33CB6B8C61FF}">
      <dsp:nvSpPr>
        <dsp:cNvPr id="0" name=""/>
        <dsp:cNvSpPr/>
      </dsp:nvSpPr>
      <dsp:spPr>
        <a:xfrm>
          <a:off x="124956" y="4248511"/>
          <a:ext cx="1266825" cy="999649"/>
        </a:xfrm>
        <a:prstGeom prst="roundRect">
          <a:avLst>
            <a:gd name="adj" fmla="val 10000"/>
          </a:avLst>
        </a:prstGeom>
        <a:blipFill dpi="0" rotWithShape="1">
          <a:blip xmlns:r="http://schemas.openxmlformats.org/officeDocument/2006/relationships" r:embed="rId4"/>
          <a:srcRect/>
          <a:stretch>
            <a:fillRect t="-6289" b="-13363"/>
          </a:stretch>
        </a:blip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tint val="50000"/>
              <a:hueOff val="10043799"/>
              <a:satOff val="-3952"/>
              <a:lumOff val="-1506"/>
              <a:alphaOff val="0"/>
              <a:shade val="40000"/>
              <a:satMod val="150000"/>
            </a:schemeClr>
          </a:contourClr>
        </a:sp3d>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F4ED62-D99A-4E0A-B413-9C2F2F2F67B8}">
      <dsp:nvSpPr>
        <dsp:cNvPr id="0" name=""/>
        <dsp:cNvSpPr/>
      </dsp:nvSpPr>
      <dsp:spPr>
        <a:xfrm>
          <a:off x="0" y="0"/>
          <a:ext cx="5562602" cy="1254211"/>
        </a:xfrm>
        <a:prstGeom prst="roundRect">
          <a:avLst>
            <a:gd name="adj" fmla="val 10000"/>
          </a:avLst>
        </a:prstGeom>
        <a:solidFill>
          <a:srgbClr val="9F7919"/>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2">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b="1" kern="1200" dirty="0">
              <a:effectLst>
                <a:outerShdw blurRad="38100" dist="38100" dir="2700000" algn="tl">
                  <a:srgbClr val="000000">
                    <a:alpha val="59000"/>
                  </a:srgbClr>
                </a:outerShdw>
              </a:effectLst>
            </a:rPr>
            <a:t>En Siquem se le prometió que su descendencia heredaría la tierra de Canaán (</a:t>
          </a:r>
          <a:r>
            <a:rPr lang="es-ES" sz="1900" b="1" kern="1200" dirty="0" err="1">
              <a:effectLst>
                <a:outerShdw blurRad="38100" dist="38100" dir="2700000" algn="tl">
                  <a:srgbClr val="000000">
                    <a:alpha val="59000"/>
                  </a:srgbClr>
                </a:outerShdw>
              </a:effectLst>
            </a:rPr>
            <a:t>Gn</a:t>
          </a:r>
          <a:r>
            <a:rPr lang="es-ES" sz="1900" b="1" kern="1200" dirty="0">
              <a:effectLst>
                <a:outerShdw blurRad="38100" dist="38100" dir="2700000" algn="tl">
                  <a:srgbClr val="000000">
                    <a:alpha val="59000"/>
                  </a:srgbClr>
                </a:outerShdw>
              </a:effectLst>
            </a:rPr>
            <a:t>. 12:6-7)</a:t>
          </a:r>
          <a:endParaRPr lang="es-ES" sz="1900" kern="1200" dirty="0">
            <a:effectLst>
              <a:outerShdw blurRad="38100" dist="38100" dir="2700000" algn="tl">
                <a:srgbClr val="000000">
                  <a:alpha val="59000"/>
                </a:srgbClr>
              </a:outerShdw>
            </a:effectLst>
          </a:endParaRPr>
        </a:p>
      </dsp:txBody>
      <dsp:txXfrm>
        <a:off x="1237941" y="0"/>
        <a:ext cx="4324660" cy="1254211"/>
      </dsp:txXfrm>
    </dsp:sp>
    <dsp:sp modelId="{FDBE7BA9-F2C9-492E-83BA-2EED7B3E52A1}">
      <dsp:nvSpPr>
        <dsp:cNvPr id="0" name=""/>
        <dsp:cNvSpPr/>
      </dsp:nvSpPr>
      <dsp:spPr>
        <a:xfrm>
          <a:off x="125421" y="125421"/>
          <a:ext cx="1112520" cy="1003369"/>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t="-5000" b="-5000"/>
          </a:stretch>
        </a:blipFill>
        <a:ln>
          <a:noFill/>
        </a:ln>
        <a:effectLst/>
        <a:scene3d>
          <a:camera prst="orthographicFront">
            <a:rot lat="0" lon="0" rev="0"/>
          </a:camera>
          <a:lightRig rig="brightRoom" dir="tl">
            <a:rot lat="0" lon="0" rev="1800000"/>
          </a:lightRig>
        </a:scene3d>
        <a:sp3d contourW="10160" prstMaterial="dkEdge">
          <a:bevelT w="38100" h="50800" prst="angle"/>
          <a:contourClr>
            <a:schemeClr val="accent2">
              <a:tint val="50000"/>
              <a:hueOff val="0"/>
              <a:satOff val="0"/>
              <a:lumOff val="0"/>
              <a:alphaOff val="0"/>
              <a:shade val="40000"/>
              <a:satMod val="150000"/>
            </a:schemeClr>
          </a:contourClr>
        </a:sp3d>
      </dsp:spPr>
      <dsp:style>
        <a:lnRef idx="0">
          <a:scrgbClr r="0" g="0" b="0"/>
        </a:lnRef>
        <a:fillRef idx="1">
          <a:scrgbClr r="0" g="0" b="0"/>
        </a:fillRef>
        <a:effectRef idx="3">
          <a:scrgbClr r="0" g="0" b="0"/>
        </a:effectRef>
        <a:fontRef idx="minor"/>
      </dsp:style>
    </dsp:sp>
    <dsp:sp modelId="{66288725-619E-4C10-9BAE-98B76CD56E82}">
      <dsp:nvSpPr>
        <dsp:cNvPr id="0" name=""/>
        <dsp:cNvSpPr/>
      </dsp:nvSpPr>
      <dsp:spPr>
        <a:xfrm>
          <a:off x="0" y="1379633"/>
          <a:ext cx="5562602" cy="1254211"/>
        </a:xfrm>
        <a:prstGeom prst="roundRect">
          <a:avLst>
            <a:gd name="adj" fmla="val 10000"/>
          </a:avLst>
        </a:prstGeom>
        <a:solidFill>
          <a:schemeClr val="accent1">
            <a:lumMod val="7500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3">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b="1" kern="1200" dirty="0">
              <a:effectLst>
                <a:outerShdw blurRad="38100" dist="38100" dir="2700000" algn="tl">
                  <a:srgbClr val="000000">
                    <a:alpha val="59000"/>
                  </a:srgbClr>
                </a:outerShdw>
              </a:effectLst>
            </a:rPr>
            <a:t>En Bet-el Dios renovó su pacto diciéndole que su descendencia sería “como el polvo de la tierra”</a:t>
          </a:r>
          <a:br>
            <a:rPr lang="es-ES" sz="1900" b="1" kern="1200" dirty="0">
              <a:effectLst>
                <a:outerShdw blurRad="38100" dist="38100" dir="2700000" algn="tl">
                  <a:srgbClr val="000000">
                    <a:alpha val="59000"/>
                  </a:srgbClr>
                </a:outerShdw>
              </a:effectLst>
            </a:rPr>
          </a:br>
          <a:r>
            <a:rPr lang="es-ES" sz="1900" b="1" kern="1200" dirty="0">
              <a:effectLst>
                <a:outerShdw blurRad="38100" dist="38100" dir="2700000" algn="tl">
                  <a:srgbClr val="000000">
                    <a:alpha val="59000"/>
                  </a:srgbClr>
                </a:outerShdw>
              </a:effectLst>
            </a:rPr>
            <a:t>(</a:t>
          </a:r>
          <a:r>
            <a:rPr lang="es-ES" sz="1900" b="1" kern="1200" dirty="0" err="1">
              <a:effectLst>
                <a:outerShdw blurRad="38100" dist="38100" dir="2700000" algn="tl">
                  <a:srgbClr val="000000">
                    <a:alpha val="59000"/>
                  </a:srgbClr>
                </a:outerShdw>
              </a:effectLst>
            </a:rPr>
            <a:t>Gn</a:t>
          </a:r>
          <a:r>
            <a:rPr lang="es-ES" sz="1900" b="1" kern="1200" dirty="0">
              <a:effectLst>
                <a:outerShdw blurRad="38100" dist="38100" dir="2700000" algn="tl">
                  <a:srgbClr val="000000">
                    <a:alpha val="59000"/>
                  </a:srgbClr>
                </a:outerShdw>
              </a:effectLst>
            </a:rPr>
            <a:t>. 13:14-18)</a:t>
          </a:r>
          <a:endParaRPr lang="es-ES" sz="1900" kern="1200" dirty="0">
            <a:effectLst>
              <a:outerShdw blurRad="38100" dist="38100" dir="2700000" algn="tl">
                <a:srgbClr val="000000">
                  <a:alpha val="59000"/>
                </a:srgbClr>
              </a:outerShdw>
            </a:effectLst>
          </a:endParaRPr>
        </a:p>
      </dsp:txBody>
      <dsp:txXfrm>
        <a:off x="1237941" y="1379633"/>
        <a:ext cx="4324660" cy="1254211"/>
      </dsp:txXfrm>
    </dsp:sp>
    <dsp:sp modelId="{64766CB8-A1C6-464D-9FA2-A493A09185E9}">
      <dsp:nvSpPr>
        <dsp:cNvPr id="0" name=""/>
        <dsp:cNvSpPr/>
      </dsp:nvSpPr>
      <dsp:spPr>
        <a:xfrm>
          <a:off x="125421" y="1505054"/>
          <a:ext cx="1112520" cy="1003369"/>
        </a:xfrm>
        <a:prstGeom prst="roundRect">
          <a:avLst>
            <a:gd name="adj" fmla="val 10000"/>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l="-17267" t="-24586" b="-5437"/>
          </a:stretch>
        </a:blipFill>
        <a:ln>
          <a:noFill/>
        </a:ln>
        <a:effectLst/>
        <a:scene3d>
          <a:camera prst="orthographicFront">
            <a:rot lat="0" lon="0" rev="0"/>
          </a:camera>
          <a:lightRig rig="brightRoom" dir="tl">
            <a:rot lat="0" lon="0" rev="1800000"/>
          </a:lightRig>
        </a:scene3d>
        <a:sp3d contourW="10160" prstMaterial="dkEdge">
          <a:bevelT w="38100" h="50800" prst="angle"/>
          <a:contourClr>
            <a:schemeClr val="accent3">
              <a:tint val="50000"/>
              <a:hueOff val="0"/>
              <a:satOff val="0"/>
              <a:lumOff val="0"/>
              <a:alphaOff val="0"/>
              <a:shade val="40000"/>
              <a:satMod val="150000"/>
            </a:schemeClr>
          </a:contourClr>
        </a:sp3d>
      </dsp:spPr>
      <dsp:style>
        <a:lnRef idx="0">
          <a:scrgbClr r="0" g="0" b="0"/>
        </a:lnRef>
        <a:fillRef idx="1">
          <a:scrgbClr r="0" g="0" b="0"/>
        </a:fillRef>
        <a:effectRef idx="3">
          <a:scrgbClr r="0" g="0" b="0"/>
        </a:effectRef>
        <a:fontRef idx="minor"/>
      </dsp:style>
    </dsp:sp>
    <dsp:sp modelId="{71436BC0-B46F-428C-919A-DB60CA8C0C2F}">
      <dsp:nvSpPr>
        <dsp:cNvPr id="0" name=""/>
        <dsp:cNvSpPr/>
      </dsp:nvSpPr>
      <dsp:spPr>
        <a:xfrm>
          <a:off x="0" y="2759266"/>
          <a:ext cx="5562602" cy="1254211"/>
        </a:xfrm>
        <a:prstGeom prst="roundRect">
          <a:avLst>
            <a:gd name="adj" fmla="val 10000"/>
          </a:avLst>
        </a:prstGeom>
        <a:solidFill>
          <a:schemeClr val="accent3">
            <a:lumMod val="7500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b="1" kern="1200" dirty="0">
              <a:effectLst>
                <a:outerShdw blurRad="38100" dist="38100" dir="2700000" algn="tl">
                  <a:srgbClr val="000000">
                    <a:alpha val="59000"/>
                  </a:srgbClr>
                </a:outerShdw>
              </a:effectLst>
            </a:rPr>
            <a:t>En </a:t>
          </a:r>
          <a:r>
            <a:rPr lang="es-ES" sz="1900" b="1" kern="1200" dirty="0" err="1">
              <a:effectLst>
                <a:outerShdw blurRad="38100" dist="38100" dir="2700000" algn="tl">
                  <a:srgbClr val="000000">
                    <a:alpha val="59000"/>
                  </a:srgbClr>
                </a:outerShdw>
              </a:effectLst>
            </a:rPr>
            <a:t>Mamré</a:t>
          </a:r>
          <a:r>
            <a:rPr lang="es-ES" sz="1900" b="1" kern="1200" dirty="0">
              <a:effectLst>
                <a:outerShdw blurRad="38100" dist="38100" dir="2700000" algn="tl">
                  <a:srgbClr val="000000">
                    <a:alpha val="59000"/>
                  </a:srgbClr>
                </a:outerShdw>
              </a:effectLst>
            </a:rPr>
            <a:t>, se le aseguró que su descendencia sería como las estrellas. “Y creyó a Jehová, y le fue contado por justicia” (</a:t>
          </a:r>
          <a:r>
            <a:rPr lang="es-ES" sz="1900" b="1" kern="1200" dirty="0" err="1">
              <a:effectLst>
                <a:outerShdw blurRad="38100" dist="38100" dir="2700000" algn="tl">
                  <a:srgbClr val="000000">
                    <a:alpha val="59000"/>
                  </a:srgbClr>
                </a:outerShdw>
              </a:effectLst>
            </a:rPr>
            <a:t>Gn</a:t>
          </a:r>
          <a:r>
            <a:rPr lang="es-ES" sz="1900" b="1" kern="1200" dirty="0">
              <a:effectLst>
                <a:outerShdw blurRad="38100" dist="38100" dir="2700000" algn="tl">
                  <a:srgbClr val="000000">
                    <a:alpha val="59000"/>
                  </a:srgbClr>
                </a:outerShdw>
              </a:effectLst>
            </a:rPr>
            <a:t>. 15:1-6)</a:t>
          </a:r>
          <a:endParaRPr lang="es-ES" sz="1900" kern="1200" dirty="0">
            <a:effectLst>
              <a:outerShdw blurRad="38100" dist="38100" dir="2700000" algn="tl">
                <a:srgbClr val="000000">
                  <a:alpha val="59000"/>
                </a:srgbClr>
              </a:outerShdw>
            </a:effectLst>
          </a:endParaRPr>
        </a:p>
      </dsp:txBody>
      <dsp:txXfrm>
        <a:off x="1237941" y="2759266"/>
        <a:ext cx="4324660" cy="1254211"/>
      </dsp:txXfrm>
    </dsp:sp>
    <dsp:sp modelId="{EB2C40E9-8ADC-4E8F-B069-5B0EF8221EA8}">
      <dsp:nvSpPr>
        <dsp:cNvPr id="0" name=""/>
        <dsp:cNvSpPr/>
      </dsp:nvSpPr>
      <dsp:spPr>
        <a:xfrm>
          <a:off x="125421" y="2884687"/>
          <a:ext cx="1112520" cy="1003369"/>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l="-8000" r="-8000"/>
          </a:stretch>
        </a:blip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tint val="50000"/>
              <a:hueOff val="0"/>
              <a:satOff val="0"/>
              <a:lumOff val="0"/>
              <a:alphaOff val="0"/>
              <a:shade val="40000"/>
              <a:satMod val="150000"/>
            </a:schemeClr>
          </a:contourClr>
        </a:sp3d>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0C7FC6-8112-41E9-9028-5FA0098927D2}">
      <dsp:nvSpPr>
        <dsp:cNvPr id="0" name=""/>
        <dsp:cNvSpPr/>
      </dsp:nvSpPr>
      <dsp:spPr>
        <a:xfrm>
          <a:off x="897439" y="156973"/>
          <a:ext cx="2961245" cy="925389"/>
        </a:xfrm>
        <a:prstGeom prst="rect">
          <a:avLst/>
        </a:prstGeom>
        <a:solidFill>
          <a:schemeClr val="bg2">
            <a:lumMod val="20000"/>
            <a:lumOff val="80000"/>
          </a:schemeClr>
        </a:solidFill>
        <a:ln w="12700" cap="flat" cmpd="sng" algn="ctr">
          <a:solidFill>
            <a:schemeClr val="bg2">
              <a:lumMod val="75000"/>
            </a:schemeClr>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a:t>Su atractivo no era físico, sino espiritual (v. 2)</a:t>
          </a:r>
          <a:endParaRPr lang="es-ES" sz="1800" kern="1200"/>
        </a:p>
      </dsp:txBody>
      <dsp:txXfrm>
        <a:off x="897439" y="156973"/>
        <a:ext cx="2961245" cy="925389"/>
      </dsp:txXfrm>
    </dsp:sp>
    <dsp:sp modelId="{F6438344-8F0F-4DC4-B75E-CF562DB342BA}">
      <dsp:nvSpPr>
        <dsp:cNvPr id="0" name=""/>
        <dsp:cNvSpPr/>
      </dsp:nvSpPr>
      <dsp:spPr>
        <a:xfrm>
          <a:off x="0" y="23306"/>
          <a:ext cx="1298919" cy="971658"/>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t="-31000" b="-31000"/>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D4FF5664-0623-4096-9F26-41F8EF382369}">
      <dsp:nvSpPr>
        <dsp:cNvPr id="0" name=""/>
        <dsp:cNvSpPr/>
      </dsp:nvSpPr>
      <dsp:spPr>
        <a:xfrm>
          <a:off x="4879167" y="156973"/>
          <a:ext cx="2961245" cy="925389"/>
        </a:xfrm>
        <a:prstGeom prst="rect">
          <a:avLst/>
        </a:prstGeom>
        <a:solidFill>
          <a:schemeClr val="accent5">
            <a:lumMod val="20000"/>
            <a:lumOff val="80000"/>
          </a:schemeClr>
        </a:solidFill>
        <a:ln w="12700" cap="flat" cmpd="sng" algn="ctr">
          <a:solidFill>
            <a:schemeClr val="accent5">
              <a:lumMod val="75000"/>
            </a:schemeClr>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Fue menospreciado, quebrantado y rechazado (v. 3)</a:t>
          </a:r>
          <a:endParaRPr lang="es-ES" sz="1800" kern="1200" dirty="0"/>
        </a:p>
      </dsp:txBody>
      <dsp:txXfrm>
        <a:off x="4879167" y="156973"/>
        <a:ext cx="2961245" cy="925389"/>
      </dsp:txXfrm>
    </dsp:sp>
    <dsp:sp modelId="{7DF17FC3-A427-416A-9371-0A0113350C66}">
      <dsp:nvSpPr>
        <dsp:cNvPr id="0" name=""/>
        <dsp:cNvSpPr/>
      </dsp:nvSpPr>
      <dsp:spPr>
        <a:xfrm>
          <a:off x="3997596" y="23306"/>
          <a:ext cx="1298919" cy="971658"/>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l="-13625" t="-44643" r="-36571" b="-56139"/>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D0C04B62-7486-41F9-B79B-C48B34E31EE6}">
      <dsp:nvSpPr>
        <dsp:cNvPr id="0" name=""/>
        <dsp:cNvSpPr/>
      </dsp:nvSpPr>
      <dsp:spPr>
        <a:xfrm>
          <a:off x="8900220" y="156973"/>
          <a:ext cx="2961245" cy="925389"/>
        </a:xfrm>
        <a:prstGeom prst="rect">
          <a:avLst/>
        </a:prstGeom>
        <a:solidFill>
          <a:schemeClr val="accent1">
            <a:lumMod val="20000"/>
            <a:lumOff val="80000"/>
          </a:schemeClr>
        </a:solidFill>
        <a:ln w="12700" cap="flat" cmpd="sng" algn="ctr">
          <a:solidFill>
            <a:schemeClr val="accent1">
              <a:lumMod val="75000"/>
            </a:schemeClr>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a:t>Aunque sanó a multitudes, no lo aceptaron (v. 4)</a:t>
          </a:r>
          <a:endParaRPr lang="es-ES" sz="1800" kern="1200"/>
        </a:p>
      </dsp:txBody>
      <dsp:txXfrm>
        <a:off x="8900220" y="156973"/>
        <a:ext cx="2961245" cy="925389"/>
      </dsp:txXfrm>
    </dsp:sp>
    <dsp:sp modelId="{24448896-CA1D-4883-BE3F-84CB5DDCC757}">
      <dsp:nvSpPr>
        <dsp:cNvPr id="0" name=""/>
        <dsp:cNvSpPr/>
      </dsp:nvSpPr>
      <dsp:spPr>
        <a:xfrm>
          <a:off x="7979396" y="23306"/>
          <a:ext cx="1298919" cy="971658"/>
        </a:xfrm>
        <a:prstGeom prst="rect">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t="-8216" b="-51774"/>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328A671-F538-4EAD-88EA-C1B65401CB01}">
      <dsp:nvSpPr>
        <dsp:cNvPr id="0" name=""/>
        <dsp:cNvSpPr/>
      </dsp:nvSpPr>
      <dsp:spPr>
        <a:xfrm>
          <a:off x="897439" y="1321935"/>
          <a:ext cx="2961245" cy="925389"/>
        </a:xfrm>
        <a:prstGeom prst="rect">
          <a:avLst/>
        </a:prstGeom>
        <a:solidFill>
          <a:schemeClr val="accent4">
            <a:lumMod val="20000"/>
            <a:lumOff val="80000"/>
          </a:schemeClr>
        </a:solidFill>
        <a:ln w="12700" cap="flat" cmpd="sng" algn="ctr">
          <a:solidFill>
            <a:schemeClr val="accent4">
              <a:lumMod val="75000"/>
            </a:schemeClr>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a:t>Por su muerte en la cruz nos proporciona salvación (v. 5)</a:t>
          </a:r>
          <a:endParaRPr lang="es-ES" sz="1800" kern="1200"/>
        </a:p>
      </dsp:txBody>
      <dsp:txXfrm>
        <a:off x="897439" y="1321935"/>
        <a:ext cx="2961245" cy="925389"/>
      </dsp:txXfrm>
    </dsp:sp>
    <dsp:sp modelId="{5BA0408C-669B-45DF-995D-F2F35FC9DD3D}">
      <dsp:nvSpPr>
        <dsp:cNvPr id="0" name=""/>
        <dsp:cNvSpPr/>
      </dsp:nvSpPr>
      <dsp:spPr>
        <a:xfrm>
          <a:off x="0" y="1188268"/>
          <a:ext cx="1298919" cy="971658"/>
        </a:xfrm>
        <a:prstGeom prst="rect">
          <a:avLst/>
        </a:prstGeom>
        <a:blipFill rotWithShape="1">
          <a:blip xmlns:r="http://schemas.openxmlformats.org/officeDocument/2006/relationships"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DF251BE-D7CD-436E-B59C-0606C669B925}">
      <dsp:nvSpPr>
        <dsp:cNvPr id="0" name=""/>
        <dsp:cNvSpPr/>
      </dsp:nvSpPr>
      <dsp:spPr>
        <a:xfrm>
          <a:off x="4879167" y="1321935"/>
          <a:ext cx="2961245" cy="925389"/>
        </a:xfrm>
        <a:prstGeom prst="rect">
          <a:avLst/>
        </a:prstGeom>
        <a:solidFill>
          <a:schemeClr val="accent6">
            <a:lumMod val="20000"/>
            <a:lumOff val="80000"/>
          </a:schemeClr>
        </a:solidFill>
        <a:ln w="12700" cap="flat" cmpd="sng" algn="ctr">
          <a:solidFill>
            <a:schemeClr val="accent6">
              <a:lumMod val="75000"/>
            </a:schemeClr>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a:t>Dios puso sobre él todos nuestros pecados (v. 6)</a:t>
          </a:r>
          <a:endParaRPr lang="es-ES" sz="1800" kern="1200"/>
        </a:p>
      </dsp:txBody>
      <dsp:txXfrm>
        <a:off x="4879167" y="1321935"/>
        <a:ext cx="2961245" cy="925389"/>
      </dsp:txXfrm>
    </dsp:sp>
    <dsp:sp modelId="{AE878031-4BBF-4EF4-9556-33969B6A0D0E}">
      <dsp:nvSpPr>
        <dsp:cNvPr id="0" name=""/>
        <dsp:cNvSpPr/>
      </dsp:nvSpPr>
      <dsp:spPr>
        <a:xfrm>
          <a:off x="3997596" y="1188268"/>
          <a:ext cx="1298919" cy="971658"/>
        </a:xfrm>
        <a:prstGeom prst="rect">
          <a:avLst/>
        </a:prstGeom>
        <a:blipFill rotWithShape="1">
          <a:blip xmlns:r="http://schemas.openxmlformats.org/officeDocument/2006/relationships" r:embed="rId6" cstate="print">
            <a:extLst>
              <a:ext uri="{28A0092B-C50C-407E-A947-70E740481C1C}">
                <a14:useLocalDpi xmlns:a14="http://schemas.microsoft.com/office/drawing/2010/main"/>
              </a:ext>
            </a:extLst>
          </a:blip>
          <a:srcRect/>
          <a:stretch>
            <a:fillRect t="-27000" b="-27000"/>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5B072B4-7394-49EE-880D-7A0C05073BAC}">
      <dsp:nvSpPr>
        <dsp:cNvPr id="0" name=""/>
        <dsp:cNvSpPr/>
      </dsp:nvSpPr>
      <dsp:spPr>
        <a:xfrm>
          <a:off x="8900220" y="1321935"/>
          <a:ext cx="2961245" cy="925389"/>
        </a:xfrm>
        <a:prstGeom prst="rect">
          <a:avLst/>
        </a:prstGeom>
        <a:solidFill>
          <a:schemeClr val="tx2">
            <a:lumMod val="20000"/>
            <a:lumOff val="80000"/>
          </a:schemeClr>
        </a:solidFill>
        <a:ln w="12700" cap="flat" cmpd="sng" algn="ctr">
          <a:solidFill>
            <a:schemeClr val="tx2">
              <a:lumMod val="50000"/>
            </a:schemeClr>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a:t>No se defendió ante sus acusadores (v. 7)</a:t>
          </a:r>
          <a:endParaRPr lang="es-ES" sz="1800" kern="1200"/>
        </a:p>
      </dsp:txBody>
      <dsp:txXfrm>
        <a:off x="8900220" y="1321935"/>
        <a:ext cx="2961245" cy="925389"/>
      </dsp:txXfrm>
    </dsp:sp>
    <dsp:sp modelId="{A3375F40-8DD6-4373-81D7-EE4B422B8BEF}">
      <dsp:nvSpPr>
        <dsp:cNvPr id="0" name=""/>
        <dsp:cNvSpPr/>
      </dsp:nvSpPr>
      <dsp:spPr>
        <a:xfrm>
          <a:off x="7979396" y="1188268"/>
          <a:ext cx="1298919" cy="971658"/>
        </a:xfrm>
        <a:prstGeom prst="rect">
          <a:avLst/>
        </a:prstGeom>
        <a:blipFill dpi="0" rotWithShape="1">
          <a:blip xmlns:r="http://schemas.openxmlformats.org/officeDocument/2006/relationships" r:embed="rId7" cstate="print">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rcRect/>
          <a:stretch>
            <a:fillRect t="-17256" b="-59756"/>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46E0D814-1770-4727-9EF9-9B6BC6CB9647}">
      <dsp:nvSpPr>
        <dsp:cNvPr id="0" name=""/>
        <dsp:cNvSpPr/>
      </dsp:nvSpPr>
      <dsp:spPr>
        <a:xfrm>
          <a:off x="897439" y="2486898"/>
          <a:ext cx="2961245" cy="925389"/>
        </a:xfrm>
        <a:prstGeom prst="rect">
          <a:avLst/>
        </a:prstGeom>
        <a:solidFill>
          <a:srgbClr val="FFE697"/>
        </a:solidFill>
        <a:ln w="12700" cap="flat" cmpd="sng" algn="ctr">
          <a:solidFill>
            <a:srgbClr val="FFC000"/>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a:t>Fue juzgado y condenado a muerte (v. 8)</a:t>
          </a:r>
          <a:endParaRPr lang="es-ES" sz="1800" kern="1200"/>
        </a:p>
      </dsp:txBody>
      <dsp:txXfrm>
        <a:off x="897439" y="2486898"/>
        <a:ext cx="2961245" cy="925389"/>
      </dsp:txXfrm>
    </dsp:sp>
    <dsp:sp modelId="{5237D0B7-7F65-4461-9797-CB2C5C38E1A5}">
      <dsp:nvSpPr>
        <dsp:cNvPr id="0" name=""/>
        <dsp:cNvSpPr/>
      </dsp:nvSpPr>
      <dsp:spPr>
        <a:xfrm>
          <a:off x="0" y="2353230"/>
          <a:ext cx="1298919" cy="971658"/>
        </a:xfrm>
        <a:prstGeom prst="rect">
          <a:avLst/>
        </a:prstGeom>
        <a:blipFill dpi="0" rotWithShape="1">
          <a:blip xmlns:r="http://schemas.openxmlformats.org/officeDocument/2006/relationships" r:embed="rId9" cstate="print">
            <a:extLst>
              <a:ext uri="{28A0092B-C50C-407E-A947-70E740481C1C}">
                <a14:useLocalDpi xmlns:a14="http://schemas.microsoft.com/office/drawing/2010/main"/>
              </a:ext>
            </a:extLst>
          </a:blip>
          <a:srcRect/>
          <a:stretch>
            <a:fillRect l="757" t="-4022" r="-757" b="-74274"/>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BF2E09E-5358-4A27-9A8E-579579F6657C}">
      <dsp:nvSpPr>
        <dsp:cNvPr id="0" name=""/>
        <dsp:cNvSpPr/>
      </dsp:nvSpPr>
      <dsp:spPr>
        <a:xfrm>
          <a:off x="4879167" y="2486898"/>
          <a:ext cx="2961245" cy="925389"/>
        </a:xfrm>
        <a:prstGeom prst="rect">
          <a:avLst/>
        </a:prstGeom>
        <a:solidFill>
          <a:srgbClr val="FEC3A8"/>
        </a:solidFill>
        <a:ln w="12700" cap="flat" cmpd="sng" algn="ctr">
          <a:solidFill>
            <a:srgbClr val="FF0000"/>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Fue enterrado con los ricos (v. 9a)</a:t>
          </a:r>
          <a:endParaRPr lang="es-ES" sz="1800" kern="1200" dirty="0"/>
        </a:p>
      </dsp:txBody>
      <dsp:txXfrm>
        <a:off x="4879167" y="2486898"/>
        <a:ext cx="2961245" cy="925389"/>
      </dsp:txXfrm>
    </dsp:sp>
    <dsp:sp modelId="{12656DD7-776A-4FBB-B7F0-7C60A02F2F49}">
      <dsp:nvSpPr>
        <dsp:cNvPr id="0" name=""/>
        <dsp:cNvSpPr/>
      </dsp:nvSpPr>
      <dsp:spPr>
        <a:xfrm>
          <a:off x="3997596" y="2353230"/>
          <a:ext cx="1298919" cy="971658"/>
        </a:xfrm>
        <a:prstGeom prst="rect">
          <a:avLst/>
        </a:prstGeom>
        <a:blipFill rotWithShape="1">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8BACC5E0-2473-4196-928F-E4A3074963F0}">
      <dsp:nvSpPr>
        <dsp:cNvPr id="0" name=""/>
        <dsp:cNvSpPr/>
      </dsp:nvSpPr>
      <dsp:spPr>
        <a:xfrm>
          <a:off x="8900220" y="2486898"/>
          <a:ext cx="2961245" cy="925389"/>
        </a:xfrm>
        <a:prstGeom prst="rect">
          <a:avLst/>
        </a:prstGeom>
        <a:solidFill>
          <a:srgbClr val="EBE600"/>
        </a:solidFill>
        <a:ln w="12700" cap="flat" cmpd="sng" algn="ctr">
          <a:solidFill>
            <a:srgbClr val="9E9A00"/>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a:t>No pecó nunca (v. 9b)</a:t>
          </a:r>
          <a:endParaRPr lang="es-ES" sz="1800" kern="1200"/>
        </a:p>
      </dsp:txBody>
      <dsp:txXfrm>
        <a:off x="8900220" y="2486898"/>
        <a:ext cx="2961245" cy="925389"/>
      </dsp:txXfrm>
    </dsp:sp>
    <dsp:sp modelId="{5B87B8EE-EC59-410A-BC31-2F01366AE4A7}">
      <dsp:nvSpPr>
        <dsp:cNvPr id="0" name=""/>
        <dsp:cNvSpPr/>
      </dsp:nvSpPr>
      <dsp:spPr>
        <a:xfrm>
          <a:off x="7979396" y="2353230"/>
          <a:ext cx="1298919" cy="971658"/>
        </a:xfrm>
        <a:prstGeom prst="rect">
          <a:avLst/>
        </a:prstGeom>
        <a:blipFill rotWithShape="1">
          <a:blip xmlns:r="http://schemas.openxmlformats.org/officeDocument/2006/relationships" r:embed="rId11" cstate="print">
            <a:extLst>
              <a:ext uri="{28A0092B-C50C-407E-A947-70E740481C1C}">
                <a14:useLocalDpi xmlns:a14="http://schemas.microsoft.com/office/drawing/2010/main"/>
              </a:ext>
            </a:extLst>
          </a:blip>
          <a:srcRect/>
          <a:stretch>
            <a:fillRect/>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DA6CDA0-395F-491F-ABB7-6ED4F5BF27E4}">
      <dsp:nvSpPr>
        <dsp:cNvPr id="0" name=""/>
        <dsp:cNvSpPr/>
      </dsp:nvSpPr>
      <dsp:spPr>
        <a:xfrm>
          <a:off x="897439" y="3651860"/>
          <a:ext cx="2961245" cy="925389"/>
        </a:xfrm>
        <a:prstGeom prst="rect">
          <a:avLst/>
        </a:prstGeom>
        <a:solidFill>
          <a:srgbClr val="DCC5ED"/>
        </a:solidFill>
        <a:ln w="12700" cap="flat" cmpd="sng" algn="ctr">
          <a:solidFill>
            <a:srgbClr val="7030A0"/>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Resucitó tras su muerte expiatoria</a:t>
          </a:r>
          <a:br>
            <a:rPr lang="es-ES" sz="1800" b="1" kern="1200" dirty="0"/>
          </a:br>
          <a:r>
            <a:rPr lang="es-ES" sz="1800" b="1" kern="1200" dirty="0"/>
            <a:t>(v. 10)</a:t>
          </a:r>
          <a:endParaRPr lang="es-ES" sz="1800" kern="1200" dirty="0"/>
        </a:p>
      </dsp:txBody>
      <dsp:txXfrm>
        <a:off x="897439" y="3651860"/>
        <a:ext cx="2961245" cy="925389"/>
      </dsp:txXfrm>
    </dsp:sp>
    <dsp:sp modelId="{221F4DF1-C4D6-463F-A71F-CFB4A107A606}">
      <dsp:nvSpPr>
        <dsp:cNvPr id="0" name=""/>
        <dsp:cNvSpPr/>
      </dsp:nvSpPr>
      <dsp:spPr>
        <a:xfrm>
          <a:off x="0" y="3518192"/>
          <a:ext cx="1298919" cy="971658"/>
        </a:xfrm>
        <a:prstGeom prst="rect">
          <a:avLst/>
        </a:prstGeom>
        <a:blipFill rotWithShape="1">
          <a:blip xmlns:r="http://schemas.openxmlformats.org/officeDocument/2006/relationships" r:embed="rId12" cstate="print">
            <a:extLst>
              <a:ext uri="{28A0092B-C50C-407E-A947-70E740481C1C}">
                <a14:useLocalDpi xmlns:a14="http://schemas.microsoft.com/office/drawing/2010/main"/>
              </a:ext>
            </a:extLst>
          </a:blip>
          <a:srcRect/>
          <a:stretch>
            <a:fillRect t="-17000" b="-17000"/>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58A3A02-EB17-4596-B68B-7CAFDB9A99E5}">
      <dsp:nvSpPr>
        <dsp:cNvPr id="0" name=""/>
        <dsp:cNvSpPr/>
      </dsp:nvSpPr>
      <dsp:spPr>
        <a:xfrm>
          <a:off x="4879167" y="3651860"/>
          <a:ext cx="2961245" cy="925389"/>
        </a:xfrm>
        <a:prstGeom prst="rect">
          <a:avLst/>
        </a:prstGeom>
        <a:solidFill>
          <a:srgbClr val="B5E5BE"/>
        </a:solidFill>
        <a:ln w="12700" cap="flat" cmpd="sng" algn="ctr">
          <a:solidFill>
            <a:srgbClr val="3CAA51"/>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a:t>Un día vivirá con aquellos a los que ha redimido (v. 11)</a:t>
          </a:r>
          <a:endParaRPr lang="es-ES" sz="1800" kern="1200"/>
        </a:p>
      </dsp:txBody>
      <dsp:txXfrm>
        <a:off x="4879167" y="3651860"/>
        <a:ext cx="2961245" cy="925389"/>
      </dsp:txXfrm>
    </dsp:sp>
    <dsp:sp modelId="{CD8BC6EB-CBE6-4AFE-872D-39830C0A1935}">
      <dsp:nvSpPr>
        <dsp:cNvPr id="0" name=""/>
        <dsp:cNvSpPr/>
      </dsp:nvSpPr>
      <dsp:spPr>
        <a:xfrm>
          <a:off x="3997596" y="3518192"/>
          <a:ext cx="1298919" cy="971658"/>
        </a:xfrm>
        <a:prstGeom prst="rect">
          <a:avLst/>
        </a:prstGeom>
        <a:blipFill dpi="0" rotWithShape="1">
          <a:blip xmlns:r="http://schemas.openxmlformats.org/officeDocument/2006/relationships" r:embed="rId13" cstate="print">
            <a:extLst>
              <a:ext uri="{28A0092B-C50C-407E-A947-70E740481C1C}">
                <a14:useLocalDpi xmlns:a14="http://schemas.microsoft.com/office/drawing/2010/main"/>
              </a:ext>
            </a:extLst>
          </a:blip>
          <a:srcRect/>
          <a:stretch>
            <a:fillRect l="-33485" t="-28249" r="-9167" b="-14167"/>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0BCFF9E-D978-42AC-9151-B4B106A83126}">
      <dsp:nvSpPr>
        <dsp:cNvPr id="0" name=""/>
        <dsp:cNvSpPr/>
      </dsp:nvSpPr>
      <dsp:spPr>
        <a:xfrm>
          <a:off x="8900220" y="3651860"/>
          <a:ext cx="2961245" cy="925389"/>
        </a:xfrm>
        <a:prstGeom prst="rect">
          <a:avLst/>
        </a:prstGeom>
        <a:solidFill>
          <a:srgbClr val="B7CFFF"/>
        </a:solidFill>
        <a:ln w="12700" cap="flat" cmpd="sng" algn="ctr">
          <a:solidFill>
            <a:srgbClr val="6699FF"/>
          </a:solidFill>
          <a:prstDash val="solid"/>
        </a:ln>
        <a:effectLst>
          <a:outerShdw blurRad="50800" dist="25400" algn="bl"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26797"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kern="1200"/>
            <a:t>Mientras tanto, intercede por nosotros (v. 12)</a:t>
          </a:r>
          <a:endParaRPr lang="es-ES" sz="1800" kern="1200"/>
        </a:p>
      </dsp:txBody>
      <dsp:txXfrm>
        <a:off x="8900220" y="3651860"/>
        <a:ext cx="2961245" cy="925389"/>
      </dsp:txXfrm>
    </dsp:sp>
    <dsp:sp modelId="{A6C372CA-8BFD-4004-8FB0-0CAC06FFF0DA}">
      <dsp:nvSpPr>
        <dsp:cNvPr id="0" name=""/>
        <dsp:cNvSpPr/>
      </dsp:nvSpPr>
      <dsp:spPr>
        <a:xfrm>
          <a:off x="7979396" y="3518192"/>
          <a:ext cx="1298919" cy="971658"/>
        </a:xfrm>
        <a:prstGeom prst="rect">
          <a:avLst/>
        </a:prstGeom>
        <a:blipFill dpi="0" rotWithShape="1">
          <a:blip xmlns:r="http://schemas.openxmlformats.org/officeDocument/2006/relationships" r:embed="rId14" cstate="print">
            <a:extLst>
              <a:ext uri="{28A0092B-C50C-407E-A947-70E740481C1C}">
                <a14:useLocalDpi xmlns:a14="http://schemas.microsoft.com/office/drawing/2010/main"/>
              </a:ext>
            </a:extLst>
          </a:blip>
          <a:srcRect/>
          <a:stretch>
            <a:fillRect l="-757" t="-19486" r="757" b="-64010"/>
          </a:stretch>
        </a:blipFill>
        <a:ln>
          <a:noFill/>
        </a:ln>
        <a:effectLst>
          <a:outerShdw blurRad="50800" dist="25400" algn="bl"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2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C263CB-62E2-D445-C417-24F2E6109CF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36FD56C-EB71-8F58-0BF4-DA034699B1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F9133C-DF6F-C303-577D-4DA485D61E4B}"/>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5" name="Marcador de pie de página 4">
            <a:extLst>
              <a:ext uri="{FF2B5EF4-FFF2-40B4-BE49-F238E27FC236}">
                <a16:creationId xmlns:a16="http://schemas.microsoft.com/office/drawing/2014/main" id="{F12DC845-2C62-ED90-0C50-03F74E78FFA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31077C7-5CAB-6077-980B-A589E0918898}"/>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787754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D63BD6-E6E4-0400-97BD-E0DCEAED5F9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BF3A5D3-6E55-B5AE-EAA6-2879EF543B4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DF64461-DA92-FBA2-092A-A1D218BF770C}"/>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5" name="Marcador de pie de página 4">
            <a:extLst>
              <a:ext uri="{FF2B5EF4-FFF2-40B4-BE49-F238E27FC236}">
                <a16:creationId xmlns:a16="http://schemas.microsoft.com/office/drawing/2014/main" id="{C5E55450-0930-3B9E-1773-3C1846FB574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CBA9669-E35F-0276-F026-7DDD49FEFE01}"/>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2752367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EF95B5E-AE39-AAAD-63BB-48AA65FBECE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263549F-615A-D5E7-5055-7A126176DD6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2A5108-14B8-288A-0A02-83387CBC3BC8}"/>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5" name="Marcador de pie de página 4">
            <a:extLst>
              <a:ext uri="{FF2B5EF4-FFF2-40B4-BE49-F238E27FC236}">
                <a16:creationId xmlns:a16="http://schemas.microsoft.com/office/drawing/2014/main" id="{F0489EEE-9E91-AB39-F70A-C1F310C9D58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4CF62CE-A0DF-C881-D317-8E60115E3927}"/>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2655026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BE1D7-FCD7-3472-25CF-F6FBBE1675A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80B68F8-21DD-D8AB-D867-B029C793314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FA4BEE-D947-07B4-D03F-6CE94B32276F}"/>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5" name="Marcador de pie de página 4">
            <a:extLst>
              <a:ext uri="{FF2B5EF4-FFF2-40B4-BE49-F238E27FC236}">
                <a16:creationId xmlns:a16="http://schemas.microsoft.com/office/drawing/2014/main" id="{09591703-7415-AF2F-EB3F-5B01D0FFE52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D7F55D4-5AC1-B15B-8890-3342D12282F7}"/>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3734666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472397-B1CF-A256-4D68-CD7BC384531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7476B27-B95F-BD75-585C-77DAE1EFD43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6C2456F-81CF-7CDF-8FCD-58707805C8D7}"/>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5" name="Marcador de pie de página 4">
            <a:extLst>
              <a:ext uri="{FF2B5EF4-FFF2-40B4-BE49-F238E27FC236}">
                <a16:creationId xmlns:a16="http://schemas.microsoft.com/office/drawing/2014/main" id="{75259F11-DF01-4E71-8E99-02AD1CB65BF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D869865-5EA4-BF02-91E5-F8031D153CF9}"/>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55740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105616-3896-FB9B-60A4-220AFFAB51B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CC92F47-CBBA-91B5-6292-6157DB53A09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B4286DF2-C9AE-6900-F5D7-67A0B162BCE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62F59C09-9511-F9AD-E8DD-B881398EA2A1}"/>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6" name="Marcador de pie de página 5">
            <a:extLst>
              <a:ext uri="{FF2B5EF4-FFF2-40B4-BE49-F238E27FC236}">
                <a16:creationId xmlns:a16="http://schemas.microsoft.com/office/drawing/2014/main" id="{27CD5906-0F20-E45C-C0A5-73AC2E4ECD9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F7C340F-C29D-8017-0A64-74BD0A14A347}"/>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253995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D161D9-9BD1-7D1F-62E3-41ED884F5A7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F5DD4B9-58E8-BF18-67CA-E86DE4F093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98DB3F8-C777-B227-1A1E-641611A808E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82DAE83-BC3E-4C0E-3604-1B66A2BA37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0296AFF-520B-F1C1-DA07-5DC73291D62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0F39805-7626-A1E4-35AD-523EB258AD4A}"/>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8" name="Marcador de pie de página 7">
            <a:extLst>
              <a:ext uri="{FF2B5EF4-FFF2-40B4-BE49-F238E27FC236}">
                <a16:creationId xmlns:a16="http://schemas.microsoft.com/office/drawing/2014/main" id="{FBCE7C7D-EEA5-E9D2-F3E5-06FE67EB0B5A}"/>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DB3E1E4-70AC-661B-DC59-857622B396EA}"/>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10910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64A78E-6C04-A4F3-8659-57E11363E7E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3EC7C06-DB1C-B430-AAA9-3E3B8060E5E3}"/>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4" name="Marcador de pie de página 3">
            <a:extLst>
              <a:ext uri="{FF2B5EF4-FFF2-40B4-BE49-F238E27FC236}">
                <a16:creationId xmlns:a16="http://schemas.microsoft.com/office/drawing/2014/main" id="{D470FC8F-4DDE-B67B-0A32-1A51A79AAE3D}"/>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B3659F9-CA93-C945-27F1-ACFB8430719E}"/>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209286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2625736-7F47-1DD7-1271-1D81E0407C2E}"/>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3" name="Marcador de pie de página 2">
            <a:extLst>
              <a:ext uri="{FF2B5EF4-FFF2-40B4-BE49-F238E27FC236}">
                <a16:creationId xmlns:a16="http://schemas.microsoft.com/office/drawing/2014/main" id="{D58DDBB5-C20D-DAAD-DCF6-390157173B78}"/>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016E7C-BF6E-B5E0-EE46-FB36F12989BF}"/>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397355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B150BC-CAEF-1231-A50C-D111BF1E30A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37F700F-AA98-493A-4840-969EF328F5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5DE7CAC-7AEB-1B40-8457-E61AD9BC71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461E0AA-54BF-D2A9-87B8-1E8445B21226}"/>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6" name="Marcador de pie de página 5">
            <a:extLst>
              <a:ext uri="{FF2B5EF4-FFF2-40B4-BE49-F238E27FC236}">
                <a16:creationId xmlns:a16="http://schemas.microsoft.com/office/drawing/2014/main" id="{3990DCCE-4D02-7E58-7C1C-C6950A3F9FF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EEBF9F7-F4E0-3492-22FE-01873A362FA8}"/>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2636224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E58627-85DB-EEB1-84E1-51A64613136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F609BBE-2FFC-E0D3-9941-AC39892933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6CA0105F-6C53-2763-D71D-8B84DBFE36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0014B00-6C66-90F5-1DA4-D131219ECC66}"/>
              </a:ext>
            </a:extLst>
          </p:cNvPr>
          <p:cNvSpPr>
            <a:spLocks noGrp="1"/>
          </p:cNvSpPr>
          <p:nvPr>
            <p:ph type="dt" sz="half" idx="10"/>
          </p:nvPr>
        </p:nvSpPr>
        <p:spPr/>
        <p:txBody>
          <a:bodyPr/>
          <a:lstStyle/>
          <a:p>
            <a:fld id="{12CC9843-1170-4737-8447-4C15693B59CF}" type="datetimeFigureOut">
              <a:rPr lang="es-ES" smtClean="0"/>
              <a:t>15/09/2026</a:t>
            </a:fld>
            <a:endParaRPr lang="es-ES"/>
          </a:p>
        </p:txBody>
      </p:sp>
      <p:sp>
        <p:nvSpPr>
          <p:cNvPr id="6" name="Marcador de pie de página 5">
            <a:extLst>
              <a:ext uri="{FF2B5EF4-FFF2-40B4-BE49-F238E27FC236}">
                <a16:creationId xmlns:a16="http://schemas.microsoft.com/office/drawing/2014/main" id="{90C99DDD-C0BD-BCE1-8002-E1FE0DA9833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D8145CD-6BD1-7658-E145-87F4AEC5A58C}"/>
              </a:ext>
            </a:extLst>
          </p:cNvPr>
          <p:cNvSpPr>
            <a:spLocks noGrp="1"/>
          </p:cNvSpPr>
          <p:nvPr>
            <p:ph type="sldNum" sz="quarter" idx="12"/>
          </p:nvPr>
        </p:nvSpPr>
        <p:spPr/>
        <p:txBody>
          <a:bodyPr/>
          <a:lstStyle/>
          <a:p>
            <a:fld id="{420C115C-9DF6-4913-8276-557643B9F8E5}" type="slidenum">
              <a:rPr lang="es-ES" smtClean="0"/>
              <a:t>‹Nº›</a:t>
            </a:fld>
            <a:endParaRPr lang="es-ES"/>
          </a:p>
        </p:txBody>
      </p:sp>
    </p:spTree>
    <p:extLst>
      <p:ext uri="{BB962C8B-B14F-4D97-AF65-F5344CB8AC3E}">
        <p14:creationId xmlns:p14="http://schemas.microsoft.com/office/powerpoint/2010/main" val="424738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473FA3D-2F69-20AE-44C1-C57AB87216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89804E-7BA5-38E1-E389-8E55963BE4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9013735-B7FE-E6FE-6D70-972D0A6ECD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2CC9843-1170-4737-8447-4C15693B59CF}" type="datetimeFigureOut">
              <a:rPr lang="es-ES" smtClean="0"/>
              <a:t>15/09/2026</a:t>
            </a:fld>
            <a:endParaRPr lang="es-ES"/>
          </a:p>
        </p:txBody>
      </p:sp>
      <p:sp>
        <p:nvSpPr>
          <p:cNvPr id="5" name="Marcador de pie de página 4">
            <a:extLst>
              <a:ext uri="{FF2B5EF4-FFF2-40B4-BE49-F238E27FC236}">
                <a16:creationId xmlns:a16="http://schemas.microsoft.com/office/drawing/2014/main" id="{7BC686BB-D790-1926-BDFB-864124D843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E56388FA-97BD-2AFE-1EDF-6198C888EC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0C115C-9DF6-4913-8276-557643B9F8E5}" type="slidenum">
              <a:rPr lang="es-ES" smtClean="0"/>
              <a:t>‹Nº›</a:t>
            </a:fld>
            <a:endParaRPr lang="es-ES"/>
          </a:p>
        </p:txBody>
      </p:sp>
    </p:spTree>
    <p:extLst>
      <p:ext uri="{BB962C8B-B14F-4D97-AF65-F5344CB8AC3E}">
        <p14:creationId xmlns:p14="http://schemas.microsoft.com/office/powerpoint/2010/main" val="761695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microsoft.com/office/2007/relationships/hdphoto" Target="../media/hdphoto5.wdp"/><Relationship Id="rId5" Type="http://schemas.microsoft.com/office/2007/relationships/hdphoto" Target="../media/hdphoto2.wdp"/><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4.wdp"/></Relationships>
</file>

<file path=ppt/slides/_rels/slide10.xml.rels><?xml version="1.0" encoding="UTF-8" standalone="yes"?>
<Relationships xmlns="http://schemas.openxmlformats.org/package/2006/relationships"><Relationship Id="rId8" Type="http://schemas.openxmlformats.org/officeDocument/2006/relationships/image" Target="../media/image68.jpeg"/><Relationship Id="rId3" Type="http://schemas.microsoft.com/office/2007/relationships/hdphoto" Target="../media/hdphoto15.wdp"/><Relationship Id="rId7" Type="http://schemas.openxmlformats.org/officeDocument/2006/relationships/image" Target="../media/image67.jpeg"/><Relationship Id="rId2" Type="http://schemas.openxmlformats.org/officeDocument/2006/relationships/image" Target="../media/image64.png"/><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66.png"/><Relationship Id="rId4" Type="http://schemas.openxmlformats.org/officeDocument/2006/relationships/image" Target="../media/image65.jpg"/></Relationships>
</file>

<file path=ppt/slides/_rels/slide11.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7.xml"/><Relationship Id="rId4" Type="http://schemas.openxmlformats.org/officeDocument/2006/relationships/image" Target="../media/image72.jp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0.png"/><Relationship Id="rId5" Type="http://schemas.microsoft.com/office/2007/relationships/hdphoto" Target="../media/hdphoto6.wdp"/><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6.png"/><Relationship Id="rId7" Type="http://schemas.microsoft.com/office/2007/relationships/hdphoto" Target="../media/hdphoto8.wdp"/><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jpeg"/><Relationship Id="rId4" Type="http://schemas.microsoft.com/office/2007/relationships/hdphoto" Target="../media/hdphoto7.wdp"/></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3" Type="http://schemas.openxmlformats.org/officeDocument/2006/relationships/image" Target="../media/image16.png"/><Relationship Id="rId7" Type="http://schemas.openxmlformats.org/officeDocument/2006/relationships/diagramQuickStyle" Target="../diagrams/quickStyle1.xml"/><Relationship Id="rId12" Type="http://schemas.openxmlformats.org/officeDocument/2006/relationships/diagramQuickStyle" Target="../diagrams/quickStyle2.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0" Type="http://schemas.openxmlformats.org/officeDocument/2006/relationships/diagramData" Target="../diagrams/data2.xml"/><Relationship Id="rId4" Type="http://schemas.microsoft.com/office/2007/relationships/hdphoto" Target="../media/hdphoto7.wdp"/><Relationship Id="rId9" Type="http://schemas.microsoft.com/office/2007/relationships/diagramDrawing" Target="../diagrams/drawing1.xml"/><Relationship Id="rId14"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8.jpg"/><Relationship Id="rId7" Type="http://schemas.microsoft.com/office/2007/relationships/hdphoto" Target="../media/hdphoto9.wdp"/><Relationship Id="rId2" Type="http://schemas.openxmlformats.org/officeDocument/2006/relationships/image" Target="../media/image27.jp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g"/></Relationships>
</file>

<file path=ppt/slides/_rels/slide7.xml.rels><?xml version="1.0" encoding="UTF-8" standalone="yes"?>
<Relationships xmlns="http://schemas.openxmlformats.org/package/2006/relationships"><Relationship Id="rId8" Type="http://schemas.openxmlformats.org/officeDocument/2006/relationships/image" Target="../media/image36.jpeg"/><Relationship Id="rId3" Type="http://schemas.microsoft.com/office/2007/relationships/hdphoto" Target="../media/hdphoto10.wdp"/><Relationship Id="rId7" Type="http://schemas.microsoft.com/office/2007/relationships/hdphoto" Target="../media/hdphoto12.wdp"/><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39.jpg"/><Relationship Id="rId5" Type="http://schemas.microsoft.com/office/2007/relationships/hdphoto" Target="../media/hdphoto11.wdp"/><Relationship Id="rId10" Type="http://schemas.openxmlformats.org/officeDocument/2006/relationships/image" Target="../media/image38.jpg"/><Relationship Id="rId4" Type="http://schemas.openxmlformats.org/officeDocument/2006/relationships/image" Target="../media/image34.png"/><Relationship Id="rId9" Type="http://schemas.openxmlformats.org/officeDocument/2006/relationships/image" Target="../media/image37.jpe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microsoft.com/office/2007/relationships/hdphoto" Target="../media/hdphoto10.wdp"/><Relationship Id="rId7" Type="http://schemas.openxmlformats.org/officeDocument/2006/relationships/diagramLayout" Target="../diagrams/layout3.xml"/><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diagramData" Target="../diagrams/data3.xml"/><Relationship Id="rId11" Type="http://schemas.openxmlformats.org/officeDocument/2006/relationships/image" Target="../media/image52.jpeg"/><Relationship Id="rId5" Type="http://schemas.microsoft.com/office/2007/relationships/hdphoto" Target="../media/hdphoto11.wdp"/><Relationship Id="rId10" Type="http://schemas.microsoft.com/office/2007/relationships/diagramDrawing" Target="../diagrams/drawing3.xml"/><Relationship Id="rId4" Type="http://schemas.openxmlformats.org/officeDocument/2006/relationships/image" Target="../media/image34.png"/><Relationship Id="rId9" Type="http://schemas.openxmlformats.org/officeDocument/2006/relationships/diagramColors" Target="../diagrams/colors3.xml"/></Relationships>
</file>

<file path=ppt/slides/_rels/slide9.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g"/><Relationship Id="rId7" Type="http://schemas.openxmlformats.org/officeDocument/2006/relationships/image" Target="../media/image58.jpeg"/><Relationship Id="rId12" Type="http://schemas.openxmlformats.org/officeDocument/2006/relationships/image" Target="../media/image63.jpg"/><Relationship Id="rId2" Type="http://schemas.openxmlformats.org/officeDocument/2006/relationships/image" Target="../media/image53.jpg"/><Relationship Id="rId1" Type="http://schemas.openxmlformats.org/officeDocument/2006/relationships/slideLayout" Target="../slideLayouts/slideLayout7.xml"/><Relationship Id="rId6" Type="http://schemas.openxmlformats.org/officeDocument/2006/relationships/image" Target="../media/image57.jpg"/><Relationship Id="rId11" Type="http://schemas.openxmlformats.org/officeDocument/2006/relationships/image" Target="../media/image62.jpeg"/><Relationship Id="rId5" Type="http://schemas.openxmlformats.org/officeDocument/2006/relationships/image" Target="../media/image56.jpeg"/><Relationship Id="rId10" Type="http://schemas.openxmlformats.org/officeDocument/2006/relationships/image" Target="../media/image61.jpeg"/><Relationship Id="rId4" Type="http://schemas.openxmlformats.org/officeDocument/2006/relationships/image" Target="../media/image55.jpg"/><Relationship Id="rId9" Type="http://schemas.openxmlformats.org/officeDocument/2006/relationships/image" Target="../media/image60.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35687D-F07C-0618-EC5E-D0C2E955A42B}"/>
            </a:ext>
          </a:extLst>
        </p:cNvPr>
        <p:cNvGrpSpPr/>
        <p:nvPr/>
      </p:nvGrpSpPr>
      <p:grpSpPr>
        <a:xfrm>
          <a:off x="0" y="0"/>
          <a:ext cx="0" cy="0"/>
          <a:chOff x="0" y="0"/>
          <a:chExt cx="0" cy="0"/>
        </a:xfrm>
      </p:grpSpPr>
      <p:sp>
        <p:nvSpPr>
          <p:cNvPr id="17" name="Rectangle 14">
            <a:extLst>
              <a:ext uri="{FF2B5EF4-FFF2-40B4-BE49-F238E27FC236}">
                <a16:creationId xmlns:a16="http://schemas.microsoft.com/office/drawing/2014/main" id="{2705E2BE-5F47-4B94-B624-7B4D140495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D05988D7-997F-D5E9-677D-D21F5FAC259C}"/>
              </a:ext>
            </a:extLst>
          </p:cNvPr>
          <p:cNvSpPr>
            <a:spLocks noGrp="1" noRot="1" noMove="1" noResize="1" noEditPoints="1" noAdjustHandles="1" noChangeArrowheads="1" noChangeShapeType="1"/>
          </p:cNvSpPr>
          <p:nvPr/>
        </p:nvSpPr>
        <p:spPr>
          <a:xfrm>
            <a:off x="7419029" y="3121030"/>
            <a:ext cx="4565343" cy="3587746"/>
          </a:xfrm>
          <a:prstGeom prst="rect">
            <a:avLst/>
          </a:prstGeom>
          <a:ln>
            <a:solidFill>
              <a:schemeClr val="accent1"/>
            </a:solidFill>
          </a:ln>
          <a:scene3d>
            <a:camera prst="orthographicFront"/>
            <a:lightRig rig="threePt" dir="t"/>
          </a:scene3d>
          <a:sp3d>
            <a:bevelT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Imagen 2">
            <a:extLst>
              <a:ext uri="{FF2B5EF4-FFF2-40B4-BE49-F238E27FC236}">
                <a16:creationId xmlns:a16="http://schemas.microsoft.com/office/drawing/2014/main" id="{9FD59844-C9D0-3464-A78A-6E6E2850914C}"/>
              </a:ext>
            </a:extLst>
          </p:cNvPr>
          <p:cNvPicPr>
            <a:picLocks noGrp="1" noRot="1" noChangeAspect="1" noMove="1" noResize="1" noEditPoints="1" noAdjustHandles="1" noChangeArrowheads="1" noChangeShapeType="1" noCrop="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t="2268" b="2268"/>
          <a:stretch/>
        </p:blipFill>
        <p:spPr>
          <a:xfrm>
            <a:off x="196219" y="136347"/>
            <a:ext cx="3488281" cy="4141235"/>
          </a:xfrm>
          <a:prstGeom prst="rect">
            <a:avLst/>
          </a:prstGeom>
          <a:ln w="28575">
            <a:solidFill>
              <a:schemeClr val="accent1"/>
            </a:solidFill>
          </a:ln>
          <a:scene3d>
            <a:camera prst="orthographicFront"/>
            <a:lightRig rig="threePt" dir="t"/>
          </a:scene3d>
          <a:sp3d>
            <a:bevelT prst="relaxedInset"/>
          </a:sp3d>
        </p:spPr>
      </p:pic>
      <p:pic>
        <p:nvPicPr>
          <p:cNvPr id="6" name="Imagen 5">
            <a:extLst>
              <a:ext uri="{FF2B5EF4-FFF2-40B4-BE49-F238E27FC236}">
                <a16:creationId xmlns:a16="http://schemas.microsoft.com/office/drawing/2014/main" id="{4EF3E00C-715F-4CDB-F644-4FBDD2A28DC3}"/>
              </a:ext>
            </a:extLst>
          </p:cNvPr>
          <p:cNvPicPr>
            <a:picLocks noGrp="1" noRot="1" noChangeAspec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t="47" b="47"/>
          <a:stretch/>
        </p:blipFill>
        <p:spPr>
          <a:xfrm>
            <a:off x="3878571" y="136348"/>
            <a:ext cx="3339104" cy="4141235"/>
          </a:xfrm>
          <a:prstGeom prst="rect">
            <a:avLst/>
          </a:prstGeom>
          <a:ln w="28575">
            <a:solidFill>
              <a:schemeClr val="accent1"/>
            </a:solidFill>
          </a:ln>
          <a:scene3d>
            <a:camera prst="orthographicFront"/>
            <a:lightRig rig="threePt" dir="t"/>
          </a:scene3d>
          <a:sp3d>
            <a:bevelT prst="relaxedInset"/>
          </a:sp3d>
        </p:spPr>
      </p:pic>
      <p:pic>
        <p:nvPicPr>
          <p:cNvPr id="10" name="Imagen 9">
            <a:extLst>
              <a:ext uri="{FF2B5EF4-FFF2-40B4-BE49-F238E27FC236}">
                <a16:creationId xmlns:a16="http://schemas.microsoft.com/office/drawing/2014/main" id="{363C4B93-2B2E-992B-B1E6-7AD920C9B724}"/>
              </a:ext>
            </a:extLst>
          </p:cNvPr>
          <p:cNvPicPr>
            <a:picLocks noGrp="1" noRot="1" noChangeAspect="1" noMove="1" noResize="1" noEditPoints="1" noAdjustHandles="1" noChangeArrowheads="1" noChangeShapeType="1" noCrop="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l="4510" r="4510"/>
          <a:stretch/>
        </p:blipFill>
        <p:spPr>
          <a:xfrm>
            <a:off x="7419029" y="149223"/>
            <a:ext cx="4565343" cy="2822583"/>
          </a:xfrm>
          <a:prstGeom prst="rect">
            <a:avLst/>
          </a:prstGeom>
          <a:ln w="28575">
            <a:solidFill>
              <a:schemeClr val="accent1"/>
            </a:solidFill>
          </a:ln>
          <a:scene3d>
            <a:camera prst="orthographicFront"/>
            <a:lightRig rig="threePt" dir="t"/>
          </a:scene3d>
          <a:sp3d>
            <a:bevelT prst="relaxedInset"/>
          </a:sp3d>
        </p:spPr>
      </p:pic>
      <p:pic>
        <p:nvPicPr>
          <p:cNvPr id="8" name="Imagen 7">
            <a:extLst>
              <a:ext uri="{FF2B5EF4-FFF2-40B4-BE49-F238E27FC236}">
                <a16:creationId xmlns:a16="http://schemas.microsoft.com/office/drawing/2014/main" id="{5A4A4A2D-B6A6-8382-DEF9-AAA2240AE701}"/>
              </a:ext>
            </a:extLst>
          </p:cNvPr>
          <p:cNvPicPr>
            <a:picLocks noGrp="1" noRot="1" noChangeAspect="1" noMove="1" noResize="1" noEditPoints="1" noAdjustHandles="1" noChangeArrowheads="1" noChangeShapeType="1" noCrop="1"/>
          </p:cNvPicPr>
          <p:nvPr/>
        </p:nvPicPr>
        <p:blipFill rotWithShape="1">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rcRect l="13238" r="776"/>
          <a:stretch>
            <a:fillRect/>
          </a:stretch>
        </p:blipFill>
        <p:spPr>
          <a:xfrm>
            <a:off x="196218" y="4426804"/>
            <a:ext cx="3488281" cy="2281973"/>
          </a:xfrm>
          <a:prstGeom prst="rect">
            <a:avLst/>
          </a:prstGeom>
          <a:ln w="28575">
            <a:solidFill>
              <a:schemeClr val="accent1"/>
            </a:solidFill>
          </a:ln>
          <a:scene3d>
            <a:camera prst="orthographicFront"/>
            <a:lightRig rig="threePt" dir="t"/>
          </a:scene3d>
          <a:sp3d>
            <a:bevelT prst="relaxedInset"/>
          </a:sp3d>
        </p:spPr>
      </p:pic>
      <p:pic>
        <p:nvPicPr>
          <p:cNvPr id="9" name="Imagen 8">
            <a:extLst>
              <a:ext uri="{FF2B5EF4-FFF2-40B4-BE49-F238E27FC236}">
                <a16:creationId xmlns:a16="http://schemas.microsoft.com/office/drawing/2014/main" id="{EB294FE8-B8E5-EAB4-CB0D-1761E099999D}"/>
              </a:ext>
            </a:extLst>
          </p:cNvPr>
          <p:cNvPicPr>
            <a:picLocks noGrp="1" noRot="1" noChangeAspect="1" noMove="1" noResize="1" noEditPoints="1" noAdjustHandles="1" noChangeArrowheads="1" noChangeShapeType="1" noCrop="1"/>
          </p:cNvPicPr>
          <p:nvPr/>
        </p:nvPicPr>
        <p:blipFill>
          <a:blip r:embed="rId10" cstate="print">
            <a:extLst>
              <a:ext uri="{BEBA8EAE-BF5A-486C-A8C5-ECC9F3942E4B}">
                <a14:imgProps xmlns:a14="http://schemas.microsoft.com/office/drawing/2010/main">
                  <a14:imgLayer r:embed="rId11">
                    <a14:imgEffect>
                      <a14:brightnessContrast bright="40000" contrast="-20000"/>
                    </a14:imgEffect>
                  </a14:imgLayer>
                </a14:imgProps>
              </a:ext>
              <a:ext uri="{28A0092B-C50C-407E-A947-70E740481C1C}">
                <a14:useLocalDpi xmlns:a14="http://schemas.microsoft.com/office/drawing/2010/main"/>
              </a:ext>
            </a:extLst>
          </a:blip>
          <a:srcRect l="8846" r="8846"/>
          <a:stretch/>
        </p:blipFill>
        <p:spPr>
          <a:xfrm>
            <a:off x="3878568" y="4426804"/>
            <a:ext cx="3339105" cy="2281973"/>
          </a:xfrm>
          <a:prstGeom prst="rect">
            <a:avLst/>
          </a:prstGeom>
          <a:ln w="28575">
            <a:solidFill>
              <a:schemeClr val="accent1"/>
            </a:solidFill>
          </a:ln>
          <a:scene3d>
            <a:camera prst="orthographicFront"/>
            <a:lightRig rig="threePt" dir="t"/>
          </a:scene3d>
          <a:sp3d>
            <a:bevelT prst="relaxedInset"/>
          </a:sp3d>
        </p:spPr>
      </p:pic>
      <p:sp>
        <p:nvSpPr>
          <p:cNvPr id="18" name="CuadroTexto 17">
            <a:extLst>
              <a:ext uri="{FF2B5EF4-FFF2-40B4-BE49-F238E27FC236}">
                <a16:creationId xmlns:a16="http://schemas.microsoft.com/office/drawing/2014/main" id="{F9BDDCDE-B19C-68FB-620C-FEAA7C9F38A8}"/>
              </a:ext>
            </a:extLst>
          </p:cNvPr>
          <p:cNvSpPr txBox="1"/>
          <p:nvPr/>
        </p:nvSpPr>
        <p:spPr>
          <a:xfrm>
            <a:off x="7411746" y="3406798"/>
            <a:ext cx="4572625" cy="2677656"/>
          </a:xfrm>
          <a:prstGeom prst="rect">
            <a:avLst/>
          </a:prstGeom>
          <a:noFill/>
        </p:spPr>
        <p:txBody>
          <a:bodyPr wrap="square" rtlCol="0">
            <a:spAutoFit/>
          </a:bodyPr>
          <a:lstStyle/>
          <a:p>
            <a:pPr algn="ctr">
              <a:spcBef>
                <a:spcPts val="600"/>
              </a:spcBef>
            </a:pPr>
            <a:r>
              <a:rPr lang="es-ES" sz="5600" b="1" dirty="0">
                <a:ln w="10160">
                  <a:solidFill>
                    <a:schemeClr val="accent5"/>
                  </a:solidFill>
                  <a:prstDash val="solid"/>
                </a:ln>
                <a:solidFill>
                  <a:srgbClr val="FFFFFF"/>
                </a:solidFill>
                <a:effectLst>
                  <a:outerShdw blurRad="38100" dist="22860" dir="5400000" algn="tl" rotWithShape="0">
                    <a:srgbClr val="000000"/>
                  </a:outerShdw>
                </a:effectLst>
              </a:rPr>
              <a:t>EL LLAMADO DE UN PROFETA</a:t>
            </a:r>
          </a:p>
        </p:txBody>
      </p:sp>
      <p:sp>
        <p:nvSpPr>
          <p:cNvPr id="20" name="CuadroTexto 19">
            <a:extLst>
              <a:ext uri="{FF2B5EF4-FFF2-40B4-BE49-F238E27FC236}">
                <a16:creationId xmlns:a16="http://schemas.microsoft.com/office/drawing/2014/main" id="{63E2B7C3-8E65-214C-5622-83878326CEF5}"/>
              </a:ext>
            </a:extLst>
          </p:cNvPr>
          <p:cNvSpPr txBox="1"/>
          <p:nvPr/>
        </p:nvSpPr>
        <p:spPr>
          <a:xfrm>
            <a:off x="7422080" y="6370222"/>
            <a:ext cx="4562291" cy="338554"/>
          </a:xfrm>
          <a:prstGeom prst="rect">
            <a:avLst/>
          </a:prstGeom>
          <a:noFill/>
        </p:spPr>
        <p:txBody>
          <a:bodyPr wrap="square" rtlCol="0">
            <a:spAutoFit/>
          </a:bodyPr>
          <a:lstStyle/>
          <a:p>
            <a:pPr algn="ctr"/>
            <a:r>
              <a:rPr lang="es-ES" sz="1600" b="1" dirty="0">
                <a:solidFill>
                  <a:srgbClr val="145423"/>
                </a:solidFill>
              </a:rPr>
              <a:t>Lección 2 para el 10 de octubre de 2026</a:t>
            </a:r>
          </a:p>
        </p:txBody>
      </p:sp>
    </p:spTree>
    <p:extLst>
      <p:ext uri="{BB962C8B-B14F-4D97-AF65-F5344CB8AC3E}">
        <p14:creationId xmlns:p14="http://schemas.microsoft.com/office/powerpoint/2010/main" val="257643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2000"/>
            <a:lum/>
            <a:extLst>
              <a:ext uri="{BEBA8EAE-BF5A-486C-A8C5-ECC9F3942E4B}">
                <a14:imgProps xmlns:a14="http://schemas.microsoft.com/office/drawing/2010/main">
                  <a14:imgLayer r:embed="rId3">
                    <a14:imgEffect>
                      <a14:brightnessContrast contrast="40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6104D7F6-7A92-A124-83A5-FFBDA9E06D5C}"/>
              </a:ext>
            </a:extLst>
          </p:cNvPr>
          <p:cNvSpPr>
            <a:spLocks noGrp="1" noRot="1" noMove="1" noResize="1" noEditPoints="1" noAdjustHandles="1" noChangeArrowheads="1" noChangeShapeType="1"/>
          </p:cNvSpPr>
          <p:nvPr/>
        </p:nvSpPr>
        <p:spPr>
          <a:xfrm>
            <a:off x="0" y="0"/>
            <a:ext cx="12191999" cy="1387197"/>
          </a:xfrm>
          <a:prstGeom prst="rect">
            <a:avLst/>
          </a:prstGeom>
          <a:blipFill dpi="0" rotWithShape="1">
            <a:blip r:embed="rId4"/>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0C88A0CC-1140-88DC-8267-D8E7416B17C9}"/>
              </a:ext>
            </a:extLst>
          </p:cNvPr>
          <p:cNvSpPr txBox="1"/>
          <p:nvPr/>
        </p:nvSpPr>
        <p:spPr>
          <a:xfrm>
            <a:off x="5247053" y="2232947"/>
            <a:ext cx="4001722" cy="2862322"/>
          </a:xfrm>
          <a:prstGeom prst="rect">
            <a:avLst/>
          </a:prstGeom>
          <a:noFill/>
        </p:spPr>
        <p:txBody>
          <a:bodyPr wrap="square">
            <a:spAutoFit/>
          </a:bodyPr>
          <a:lstStyle/>
          <a:p>
            <a:pPr>
              <a:spcBef>
                <a:spcPts val="600"/>
              </a:spcBef>
            </a:pPr>
            <a:r>
              <a:rPr lang="es-ES" sz="2000" b="1" dirty="0"/>
              <a:t>Su vida austera, y su convicción al declarar el pecado y al llamar con urgencia al arrepentimiento, llevó a muchos a ser bautizados (Mr. 1:4-6). Su ministerio marcó un hito en Israel que el diablo solo pudo contrarrestar débilmente, causando la muerte del profeta (</a:t>
            </a:r>
            <a:r>
              <a:rPr lang="es-ES" sz="2000" b="1" dirty="0" err="1"/>
              <a:t>Lc</a:t>
            </a:r>
            <a:r>
              <a:rPr lang="es-ES" sz="2000" b="1" dirty="0"/>
              <a:t>. 9:9).</a:t>
            </a:r>
          </a:p>
        </p:txBody>
      </p:sp>
      <p:sp>
        <p:nvSpPr>
          <p:cNvPr id="3" name="CuadroTexto 2">
            <a:extLst>
              <a:ext uri="{FF2B5EF4-FFF2-40B4-BE49-F238E27FC236}">
                <a16:creationId xmlns:a16="http://schemas.microsoft.com/office/drawing/2014/main" id="{FC540674-77D4-E895-19B9-F9865A478209}"/>
              </a:ext>
            </a:extLst>
          </p:cNvPr>
          <p:cNvSpPr txBox="1"/>
          <p:nvPr/>
        </p:nvSpPr>
        <p:spPr>
          <a:xfrm>
            <a:off x="1" y="0"/>
            <a:ext cx="10591800" cy="707886"/>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000" b="1" dirty="0">
                <a:ln w="22225">
                  <a:noFill/>
                  <a:prstDash val="solid"/>
                </a:ln>
                <a:solidFill>
                  <a:schemeClr val="bg2">
                    <a:lumMod val="40000"/>
                    <a:lumOff val="60000"/>
                  </a:schemeClr>
                </a:solidFill>
                <a:effectLst>
                  <a:outerShdw blurRad="50800" dist="38100" dir="4200000" algn="ctr" rotWithShape="0">
                    <a:srgbClr val="FF0000"/>
                  </a:outerShdw>
                </a:effectLst>
              </a:rPr>
              <a:t>JUAN EL BAUTISTA: EL PROFETA PRECURSOR</a:t>
            </a:r>
          </a:p>
        </p:txBody>
      </p:sp>
      <p:sp>
        <p:nvSpPr>
          <p:cNvPr id="4" name="CuadroTexto 3">
            <a:extLst>
              <a:ext uri="{FF2B5EF4-FFF2-40B4-BE49-F238E27FC236}">
                <a16:creationId xmlns:a16="http://schemas.microsoft.com/office/drawing/2014/main" id="{47EF7D01-92EB-2208-25CA-BCF6A728F75A}"/>
              </a:ext>
            </a:extLst>
          </p:cNvPr>
          <p:cNvSpPr txBox="1"/>
          <p:nvPr/>
        </p:nvSpPr>
        <p:spPr>
          <a:xfrm>
            <a:off x="1247776" y="689087"/>
            <a:ext cx="8096250" cy="646331"/>
          </a:xfrm>
          <a:prstGeom prst="rect">
            <a:avLst/>
          </a:prstGeom>
          <a:noFill/>
        </p:spPr>
        <p:txBody>
          <a:bodyPr wrap="square">
            <a:spAutoFit/>
          </a:bodyPr>
          <a:lstStyle/>
          <a:p>
            <a:pPr algn="ctr"/>
            <a:r>
              <a:rPr lang="es-ES" b="1" dirty="0">
                <a:solidFill>
                  <a:srgbClr val="B9F5FD"/>
                </a:solidFill>
                <a:effectLst>
                  <a:outerShdw blurRad="38100" dist="38100" dir="2700000" algn="tl">
                    <a:srgbClr val="000000">
                      <a:alpha val="43137"/>
                    </a:srgbClr>
                  </a:outerShdw>
                </a:effectLst>
                <a:latin typeface="Comic Sans MS" panose="030F0702030302020204" pitchFamily="66" charset="0"/>
              </a:rPr>
              <a:t>“[Juan] dijo: Yo soy la voz de uno que clama en el desierto: Enderezad el camino del Señor, como dijo el profeta Isaías” </a:t>
            </a:r>
            <a:r>
              <a:rPr lang="es-ES" sz="1400" b="1" dirty="0">
                <a:solidFill>
                  <a:srgbClr val="B9F5FD"/>
                </a:solidFill>
                <a:effectLst>
                  <a:outerShdw blurRad="38100" dist="38100" dir="2700000" algn="tl">
                    <a:srgbClr val="000000">
                      <a:alpha val="43137"/>
                    </a:srgbClr>
                  </a:outerShdw>
                </a:effectLst>
                <a:latin typeface="Comic Sans MS" panose="030F0702030302020204" pitchFamily="66" charset="0"/>
              </a:rPr>
              <a:t>(Juan 1:23)</a:t>
            </a:r>
          </a:p>
        </p:txBody>
      </p:sp>
      <p:sp>
        <p:nvSpPr>
          <p:cNvPr id="5" name="CuadroTexto 4">
            <a:extLst>
              <a:ext uri="{FF2B5EF4-FFF2-40B4-BE49-F238E27FC236}">
                <a16:creationId xmlns:a16="http://schemas.microsoft.com/office/drawing/2014/main" id="{85CCD2AC-8F49-00F8-5E69-0E401711DE56}"/>
              </a:ext>
            </a:extLst>
          </p:cNvPr>
          <p:cNvSpPr txBox="1"/>
          <p:nvPr/>
        </p:nvSpPr>
        <p:spPr>
          <a:xfrm>
            <a:off x="136673" y="1510307"/>
            <a:ext cx="10455127" cy="707886"/>
          </a:xfrm>
          <a:prstGeom prst="rect">
            <a:avLst/>
          </a:prstGeom>
          <a:noFill/>
        </p:spPr>
        <p:txBody>
          <a:bodyPr wrap="square" rtlCol="0">
            <a:spAutoFit/>
          </a:bodyPr>
          <a:lstStyle/>
          <a:p>
            <a:pPr>
              <a:spcBef>
                <a:spcPts val="600"/>
              </a:spcBef>
            </a:pPr>
            <a:r>
              <a:rPr lang="es-ES" sz="2000" b="1" dirty="0"/>
              <a:t>Al igual que otros profetas –como Samuel o Jeremías–, Juan fue apartado desde antes de nacer. Fue llamado para hacer la obra de Elías, como precursor del Mesías (</a:t>
            </a:r>
            <a:r>
              <a:rPr lang="es-ES" sz="2000" b="1" dirty="0" err="1"/>
              <a:t>Lc</a:t>
            </a:r>
            <a:r>
              <a:rPr lang="es-ES" sz="2000" b="1" dirty="0"/>
              <a:t>. 1:13-17).</a:t>
            </a:r>
          </a:p>
        </p:txBody>
      </p:sp>
      <p:pic>
        <p:nvPicPr>
          <p:cNvPr id="8" name="Imagen 7">
            <a:extLst>
              <a:ext uri="{FF2B5EF4-FFF2-40B4-BE49-F238E27FC236}">
                <a16:creationId xmlns:a16="http://schemas.microsoft.com/office/drawing/2014/main" id="{6F78C166-33CD-A2DF-4CD5-5E1EFC2F4B5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t="1327" b="1327"/>
          <a:stretch>
            <a:fillRect/>
          </a:stretch>
        </p:blipFill>
        <p:spPr>
          <a:xfrm>
            <a:off x="156336" y="2294502"/>
            <a:ext cx="4917109" cy="2739212"/>
          </a:xfrm>
          <a:prstGeom prst="ellipse">
            <a:avLst/>
          </a:prstGeom>
          <a:ln w="63500" cap="rnd">
            <a:solidFill>
              <a:schemeClr val="accent1">
                <a:lumMod val="60000"/>
                <a:lumOff val="40000"/>
              </a:schemeClr>
            </a:solidFill>
          </a:ln>
          <a:effectLst/>
          <a:scene3d>
            <a:camera prst="orthographicFront"/>
            <a:lightRig rig="contrasting" dir="t">
              <a:rot lat="0" lon="0" rev="3000000"/>
            </a:lightRig>
          </a:scene3d>
          <a:sp3d contourW="7620">
            <a:bevelT w="95250" h="31750"/>
            <a:contourClr>
              <a:srgbClr val="333333"/>
            </a:contourClr>
          </a:sp3d>
        </p:spPr>
      </p:pic>
      <p:sp>
        <p:nvSpPr>
          <p:cNvPr id="12" name="CuadroTexto 11">
            <a:extLst>
              <a:ext uri="{FF2B5EF4-FFF2-40B4-BE49-F238E27FC236}">
                <a16:creationId xmlns:a16="http://schemas.microsoft.com/office/drawing/2014/main" id="{430F33ED-ADA6-52EB-4A78-CBFF79783ACB}"/>
              </a:ext>
            </a:extLst>
          </p:cNvPr>
          <p:cNvSpPr txBox="1"/>
          <p:nvPr/>
        </p:nvSpPr>
        <p:spPr>
          <a:xfrm>
            <a:off x="136672" y="6140440"/>
            <a:ext cx="12055327" cy="707886"/>
          </a:xfrm>
          <a:prstGeom prst="rect">
            <a:avLst/>
          </a:prstGeom>
          <a:noFill/>
        </p:spPr>
        <p:txBody>
          <a:bodyPr wrap="square">
            <a:spAutoFit/>
          </a:bodyPr>
          <a:lstStyle/>
          <a:p>
            <a:pPr>
              <a:spcBef>
                <a:spcPts val="600"/>
              </a:spcBef>
            </a:pPr>
            <a:r>
              <a:rPr lang="es-ES" sz="2000" b="1" dirty="0"/>
              <a:t>No es un camino de rosas. Se exige fidelidad, convicción y entrega. La seguridad no está garantizada, pero sí la vida eterna (la nuestra, y la de aquellos que acepten hoy el mensaje).</a:t>
            </a:r>
          </a:p>
        </p:txBody>
      </p:sp>
      <p:sp>
        <p:nvSpPr>
          <p:cNvPr id="16" name="CuadroTexto 15">
            <a:extLst>
              <a:ext uri="{FF2B5EF4-FFF2-40B4-BE49-F238E27FC236}">
                <a16:creationId xmlns:a16="http://schemas.microsoft.com/office/drawing/2014/main" id="{129001D1-E93B-8904-4D65-4B585EDBE372}"/>
              </a:ext>
            </a:extLst>
          </p:cNvPr>
          <p:cNvSpPr txBox="1"/>
          <p:nvPr/>
        </p:nvSpPr>
        <p:spPr>
          <a:xfrm>
            <a:off x="136671" y="5110023"/>
            <a:ext cx="9112104" cy="1015663"/>
          </a:xfrm>
          <a:prstGeom prst="rect">
            <a:avLst/>
          </a:prstGeom>
          <a:noFill/>
        </p:spPr>
        <p:txBody>
          <a:bodyPr wrap="square">
            <a:spAutoFit/>
          </a:bodyPr>
          <a:lstStyle/>
          <a:p>
            <a:pPr>
              <a:spcBef>
                <a:spcPts val="600"/>
              </a:spcBef>
            </a:pPr>
            <a:r>
              <a:rPr lang="es-ES" sz="2000" b="1" dirty="0"/>
              <a:t>La obra de Juan (que es la de Elías también), es ahora nuestra obra. Somos llamados a preparar la venida de Jesús anunciando a todos el evangelio del arrepentimiento, y la salvación a través de la muerte expiatoria de Jesús.</a:t>
            </a:r>
          </a:p>
        </p:txBody>
      </p:sp>
      <p:pic>
        <p:nvPicPr>
          <p:cNvPr id="20" name="Imagen 19">
            <a:extLst>
              <a:ext uri="{FF2B5EF4-FFF2-40B4-BE49-F238E27FC236}">
                <a16:creationId xmlns:a16="http://schemas.microsoft.com/office/drawing/2014/main" id="{9A4B87D8-085D-AF9F-0AB8-6F5E6ABB131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678609" y="177208"/>
            <a:ext cx="1376718" cy="2040985"/>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Imagen 22">
            <a:extLst>
              <a:ext uri="{FF2B5EF4-FFF2-40B4-BE49-F238E27FC236}">
                <a16:creationId xmlns:a16="http://schemas.microsoft.com/office/drawing/2014/main" id="{49921C72-978C-FB21-5486-650CD6677D2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344027" y="2428931"/>
            <a:ext cx="2721910" cy="3629214"/>
          </a:xfrm>
          <a:prstGeom prst="rect">
            <a:avLst/>
          </a:prstGeom>
          <a:effectLst>
            <a:innerShdw blurRad="114300">
              <a:prstClr val="black"/>
            </a:innerShdw>
          </a:effectLst>
        </p:spPr>
      </p:pic>
    </p:spTree>
    <p:extLst>
      <p:ext uri="{BB962C8B-B14F-4D97-AF65-F5344CB8AC3E}">
        <p14:creationId xmlns:p14="http://schemas.microsoft.com/office/powerpoint/2010/main" val="412326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heel(1)">
                                      <p:cBhvr>
                                        <p:cTn id="16" dur="500"/>
                                        <p:tgtEl>
                                          <p:spTgt spid="4"/>
                                        </p:tgtEl>
                                      </p:cBhvr>
                                    </p:animEffect>
                                  </p:childTnLst>
                                </p:cTn>
                              </p:par>
                            </p:childTnLst>
                          </p:cTn>
                        </p:par>
                        <p:par>
                          <p:cTn id="17" fill="hold">
                            <p:stCondLst>
                              <p:cond delay="1500"/>
                            </p:stCondLst>
                            <p:childTnLst>
                              <p:par>
                                <p:cTn id="18" presetID="25"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50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21" dur="50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22" dur="500" accel="50000" fill="hold">
                                          <p:stCondLst>
                                            <p:cond delay="500"/>
                                          </p:stCondLst>
                                        </p:cTn>
                                        <p:tgtEl>
                                          <p:spTgt spid="20"/>
                                        </p:tgtEl>
                                        <p:attrNameLst>
                                          <p:attrName>ppt_w</p:attrName>
                                        </p:attrNameLst>
                                      </p:cBhvr>
                                      <p:tavLst>
                                        <p:tav tm="0">
                                          <p:val>
                                            <p:strVal val="#ppt_w*.05"/>
                                          </p:val>
                                        </p:tav>
                                        <p:tav tm="100000">
                                          <p:val>
                                            <p:strVal val="#ppt_w"/>
                                          </p:val>
                                        </p:tav>
                                      </p:tavLst>
                                    </p:anim>
                                    <p:anim calcmode="lin" valueType="num">
                                      <p:cBhvr>
                                        <p:cTn id="23" dur="1000" fill="hold"/>
                                        <p:tgtEl>
                                          <p:spTgt spid="20"/>
                                        </p:tgtEl>
                                        <p:attrNameLst>
                                          <p:attrName>ppt_h</p:attrName>
                                        </p:attrNameLst>
                                      </p:cBhvr>
                                      <p:tavLst>
                                        <p:tav tm="0">
                                          <p:val>
                                            <p:strVal val="#ppt_h"/>
                                          </p:val>
                                        </p:tav>
                                        <p:tav tm="100000">
                                          <p:val>
                                            <p:strVal val="#ppt_h"/>
                                          </p:val>
                                        </p:tav>
                                      </p:tavLst>
                                    </p:anim>
                                    <p:anim calcmode="lin" valueType="num">
                                      <p:cBhvr>
                                        <p:cTn id="24" dur="50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25" dur="50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26" dur="500" accel="50000" fill="hold">
                                          <p:stCondLst>
                                            <p:cond delay="500"/>
                                          </p:stCondLst>
                                        </p:cTn>
                                        <p:tgtEl>
                                          <p:spTgt spid="20"/>
                                        </p:tgtEl>
                                        <p:attrNameLst>
                                          <p:attrName>ppt_y</p:attrName>
                                        </p:attrNameLst>
                                      </p:cBhvr>
                                      <p:tavLst>
                                        <p:tav tm="0">
                                          <p:val>
                                            <p:strVal val="#ppt_y+.1"/>
                                          </p:val>
                                        </p:tav>
                                        <p:tav tm="100000">
                                          <p:val>
                                            <p:strVal val="#ppt_y"/>
                                          </p:val>
                                        </p:tav>
                                      </p:tavLst>
                                    </p:anim>
                                    <p:animEffect transition="in" filter="fade">
                                      <p:cBhvr>
                                        <p:cTn id="27" dur="1000" decel="50000">
                                          <p:stCondLst>
                                            <p:cond delay="0"/>
                                          </p:stCondLst>
                                        </p:cTn>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8"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heel(8)">
                                      <p:cBhvr>
                                        <p:cTn id="37" dur="750"/>
                                        <p:tgtEl>
                                          <p:spTgt spid="8"/>
                                        </p:tgtEl>
                                      </p:cBhvr>
                                    </p:animEffect>
                                  </p:childTnLst>
                                </p:cTn>
                              </p:par>
                            </p:childTnLst>
                          </p:cTn>
                        </p:par>
                        <p:par>
                          <p:cTn id="38" fill="hold">
                            <p:stCondLst>
                              <p:cond delay="750"/>
                            </p:stCondLst>
                            <p:childTnLst>
                              <p:par>
                                <p:cTn id="39" presetID="22" presetClass="entr" presetSubtype="8"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box(in)">
                                      <p:cBhvr>
                                        <p:cTn id="46" dur="500"/>
                                        <p:tgtEl>
                                          <p:spTgt spid="23"/>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wipe(left)">
                                      <p:cBhvr>
                                        <p:cTn id="5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4" grpId="0"/>
      <p:bldP spid="5" grpId="0"/>
      <p:bldP spid="12"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4F4940-D491-5CFE-48EA-2C38DF181B4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2632C53-FA74-E31B-EF6A-5F3F2EC0F279}"/>
              </a:ext>
            </a:extLst>
          </p:cNvPr>
          <p:cNvSpPr txBox="1"/>
          <p:nvPr/>
        </p:nvSpPr>
        <p:spPr>
          <a:xfrm>
            <a:off x="1376516" y="1031336"/>
            <a:ext cx="10333703" cy="4493538"/>
          </a:xfrm>
          <a:prstGeom prst="rect">
            <a:avLst/>
          </a:prstGeom>
          <a:noFill/>
        </p:spPr>
        <p:txBody>
          <a:bodyPr wrap="square">
            <a:spAutoFit/>
          </a:bodyPr>
          <a:lstStyle/>
          <a:p>
            <a:pPr>
              <a:spcBef>
                <a:spcPts val="600"/>
              </a:spcBef>
            </a:pPr>
            <a:r>
              <a:rPr lang="es-ES" sz="2600" b="1" dirty="0">
                <a:solidFill>
                  <a:schemeClr val="accent5">
                    <a:lumMod val="50000"/>
                  </a:schemeClr>
                </a:solidFill>
                <a:latin typeface="Constantia" panose="02030602050306030303" pitchFamily="18" charset="0"/>
              </a:rPr>
              <a:t>“Para la iglesia de Dios, que custodia su viña en la tierra hoy, resultan de un valor especial los mensajes de consejo y admonición dados por los profetas que presentaron claramente el propósito eterno del Señor en favor de la humanidad. En las enseñanzas de los profetas, el amor de Dios hacia la raza perdida y el plan que trazó para salvarla quedan claramente revelados. […] Y hoy el mensaje de Dios a su iglesia, a aquellos que se ocupan en su viña como fieles labradores, no es otro que el dado por el profeta antiguo: “En aquel día cantad acerca de la viña del vino rojo. Yo Jehová la guardo, cada momento la regaré; la guardaré de noche y de día, para que nadie la dañe” Isaías 27:2-3”</a:t>
            </a:r>
          </a:p>
        </p:txBody>
      </p:sp>
      <p:sp>
        <p:nvSpPr>
          <p:cNvPr id="4" name="CuadroTexto 3">
            <a:extLst>
              <a:ext uri="{FF2B5EF4-FFF2-40B4-BE49-F238E27FC236}">
                <a16:creationId xmlns:a16="http://schemas.microsoft.com/office/drawing/2014/main" id="{BA44A710-58A7-09DC-18E0-BADFE69C22AC}"/>
              </a:ext>
            </a:extLst>
          </p:cNvPr>
          <p:cNvSpPr txBox="1"/>
          <p:nvPr/>
        </p:nvSpPr>
        <p:spPr>
          <a:xfrm>
            <a:off x="8347563" y="5634498"/>
            <a:ext cx="3072059" cy="338554"/>
          </a:xfrm>
          <a:prstGeom prst="rect">
            <a:avLst/>
          </a:prstGeom>
          <a:noFill/>
        </p:spPr>
        <p:txBody>
          <a:bodyPr wrap="none" rtlCol="0">
            <a:spAutoFit/>
          </a:bodyPr>
          <a:lstStyle/>
          <a:p>
            <a:pPr algn="r"/>
            <a:r>
              <a:rPr lang="es-ES" sz="1600" b="1" dirty="0">
                <a:solidFill>
                  <a:schemeClr val="accent5">
                    <a:lumMod val="50000"/>
                  </a:schemeClr>
                </a:solidFill>
              </a:rPr>
              <a:t>E. G. W. (Profetas y reyes, p. 15)</a:t>
            </a:r>
          </a:p>
        </p:txBody>
      </p:sp>
    </p:spTree>
    <p:extLst>
      <p:ext uri="{BB962C8B-B14F-4D97-AF65-F5344CB8AC3E}">
        <p14:creationId xmlns:p14="http://schemas.microsoft.com/office/powerpoint/2010/main" val="323839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969324D9-C1F9-96CA-5204-333D3C4267B4}"/>
              </a:ext>
            </a:extLst>
          </p:cNvPr>
          <p:cNvPicPr>
            <a:picLocks noGrp="1" noRot="1" noChangeAspect="1" noMove="1" noResize="1" noEditPoints="1" noAdjustHandles="1" noChangeArrowheads="1" noChangeShapeType="1" noCrop="1"/>
          </p:cNvPicPr>
          <p:nvPr/>
        </p:nvPicPr>
        <p:blipFill>
          <a:blip r:embed="rId3" cstate="screen">
            <a:alphaModFix amt="34000"/>
            <a:extLst>
              <a:ext uri="{28A0092B-C50C-407E-A947-70E740481C1C}">
                <a14:useLocalDpi xmlns:a14="http://schemas.microsoft.com/office/drawing/2010/main"/>
              </a:ext>
            </a:extLst>
          </a:blip>
          <a:srcRect r="5228"/>
          <a:stretch>
            <a:fillRect/>
          </a:stretch>
        </p:blipFill>
        <p:spPr>
          <a:xfrm>
            <a:off x="10363961" y="2496186"/>
            <a:ext cx="1575485" cy="1925262"/>
          </a:xfrm>
          <a:prstGeom prst="rect">
            <a:avLst/>
          </a:prstGeom>
        </p:spPr>
      </p:pic>
      <p:pic>
        <p:nvPicPr>
          <p:cNvPr id="8" name="Imagen 7">
            <a:extLst>
              <a:ext uri="{FF2B5EF4-FFF2-40B4-BE49-F238E27FC236}">
                <a16:creationId xmlns:a16="http://schemas.microsoft.com/office/drawing/2014/main" id="{5CA6BA2F-4FBC-38A3-8E4F-7B095CB84B0F}"/>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a:ext>
            </a:extLst>
          </a:blip>
          <a:srcRect l="49" t="3284" r="-49" b="16441"/>
          <a:stretch>
            <a:fillRect/>
          </a:stretch>
        </p:blipFill>
        <p:spPr>
          <a:xfrm>
            <a:off x="272432" y="4123862"/>
            <a:ext cx="11660257" cy="2485660"/>
          </a:xfrm>
          <a:prstGeom prst="rect">
            <a:avLst/>
          </a:prstGeom>
          <a:scene3d>
            <a:camera prst="orthographicFront"/>
            <a:lightRig rig="threePt" dir="t"/>
          </a:scene3d>
          <a:sp3d>
            <a:bevelT/>
          </a:sp3d>
        </p:spPr>
      </p:pic>
      <p:sp>
        <p:nvSpPr>
          <p:cNvPr id="2" name="CuadroTexto 1">
            <a:extLst>
              <a:ext uri="{FF2B5EF4-FFF2-40B4-BE49-F238E27FC236}">
                <a16:creationId xmlns:a16="http://schemas.microsoft.com/office/drawing/2014/main" id="{AD8B0E3B-6195-288C-4049-A6569FF62EFC}"/>
              </a:ext>
            </a:extLst>
          </p:cNvPr>
          <p:cNvSpPr txBox="1"/>
          <p:nvPr/>
        </p:nvSpPr>
        <p:spPr>
          <a:xfrm>
            <a:off x="0" y="0"/>
            <a:ext cx="12192000" cy="646331"/>
          </a:xfrm>
          <a:prstGeom prst="rect">
            <a:avLst/>
          </a:prstGeom>
          <a:noFill/>
        </p:spPr>
        <p:txBody>
          <a:bodyPr wrap="square" rtlCol="0">
            <a:spAutoFit/>
          </a:bodyPr>
          <a:lstStyle/>
          <a:p>
            <a:pPr algn="ctr"/>
            <a:r>
              <a:rPr lang="es-ES" sz="3600" b="1" dirty="0">
                <a:ln w="6600">
                  <a:solidFill>
                    <a:srgbClr val="FF66F9"/>
                  </a:solidFill>
                  <a:prstDash val="solid"/>
                </a:ln>
                <a:solidFill>
                  <a:srgbClr val="FFFFFF"/>
                </a:solidFill>
                <a:effectLst>
                  <a:outerShdw dist="38100" dir="2700000" algn="tl" rotWithShape="0">
                    <a:srgbClr val="FF66F9"/>
                  </a:outerShdw>
                </a:effectLst>
              </a:rPr>
              <a:t>ANEXO:</a:t>
            </a:r>
            <a:r>
              <a:rPr lang="es-ES" sz="3600" b="1" dirty="0">
                <a:ln w="6600">
                  <a:solidFill>
                    <a:schemeClr val="accent2"/>
                  </a:solidFill>
                  <a:prstDash val="solid"/>
                </a:ln>
                <a:solidFill>
                  <a:srgbClr val="FFFFFF"/>
                </a:solidFill>
                <a:effectLst>
                  <a:outerShdw dist="38100" dir="2700000" algn="tl" rotWithShape="0">
                    <a:schemeClr val="accent2"/>
                  </a:outerShdw>
                </a:effectLst>
              </a:rPr>
              <a:t> </a:t>
            </a:r>
            <a:r>
              <a:rPr lang="es-ES" sz="3600" b="1" dirty="0">
                <a:ln w="6600">
                  <a:solidFill>
                    <a:schemeClr val="bg2"/>
                  </a:solidFill>
                  <a:prstDash val="solid"/>
                </a:ln>
                <a:solidFill>
                  <a:srgbClr val="FFFFFF"/>
                </a:solidFill>
                <a:effectLst>
                  <a:outerShdw dist="38100" dir="2700000" algn="tl" rotWithShape="0">
                    <a:schemeClr val="bg2">
                      <a:lumMod val="40000"/>
                      <a:lumOff val="60000"/>
                    </a:schemeClr>
                  </a:outerShdw>
                </a:effectLst>
              </a:rPr>
              <a:t>EL LLAMADO PROFÉTICO DE ELENA G. WHITE</a:t>
            </a:r>
          </a:p>
        </p:txBody>
      </p:sp>
      <p:sp>
        <p:nvSpPr>
          <p:cNvPr id="4" name="CuadroTexto 3">
            <a:extLst>
              <a:ext uri="{FF2B5EF4-FFF2-40B4-BE49-F238E27FC236}">
                <a16:creationId xmlns:a16="http://schemas.microsoft.com/office/drawing/2014/main" id="{15E4714C-B068-34F5-9D00-779C945EE1C2}"/>
              </a:ext>
            </a:extLst>
          </p:cNvPr>
          <p:cNvSpPr txBox="1"/>
          <p:nvPr/>
        </p:nvSpPr>
        <p:spPr>
          <a:xfrm>
            <a:off x="266699" y="742950"/>
            <a:ext cx="11660257" cy="400110"/>
          </a:xfrm>
          <a:prstGeom prst="rect">
            <a:avLst/>
          </a:prstGeom>
          <a:noFill/>
        </p:spPr>
        <p:txBody>
          <a:bodyPr wrap="square" rtlCol="0">
            <a:spAutoFit/>
          </a:bodyPr>
          <a:lstStyle/>
          <a:p>
            <a:pPr>
              <a:spcBef>
                <a:spcPts val="600"/>
              </a:spcBef>
            </a:pPr>
            <a:r>
              <a:rPr lang="es-ES" sz="2000" b="1" dirty="0"/>
              <a:t>Elena Gould Harmon recibió su primera visión en diciembre de 1844, cuando tenía 17 años.</a:t>
            </a:r>
          </a:p>
        </p:txBody>
      </p:sp>
      <p:sp>
        <p:nvSpPr>
          <p:cNvPr id="5" name="CuadroTexto 4">
            <a:extLst>
              <a:ext uri="{FF2B5EF4-FFF2-40B4-BE49-F238E27FC236}">
                <a16:creationId xmlns:a16="http://schemas.microsoft.com/office/drawing/2014/main" id="{D87D645C-8EDE-E6B5-B075-2994D038ACF9}"/>
              </a:ext>
            </a:extLst>
          </p:cNvPr>
          <p:cNvSpPr txBox="1"/>
          <p:nvPr/>
        </p:nvSpPr>
        <p:spPr>
          <a:xfrm>
            <a:off x="265043" y="2783834"/>
            <a:ext cx="1023067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Con esta visión, Dios les daba seguridad a los creyentes de estar en el camino correcto. Aunque al comienzo pocos creyeron a Elena, con el tiempo fue aceptada como profeta. Sus mensajes animaron y guiaron al pueblo adventista desde sus comienzos, y siguen haciéndolo hoy.</a:t>
            </a:r>
          </a:p>
        </p:txBody>
      </p:sp>
      <p:sp>
        <p:nvSpPr>
          <p:cNvPr id="6" name="CuadroTexto 5">
            <a:extLst>
              <a:ext uri="{FF2B5EF4-FFF2-40B4-BE49-F238E27FC236}">
                <a16:creationId xmlns:a16="http://schemas.microsoft.com/office/drawing/2014/main" id="{37FFD5FF-9A9E-C3EF-9479-848903660298}"/>
              </a:ext>
            </a:extLst>
          </p:cNvPr>
          <p:cNvSpPr txBox="1"/>
          <p:nvPr/>
        </p:nvSpPr>
        <p:spPr>
          <a:xfrm>
            <a:off x="272431" y="1835255"/>
            <a:ext cx="1165286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En ese contexto, se le mostró a Elena un camino que iba desde esta tierra hasta la Jerusalén celestial y a los creyentes adventistas que se dirigían hacia la Ciudad Santa, guiados por Jesús. Si su vista permanecía fija en Jesús, avanzaban por el camino. Si apartaban su vista, caían de él.</a:t>
            </a:r>
          </a:p>
        </p:txBody>
      </p:sp>
      <p:sp>
        <p:nvSpPr>
          <p:cNvPr id="10" name="CuadroTexto 9">
            <a:extLst>
              <a:ext uri="{FF2B5EF4-FFF2-40B4-BE49-F238E27FC236}">
                <a16:creationId xmlns:a16="http://schemas.microsoft.com/office/drawing/2014/main" id="{AF09034C-7956-44B9-93F0-B3A60DB8D30E}"/>
              </a:ext>
            </a:extLst>
          </p:cNvPr>
          <p:cNvSpPr txBox="1"/>
          <p:nvPr/>
        </p:nvSpPr>
        <p:spPr>
          <a:xfrm>
            <a:off x="272430" y="1143060"/>
            <a:ext cx="1166191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Guillermo Miller había interpretado la profecía de Daniel 8:14 como anunciadora del regreso de Jesús en 1843. Posteriormente, se fijó la fecha del 22 de octubre de 1844. Pero Jesús no vino.</a:t>
            </a:r>
          </a:p>
        </p:txBody>
      </p:sp>
    </p:spTree>
    <p:extLst>
      <p:ext uri="{BB962C8B-B14F-4D97-AF65-F5344CB8AC3E}">
        <p14:creationId xmlns:p14="http://schemas.microsoft.com/office/powerpoint/2010/main" val="3802136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3195ECA-5CC1-0211-B8FF-66A75CDE4552}"/>
              </a:ext>
            </a:extLst>
          </p:cNvPr>
          <p:cNvPicPr>
            <a:picLocks noGrp="1" noRot="1" noChangeAspect="1" noMove="1" noResize="1" noEditPoints="1" noAdjustHandles="1" noChangeArrowheads="1" noChangeShapeType="1" noCrop="1"/>
          </p:cNvPicPr>
          <p:nvPr/>
        </p:nvPicPr>
        <p:blipFill>
          <a:blip r:embed="rId2">
            <a:alphaModFix amt="8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7D2D2C16-953A-DDE2-9543-3A3AF86D10CE}"/>
              </a:ext>
            </a:extLst>
          </p:cNvPr>
          <p:cNvSpPr txBox="1"/>
          <p:nvPr/>
        </p:nvSpPr>
        <p:spPr>
          <a:xfrm>
            <a:off x="8564219" y="1510747"/>
            <a:ext cx="3432312" cy="2954655"/>
          </a:xfrm>
          <a:prstGeom prst="rect">
            <a:avLst/>
          </a:prstGeom>
          <a:solidFill>
            <a:srgbClr val="FCF8F2">
              <a:alpha val="64000"/>
            </a:srgbClr>
          </a:solidFill>
          <a:effectLst>
            <a:softEdge rad="63500"/>
          </a:effectLst>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156082">
                    <a:lumMod val="75000"/>
                  </a:srgbClr>
                </a:solidFill>
                <a:effectLst/>
                <a:uLnTx/>
                <a:uFillTx/>
                <a:latin typeface="Comic Sans MS" panose="030F0702030302020204" pitchFamily="66" charset="0"/>
                <a:ea typeface="+mn-ea"/>
                <a:cs typeface="+mn-cs"/>
              </a:rPr>
              <a:t>«Después oí la voz del Señor, que decía: ¿A quién enviaré, y quién irá por nosotros? Entonces respondí yo: “Heme aquí, envíame a mí”»</a:t>
            </a:r>
            <a:br>
              <a:rPr kumimoji="0" lang="es-ES" sz="2400" b="1" i="0" u="none" strike="noStrike" kern="1200" cap="none" spc="0" normalizeH="0" baseline="0" noProof="0" dirty="0">
                <a:ln>
                  <a:noFill/>
                </a:ln>
                <a:solidFill>
                  <a:srgbClr val="156082">
                    <a:lumMod val="75000"/>
                  </a:srgbClr>
                </a:solidFill>
                <a:effectLst/>
                <a:uLnTx/>
                <a:uFillTx/>
                <a:latin typeface="Comic Sans MS" panose="030F0702030302020204" pitchFamily="66" charset="0"/>
                <a:ea typeface="+mn-ea"/>
                <a:cs typeface="+mn-cs"/>
              </a:rPr>
            </a:br>
            <a:r>
              <a:rPr kumimoji="0" lang="es-ES" sz="1800" b="1" i="0" u="none" strike="noStrike" kern="1200" cap="none" spc="0" normalizeH="0" baseline="0" noProof="0" dirty="0">
                <a:ln>
                  <a:noFill/>
                </a:ln>
                <a:solidFill>
                  <a:srgbClr val="156082">
                    <a:lumMod val="75000"/>
                  </a:srgbClr>
                </a:solidFill>
                <a:effectLst/>
                <a:uLnTx/>
                <a:uFillTx/>
                <a:latin typeface="Comic Sans MS" panose="030F0702030302020204" pitchFamily="66" charset="0"/>
                <a:ea typeface="+mn-ea"/>
                <a:cs typeface="+mn-cs"/>
              </a:rPr>
              <a:t>(Isaías 6:8)</a:t>
            </a:r>
            <a:endParaRPr kumimoji="0" lang="es-ES" sz="2400" b="1" i="0" u="none" strike="noStrike" kern="1200" cap="none" spc="0" normalizeH="0" baseline="0" noProof="0" dirty="0">
              <a:ln>
                <a:noFill/>
              </a:ln>
              <a:solidFill>
                <a:srgbClr val="156082">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257816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r="-31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2DE3A6-9D74-A146-5A17-3F1A1E127EF0}"/>
              </a:ext>
            </a:extLst>
          </p:cNvPr>
          <p:cNvSpPr txBox="1"/>
          <p:nvPr/>
        </p:nvSpPr>
        <p:spPr>
          <a:xfrm>
            <a:off x="7181850" y="3962400"/>
            <a:ext cx="4781550" cy="2554545"/>
          </a:xfrm>
          <a:prstGeom prst="rect">
            <a:avLst/>
          </a:prstGeom>
          <a:noFill/>
        </p:spPr>
        <p:txBody>
          <a:bodyPr wrap="square" rtlCol="0">
            <a:spAutoFit/>
            <a:scene3d>
              <a:camera prst="orthographicFront"/>
              <a:lightRig rig="threePt" dir="t"/>
            </a:scene3d>
            <a:sp3d extrusionH="57150">
              <a:bevelT w="38100" h="38100"/>
            </a:sp3d>
          </a:bodyPr>
          <a:lstStyle/>
          <a:p>
            <a:pPr>
              <a:spcBef>
                <a:spcPts val="1800"/>
              </a:spcBef>
            </a:pPr>
            <a:r>
              <a:rPr lang="es-ES" sz="2000" b="1" dirty="0">
                <a:solidFill>
                  <a:srgbClr val="373574"/>
                </a:solidFill>
              </a:rPr>
              <a:t>Abraham</a:t>
            </a:r>
            <a:r>
              <a:rPr lang="es-ES" sz="2000" b="1" dirty="0"/>
              <a:t>: El profeta del pacto.</a:t>
            </a:r>
          </a:p>
          <a:p>
            <a:pPr>
              <a:spcBef>
                <a:spcPts val="1800"/>
              </a:spcBef>
            </a:pPr>
            <a:r>
              <a:rPr lang="es-ES" sz="2000" b="1" dirty="0">
                <a:solidFill>
                  <a:srgbClr val="723574"/>
                </a:solidFill>
              </a:rPr>
              <a:t>Elías</a:t>
            </a:r>
            <a:r>
              <a:rPr lang="es-ES" sz="2000" b="1" dirty="0"/>
              <a:t>: El profeta de la restauración.</a:t>
            </a:r>
          </a:p>
          <a:p>
            <a:pPr>
              <a:spcBef>
                <a:spcPts val="1800"/>
              </a:spcBef>
            </a:pPr>
            <a:r>
              <a:rPr lang="es-ES" sz="2000" b="1" dirty="0">
                <a:solidFill>
                  <a:srgbClr val="98465F"/>
                </a:solidFill>
              </a:rPr>
              <a:t>Isaías</a:t>
            </a:r>
            <a:r>
              <a:rPr lang="es-ES" sz="2000" b="1" dirty="0"/>
              <a:t>: El profeta mesiánico.</a:t>
            </a:r>
          </a:p>
          <a:p>
            <a:pPr>
              <a:spcBef>
                <a:spcPts val="1800"/>
              </a:spcBef>
            </a:pPr>
            <a:r>
              <a:rPr lang="es-ES" sz="2000" b="1" dirty="0">
                <a:solidFill>
                  <a:srgbClr val="744235"/>
                </a:solidFill>
              </a:rPr>
              <a:t>Daniel</a:t>
            </a:r>
            <a:r>
              <a:rPr lang="es-ES" sz="2000" b="1" dirty="0"/>
              <a:t>: El profeta del futuro.</a:t>
            </a:r>
          </a:p>
          <a:p>
            <a:pPr>
              <a:spcBef>
                <a:spcPts val="1800"/>
              </a:spcBef>
            </a:pPr>
            <a:r>
              <a:rPr lang="es-ES" sz="2000" b="1" dirty="0">
                <a:solidFill>
                  <a:srgbClr val="746435"/>
                </a:solidFill>
              </a:rPr>
              <a:t>Juan el Bautista</a:t>
            </a:r>
            <a:r>
              <a:rPr lang="es-ES" sz="2000" b="1" dirty="0"/>
              <a:t>: El profeta precursor.</a:t>
            </a:r>
          </a:p>
        </p:txBody>
      </p:sp>
      <p:sp>
        <p:nvSpPr>
          <p:cNvPr id="3" name="CuadroTexto 2">
            <a:extLst>
              <a:ext uri="{FF2B5EF4-FFF2-40B4-BE49-F238E27FC236}">
                <a16:creationId xmlns:a16="http://schemas.microsoft.com/office/drawing/2014/main" id="{AC1BEE50-25AB-AD26-F485-F4D9CFA7F60C}"/>
              </a:ext>
            </a:extLst>
          </p:cNvPr>
          <p:cNvSpPr txBox="1"/>
          <p:nvPr/>
        </p:nvSpPr>
        <p:spPr>
          <a:xfrm>
            <a:off x="133349" y="114538"/>
            <a:ext cx="8801101" cy="707886"/>
          </a:xfrm>
          <a:prstGeom prst="rect">
            <a:avLst/>
          </a:prstGeom>
          <a:noFill/>
        </p:spPr>
        <p:txBody>
          <a:bodyPr wrap="square" rtlCol="0">
            <a:spAutoFit/>
          </a:bodyPr>
          <a:lstStyle/>
          <a:p>
            <a:pPr>
              <a:spcBef>
                <a:spcPts val="600"/>
              </a:spcBef>
            </a:pPr>
            <a:r>
              <a:rPr lang="es-ES" sz="2000" b="1" dirty="0"/>
              <a:t>Alrededor de 1.900 años separan a Abraham (el primer profeta del Antiguo Testamento) de Juan el Bautista (el primer profeta del Nuevo Testamento).</a:t>
            </a:r>
          </a:p>
        </p:txBody>
      </p:sp>
      <p:grpSp>
        <p:nvGrpSpPr>
          <p:cNvPr id="10" name="Grupo 9">
            <a:extLst>
              <a:ext uri="{FF2B5EF4-FFF2-40B4-BE49-F238E27FC236}">
                <a16:creationId xmlns:a16="http://schemas.microsoft.com/office/drawing/2014/main" id="{026F269B-F1F6-C063-73F7-4169E3025668}"/>
              </a:ext>
            </a:extLst>
          </p:cNvPr>
          <p:cNvGrpSpPr/>
          <p:nvPr/>
        </p:nvGrpSpPr>
        <p:grpSpPr>
          <a:xfrm>
            <a:off x="228600" y="3469601"/>
            <a:ext cx="5838825" cy="3284339"/>
            <a:chOff x="228600" y="3334850"/>
            <a:chExt cx="5838825" cy="3284339"/>
          </a:xfrm>
        </p:grpSpPr>
        <p:pic>
          <p:nvPicPr>
            <p:cNvPr id="5" name="Imagen 4">
              <a:extLst>
                <a:ext uri="{FF2B5EF4-FFF2-40B4-BE49-F238E27FC236}">
                  <a16:creationId xmlns:a16="http://schemas.microsoft.com/office/drawing/2014/main" id="{1D32D03E-5DFF-F294-E930-0D1D264818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8600" y="3334850"/>
              <a:ext cx="5838825" cy="32843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CuadroTexto 5">
              <a:extLst>
                <a:ext uri="{FF2B5EF4-FFF2-40B4-BE49-F238E27FC236}">
                  <a16:creationId xmlns:a16="http://schemas.microsoft.com/office/drawing/2014/main" id="{8CE123BE-ABF4-0CF5-028B-483008DDC108}"/>
                </a:ext>
              </a:extLst>
            </p:cNvPr>
            <p:cNvSpPr txBox="1"/>
            <p:nvPr/>
          </p:nvSpPr>
          <p:spPr>
            <a:xfrm>
              <a:off x="2538412" y="5043694"/>
              <a:ext cx="1123950" cy="456279"/>
            </a:xfrm>
            <a:prstGeom prst="rect">
              <a:avLst/>
            </a:prstGeom>
            <a:noFill/>
          </p:spPr>
          <p:txBody>
            <a:bodyPr wrap="square" rtlCol="0">
              <a:spAutoFit/>
            </a:bodyPr>
            <a:lstStyle/>
            <a:p>
              <a:pPr algn="ctr">
                <a:lnSpc>
                  <a:spcPts val="1400"/>
                </a:lnSpc>
              </a:pPr>
              <a:r>
                <a:rPr lang="es-ES" sz="1300" b="1" dirty="0"/>
                <a:t>±1.900</a:t>
              </a:r>
            </a:p>
            <a:p>
              <a:pPr algn="ctr">
                <a:lnSpc>
                  <a:spcPts val="1400"/>
                </a:lnSpc>
              </a:pPr>
              <a:r>
                <a:rPr lang="es-ES" sz="1300" b="1" dirty="0"/>
                <a:t>años</a:t>
              </a:r>
            </a:p>
          </p:txBody>
        </p:sp>
        <p:sp>
          <p:nvSpPr>
            <p:cNvPr id="7" name="CuadroTexto 6">
              <a:extLst>
                <a:ext uri="{FF2B5EF4-FFF2-40B4-BE49-F238E27FC236}">
                  <a16:creationId xmlns:a16="http://schemas.microsoft.com/office/drawing/2014/main" id="{F5508BFB-C3C1-E320-9BDD-89D76A0C4E2D}"/>
                </a:ext>
              </a:extLst>
            </p:cNvPr>
            <p:cNvSpPr txBox="1"/>
            <p:nvPr/>
          </p:nvSpPr>
          <p:spPr>
            <a:xfrm>
              <a:off x="676275" y="5915025"/>
              <a:ext cx="1038225" cy="523220"/>
            </a:xfrm>
            <a:prstGeom prst="rect">
              <a:avLst/>
            </a:prstGeom>
            <a:noFill/>
          </p:spPr>
          <p:txBody>
            <a:bodyPr wrap="square" rtlCol="0">
              <a:spAutoFit/>
            </a:bodyPr>
            <a:lstStyle/>
            <a:p>
              <a:pPr algn="ctr"/>
              <a:r>
                <a:rPr lang="es-ES" sz="1400" b="1" dirty="0">
                  <a:solidFill>
                    <a:schemeClr val="bg1"/>
                  </a:solidFill>
                  <a:effectLst>
                    <a:outerShdw blurRad="38100" dist="38100" dir="2700000" algn="tl">
                      <a:srgbClr val="000000">
                        <a:alpha val="43137"/>
                      </a:srgbClr>
                    </a:outerShdw>
                  </a:effectLst>
                </a:rPr>
                <a:t>ABRAHAM</a:t>
              </a:r>
            </a:p>
            <a:p>
              <a:pPr algn="ctr"/>
              <a:r>
                <a:rPr lang="es-ES" sz="1400" b="1" dirty="0">
                  <a:solidFill>
                    <a:schemeClr val="bg1"/>
                  </a:solidFill>
                  <a:effectLst>
                    <a:outerShdw blurRad="38100" dist="38100" dir="2700000" algn="tl">
                      <a:srgbClr val="000000">
                        <a:alpha val="43137"/>
                      </a:srgbClr>
                    </a:outerShdw>
                  </a:effectLst>
                </a:rPr>
                <a:t>s. XIX a.C.</a:t>
              </a:r>
            </a:p>
          </p:txBody>
        </p:sp>
        <p:sp>
          <p:nvSpPr>
            <p:cNvPr id="9" name="CuadroTexto 8">
              <a:extLst>
                <a:ext uri="{FF2B5EF4-FFF2-40B4-BE49-F238E27FC236}">
                  <a16:creationId xmlns:a16="http://schemas.microsoft.com/office/drawing/2014/main" id="{A9958D6A-0937-D8E6-0B26-E3B95F8B3F1A}"/>
                </a:ext>
              </a:extLst>
            </p:cNvPr>
            <p:cNvSpPr txBox="1"/>
            <p:nvPr/>
          </p:nvSpPr>
          <p:spPr>
            <a:xfrm>
              <a:off x="4191000" y="5848350"/>
              <a:ext cx="1247775" cy="738664"/>
            </a:xfrm>
            <a:prstGeom prst="rect">
              <a:avLst/>
            </a:prstGeom>
            <a:noFill/>
          </p:spPr>
          <p:txBody>
            <a:bodyPr wrap="square" rtlCol="0">
              <a:spAutoFit/>
            </a:bodyPr>
            <a:lstStyle/>
            <a:p>
              <a:pPr algn="ctr"/>
              <a:r>
                <a:rPr lang="es-ES" sz="1400" b="1" dirty="0">
                  <a:solidFill>
                    <a:schemeClr val="bg1"/>
                  </a:solidFill>
                  <a:effectLst>
                    <a:outerShdw blurRad="38100" dist="38100" dir="2700000" algn="tl">
                      <a:srgbClr val="000000">
                        <a:alpha val="43137"/>
                      </a:srgbClr>
                    </a:outerShdw>
                  </a:effectLst>
                </a:rPr>
                <a:t>JUAN EL BAUTISTA</a:t>
              </a:r>
            </a:p>
            <a:p>
              <a:pPr algn="ctr"/>
              <a:r>
                <a:rPr lang="es-ES" sz="1400" b="1" dirty="0">
                  <a:solidFill>
                    <a:schemeClr val="bg1"/>
                  </a:solidFill>
                  <a:effectLst>
                    <a:outerShdw blurRad="38100" dist="38100" dir="2700000" algn="tl">
                      <a:srgbClr val="000000">
                        <a:alpha val="43137"/>
                      </a:srgbClr>
                    </a:outerShdw>
                  </a:effectLst>
                </a:rPr>
                <a:t>s. I d.C.</a:t>
              </a:r>
            </a:p>
          </p:txBody>
        </p:sp>
      </p:grpSp>
      <p:pic>
        <p:nvPicPr>
          <p:cNvPr id="12" name="Imagen 11">
            <a:extLst>
              <a:ext uri="{FF2B5EF4-FFF2-40B4-BE49-F238E27FC236}">
                <a16:creationId xmlns:a16="http://schemas.microsoft.com/office/drawing/2014/main" id="{A2D99404-846A-8EC0-25A7-96374616D6A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l="2728" r="2728"/>
          <a:stretch>
            <a:fillRect/>
          </a:stretch>
        </p:blipFill>
        <p:spPr>
          <a:xfrm>
            <a:off x="8953502" y="115083"/>
            <a:ext cx="3105149" cy="3284340"/>
          </a:xfrm>
          <a:prstGeom prst="roundRect">
            <a:avLst>
              <a:gd name="adj" fmla="val 25865"/>
            </a:avLst>
          </a:prstGeom>
          <a:solidFill>
            <a:srgbClr val="FFFFFF"/>
          </a:solidFill>
          <a:ln w="76200" cap="sq">
            <a:solidFill>
              <a:srgbClr val="97E0E7"/>
            </a:solidFill>
            <a:miter lim="800000"/>
          </a:ln>
          <a:effectLst/>
          <a:scene3d>
            <a:camera prst="orthographicFront"/>
            <a:lightRig rig="threePt" dir="t">
              <a:rot lat="0" lon="0" rev="2700000"/>
            </a:lightRig>
          </a:scene3d>
          <a:sp3d contourW="6350">
            <a:bevelT h="38100"/>
            <a:contourClr>
              <a:srgbClr val="C0C0C0"/>
            </a:contourClr>
          </a:sp3d>
        </p:spPr>
      </p:pic>
      <p:pic>
        <p:nvPicPr>
          <p:cNvPr id="24" name="Imagen 23">
            <a:extLst>
              <a:ext uri="{FF2B5EF4-FFF2-40B4-BE49-F238E27FC236}">
                <a16:creationId xmlns:a16="http://schemas.microsoft.com/office/drawing/2014/main" id="{ED85175F-D72D-3E58-C7C4-6B756F9DAE6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11447" y="4006586"/>
            <a:ext cx="575802" cy="312471"/>
          </a:xfrm>
          <a:prstGeom prst="rect">
            <a:avLst/>
          </a:prstGeom>
          <a:effectLst>
            <a:outerShdw blurRad="50800" dist="38100" dir="8100000" algn="tr" rotWithShape="0">
              <a:prstClr val="black">
                <a:alpha val="40000"/>
              </a:prstClr>
            </a:outerShdw>
          </a:effectLst>
        </p:spPr>
      </p:pic>
      <p:pic>
        <p:nvPicPr>
          <p:cNvPr id="28" name="Imagen 27">
            <a:extLst>
              <a:ext uri="{FF2B5EF4-FFF2-40B4-BE49-F238E27FC236}">
                <a16:creationId xmlns:a16="http://schemas.microsoft.com/office/drawing/2014/main" id="{4B05B51C-B866-16F7-0504-13C03CCBFC6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11447" y="4542033"/>
            <a:ext cx="575802" cy="312471"/>
          </a:xfrm>
          <a:prstGeom prst="rect">
            <a:avLst/>
          </a:prstGeom>
          <a:effectLst>
            <a:outerShdw blurRad="50800" dist="38100" dir="8100000" algn="tr" rotWithShape="0">
              <a:prstClr val="black">
                <a:alpha val="40000"/>
              </a:prstClr>
            </a:outerShdw>
          </a:effectLst>
        </p:spPr>
      </p:pic>
      <p:pic>
        <p:nvPicPr>
          <p:cNvPr id="30" name="Imagen 29">
            <a:extLst>
              <a:ext uri="{FF2B5EF4-FFF2-40B4-BE49-F238E27FC236}">
                <a16:creationId xmlns:a16="http://schemas.microsoft.com/office/drawing/2014/main" id="{EA0F9BB4-70B4-C0C9-B24A-75204C0670A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11447" y="5077480"/>
            <a:ext cx="575802" cy="312471"/>
          </a:xfrm>
          <a:prstGeom prst="rect">
            <a:avLst/>
          </a:prstGeom>
          <a:effectLst>
            <a:outerShdw blurRad="50800" dist="38100" dir="8100000" algn="tr" rotWithShape="0">
              <a:prstClr val="black">
                <a:alpha val="40000"/>
              </a:prstClr>
            </a:outerShdw>
          </a:effectLst>
        </p:spPr>
      </p:pic>
      <p:pic>
        <p:nvPicPr>
          <p:cNvPr id="32" name="Imagen 31">
            <a:extLst>
              <a:ext uri="{FF2B5EF4-FFF2-40B4-BE49-F238E27FC236}">
                <a16:creationId xmlns:a16="http://schemas.microsoft.com/office/drawing/2014/main" id="{F7D7BCA0-C991-9866-8F04-9DDC9DC3FDC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511447" y="5612927"/>
            <a:ext cx="575802" cy="312471"/>
          </a:xfrm>
          <a:prstGeom prst="rect">
            <a:avLst/>
          </a:prstGeom>
          <a:effectLst>
            <a:outerShdw blurRad="50800" dist="38100" dir="8100000" algn="tr" rotWithShape="0">
              <a:prstClr val="black">
                <a:alpha val="40000"/>
              </a:prstClr>
            </a:outerShdw>
          </a:effectLst>
        </p:spPr>
      </p:pic>
      <p:pic>
        <p:nvPicPr>
          <p:cNvPr id="34" name="Imagen 33">
            <a:extLst>
              <a:ext uri="{FF2B5EF4-FFF2-40B4-BE49-F238E27FC236}">
                <a16:creationId xmlns:a16="http://schemas.microsoft.com/office/drawing/2014/main" id="{C3585AEF-AF40-4A3F-A8EC-DC9F2D426BE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11447" y="6148374"/>
            <a:ext cx="575802" cy="312471"/>
          </a:xfrm>
          <a:prstGeom prst="rect">
            <a:avLst/>
          </a:prstGeom>
          <a:effectLst>
            <a:outerShdw blurRad="50800" dist="38100" dir="8100000" algn="tr" rotWithShape="0">
              <a:prstClr val="black">
                <a:alpha val="40000"/>
              </a:prstClr>
            </a:outerShdw>
          </a:effectLst>
        </p:spPr>
      </p:pic>
      <p:sp>
        <p:nvSpPr>
          <p:cNvPr id="8" name="CuadroTexto 7">
            <a:extLst>
              <a:ext uri="{FF2B5EF4-FFF2-40B4-BE49-F238E27FC236}">
                <a16:creationId xmlns:a16="http://schemas.microsoft.com/office/drawing/2014/main" id="{EEAB942B-6358-0783-E060-F23BC6139185}"/>
              </a:ext>
            </a:extLst>
          </p:cNvPr>
          <p:cNvSpPr txBox="1"/>
          <p:nvPr/>
        </p:nvSpPr>
        <p:spPr>
          <a:xfrm>
            <a:off x="147636" y="2515195"/>
            <a:ext cx="878681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¿Cómo fueron elegidos estos profetas? ¿Cómo respondieron ellos a su llamamiento profético?</a:t>
            </a:r>
          </a:p>
        </p:txBody>
      </p:sp>
      <p:sp>
        <p:nvSpPr>
          <p:cNvPr id="13" name="CuadroTexto 12">
            <a:extLst>
              <a:ext uri="{FF2B5EF4-FFF2-40B4-BE49-F238E27FC236}">
                <a16:creationId xmlns:a16="http://schemas.microsoft.com/office/drawing/2014/main" id="{B334970C-0060-345B-53DB-091058BED287}"/>
              </a:ext>
            </a:extLst>
          </p:cNvPr>
          <p:cNvSpPr txBox="1"/>
          <p:nvPr/>
        </p:nvSpPr>
        <p:spPr>
          <a:xfrm>
            <a:off x="147636" y="1514921"/>
            <a:ext cx="878681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En el intervalo, otros profetas fueron llamados para restaurar la comunión del pueblo con Dios y para mantener la expectativa mesiánica. Algunos anunciaron incluso el momento exacto de la llegada del Mesías.</a:t>
            </a:r>
          </a:p>
        </p:txBody>
      </p:sp>
      <p:sp>
        <p:nvSpPr>
          <p:cNvPr id="15" name="CuadroTexto 14">
            <a:extLst>
              <a:ext uri="{FF2B5EF4-FFF2-40B4-BE49-F238E27FC236}">
                <a16:creationId xmlns:a16="http://schemas.microsoft.com/office/drawing/2014/main" id="{401269AB-DAD8-8671-3EE2-BFC929FE6841}"/>
              </a:ext>
            </a:extLst>
          </p:cNvPr>
          <p:cNvSpPr txBox="1"/>
          <p:nvPr/>
        </p:nvSpPr>
        <p:spPr>
          <a:xfrm>
            <a:off x="147636" y="820181"/>
            <a:ext cx="88011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primero anunció el pacto a través de la “simiente”. El segundo anunció la llegada de la “simiente” (Jesús), que cumpliría el pacto prometido.</a:t>
            </a:r>
          </a:p>
        </p:txBody>
      </p:sp>
    </p:spTree>
    <p:extLst>
      <p:ext uri="{BB962C8B-B14F-4D97-AF65-F5344CB8AC3E}">
        <p14:creationId xmlns:p14="http://schemas.microsoft.com/office/powerpoint/2010/main" val="2513429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9" presetClass="entr" presetSubtype="0" decel="10000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 calcmode="lin" valueType="num">
                                      <p:cBhvr>
                                        <p:cTn id="19" dur="500" fill="hold"/>
                                        <p:tgtEl>
                                          <p:spTgt spid="12"/>
                                        </p:tgtEl>
                                        <p:attrNameLst>
                                          <p:attrName>style.rotation</p:attrName>
                                        </p:attrNameLst>
                                      </p:cBhvr>
                                      <p:tavLst>
                                        <p:tav tm="0">
                                          <p:val>
                                            <p:fltVal val="360"/>
                                          </p:val>
                                        </p:tav>
                                        <p:tav tm="100000">
                                          <p:val>
                                            <p:fltVal val="0"/>
                                          </p:val>
                                        </p:tav>
                                      </p:tavLst>
                                    </p:anim>
                                    <p:animEffect transition="in" filter="fade">
                                      <p:cBhvr>
                                        <p:cTn id="20" dur="500"/>
                                        <p:tgtEl>
                                          <p:spTgt spid="12"/>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7" presetClass="entr" presetSubtype="8"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ppt_x</p:attrName>
                                        </p:attrNameLst>
                                      </p:cBhvr>
                                      <p:tavLst>
                                        <p:tav tm="0">
                                          <p:val>
                                            <p:strVal val="#ppt_x-#ppt_w/2"/>
                                          </p:val>
                                        </p:tav>
                                        <p:tav tm="100000">
                                          <p:val>
                                            <p:strVal val="#ppt_x"/>
                                          </p:val>
                                        </p:tav>
                                      </p:tavLst>
                                    </p:anim>
                                    <p:anim calcmode="lin" valueType="num">
                                      <p:cBhvr>
                                        <p:cTn id="40" dur="500" fill="hold"/>
                                        <p:tgtEl>
                                          <p:spTgt spid="24"/>
                                        </p:tgtEl>
                                        <p:attrNameLst>
                                          <p:attrName>ppt_y</p:attrName>
                                        </p:attrNameLst>
                                      </p:cBhvr>
                                      <p:tavLst>
                                        <p:tav tm="0">
                                          <p:val>
                                            <p:strVal val="#ppt_y"/>
                                          </p:val>
                                        </p:tav>
                                        <p:tav tm="100000">
                                          <p:val>
                                            <p:strVal val="#ppt_y"/>
                                          </p:val>
                                        </p:tav>
                                      </p:tavLst>
                                    </p:anim>
                                    <p:anim calcmode="lin" valueType="num">
                                      <p:cBhvr>
                                        <p:cTn id="41" dur="500" fill="hold"/>
                                        <p:tgtEl>
                                          <p:spTgt spid="24"/>
                                        </p:tgtEl>
                                        <p:attrNameLst>
                                          <p:attrName>ppt_w</p:attrName>
                                        </p:attrNameLst>
                                      </p:cBhvr>
                                      <p:tavLst>
                                        <p:tav tm="0">
                                          <p:val>
                                            <p:fltVal val="0"/>
                                          </p:val>
                                        </p:tav>
                                        <p:tav tm="100000">
                                          <p:val>
                                            <p:strVal val="#ppt_w"/>
                                          </p:val>
                                        </p:tav>
                                      </p:tavLst>
                                    </p:anim>
                                    <p:anim calcmode="lin" valueType="num">
                                      <p:cBhvr>
                                        <p:cTn id="42" dur="500" fill="hold"/>
                                        <p:tgtEl>
                                          <p:spTgt spid="24"/>
                                        </p:tgtEl>
                                        <p:attrNameLst>
                                          <p:attrName>ppt_h</p:attrName>
                                        </p:attrNameLst>
                                      </p:cBhvr>
                                      <p:tavLst>
                                        <p:tav tm="0">
                                          <p:val>
                                            <p:strVal val="#ppt_h"/>
                                          </p:val>
                                        </p:tav>
                                        <p:tav tm="100000">
                                          <p:val>
                                            <p:strVal val="#ppt_h"/>
                                          </p:val>
                                        </p:tav>
                                      </p:tavLst>
                                    </p:anim>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txEl>
                                              <p:pRg st="0" end="0"/>
                                            </p:txEl>
                                          </p:spTgt>
                                        </p:tgtEl>
                                        <p:attrNameLst>
                                          <p:attrName>style.visibility</p:attrName>
                                        </p:attrNameLst>
                                      </p:cBhvr>
                                      <p:to>
                                        <p:strVal val="visible"/>
                                      </p:to>
                                    </p:set>
                                    <p:animEffect transition="in" filter="wipe(left)">
                                      <p:cBhvr>
                                        <p:cTn id="46" dur="500"/>
                                        <p:tgtEl>
                                          <p:spTgt spid="2">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7" presetClass="entr" presetSubtype="8" fill="hold" nodeType="click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p:cTn id="51" dur="500" fill="hold"/>
                                        <p:tgtEl>
                                          <p:spTgt spid="28"/>
                                        </p:tgtEl>
                                        <p:attrNameLst>
                                          <p:attrName>ppt_x</p:attrName>
                                        </p:attrNameLst>
                                      </p:cBhvr>
                                      <p:tavLst>
                                        <p:tav tm="0">
                                          <p:val>
                                            <p:strVal val="#ppt_x-#ppt_w/2"/>
                                          </p:val>
                                        </p:tav>
                                        <p:tav tm="100000">
                                          <p:val>
                                            <p:strVal val="#ppt_x"/>
                                          </p:val>
                                        </p:tav>
                                      </p:tavLst>
                                    </p:anim>
                                    <p:anim calcmode="lin" valueType="num">
                                      <p:cBhvr>
                                        <p:cTn id="52" dur="500" fill="hold"/>
                                        <p:tgtEl>
                                          <p:spTgt spid="28"/>
                                        </p:tgtEl>
                                        <p:attrNameLst>
                                          <p:attrName>ppt_y</p:attrName>
                                        </p:attrNameLst>
                                      </p:cBhvr>
                                      <p:tavLst>
                                        <p:tav tm="0">
                                          <p:val>
                                            <p:strVal val="#ppt_y"/>
                                          </p:val>
                                        </p:tav>
                                        <p:tav tm="100000">
                                          <p:val>
                                            <p:strVal val="#ppt_y"/>
                                          </p:val>
                                        </p:tav>
                                      </p:tavLst>
                                    </p:anim>
                                    <p:anim calcmode="lin" valueType="num">
                                      <p:cBhvr>
                                        <p:cTn id="53" dur="500" fill="hold"/>
                                        <p:tgtEl>
                                          <p:spTgt spid="28"/>
                                        </p:tgtEl>
                                        <p:attrNameLst>
                                          <p:attrName>ppt_w</p:attrName>
                                        </p:attrNameLst>
                                      </p:cBhvr>
                                      <p:tavLst>
                                        <p:tav tm="0">
                                          <p:val>
                                            <p:fltVal val="0"/>
                                          </p:val>
                                        </p:tav>
                                        <p:tav tm="100000">
                                          <p:val>
                                            <p:strVal val="#ppt_w"/>
                                          </p:val>
                                        </p:tav>
                                      </p:tavLst>
                                    </p:anim>
                                    <p:anim calcmode="lin" valueType="num">
                                      <p:cBhvr>
                                        <p:cTn id="54" dur="500" fill="hold"/>
                                        <p:tgtEl>
                                          <p:spTgt spid="28"/>
                                        </p:tgtEl>
                                        <p:attrNameLst>
                                          <p:attrName>ppt_h</p:attrName>
                                        </p:attrNameLst>
                                      </p:cBhvr>
                                      <p:tavLst>
                                        <p:tav tm="0">
                                          <p:val>
                                            <p:strVal val="#ppt_h"/>
                                          </p:val>
                                        </p:tav>
                                        <p:tav tm="100000">
                                          <p:val>
                                            <p:strVal val="#ppt_h"/>
                                          </p:val>
                                        </p:tav>
                                      </p:tavLst>
                                    </p:anim>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txEl>
                                              <p:pRg st="1" end="1"/>
                                            </p:txEl>
                                          </p:spTgt>
                                        </p:tgtEl>
                                        <p:attrNameLst>
                                          <p:attrName>style.visibility</p:attrName>
                                        </p:attrNameLst>
                                      </p:cBhvr>
                                      <p:to>
                                        <p:strVal val="visible"/>
                                      </p:to>
                                    </p:set>
                                    <p:animEffect transition="in" filter="wipe(left)">
                                      <p:cBhvr>
                                        <p:cTn id="58" dur="500"/>
                                        <p:tgtEl>
                                          <p:spTgt spid="2">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7" presetClass="entr" presetSubtype="8" fill="hold" nodeType="click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p:cTn id="63" dur="500" fill="hold"/>
                                        <p:tgtEl>
                                          <p:spTgt spid="30"/>
                                        </p:tgtEl>
                                        <p:attrNameLst>
                                          <p:attrName>ppt_x</p:attrName>
                                        </p:attrNameLst>
                                      </p:cBhvr>
                                      <p:tavLst>
                                        <p:tav tm="0">
                                          <p:val>
                                            <p:strVal val="#ppt_x-#ppt_w/2"/>
                                          </p:val>
                                        </p:tav>
                                        <p:tav tm="100000">
                                          <p:val>
                                            <p:strVal val="#ppt_x"/>
                                          </p:val>
                                        </p:tav>
                                      </p:tavLst>
                                    </p:anim>
                                    <p:anim calcmode="lin" valueType="num">
                                      <p:cBhvr>
                                        <p:cTn id="64" dur="500" fill="hold"/>
                                        <p:tgtEl>
                                          <p:spTgt spid="30"/>
                                        </p:tgtEl>
                                        <p:attrNameLst>
                                          <p:attrName>ppt_y</p:attrName>
                                        </p:attrNameLst>
                                      </p:cBhvr>
                                      <p:tavLst>
                                        <p:tav tm="0">
                                          <p:val>
                                            <p:strVal val="#ppt_y"/>
                                          </p:val>
                                        </p:tav>
                                        <p:tav tm="100000">
                                          <p:val>
                                            <p:strVal val="#ppt_y"/>
                                          </p:val>
                                        </p:tav>
                                      </p:tavLst>
                                    </p:anim>
                                    <p:anim calcmode="lin" valueType="num">
                                      <p:cBhvr>
                                        <p:cTn id="65" dur="500" fill="hold"/>
                                        <p:tgtEl>
                                          <p:spTgt spid="30"/>
                                        </p:tgtEl>
                                        <p:attrNameLst>
                                          <p:attrName>ppt_w</p:attrName>
                                        </p:attrNameLst>
                                      </p:cBhvr>
                                      <p:tavLst>
                                        <p:tav tm="0">
                                          <p:val>
                                            <p:fltVal val="0"/>
                                          </p:val>
                                        </p:tav>
                                        <p:tav tm="100000">
                                          <p:val>
                                            <p:strVal val="#ppt_w"/>
                                          </p:val>
                                        </p:tav>
                                      </p:tavLst>
                                    </p:anim>
                                    <p:anim calcmode="lin" valueType="num">
                                      <p:cBhvr>
                                        <p:cTn id="66" dur="500" fill="hold"/>
                                        <p:tgtEl>
                                          <p:spTgt spid="30"/>
                                        </p:tgtEl>
                                        <p:attrNameLst>
                                          <p:attrName>ppt_h</p:attrName>
                                        </p:attrNameLst>
                                      </p:cBhvr>
                                      <p:tavLst>
                                        <p:tav tm="0">
                                          <p:val>
                                            <p:strVal val="#ppt_h"/>
                                          </p:val>
                                        </p:tav>
                                        <p:tav tm="100000">
                                          <p:val>
                                            <p:strVal val="#ppt_h"/>
                                          </p:val>
                                        </p:tav>
                                      </p:tavLst>
                                    </p:anim>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2">
                                            <p:txEl>
                                              <p:pRg st="2" end="2"/>
                                            </p:txEl>
                                          </p:spTgt>
                                        </p:tgtEl>
                                        <p:attrNameLst>
                                          <p:attrName>style.visibility</p:attrName>
                                        </p:attrNameLst>
                                      </p:cBhvr>
                                      <p:to>
                                        <p:strVal val="visible"/>
                                      </p:to>
                                    </p:set>
                                    <p:animEffect transition="in" filter="wipe(left)">
                                      <p:cBhvr>
                                        <p:cTn id="70" dur="500"/>
                                        <p:tgtEl>
                                          <p:spTgt spid="2">
                                            <p:txEl>
                                              <p:pRg st="2" end="2"/>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7" presetClass="entr" presetSubtype="8" fill="hold" nodeType="clickEffect">
                                  <p:stCondLst>
                                    <p:cond delay="0"/>
                                  </p:stCondLst>
                                  <p:childTnLst>
                                    <p:set>
                                      <p:cBhvr>
                                        <p:cTn id="74" dur="1" fill="hold">
                                          <p:stCondLst>
                                            <p:cond delay="0"/>
                                          </p:stCondLst>
                                        </p:cTn>
                                        <p:tgtEl>
                                          <p:spTgt spid="32"/>
                                        </p:tgtEl>
                                        <p:attrNameLst>
                                          <p:attrName>style.visibility</p:attrName>
                                        </p:attrNameLst>
                                      </p:cBhvr>
                                      <p:to>
                                        <p:strVal val="visible"/>
                                      </p:to>
                                    </p:set>
                                    <p:anim calcmode="lin" valueType="num">
                                      <p:cBhvr>
                                        <p:cTn id="75" dur="500" fill="hold"/>
                                        <p:tgtEl>
                                          <p:spTgt spid="32"/>
                                        </p:tgtEl>
                                        <p:attrNameLst>
                                          <p:attrName>ppt_x</p:attrName>
                                        </p:attrNameLst>
                                      </p:cBhvr>
                                      <p:tavLst>
                                        <p:tav tm="0">
                                          <p:val>
                                            <p:strVal val="#ppt_x-#ppt_w/2"/>
                                          </p:val>
                                        </p:tav>
                                        <p:tav tm="100000">
                                          <p:val>
                                            <p:strVal val="#ppt_x"/>
                                          </p:val>
                                        </p:tav>
                                      </p:tavLst>
                                    </p:anim>
                                    <p:anim calcmode="lin" valueType="num">
                                      <p:cBhvr>
                                        <p:cTn id="76" dur="500" fill="hold"/>
                                        <p:tgtEl>
                                          <p:spTgt spid="32"/>
                                        </p:tgtEl>
                                        <p:attrNameLst>
                                          <p:attrName>ppt_y</p:attrName>
                                        </p:attrNameLst>
                                      </p:cBhvr>
                                      <p:tavLst>
                                        <p:tav tm="0">
                                          <p:val>
                                            <p:strVal val="#ppt_y"/>
                                          </p:val>
                                        </p:tav>
                                        <p:tav tm="100000">
                                          <p:val>
                                            <p:strVal val="#ppt_y"/>
                                          </p:val>
                                        </p:tav>
                                      </p:tavLst>
                                    </p:anim>
                                    <p:anim calcmode="lin" valueType="num">
                                      <p:cBhvr>
                                        <p:cTn id="77" dur="500" fill="hold"/>
                                        <p:tgtEl>
                                          <p:spTgt spid="32"/>
                                        </p:tgtEl>
                                        <p:attrNameLst>
                                          <p:attrName>ppt_w</p:attrName>
                                        </p:attrNameLst>
                                      </p:cBhvr>
                                      <p:tavLst>
                                        <p:tav tm="0">
                                          <p:val>
                                            <p:fltVal val="0"/>
                                          </p:val>
                                        </p:tav>
                                        <p:tav tm="100000">
                                          <p:val>
                                            <p:strVal val="#ppt_w"/>
                                          </p:val>
                                        </p:tav>
                                      </p:tavLst>
                                    </p:anim>
                                    <p:anim calcmode="lin" valueType="num">
                                      <p:cBhvr>
                                        <p:cTn id="78" dur="500" fill="hold"/>
                                        <p:tgtEl>
                                          <p:spTgt spid="32"/>
                                        </p:tgtEl>
                                        <p:attrNameLst>
                                          <p:attrName>ppt_h</p:attrName>
                                        </p:attrNameLst>
                                      </p:cBhvr>
                                      <p:tavLst>
                                        <p:tav tm="0">
                                          <p:val>
                                            <p:strVal val="#ppt_h"/>
                                          </p:val>
                                        </p:tav>
                                        <p:tav tm="100000">
                                          <p:val>
                                            <p:strVal val="#ppt_h"/>
                                          </p:val>
                                        </p:tav>
                                      </p:tavLst>
                                    </p:anim>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txEl>
                                              <p:pRg st="3" end="3"/>
                                            </p:txEl>
                                          </p:spTgt>
                                        </p:tgtEl>
                                        <p:attrNameLst>
                                          <p:attrName>style.visibility</p:attrName>
                                        </p:attrNameLst>
                                      </p:cBhvr>
                                      <p:to>
                                        <p:strVal val="visible"/>
                                      </p:to>
                                    </p:set>
                                    <p:animEffect transition="in" filter="wipe(left)">
                                      <p:cBhvr>
                                        <p:cTn id="82" dur="500"/>
                                        <p:tgtEl>
                                          <p:spTgt spid="2">
                                            <p:txEl>
                                              <p:pRg st="3" end="3"/>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7" presetClass="entr" presetSubtype="8" fill="hold" nodeType="clickEffect">
                                  <p:stCondLst>
                                    <p:cond delay="0"/>
                                  </p:stCondLst>
                                  <p:childTnLst>
                                    <p:set>
                                      <p:cBhvr>
                                        <p:cTn id="86" dur="1" fill="hold">
                                          <p:stCondLst>
                                            <p:cond delay="0"/>
                                          </p:stCondLst>
                                        </p:cTn>
                                        <p:tgtEl>
                                          <p:spTgt spid="34"/>
                                        </p:tgtEl>
                                        <p:attrNameLst>
                                          <p:attrName>style.visibility</p:attrName>
                                        </p:attrNameLst>
                                      </p:cBhvr>
                                      <p:to>
                                        <p:strVal val="visible"/>
                                      </p:to>
                                    </p:set>
                                    <p:anim calcmode="lin" valueType="num">
                                      <p:cBhvr>
                                        <p:cTn id="87" dur="500" fill="hold"/>
                                        <p:tgtEl>
                                          <p:spTgt spid="34"/>
                                        </p:tgtEl>
                                        <p:attrNameLst>
                                          <p:attrName>ppt_x</p:attrName>
                                        </p:attrNameLst>
                                      </p:cBhvr>
                                      <p:tavLst>
                                        <p:tav tm="0">
                                          <p:val>
                                            <p:strVal val="#ppt_x-#ppt_w/2"/>
                                          </p:val>
                                        </p:tav>
                                        <p:tav tm="100000">
                                          <p:val>
                                            <p:strVal val="#ppt_x"/>
                                          </p:val>
                                        </p:tav>
                                      </p:tavLst>
                                    </p:anim>
                                    <p:anim calcmode="lin" valueType="num">
                                      <p:cBhvr>
                                        <p:cTn id="88" dur="500" fill="hold"/>
                                        <p:tgtEl>
                                          <p:spTgt spid="34"/>
                                        </p:tgtEl>
                                        <p:attrNameLst>
                                          <p:attrName>ppt_y</p:attrName>
                                        </p:attrNameLst>
                                      </p:cBhvr>
                                      <p:tavLst>
                                        <p:tav tm="0">
                                          <p:val>
                                            <p:strVal val="#ppt_y"/>
                                          </p:val>
                                        </p:tav>
                                        <p:tav tm="100000">
                                          <p:val>
                                            <p:strVal val="#ppt_y"/>
                                          </p:val>
                                        </p:tav>
                                      </p:tavLst>
                                    </p:anim>
                                    <p:anim calcmode="lin" valueType="num">
                                      <p:cBhvr>
                                        <p:cTn id="89" dur="500" fill="hold"/>
                                        <p:tgtEl>
                                          <p:spTgt spid="34"/>
                                        </p:tgtEl>
                                        <p:attrNameLst>
                                          <p:attrName>ppt_w</p:attrName>
                                        </p:attrNameLst>
                                      </p:cBhvr>
                                      <p:tavLst>
                                        <p:tav tm="0">
                                          <p:val>
                                            <p:fltVal val="0"/>
                                          </p:val>
                                        </p:tav>
                                        <p:tav tm="100000">
                                          <p:val>
                                            <p:strVal val="#ppt_w"/>
                                          </p:val>
                                        </p:tav>
                                      </p:tavLst>
                                    </p:anim>
                                    <p:anim calcmode="lin" valueType="num">
                                      <p:cBhvr>
                                        <p:cTn id="90" dur="500" fill="hold"/>
                                        <p:tgtEl>
                                          <p:spTgt spid="34"/>
                                        </p:tgtEl>
                                        <p:attrNameLst>
                                          <p:attrName>ppt_h</p:attrName>
                                        </p:attrNameLst>
                                      </p:cBhvr>
                                      <p:tavLst>
                                        <p:tav tm="0">
                                          <p:val>
                                            <p:strVal val="#ppt_h"/>
                                          </p:val>
                                        </p:tav>
                                        <p:tav tm="100000">
                                          <p:val>
                                            <p:strVal val="#ppt_h"/>
                                          </p:val>
                                        </p:tav>
                                      </p:tavLst>
                                    </p:anim>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txEl>
                                              <p:pRg st="4" end="4"/>
                                            </p:txEl>
                                          </p:spTgt>
                                        </p:tgtEl>
                                        <p:attrNameLst>
                                          <p:attrName>style.visibility</p:attrName>
                                        </p:attrNameLst>
                                      </p:cBhvr>
                                      <p:to>
                                        <p:strVal val="visible"/>
                                      </p:to>
                                    </p:set>
                                    <p:animEffect transition="in" filter="wipe(left)">
                                      <p:cBhvr>
                                        <p:cTn id="94"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8" grpId="0"/>
      <p:bldP spid="13"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1000"/>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D66FF59A-42F0-7411-ADEE-0DCA30C67063}"/>
              </a:ext>
            </a:extLst>
          </p:cNvPr>
          <p:cNvSpPr>
            <a:spLocks noGrp="1" noRot="1" noMove="1" noResize="1" noEditPoints="1" noAdjustHandles="1" noChangeArrowheads="1" noChangeShapeType="1"/>
          </p:cNvSpPr>
          <p:nvPr/>
        </p:nvSpPr>
        <p:spPr>
          <a:xfrm>
            <a:off x="0" y="0"/>
            <a:ext cx="12191999" cy="1339572"/>
          </a:xfrm>
          <a:prstGeom prst="rect">
            <a:avLst/>
          </a:prstGeom>
          <a:blipFill dpi="0"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a:stretch>
              <a:fillRect b="-130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3C962E1-9604-EEE1-8252-3A680A5227C3}"/>
              </a:ext>
            </a:extLst>
          </p:cNvPr>
          <p:cNvSpPr txBox="1"/>
          <p:nvPr/>
        </p:nvSpPr>
        <p:spPr>
          <a:xfrm>
            <a:off x="0" y="0"/>
            <a:ext cx="12191999" cy="769441"/>
          </a:xfrm>
          <a:prstGeom prst="rect">
            <a:avLst/>
          </a:prstGeom>
          <a:noFill/>
        </p:spPr>
        <p:txBody>
          <a:bodyPr wrap="square">
            <a:spAutoFit/>
            <a:scene3d>
              <a:camera prst="orthographicFront"/>
              <a:lightRig rig="sunset" dir="t"/>
            </a:scene3d>
            <a:sp3d extrusionH="57150" prstMaterial="matte">
              <a:bevelT w="63500" h="12700" prst="angle"/>
              <a:contourClr>
                <a:schemeClr val="bg1">
                  <a:lumMod val="65000"/>
                </a:schemeClr>
              </a:contourClr>
            </a:sp3d>
          </a:bodyPr>
          <a:lstStyle/>
          <a:p>
            <a:pPr algn="ctr"/>
            <a:r>
              <a:rPr lang="es-ES" sz="4400" b="1" spc="300" dirty="0">
                <a:ln/>
                <a:solidFill>
                  <a:schemeClr val="accent3"/>
                </a:solidFill>
                <a:effectLst>
                  <a:outerShdw blurRad="50800" dist="63500" dir="13320000" algn="ctr" rotWithShape="0">
                    <a:schemeClr val="bg1"/>
                  </a:outerShdw>
                </a:effectLst>
              </a:rPr>
              <a:t>ABRAHAM: EL PROFETA DEL PACTO</a:t>
            </a:r>
          </a:p>
        </p:txBody>
      </p:sp>
      <p:sp>
        <p:nvSpPr>
          <p:cNvPr id="4" name="CuadroTexto 3">
            <a:extLst>
              <a:ext uri="{FF2B5EF4-FFF2-40B4-BE49-F238E27FC236}">
                <a16:creationId xmlns:a16="http://schemas.microsoft.com/office/drawing/2014/main" id="{93C06E67-4FC6-0C7E-6F02-A29FAD02842F}"/>
              </a:ext>
            </a:extLst>
          </p:cNvPr>
          <p:cNvSpPr txBox="1"/>
          <p:nvPr/>
        </p:nvSpPr>
        <p:spPr>
          <a:xfrm>
            <a:off x="1352549" y="693241"/>
            <a:ext cx="94869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“El SEÑOR le dijo a Abram: «Deja tu tierra, tus parientes y la casa de tu padre, y vete a la tierra que te mostraré»” </a:t>
            </a:r>
            <a:r>
              <a:rPr lang="es-ES" sz="1400" b="1" dirty="0">
                <a:solidFill>
                  <a:schemeClr val="accent1">
                    <a:lumMod val="75000"/>
                  </a:schemeClr>
                </a:solidFill>
                <a:latin typeface="Comic Sans MS" panose="030F0702030302020204" pitchFamily="66" charset="0"/>
              </a:rPr>
              <a:t>(Génesis 12:1 </a:t>
            </a:r>
            <a:r>
              <a:rPr lang="es-ES" sz="1100" b="1" dirty="0" err="1">
                <a:solidFill>
                  <a:schemeClr val="accent1">
                    <a:lumMod val="75000"/>
                  </a:schemeClr>
                </a:solidFill>
                <a:latin typeface="Comic Sans MS" panose="030F0702030302020204" pitchFamily="66" charset="0"/>
              </a:rPr>
              <a:t>NVI</a:t>
            </a:r>
            <a:r>
              <a:rPr lang="es-ES" sz="1400" b="1" dirty="0">
                <a:solidFill>
                  <a:schemeClr val="accent1">
                    <a:lumMod val="75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710156E6-405B-AC44-F786-BD81D2E03F93}"/>
              </a:ext>
            </a:extLst>
          </p:cNvPr>
          <p:cNvSpPr txBox="1"/>
          <p:nvPr/>
        </p:nvSpPr>
        <p:spPr>
          <a:xfrm>
            <a:off x="186089" y="1462682"/>
            <a:ext cx="6474593" cy="1323439"/>
          </a:xfrm>
          <a:prstGeom prst="rect">
            <a:avLst/>
          </a:prstGeom>
          <a:noFill/>
        </p:spPr>
        <p:txBody>
          <a:bodyPr wrap="square" rtlCol="0">
            <a:spAutoFit/>
          </a:bodyPr>
          <a:lstStyle/>
          <a:p>
            <a:pPr>
              <a:spcBef>
                <a:spcPts val="600"/>
              </a:spcBef>
            </a:pPr>
            <a:r>
              <a:rPr lang="es-ES" sz="2000" b="1" dirty="0"/>
              <a:t>Abraham es la primera persona llamada “profeta” (</a:t>
            </a:r>
            <a:r>
              <a:rPr lang="es-ES" sz="2000" b="1" dirty="0" err="1"/>
              <a:t>Gn</a:t>
            </a:r>
            <a:r>
              <a:rPr lang="es-ES" sz="2000" b="1" dirty="0"/>
              <a:t>. 20:7). Fue llamado directamente por Dios, y se le pidió que abandonase la idolatría e inmoralidad que le rodeaba para ir a un lugar desconocido (</a:t>
            </a:r>
            <a:r>
              <a:rPr lang="es-ES" sz="2000" b="1" dirty="0" err="1"/>
              <a:t>Gn</a:t>
            </a:r>
            <a:r>
              <a:rPr lang="es-ES" sz="2000" b="1" dirty="0"/>
              <a:t>. 12:1).</a:t>
            </a:r>
          </a:p>
        </p:txBody>
      </p:sp>
      <p:pic>
        <p:nvPicPr>
          <p:cNvPr id="6" name="Imagen 5">
            <a:extLst>
              <a:ext uri="{FF2B5EF4-FFF2-40B4-BE49-F238E27FC236}">
                <a16:creationId xmlns:a16="http://schemas.microsoft.com/office/drawing/2014/main" id="{F5831ECF-C63C-0EA9-D4E1-EFE0AC7504B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3078" r="3078"/>
          <a:stretch>
            <a:fillRect/>
          </a:stretch>
        </p:blipFill>
        <p:spPr>
          <a:xfrm>
            <a:off x="6660682" y="1482560"/>
            <a:ext cx="5380522" cy="3200064"/>
          </a:xfrm>
          <a:prstGeom prst="rect">
            <a:avLst/>
          </a:prstGeom>
          <a:ln w="76200" cap="rnd">
            <a:solidFill>
              <a:srgbClr val="9B2152"/>
            </a:solidFill>
          </a:ln>
          <a:effectLst/>
          <a:scene3d>
            <a:camera prst="orthographicFront"/>
            <a:lightRig rig="twoPt" dir="t">
              <a:rot lat="0" lon="0" rev="7800000"/>
            </a:lightRig>
          </a:scene3d>
          <a:sp3d contourW="6350">
            <a:bevelT w="50800" h="16510"/>
            <a:contourClr>
              <a:srgbClr val="C0C0C0"/>
            </a:contourClr>
          </a:sp3d>
        </p:spPr>
      </p:pic>
      <p:sp>
        <p:nvSpPr>
          <p:cNvPr id="8" name="CuadroTexto 7">
            <a:extLst>
              <a:ext uri="{FF2B5EF4-FFF2-40B4-BE49-F238E27FC236}">
                <a16:creationId xmlns:a16="http://schemas.microsoft.com/office/drawing/2014/main" id="{B8CFCE36-2A12-2FE3-8B2D-45E7B8D06A51}"/>
              </a:ext>
            </a:extLst>
          </p:cNvPr>
          <p:cNvSpPr txBox="1"/>
          <p:nvPr/>
        </p:nvSpPr>
        <p:spPr>
          <a:xfrm>
            <a:off x="4612071" y="4838186"/>
            <a:ext cx="7579930" cy="1015663"/>
          </a:xfrm>
          <a:prstGeom prst="rect">
            <a:avLst/>
          </a:prstGeom>
          <a:noFill/>
        </p:spPr>
        <p:txBody>
          <a:bodyPr wrap="square">
            <a:spAutoFit/>
          </a:bodyPr>
          <a:lstStyle/>
          <a:p>
            <a:pPr>
              <a:spcBef>
                <a:spcPts val="600"/>
              </a:spcBef>
            </a:pPr>
            <a:r>
              <a:rPr lang="es-ES" sz="2000" b="1" dirty="0"/>
              <a:t>¿Cómo respondió al llamado? “Por la fe Abraham, siendo llamado, obedeció para salir al lugar que había de recibir como herencia; y salió sin saber a dónde iba” (Hebreos 11:8).</a:t>
            </a:r>
          </a:p>
        </p:txBody>
      </p:sp>
      <p:pic>
        <p:nvPicPr>
          <p:cNvPr id="10" name="Imagen 9">
            <a:extLst>
              <a:ext uri="{FF2B5EF4-FFF2-40B4-BE49-F238E27FC236}">
                <a16:creationId xmlns:a16="http://schemas.microsoft.com/office/drawing/2014/main" id="{39FE4A0F-DAF0-E020-2D94-C3D72C09442D}"/>
              </a:ext>
            </a:extLst>
          </p:cNvPr>
          <p:cNvPicPr>
            <a:picLocks noChangeAspect="1"/>
          </p:cNvPicPr>
          <p:nvPr/>
        </p:nvPicPr>
        <p:blipFill>
          <a:blip r:embed="rId6" cstate="screen">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tretch>
            <a:fillRect/>
          </a:stretch>
        </p:blipFill>
        <p:spPr>
          <a:xfrm>
            <a:off x="216734" y="4217282"/>
            <a:ext cx="4164252" cy="2342392"/>
          </a:xfrm>
          <a:prstGeom prst="rect">
            <a:avLst/>
          </a:prstGeom>
          <a:solidFill>
            <a:srgbClr val="FFFFFF">
              <a:shade val="85000"/>
            </a:srgbClr>
          </a:solidFill>
          <a:ln w="57150" cap="sq">
            <a:solidFill>
              <a:schemeClr val="accent4"/>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Imagen 12">
            <a:extLst>
              <a:ext uri="{FF2B5EF4-FFF2-40B4-BE49-F238E27FC236}">
                <a16:creationId xmlns:a16="http://schemas.microsoft.com/office/drawing/2014/main" id="{57878709-DE47-5392-DFE4-A06066110BCD}"/>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369" t="7602" r="369" b="13648"/>
          <a:stretch>
            <a:fillRect/>
          </a:stretch>
        </p:blipFill>
        <p:spPr>
          <a:xfrm>
            <a:off x="4781551" y="3807517"/>
            <a:ext cx="1676400" cy="992569"/>
          </a:xfrm>
          <a:prstGeom prst="rect">
            <a:avLst/>
          </a:prstGeom>
          <a:ln w="38100" cap="sq">
            <a:solidFill>
              <a:schemeClr val="accent1">
                <a:lumMod val="75000"/>
              </a:schemeClr>
            </a:solidFill>
            <a:prstDash val="solid"/>
            <a:miter lim="800000"/>
          </a:ln>
          <a:effectLst>
            <a:outerShdw blurRad="63500" sx="102000" sy="102000" algn="ctr" rotWithShape="0">
              <a:prstClr val="black">
                <a:alpha val="40000"/>
              </a:prstClr>
            </a:outerShdw>
          </a:effectLst>
        </p:spPr>
      </p:pic>
      <p:sp>
        <p:nvSpPr>
          <p:cNvPr id="7" name="CuadroTexto 6">
            <a:extLst>
              <a:ext uri="{FF2B5EF4-FFF2-40B4-BE49-F238E27FC236}">
                <a16:creationId xmlns:a16="http://schemas.microsoft.com/office/drawing/2014/main" id="{5D61127E-3883-34DD-CB71-B346CB650315}"/>
              </a:ext>
            </a:extLst>
          </p:cNvPr>
          <p:cNvSpPr txBox="1"/>
          <p:nvPr/>
        </p:nvSpPr>
        <p:spPr>
          <a:xfrm>
            <a:off x="186088" y="2786121"/>
            <a:ext cx="638616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Junto al llamamiento había varias promesas. Tendría la bendición de Dios, sería engrandecido y, a través de él, la bendición llegaría a “todas las familias de la tierra”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Gn</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12:2-3).</a:t>
            </a:r>
          </a:p>
        </p:txBody>
      </p:sp>
      <p:sp>
        <p:nvSpPr>
          <p:cNvPr id="12" name="CuadroTexto 11">
            <a:extLst>
              <a:ext uri="{FF2B5EF4-FFF2-40B4-BE49-F238E27FC236}">
                <a16:creationId xmlns:a16="http://schemas.microsoft.com/office/drawing/2014/main" id="{AB7F38F9-D064-3471-9F7C-362116C791FD}"/>
              </a:ext>
            </a:extLst>
          </p:cNvPr>
          <p:cNvSpPr txBox="1"/>
          <p:nvPr/>
        </p:nvSpPr>
        <p:spPr>
          <a:xfrm>
            <a:off x="4612070" y="5853849"/>
            <a:ext cx="757992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Como profeta, Abraham no fue llamado para anunciar una catástrofe inminente, sino para dar a conocer al Dios verdadero y para revelar la promesa de la salvación por medio del Mesías.</a:t>
            </a:r>
          </a:p>
        </p:txBody>
      </p:sp>
    </p:spTree>
    <p:extLst>
      <p:ext uri="{BB962C8B-B14F-4D97-AF65-F5344CB8AC3E}">
        <p14:creationId xmlns:p14="http://schemas.microsoft.com/office/powerpoint/2010/main" val="266494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3"/>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12"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0-#ppt_w/2"/>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1000" fill="hold"/>
                                        <p:tgtEl>
                                          <p:spTgt spid="10"/>
                                        </p:tgtEl>
                                        <p:attrNameLst>
                                          <p:attrName>ppt_w</p:attrName>
                                        </p:attrNameLst>
                                      </p:cBhvr>
                                      <p:tavLst>
                                        <p:tav tm="0">
                                          <p:val>
                                            <p:fltVal val="0"/>
                                          </p:val>
                                        </p:tav>
                                        <p:tav tm="100000">
                                          <p:val>
                                            <p:strVal val="#ppt_w"/>
                                          </p:val>
                                        </p:tav>
                                      </p:tavLst>
                                    </p:anim>
                                    <p:anim calcmode="lin" valueType="num">
                                      <p:cBhvr>
                                        <p:cTn id="48" dur="1000" fill="hold"/>
                                        <p:tgtEl>
                                          <p:spTgt spid="10"/>
                                        </p:tgtEl>
                                        <p:attrNameLst>
                                          <p:attrName>ppt_h</p:attrName>
                                        </p:attrNameLst>
                                      </p:cBhvr>
                                      <p:tavLst>
                                        <p:tav tm="0">
                                          <p:val>
                                            <p:fltVal val="0"/>
                                          </p:val>
                                        </p:tav>
                                        <p:tav tm="100000">
                                          <p:val>
                                            <p:strVal val="#ppt_h"/>
                                          </p:val>
                                        </p:tav>
                                      </p:tavLst>
                                    </p:anim>
                                    <p:anim calcmode="lin" valueType="num">
                                      <p:cBhvr>
                                        <p:cTn id="49" dur="1000" fill="hold"/>
                                        <p:tgtEl>
                                          <p:spTgt spid="10"/>
                                        </p:tgtEl>
                                        <p:attrNameLst>
                                          <p:attrName>style.rotation</p:attrName>
                                        </p:attrNameLst>
                                      </p:cBhvr>
                                      <p:tavLst>
                                        <p:tav tm="0">
                                          <p:val>
                                            <p:fltVal val="90"/>
                                          </p:val>
                                        </p:tav>
                                        <p:tav tm="100000">
                                          <p:val>
                                            <p:fltVal val="0"/>
                                          </p:val>
                                        </p:tav>
                                      </p:tavLst>
                                    </p:anim>
                                    <p:animEffect transition="in" filter="fade">
                                      <p:cBhvr>
                                        <p:cTn id="50" dur="1000"/>
                                        <p:tgtEl>
                                          <p:spTgt spid="10"/>
                                        </p:tgtEl>
                                      </p:cBhvr>
                                    </p:animEffect>
                                  </p:childTnLst>
                                </p:cTn>
                              </p:par>
                            </p:childTnLst>
                          </p:cTn>
                        </p:par>
                        <p:par>
                          <p:cTn id="51" fill="hold">
                            <p:stCondLst>
                              <p:cond delay="1000"/>
                            </p:stCondLst>
                            <p:childTnLst>
                              <p:par>
                                <p:cTn id="52" presetID="22" presetClass="entr" presetSubtype="8" fill="hold" grpId="0"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7"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1000"/>
          </a:stretch>
        </a:blipFill>
        <a:effectLst/>
      </p:bgPr>
    </p:bg>
    <p:spTree>
      <p:nvGrpSpPr>
        <p:cNvPr id="1" name="">
          <a:extLst>
            <a:ext uri="{FF2B5EF4-FFF2-40B4-BE49-F238E27FC236}">
              <a16:creationId xmlns:a16="http://schemas.microsoft.com/office/drawing/2014/main" id="{2E0FBA12-67CA-49EC-770C-64BFB99B0527}"/>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83727603-4FA7-3E5B-3A9E-44D1976DBCB5}"/>
              </a:ext>
            </a:extLst>
          </p:cNvPr>
          <p:cNvSpPr>
            <a:spLocks noGrp="1" noRot="1" noMove="1" noResize="1" noEditPoints="1" noAdjustHandles="1" noChangeArrowheads="1" noChangeShapeType="1"/>
          </p:cNvSpPr>
          <p:nvPr/>
        </p:nvSpPr>
        <p:spPr>
          <a:xfrm>
            <a:off x="0" y="0"/>
            <a:ext cx="12191999" cy="1339572"/>
          </a:xfrm>
          <a:prstGeom prst="rect">
            <a:avLst/>
          </a:prstGeom>
          <a:blipFill dpi="0"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a:stretch>
              <a:fillRect b="-130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F7513F9B-7DB9-02D3-DEC1-AE4B24390A96}"/>
              </a:ext>
            </a:extLst>
          </p:cNvPr>
          <p:cNvSpPr txBox="1"/>
          <p:nvPr/>
        </p:nvSpPr>
        <p:spPr>
          <a:xfrm>
            <a:off x="0" y="0"/>
            <a:ext cx="12191999" cy="769441"/>
          </a:xfrm>
          <a:prstGeom prst="rect">
            <a:avLst/>
          </a:prstGeom>
          <a:noFill/>
        </p:spPr>
        <p:txBody>
          <a:bodyPr wrap="square">
            <a:spAutoFit/>
            <a:scene3d>
              <a:camera prst="orthographicFront"/>
              <a:lightRig rig="sunset" dir="t"/>
            </a:scene3d>
            <a:sp3d extrusionH="57150" prstMaterial="matte">
              <a:bevelT w="63500" h="12700" prst="angle"/>
              <a:contourClr>
                <a:schemeClr val="bg1">
                  <a:lumMod val="65000"/>
                </a:schemeClr>
              </a:contourClr>
            </a:sp3d>
          </a:bodyPr>
          <a:lstStyle/>
          <a:p>
            <a:pPr algn="ctr"/>
            <a:r>
              <a:rPr lang="es-ES" sz="4400" b="1" spc="300" dirty="0">
                <a:ln/>
                <a:solidFill>
                  <a:schemeClr val="accent3"/>
                </a:solidFill>
                <a:effectLst>
                  <a:outerShdw blurRad="50800" dist="63500" dir="13320000" algn="ctr" rotWithShape="0">
                    <a:schemeClr val="bg1"/>
                  </a:outerShdw>
                </a:effectLst>
              </a:rPr>
              <a:t>ABRAHAM: EL PROFETA DEL PACTO</a:t>
            </a:r>
          </a:p>
        </p:txBody>
      </p:sp>
      <p:sp>
        <p:nvSpPr>
          <p:cNvPr id="10" name="CuadroTexto 9">
            <a:extLst>
              <a:ext uri="{FF2B5EF4-FFF2-40B4-BE49-F238E27FC236}">
                <a16:creationId xmlns:a16="http://schemas.microsoft.com/office/drawing/2014/main" id="{C596B2F7-9CA4-A993-9138-FD29245F8923}"/>
              </a:ext>
            </a:extLst>
          </p:cNvPr>
          <p:cNvSpPr txBox="1"/>
          <p:nvPr/>
        </p:nvSpPr>
        <p:spPr>
          <a:xfrm>
            <a:off x="1352549" y="693241"/>
            <a:ext cx="94869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“El SEÑOR le dijo a Abram: «Deja tu tierra, tus parientes y la casa de tu padre, y vete a la tierra que te mostraré»” </a:t>
            </a:r>
            <a:r>
              <a:rPr lang="es-ES" sz="1400" b="1" dirty="0">
                <a:solidFill>
                  <a:schemeClr val="accent1">
                    <a:lumMod val="75000"/>
                  </a:schemeClr>
                </a:solidFill>
                <a:latin typeface="Comic Sans MS" panose="030F0702030302020204" pitchFamily="66" charset="0"/>
              </a:rPr>
              <a:t>(Génesis 12:1 </a:t>
            </a:r>
            <a:r>
              <a:rPr lang="es-ES" sz="1100" b="1" dirty="0" err="1">
                <a:solidFill>
                  <a:schemeClr val="accent1">
                    <a:lumMod val="75000"/>
                  </a:schemeClr>
                </a:solidFill>
                <a:latin typeface="Comic Sans MS" panose="030F0702030302020204" pitchFamily="66" charset="0"/>
              </a:rPr>
              <a:t>NVI</a:t>
            </a:r>
            <a:r>
              <a:rPr lang="es-ES" sz="1400" b="1" dirty="0">
                <a:solidFill>
                  <a:schemeClr val="accent1">
                    <a:lumMod val="75000"/>
                  </a:schemeClr>
                </a:solidFill>
                <a:latin typeface="Comic Sans MS" panose="030F0702030302020204" pitchFamily="66" charset="0"/>
              </a:rPr>
              <a:t>)</a:t>
            </a:r>
          </a:p>
        </p:txBody>
      </p:sp>
      <p:graphicFrame>
        <p:nvGraphicFramePr>
          <p:cNvPr id="2" name="Diagrama 1">
            <a:extLst>
              <a:ext uri="{FF2B5EF4-FFF2-40B4-BE49-F238E27FC236}">
                <a16:creationId xmlns:a16="http://schemas.microsoft.com/office/drawing/2014/main" id="{31B72B54-02C6-C298-33FE-EAF39AF36A96}"/>
              </a:ext>
            </a:extLst>
          </p:cNvPr>
          <p:cNvGraphicFramePr/>
          <p:nvPr>
            <p:extLst>
              <p:ext uri="{D42A27DB-BD31-4B8C-83A1-F6EECF244321}">
                <p14:modId xmlns:p14="http://schemas.microsoft.com/office/powerpoint/2010/main" val="3964370321"/>
              </p:ext>
            </p:extLst>
          </p:nvPr>
        </p:nvGraphicFramePr>
        <p:xfrm>
          <a:off x="5791200" y="1424582"/>
          <a:ext cx="6334127" cy="537626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4" name="Diagrama 3">
            <a:extLst>
              <a:ext uri="{FF2B5EF4-FFF2-40B4-BE49-F238E27FC236}">
                <a16:creationId xmlns:a16="http://schemas.microsoft.com/office/drawing/2014/main" id="{7FF92E2B-B4F5-AB76-C3E5-EED8635F6BF2}"/>
              </a:ext>
            </a:extLst>
          </p:cNvPr>
          <p:cNvGraphicFramePr/>
          <p:nvPr>
            <p:extLst>
              <p:ext uri="{D42A27DB-BD31-4B8C-83A1-F6EECF244321}">
                <p14:modId xmlns:p14="http://schemas.microsoft.com/office/powerpoint/2010/main" val="974752993"/>
              </p:ext>
            </p:extLst>
          </p:nvPr>
        </p:nvGraphicFramePr>
        <p:xfrm>
          <a:off x="133350" y="2787372"/>
          <a:ext cx="5562602" cy="401347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5" name="CuadroTexto 4">
            <a:extLst>
              <a:ext uri="{FF2B5EF4-FFF2-40B4-BE49-F238E27FC236}">
                <a16:creationId xmlns:a16="http://schemas.microsoft.com/office/drawing/2014/main" id="{5229497A-8136-CB12-6A84-49ED40607092}"/>
              </a:ext>
            </a:extLst>
          </p:cNvPr>
          <p:cNvSpPr txBox="1"/>
          <p:nvPr/>
        </p:nvSpPr>
        <p:spPr>
          <a:xfrm>
            <a:off x="295274" y="1415057"/>
            <a:ext cx="5400678" cy="1323439"/>
          </a:xfrm>
          <a:prstGeom prst="rect">
            <a:avLst/>
          </a:prstGeom>
          <a:noFill/>
        </p:spPr>
        <p:txBody>
          <a:bodyPr wrap="square">
            <a:spAutoFit/>
          </a:bodyPr>
          <a:lstStyle/>
          <a:p>
            <a:pPr>
              <a:spcBef>
                <a:spcPts val="600"/>
              </a:spcBef>
            </a:pPr>
            <a:r>
              <a:rPr lang="es-ES" sz="2000" b="1" dirty="0"/>
              <a:t>Durante su estancia en Canaán, Abraham (cuyo nombre original era Abram) tuvo varios encuentros con Dios, en los que recibió diversos mensajes:</a:t>
            </a:r>
          </a:p>
        </p:txBody>
      </p:sp>
    </p:spTree>
    <p:extLst>
      <p:ext uri="{BB962C8B-B14F-4D97-AF65-F5344CB8AC3E}">
        <p14:creationId xmlns:p14="http://schemas.microsoft.com/office/powerpoint/2010/main" val="1932560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graphicEl>
                                              <a:dgm id="{FDBE7BA9-F2C9-492E-83BA-2EED7B3E52A1}"/>
                                            </p:graphicEl>
                                          </p:spTgt>
                                        </p:tgtEl>
                                        <p:attrNameLst>
                                          <p:attrName>style.visibility</p:attrName>
                                        </p:attrNameLst>
                                      </p:cBhvr>
                                      <p:to>
                                        <p:strVal val="visible"/>
                                      </p:to>
                                    </p:set>
                                    <p:anim calcmode="lin" valueType="num">
                                      <p:cBhvr>
                                        <p:cTn id="12" dur="500" fill="hold"/>
                                        <p:tgtEl>
                                          <p:spTgt spid="4">
                                            <p:graphicEl>
                                              <a:dgm id="{FDBE7BA9-F2C9-492E-83BA-2EED7B3E52A1}"/>
                                            </p:graphicEl>
                                          </p:spTgt>
                                        </p:tgtEl>
                                        <p:attrNameLst>
                                          <p:attrName>ppt_w</p:attrName>
                                        </p:attrNameLst>
                                      </p:cBhvr>
                                      <p:tavLst>
                                        <p:tav tm="0">
                                          <p:val>
                                            <p:fltVal val="0"/>
                                          </p:val>
                                        </p:tav>
                                        <p:tav tm="100000">
                                          <p:val>
                                            <p:strVal val="#ppt_w"/>
                                          </p:val>
                                        </p:tav>
                                      </p:tavLst>
                                    </p:anim>
                                    <p:anim calcmode="lin" valueType="num">
                                      <p:cBhvr>
                                        <p:cTn id="13" dur="500" fill="hold"/>
                                        <p:tgtEl>
                                          <p:spTgt spid="4">
                                            <p:graphicEl>
                                              <a:dgm id="{FDBE7BA9-F2C9-492E-83BA-2EED7B3E52A1}"/>
                                            </p:graphicEl>
                                          </p:spTgt>
                                        </p:tgtEl>
                                        <p:attrNameLst>
                                          <p:attrName>ppt_h</p:attrName>
                                        </p:attrNameLst>
                                      </p:cBhvr>
                                      <p:tavLst>
                                        <p:tav tm="0">
                                          <p:val>
                                            <p:fltVal val="0"/>
                                          </p:val>
                                        </p:tav>
                                        <p:tav tm="100000">
                                          <p:val>
                                            <p:strVal val="#ppt_h"/>
                                          </p:val>
                                        </p:tav>
                                      </p:tavLst>
                                    </p:anim>
                                    <p:animEffect transition="in" filter="fade">
                                      <p:cBhvr>
                                        <p:cTn id="14" dur="500"/>
                                        <p:tgtEl>
                                          <p:spTgt spid="4">
                                            <p:graphicEl>
                                              <a:dgm id="{FDBE7BA9-F2C9-492E-83BA-2EED7B3E52A1}"/>
                                            </p:graphicEl>
                                          </p:spTgt>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4">
                                            <p:graphicEl>
                                              <a:dgm id="{01F4ED62-D99A-4E0A-B413-9C2F2F2F67B8}"/>
                                            </p:graphicEl>
                                          </p:spTgt>
                                        </p:tgtEl>
                                        <p:attrNameLst>
                                          <p:attrName>style.visibility</p:attrName>
                                        </p:attrNameLst>
                                      </p:cBhvr>
                                      <p:to>
                                        <p:strVal val="visible"/>
                                      </p:to>
                                    </p:set>
                                    <p:animEffect transition="in" filter="wipe(left)">
                                      <p:cBhvr>
                                        <p:cTn id="18" dur="500"/>
                                        <p:tgtEl>
                                          <p:spTgt spid="4">
                                            <p:graphicEl>
                                              <a:dgm id="{01F4ED62-D99A-4E0A-B413-9C2F2F2F67B8}"/>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4">
                                            <p:graphicEl>
                                              <a:dgm id="{64766CB8-A1C6-464D-9FA2-A493A09185E9}"/>
                                            </p:graphicEl>
                                          </p:spTgt>
                                        </p:tgtEl>
                                        <p:attrNameLst>
                                          <p:attrName>style.visibility</p:attrName>
                                        </p:attrNameLst>
                                      </p:cBhvr>
                                      <p:to>
                                        <p:strVal val="visible"/>
                                      </p:to>
                                    </p:set>
                                    <p:anim calcmode="lin" valueType="num">
                                      <p:cBhvr>
                                        <p:cTn id="23" dur="500" fill="hold"/>
                                        <p:tgtEl>
                                          <p:spTgt spid="4">
                                            <p:graphicEl>
                                              <a:dgm id="{64766CB8-A1C6-464D-9FA2-A493A09185E9}"/>
                                            </p:graphicEl>
                                          </p:spTgt>
                                        </p:tgtEl>
                                        <p:attrNameLst>
                                          <p:attrName>ppt_w</p:attrName>
                                        </p:attrNameLst>
                                      </p:cBhvr>
                                      <p:tavLst>
                                        <p:tav tm="0">
                                          <p:val>
                                            <p:fltVal val="0"/>
                                          </p:val>
                                        </p:tav>
                                        <p:tav tm="100000">
                                          <p:val>
                                            <p:strVal val="#ppt_w"/>
                                          </p:val>
                                        </p:tav>
                                      </p:tavLst>
                                    </p:anim>
                                    <p:anim calcmode="lin" valueType="num">
                                      <p:cBhvr>
                                        <p:cTn id="24" dur="500" fill="hold"/>
                                        <p:tgtEl>
                                          <p:spTgt spid="4">
                                            <p:graphicEl>
                                              <a:dgm id="{64766CB8-A1C6-464D-9FA2-A493A09185E9}"/>
                                            </p:graphicEl>
                                          </p:spTgt>
                                        </p:tgtEl>
                                        <p:attrNameLst>
                                          <p:attrName>ppt_h</p:attrName>
                                        </p:attrNameLst>
                                      </p:cBhvr>
                                      <p:tavLst>
                                        <p:tav tm="0">
                                          <p:val>
                                            <p:fltVal val="0"/>
                                          </p:val>
                                        </p:tav>
                                        <p:tav tm="100000">
                                          <p:val>
                                            <p:strVal val="#ppt_h"/>
                                          </p:val>
                                        </p:tav>
                                      </p:tavLst>
                                    </p:anim>
                                    <p:animEffect transition="in" filter="fade">
                                      <p:cBhvr>
                                        <p:cTn id="25" dur="500"/>
                                        <p:tgtEl>
                                          <p:spTgt spid="4">
                                            <p:graphicEl>
                                              <a:dgm id="{64766CB8-A1C6-464D-9FA2-A493A09185E9}"/>
                                            </p:graphicEl>
                                          </p:spTgt>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4">
                                            <p:graphicEl>
                                              <a:dgm id="{66288725-619E-4C10-9BAE-98B76CD56E82}"/>
                                            </p:graphicEl>
                                          </p:spTgt>
                                        </p:tgtEl>
                                        <p:attrNameLst>
                                          <p:attrName>style.visibility</p:attrName>
                                        </p:attrNameLst>
                                      </p:cBhvr>
                                      <p:to>
                                        <p:strVal val="visible"/>
                                      </p:to>
                                    </p:set>
                                    <p:animEffect transition="in" filter="wipe(left)">
                                      <p:cBhvr>
                                        <p:cTn id="29" dur="500"/>
                                        <p:tgtEl>
                                          <p:spTgt spid="4">
                                            <p:graphicEl>
                                              <a:dgm id="{66288725-619E-4C10-9BAE-98B76CD56E82}"/>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EB2C40E9-8ADC-4E8F-B069-5B0EF8221EA8}"/>
                                            </p:graphicEl>
                                          </p:spTgt>
                                        </p:tgtEl>
                                        <p:attrNameLst>
                                          <p:attrName>style.visibility</p:attrName>
                                        </p:attrNameLst>
                                      </p:cBhvr>
                                      <p:to>
                                        <p:strVal val="visible"/>
                                      </p:to>
                                    </p:set>
                                    <p:anim calcmode="lin" valueType="num">
                                      <p:cBhvr>
                                        <p:cTn id="34" dur="500" fill="hold"/>
                                        <p:tgtEl>
                                          <p:spTgt spid="4">
                                            <p:graphicEl>
                                              <a:dgm id="{EB2C40E9-8ADC-4E8F-B069-5B0EF8221EA8}"/>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EB2C40E9-8ADC-4E8F-B069-5B0EF8221EA8}"/>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EB2C40E9-8ADC-4E8F-B069-5B0EF8221EA8}"/>
                                            </p:graphicEl>
                                          </p:spTgt>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4">
                                            <p:graphicEl>
                                              <a:dgm id="{71436BC0-B46F-428C-919A-DB60CA8C0C2F}"/>
                                            </p:graphicEl>
                                          </p:spTgt>
                                        </p:tgtEl>
                                        <p:attrNameLst>
                                          <p:attrName>style.visibility</p:attrName>
                                        </p:attrNameLst>
                                      </p:cBhvr>
                                      <p:to>
                                        <p:strVal val="visible"/>
                                      </p:to>
                                    </p:set>
                                    <p:animEffect transition="in" filter="wipe(left)">
                                      <p:cBhvr>
                                        <p:cTn id="40" dur="500"/>
                                        <p:tgtEl>
                                          <p:spTgt spid="4">
                                            <p:graphicEl>
                                              <a:dgm id="{71436BC0-B46F-428C-919A-DB60CA8C0C2F}"/>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
                                            <p:graphicEl>
                                              <a:dgm id="{51B27083-B009-4DBA-8978-E052AC4B7311}"/>
                                            </p:graphicEl>
                                          </p:spTgt>
                                        </p:tgtEl>
                                        <p:attrNameLst>
                                          <p:attrName>style.visibility</p:attrName>
                                        </p:attrNameLst>
                                      </p:cBhvr>
                                      <p:to>
                                        <p:strVal val="visible"/>
                                      </p:to>
                                    </p:set>
                                    <p:anim calcmode="lin" valueType="num">
                                      <p:cBhvr>
                                        <p:cTn id="45" dur="500" fill="hold"/>
                                        <p:tgtEl>
                                          <p:spTgt spid="2">
                                            <p:graphicEl>
                                              <a:dgm id="{51B27083-B009-4DBA-8978-E052AC4B7311}"/>
                                            </p:graphicEl>
                                          </p:spTgt>
                                        </p:tgtEl>
                                        <p:attrNameLst>
                                          <p:attrName>ppt_w</p:attrName>
                                        </p:attrNameLst>
                                      </p:cBhvr>
                                      <p:tavLst>
                                        <p:tav tm="0">
                                          <p:val>
                                            <p:fltVal val="0"/>
                                          </p:val>
                                        </p:tav>
                                        <p:tav tm="100000">
                                          <p:val>
                                            <p:strVal val="#ppt_w"/>
                                          </p:val>
                                        </p:tav>
                                      </p:tavLst>
                                    </p:anim>
                                    <p:anim calcmode="lin" valueType="num">
                                      <p:cBhvr>
                                        <p:cTn id="46" dur="500" fill="hold"/>
                                        <p:tgtEl>
                                          <p:spTgt spid="2">
                                            <p:graphicEl>
                                              <a:dgm id="{51B27083-B009-4DBA-8978-E052AC4B7311}"/>
                                            </p:graphicEl>
                                          </p:spTgt>
                                        </p:tgtEl>
                                        <p:attrNameLst>
                                          <p:attrName>ppt_h</p:attrName>
                                        </p:attrNameLst>
                                      </p:cBhvr>
                                      <p:tavLst>
                                        <p:tav tm="0">
                                          <p:val>
                                            <p:fltVal val="0"/>
                                          </p:val>
                                        </p:tav>
                                        <p:tav tm="100000">
                                          <p:val>
                                            <p:strVal val="#ppt_h"/>
                                          </p:val>
                                        </p:tav>
                                      </p:tavLst>
                                    </p:anim>
                                    <p:animEffect transition="in" filter="fade">
                                      <p:cBhvr>
                                        <p:cTn id="47" dur="500"/>
                                        <p:tgtEl>
                                          <p:spTgt spid="2">
                                            <p:graphicEl>
                                              <a:dgm id="{51B27083-B009-4DBA-8978-E052AC4B7311}"/>
                                            </p:graphicEl>
                                          </p:spTgt>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2">
                                            <p:graphicEl>
                                              <a:dgm id="{92AA474A-1740-4263-977A-67953F07C79F}"/>
                                            </p:graphicEl>
                                          </p:spTgt>
                                        </p:tgtEl>
                                        <p:attrNameLst>
                                          <p:attrName>style.visibility</p:attrName>
                                        </p:attrNameLst>
                                      </p:cBhvr>
                                      <p:to>
                                        <p:strVal val="visible"/>
                                      </p:to>
                                    </p:set>
                                    <p:animEffect transition="in" filter="wipe(left)">
                                      <p:cBhvr>
                                        <p:cTn id="51" dur="500"/>
                                        <p:tgtEl>
                                          <p:spTgt spid="2">
                                            <p:graphicEl>
                                              <a:dgm id="{92AA474A-1740-4263-977A-67953F07C79F}"/>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
                                            <p:graphicEl>
                                              <a:dgm id="{71011F65-FDA4-4BA7-AB08-D129F5FB81CD}"/>
                                            </p:graphicEl>
                                          </p:spTgt>
                                        </p:tgtEl>
                                        <p:attrNameLst>
                                          <p:attrName>style.visibility</p:attrName>
                                        </p:attrNameLst>
                                      </p:cBhvr>
                                      <p:to>
                                        <p:strVal val="visible"/>
                                      </p:to>
                                    </p:set>
                                    <p:anim calcmode="lin" valueType="num">
                                      <p:cBhvr>
                                        <p:cTn id="56" dur="500" fill="hold"/>
                                        <p:tgtEl>
                                          <p:spTgt spid="2">
                                            <p:graphicEl>
                                              <a:dgm id="{71011F65-FDA4-4BA7-AB08-D129F5FB81CD}"/>
                                            </p:graphicEl>
                                          </p:spTgt>
                                        </p:tgtEl>
                                        <p:attrNameLst>
                                          <p:attrName>ppt_w</p:attrName>
                                        </p:attrNameLst>
                                      </p:cBhvr>
                                      <p:tavLst>
                                        <p:tav tm="0">
                                          <p:val>
                                            <p:fltVal val="0"/>
                                          </p:val>
                                        </p:tav>
                                        <p:tav tm="100000">
                                          <p:val>
                                            <p:strVal val="#ppt_w"/>
                                          </p:val>
                                        </p:tav>
                                      </p:tavLst>
                                    </p:anim>
                                    <p:anim calcmode="lin" valueType="num">
                                      <p:cBhvr>
                                        <p:cTn id="57" dur="500" fill="hold"/>
                                        <p:tgtEl>
                                          <p:spTgt spid="2">
                                            <p:graphicEl>
                                              <a:dgm id="{71011F65-FDA4-4BA7-AB08-D129F5FB81CD}"/>
                                            </p:graphicEl>
                                          </p:spTgt>
                                        </p:tgtEl>
                                        <p:attrNameLst>
                                          <p:attrName>ppt_h</p:attrName>
                                        </p:attrNameLst>
                                      </p:cBhvr>
                                      <p:tavLst>
                                        <p:tav tm="0">
                                          <p:val>
                                            <p:fltVal val="0"/>
                                          </p:val>
                                        </p:tav>
                                        <p:tav tm="100000">
                                          <p:val>
                                            <p:strVal val="#ppt_h"/>
                                          </p:val>
                                        </p:tav>
                                      </p:tavLst>
                                    </p:anim>
                                    <p:animEffect transition="in" filter="fade">
                                      <p:cBhvr>
                                        <p:cTn id="58" dur="500"/>
                                        <p:tgtEl>
                                          <p:spTgt spid="2">
                                            <p:graphicEl>
                                              <a:dgm id="{71011F65-FDA4-4BA7-AB08-D129F5FB81CD}"/>
                                            </p:graphicEl>
                                          </p:spTgt>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graphicEl>
                                              <a:dgm id="{DB901CF0-473D-4E0F-BF26-5C219F695B8B}"/>
                                            </p:graphicEl>
                                          </p:spTgt>
                                        </p:tgtEl>
                                        <p:attrNameLst>
                                          <p:attrName>style.visibility</p:attrName>
                                        </p:attrNameLst>
                                      </p:cBhvr>
                                      <p:to>
                                        <p:strVal val="visible"/>
                                      </p:to>
                                    </p:set>
                                    <p:animEffect transition="in" filter="wipe(left)">
                                      <p:cBhvr>
                                        <p:cTn id="62" dur="500"/>
                                        <p:tgtEl>
                                          <p:spTgt spid="2">
                                            <p:graphicEl>
                                              <a:dgm id="{DB901CF0-473D-4E0F-BF26-5C219F695B8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
                                            <p:graphicEl>
                                              <a:dgm id="{61254A0A-9E03-4BE7-82AB-482A33CC26F4}"/>
                                            </p:graphicEl>
                                          </p:spTgt>
                                        </p:tgtEl>
                                        <p:attrNameLst>
                                          <p:attrName>style.visibility</p:attrName>
                                        </p:attrNameLst>
                                      </p:cBhvr>
                                      <p:to>
                                        <p:strVal val="visible"/>
                                      </p:to>
                                    </p:set>
                                    <p:anim calcmode="lin" valueType="num">
                                      <p:cBhvr>
                                        <p:cTn id="67" dur="500" fill="hold"/>
                                        <p:tgtEl>
                                          <p:spTgt spid="2">
                                            <p:graphicEl>
                                              <a:dgm id="{61254A0A-9E03-4BE7-82AB-482A33CC26F4}"/>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61254A0A-9E03-4BE7-82AB-482A33CC26F4}"/>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61254A0A-9E03-4BE7-82AB-482A33CC26F4}"/>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662BB74B-9E2C-4F62-8BB5-7C3EF4E7B9C3}"/>
                                            </p:graphicEl>
                                          </p:spTgt>
                                        </p:tgtEl>
                                        <p:attrNameLst>
                                          <p:attrName>style.visibility</p:attrName>
                                        </p:attrNameLst>
                                      </p:cBhvr>
                                      <p:to>
                                        <p:strVal val="visible"/>
                                      </p:to>
                                    </p:set>
                                    <p:animEffect transition="in" filter="wipe(left)">
                                      <p:cBhvr>
                                        <p:cTn id="73" dur="500"/>
                                        <p:tgtEl>
                                          <p:spTgt spid="2">
                                            <p:graphicEl>
                                              <a:dgm id="{662BB74B-9E2C-4F62-8BB5-7C3EF4E7B9C3}"/>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2">
                                            <p:graphicEl>
                                              <a:dgm id="{8A842A48-1079-4542-94D2-33CB6B8C61FF}"/>
                                            </p:graphicEl>
                                          </p:spTgt>
                                        </p:tgtEl>
                                        <p:attrNameLst>
                                          <p:attrName>style.visibility</p:attrName>
                                        </p:attrNameLst>
                                      </p:cBhvr>
                                      <p:to>
                                        <p:strVal val="visible"/>
                                      </p:to>
                                    </p:set>
                                    <p:anim calcmode="lin" valueType="num">
                                      <p:cBhvr>
                                        <p:cTn id="78" dur="500" fill="hold"/>
                                        <p:tgtEl>
                                          <p:spTgt spid="2">
                                            <p:graphicEl>
                                              <a:dgm id="{8A842A48-1079-4542-94D2-33CB6B8C61FF}"/>
                                            </p:graphicEl>
                                          </p:spTgt>
                                        </p:tgtEl>
                                        <p:attrNameLst>
                                          <p:attrName>ppt_w</p:attrName>
                                        </p:attrNameLst>
                                      </p:cBhvr>
                                      <p:tavLst>
                                        <p:tav tm="0">
                                          <p:val>
                                            <p:fltVal val="0"/>
                                          </p:val>
                                        </p:tav>
                                        <p:tav tm="100000">
                                          <p:val>
                                            <p:strVal val="#ppt_w"/>
                                          </p:val>
                                        </p:tav>
                                      </p:tavLst>
                                    </p:anim>
                                    <p:anim calcmode="lin" valueType="num">
                                      <p:cBhvr>
                                        <p:cTn id="79" dur="500" fill="hold"/>
                                        <p:tgtEl>
                                          <p:spTgt spid="2">
                                            <p:graphicEl>
                                              <a:dgm id="{8A842A48-1079-4542-94D2-33CB6B8C61FF}"/>
                                            </p:graphicEl>
                                          </p:spTgt>
                                        </p:tgtEl>
                                        <p:attrNameLst>
                                          <p:attrName>ppt_h</p:attrName>
                                        </p:attrNameLst>
                                      </p:cBhvr>
                                      <p:tavLst>
                                        <p:tav tm="0">
                                          <p:val>
                                            <p:fltVal val="0"/>
                                          </p:val>
                                        </p:tav>
                                        <p:tav tm="100000">
                                          <p:val>
                                            <p:strVal val="#ppt_h"/>
                                          </p:val>
                                        </p:tav>
                                      </p:tavLst>
                                    </p:anim>
                                    <p:animEffect transition="in" filter="fade">
                                      <p:cBhvr>
                                        <p:cTn id="80" dur="500"/>
                                        <p:tgtEl>
                                          <p:spTgt spid="2">
                                            <p:graphicEl>
                                              <a:dgm id="{8A842A48-1079-4542-94D2-33CB6B8C61FF}"/>
                                            </p:graphicEl>
                                          </p:spTgt>
                                        </p:tgtEl>
                                      </p:cBhvr>
                                    </p:animEffect>
                                  </p:childTnLst>
                                </p:cTn>
                              </p:par>
                            </p:childTnLst>
                          </p:cTn>
                        </p:par>
                        <p:par>
                          <p:cTn id="81" fill="hold">
                            <p:stCondLst>
                              <p:cond delay="500"/>
                            </p:stCondLst>
                            <p:childTnLst>
                              <p:par>
                                <p:cTn id="82" presetID="22" presetClass="entr" presetSubtype="8" fill="hold" grpId="0" nodeType="afterEffect">
                                  <p:stCondLst>
                                    <p:cond delay="0"/>
                                  </p:stCondLst>
                                  <p:childTnLst>
                                    <p:set>
                                      <p:cBhvr>
                                        <p:cTn id="83" dur="1" fill="hold">
                                          <p:stCondLst>
                                            <p:cond delay="0"/>
                                          </p:stCondLst>
                                        </p:cTn>
                                        <p:tgtEl>
                                          <p:spTgt spid="2">
                                            <p:graphicEl>
                                              <a:dgm id="{F1C20DE1-D577-4111-B099-21CA8EF386D2}"/>
                                            </p:graphicEl>
                                          </p:spTgt>
                                        </p:tgtEl>
                                        <p:attrNameLst>
                                          <p:attrName>style.visibility</p:attrName>
                                        </p:attrNameLst>
                                      </p:cBhvr>
                                      <p:to>
                                        <p:strVal val="visible"/>
                                      </p:to>
                                    </p:set>
                                    <p:animEffect transition="in" filter="wipe(left)">
                                      <p:cBhvr>
                                        <p:cTn id="84" dur="500"/>
                                        <p:tgtEl>
                                          <p:spTgt spid="2">
                                            <p:graphicEl>
                                              <a:dgm id="{F1C20DE1-D577-4111-B099-21CA8EF386D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Graphic spid="4" grpId="0" uiExpand="1">
        <p:bldSub>
          <a:bldDgm bld="one"/>
        </p:bldSub>
      </p:bldGraphic>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2000" r="-46000" b="-19000"/>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7F5C405F-63E7-9C90-8537-FE8B7CDCF539}"/>
              </a:ext>
            </a:extLst>
          </p:cNvPr>
          <p:cNvSpPr>
            <a:spLocks noGrp="1" noRot="1" noMove="1" noResize="1" noEditPoints="1" noAdjustHandles="1" noChangeArrowheads="1" noChangeShapeType="1"/>
          </p:cNvSpPr>
          <p:nvPr/>
        </p:nvSpPr>
        <p:spPr>
          <a:xfrm>
            <a:off x="0" y="0"/>
            <a:ext cx="12191999" cy="1270129"/>
          </a:xfrm>
          <a:prstGeom prst="rect">
            <a:avLst/>
          </a:prstGeom>
          <a:blipFill>
            <a:blip r:embed="rId3"/>
            <a:stretch>
              <a:fillRect b="-130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7951B27-A756-65B4-F988-C2D8884567DC}"/>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contourW="25400">
              <a:bevelT w="38100" h="38100"/>
              <a:contourClr>
                <a:schemeClr val="accent5">
                  <a:lumMod val="75000"/>
                </a:schemeClr>
              </a:contourClr>
            </a:sp3d>
          </a:bodyPr>
          <a:lstStyle/>
          <a:p>
            <a:pPr algn="ctr"/>
            <a:r>
              <a:rPr lang="es-ES" sz="4400" b="1" spc="300" dirty="0">
                <a:ln w="12700">
                  <a:noFill/>
                  <a:prstDash val="solid"/>
                </a:ln>
                <a:solidFill>
                  <a:srgbClr val="FFFFFF"/>
                </a:solidFill>
                <a:effectLst>
                  <a:outerShdw blurRad="38100" dist="22860" dir="7800000" algn="tl" rotWithShape="0">
                    <a:schemeClr val="accent5">
                      <a:lumMod val="50000"/>
                      <a:alpha val="86000"/>
                    </a:schemeClr>
                  </a:outerShdw>
                </a:effectLst>
              </a:rPr>
              <a:t>ELÍAS: EL PROFETA DE LA RESTAURACIÓN</a:t>
            </a:r>
          </a:p>
        </p:txBody>
      </p:sp>
      <p:sp>
        <p:nvSpPr>
          <p:cNvPr id="4" name="CuadroTexto 3">
            <a:extLst>
              <a:ext uri="{FF2B5EF4-FFF2-40B4-BE49-F238E27FC236}">
                <a16:creationId xmlns:a16="http://schemas.microsoft.com/office/drawing/2014/main" id="{CCD4E07D-3461-450F-54CB-397EE69A6088}"/>
              </a:ext>
            </a:extLst>
          </p:cNvPr>
          <p:cNvSpPr txBox="1"/>
          <p:nvPr/>
        </p:nvSpPr>
        <p:spPr>
          <a:xfrm>
            <a:off x="0" y="633737"/>
            <a:ext cx="12191999" cy="646331"/>
          </a:xfrm>
          <a:prstGeom prst="rect">
            <a:avLst/>
          </a:prstGeom>
          <a:solidFill>
            <a:schemeClr val="bg2">
              <a:lumMod val="20000"/>
              <a:lumOff val="80000"/>
              <a:alpha val="62000"/>
            </a:schemeClr>
          </a:solidFill>
          <a:effectLst>
            <a:softEdge rad="50800"/>
          </a:effectLst>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“Elías se acercó a todo el pueblo y dijo: ¿Hasta cuándo vacilaréis entre dos opiniones? Si el Señor es Dios, seguidle; y si Baal, seguidle a él. Pero el pueblo no le respondió ni una palabra</a:t>
            </a:r>
            <a:r>
              <a:rPr lang="es-ES" b="1">
                <a:solidFill>
                  <a:schemeClr val="accent3">
                    <a:lumMod val="75000"/>
                  </a:schemeClr>
                </a:solidFill>
                <a:latin typeface="Comic Sans MS" panose="030F0702030302020204" pitchFamily="66" charset="0"/>
              </a:rPr>
              <a:t>” </a:t>
            </a:r>
            <a:r>
              <a:rPr lang="es-ES" sz="1400" b="1">
                <a:solidFill>
                  <a:schemeClr val="accent3">
                    <a:lumMod val="75000"/>
                  </a:schemeClr>
                </a:solidFill>
                <a:latin typeface="Comic Sans MS" panose="030F0702030302020204" pitchFamily="66" charset="0"/>
              </a:rPr>
              <a:t>(1º </a:t>
            </a:r>
            <a:r>
              <a:rPr lang="es-ES" sz="1400" b="1" dirty="0">
                <a:solidFill>
                  <a:schemeClr val="accent3">
                    <a:lumMod val="75000"/>
                  </a:schemeClr>
                </a:solidFill>
                <a:latin typeface="Comic Sans MS" panose="030F0702030302020204" pitchFamily="66" charset="0"/>
              </a:rPr>
              <a:t>de Reyes 18:21 </a:t>
            </a:r>
            <a:r>
              <a:rPr lang="es-ES" sz="1100" b="1" dirty="0" err="1">
                <a:solidFill>
                  <a:schemeClr val="accent3">
                    <a:lumMod val="75000"/>
                  </a:schemeClr>
                </a:solidFill>
                <a:latin typeface="Comic Sans MS" panose="030F0702030302020204" pitchFamily="66" charset="0"/>
              </a:rPr>
              <a:t>LBLA</a:t>
            </a:r>
            <a:r>
              <a:rPr lang="es-ES" sz="1400" b="1" dirty="0">
                <a:solidFill>
                  <a:schemeClr val="accent3">
                    <a:lumMod val="75000"/>
                  </a:schemeClr>
                </a:solidFill>
                <a:latin typeface="Comic Sans MS" panose="030F0702030302020204" pitchFamily="66" charset="0"/>
              </a:rPr>
              <a:t>)</a:t>
            </a:r>
            <a:endParaRPr lang="es-ES" b="1" dirty="0">
              <a:solidFill>
                <a:schemeClr val="accent3">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298A78E7-6F19-B481-A30C-209A60FE6CF4}"/>
              </a:ext>
            </a:extLst>
          </p:cNvPr>
          <p:cNvSpPr txBox="1"/>
          <p:nvPr/>
        </p:nvSpPr>
        <p:spPr>
          <a:xfrm>
            <a:off x="1916143" y="1330370"/>
            <a:ext cx="6591978" cy="1631216"/>
          </a:xfrm>
          <a:prstGeom prst="rect">
            <a:avLst/>
          </a:prstGeom>
          <a:noFill/>
        </p:spPr>
        <p:txBody>
          <a:bodyPr wrap="square" rtlCol="0">
            <a:spAutoFit/>
          </a:bodyPr>
          <a:lstStyle/>
          <a:p>
            <a:pPr>
              <a:spcBef>
                <a:spcPts val="600"/>
              </a:spcBef>
            </a:pPr>
            <a:r>
              <a:rPr lang="es-ES" sz="2000" b="1" dirty="0"/>
              <a:t>Acab y Jezabel habían llevado a la nación de Israel a una grave apostasía. Solo unos pocos servían a Dios, el resto adoraba a Baal, a </a:t>
            </a:r>
            <a:r>
              <a:rPr lang="es-ES" sz="2000" b="1" dirty="0" err="1"/>
              <a:t>Asera</a:t>
            </a:r>
            <a:r>
              <a:rPr lang="es-ES" sz="2000" b="1" dirty="0"/>
              <a:t>, y a otros dioses. En ese contexto, Dios llamó al profeta Elías para restaurar su relación con el pueblo elegido (1R. 17:1).</a:t>
            </a:r>
          </a:p>
        </p:txBody>
      </p:sp>
      <p:pic>
        <p:nvPicPr>
          <p:cNvPr id="6" name="Imagen 5">
            <a:extLst>
              <a:ext uri="{FF2B5EF4-FFF2-40B4-BE49-F238E27FC236}">
                <a16:creationId xmlns:a16="http://schemas.microsoft.com/office/drawing/2014/main" id="{2D809F8B-AD50-53DC-C444-3D0B618E2C7E}"/>
              </a:ext>
            </a:extLst>
          </p:cNvPr>
          <p:cNvPicPr>
            <a:picLocks noChangeAspect="1"/>
          </p:cNvPicPr>
          <p:nvPr/>
        </p:nvPicPr>
        <p:blipFill>
          <a:blip r:embed="rId4">
            <a:extLst>
              <a:ext uri="{28A0092B-C50C-407E-A947-70E740481C1C}">
                <a14:useLocalDpi xmlns:a14="http://schemas.microsoft.com/office/drawing/2010/main"/>
              </a:ext>
            </a:extLst>
          </a:blip>
          <a:srcRect l="4355" r="10926"/>
          <a:stretch>
            <a:fillRect/>
          </a:stretch>
        </p:blipFill>
        <p:spPr>
          <a:xfrm>
            <a:off x="8269355" y="1531899"/>
            <a:ext cx="3823931" cy="5087297"/>
          </a:xfrm>
          <a:prstGeom prst="rect">
            <a:avLst/>
          </a:prstGeom>
          <a:solidFill>
            <a:srgbClr val="FFFFFF">
              <a:shade val="85000"/>
            </a:srgbClr>
          </a:solidFill>
          <a:ln w="76200" cap="rnd">
            <a:solidFill>
              <a:srgbClr val="FEB9B2"/>
            </a:solidFill>
          </a:ln>
          <a:effectLst>
            <a:outerShdw blurRad="36195" dist="12700" dir="11400000" algn="tl" rotWithShape="0">
              <a:srgbClr val="000000">
                <a:alpha val="33000"/>
              </a:srgbClr>
            </a:outerShdw>
          </a:effectLst>
          <a:scene3d>
            <a:camera prst="perspectiveLeft"/>
            <a:lightRig rig="soft" dir="t"/>
          </a:scene3d>
          <a:sp3d contourW="12700" prstMaterial="matte">
            <a:bevelT w="63500" h="50800"/>
            <a:contourClr>
              <a:srgbClr val="C0C0C0"/>
            </a:contourClr>
          </a:sp3d>
        </p:spPr>
      </p:pic>
      <p:pic>
        <p:nvPicPr>
          <p:cNvPr id="10" name="Imagen 9">
            <a:extLst>
              <a:ext uri="{FF2B5EF4-FFF2-40B4-BE49-F238E27FC236}">
                <a16:creationId xmlns:a16="http://schemas.microsoft.com/office/drawing/2014/main" id="{6D04301F-19AA-4819-2749-472192E8665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1991" t="11944" r="14068" b="7333"/>
          <a:stretch>
            <a:fillRect/>
          </a:stretch>
        </p:blipFill>
        <p:spPr>
          <a:xfrm>
            <a:off x="138469" y="3429000"/>
            <a:ext cx="1767733" cy="1381539"/>
          </a:xfrm>
          <a:prstGeom prst="rect">
            <a:avLst/>
          </a:prstGeom>
          <a:ln w="38100">
            <a:solidFill>
              <a:schemeClr val="accent3">
                <a:lumMod val="60000"/>
                <a:lumOff val="40000"/>
              </a:schemeClr>
            </a:solidFill>
          </a:ln>
        </p:spPr>
      </p:pic>
      <p:pic>
        <p:nvPicPr>
          <p:cNvPr id="12" name="Imagen 11">
            <a:extLst>
              <a:ext uri="{FF2B5EF4-FFF2-40B4-BE49-F238E27FC236}">
                <a16:creationId xmlns:a16="http://schemas.microsoft.com/office/drawing/2014/main" id="{494F0119-7EAD-F98F-14AD-0A01880B56DF}"/>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t="4451"/>
          <a:stretch>
            <a:fillRect/>
          </a:stretch>
        </p:blipFill>
        <p:spPr>
          <a:xfrm>
            <a:off x="138469" y="1393239"/>
            <a:ext cx="1767734" cy="1945155"/>
          </a:xfrm>
          <a:prstGeom prst="rect">
            <a:avLst/>
          </a:prstGeom>
          <a:ln w="38100" cap="sq">
            <a:solidFill>
              <a:schemeClr val="accent5">
                <a:lumMod val="75000"/>
              </a:schemeClr>
            </a:solidFill>
            <a:prstDash val="solid"/>
            <a:miter lim="800000"/>
          </a:ln>
          <a:effectLst>
            <a:outerShdw blurRad="50800" dist="38100" dir="10800000" algn="r" rotWithShape="0">
              <a:prstClr val="black">
                <a:alpha val="40000"/>
              </a:prstClr>
            </a:outerShdw>
          </a:effectLst>
        </p:spPr>
      </p:pic>
      <p:sp>
        <p:nvSpPr>
          <p:cNvPr id="14" name="CuadroTexto 13">
            <a:extLst>
              <a:ext uri="{FF2B5EF4-FFF2-40B4-BE49-F238E27FC236}">
                <a16:creationId xmlns:a16="http://schemas.microsoft.com/office/drawing/2014/main" id="{0D3D7297-4194-7514-2F50-D6464A69F051}"/>
              </a:ext>
            </a:extLst>
          </p:cNvPr>
          <p:cNvSpPr txBox="1"/>
          <p:nvPr/>
        </p:nvSpPr>
        <p:spPr>
          <a:xfrm>
            <a:off x="1916140" y="4241154"/>
            <a:ext cx="6591977" cy="1323439"/>
          </a:xfrm>
          <a:prstGeom prst="rect">
            <a:avLst/>
          </a:prstGeom>
          <a:noFill/>
        </p:spPr>
        <p:txBody>
          <a:bodyPr wrap="square">
            <a:spAutoFit/>
          </a:bodyPr>
          <a:lstStyle/>
          <a:p>
            <a:pPr>
              <a:spcBef>
                <a:spcPts val="600"/>
              </a:spcBef>
            </a:pPr>
            <a:r>
              <a:rPr lang="es-ES" sz="2000" b="1" dirty="0"/>
              <a:t>El mensaje del profeta Elías –abandonar la idolatría y volverse a Dios– será proclamado nuevamente con poder antes de la Segunda Venida. Su objetivo principal: restaurar el altar familiar (Mal. 4:5-6).</a:t>
            </a:r>
          </a:p>
        </p:txBody>
      </p:sp>
      <p:sp>
        <p:nvSpPr>
          <p:cNvPr id="7" name="CuadroTexto 6">
            <a:extLst>
              <a:ext uri="{FF2B5EF4-FFF2-40B4-BE49-F238E27FC236}">
                <a16:creationId xmlns:a16="http://schemas.microsoft.com/office/drawing/2014/main" id="{868A092B-3EAB-D30B-D107-80943A7D0A37}"/>
              </a:ext>
            </a:extLst>
          </p:cNvPr>
          <p:cNvSpPr txBox="1"/>
          <p:nvPr/>
        </p:nvSpPr>
        <p:spPr>
          <a:xfrm>
            <a:off x="1916140" y="2961586"/>
            <a:ext cx="652301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Tras varios años de sequía, Elías citó a Israel en el monte Carmelo para animarlos a regresar a Dios, pero no reaccionaron (1R. 18:21). Fue necesario un milagro para que reconocieran al Dios </a:t>
            </a:r>
            <a:r>
              <a:rPr kumimoji="0" lang="es-ES" sz="2000" b="1" i="0" u="none" strike="noStrike" kern="1200" cap="none" spc="0" normalizeH="0" baseline="0" noProof="0">
                <a:ln>
                  <a:noFill/>
                </a:ln>
                <a:solidFill>
                  <a:prstClr val="black"/>
                </a:solidFill>
                <a:effectLst/>
                <a:uLnTx/>
                <a:uFillTx/>
                <a:latin typeface="Aptos" panose="02110004020202020204"/>
                <a:ea typeface="+mn-ea"/>
                <a:cs typeface="+mn-cs"/>
              </a:rPr>
              <a:t>verdadero (1R</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18:30-39).</a:t>
            </a:r>
          </a:p>
        </p:txBody>
      </p:sp>
      <p:sp>
        <p:nvSpPr>
          <p:cNvPr id="11" name="CuadroTexto 10">
            <a:extLst>
              <a:ext uri="{FF2B5EF4-FFF2-40B4-BE49-F238E27FC236}">
                <a16:creationId xmlns:a16="http://schemas.microsoft.com/office/drawing/2014/main" id="{9407DA03-678A-EC91-AD5E-17DEB776182D}"/>
              </a:ext>
            </a:extLst>
          </p:cNvPr>
          <p:cNvSpPr txBox="1"/>
          <p:nvPr/>
        </p:nvSpPr>
        <p:spPr>
          <a:xfrm>
            <a:off x="1951668" y="5564593"/>
            <a:ext cx="648748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 través de la familia, se restaurará la adoración de la iglesia, las comunidades y los países. ¿Quién realizará esta obra? Tú y yo somos el Elías que necesita la sociedad actual.</a:t>
            </a:r>
          </a:p>
        </p:txBody>
      </p:sp>
      <p:pic>
        <p:nvPicPr>
          <p:cNvPr id="8" name="Imagen 7">
            <a:extLst>
              <a:ext uri="{FF2B5EF4-FFF2-40B4-BE49-F238E27FC236}">
                <a16:creationId xmlns:a16="http://schemas.microsoft.com/office/drawing/2014/main" id="{E20A53F0-A1BC-FFDF-899C-C3AD17738AF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14608" r="14608"/>
          <a:stretch>
            <a:fillRect/>
          </a:stretch>
        </p:blipFill>
        <p:spPr>
          <a:xfrm>
            <a:off x="138469" y="4901145"/>
            <a:ext cx="1767727" cy="1867403"/>
          </a:xfrm>
          <a:prstGeom prst="rect">
            <a:avLst/>
          </a:prstGeom>
          <a:ln w="38100">
            <a:solidFill>
              <a:schemeClr val="accent2">
                <a:lumMod val="75000"/>
              </a:schemeClr>
            </a:solidFill>
          </a:ln>
        </p:spPr>
      </p:pic>
    </p:spTree>
    <p:extLst>
      <p:ext uri="{BB962C8B-B14F-4D97-AF65-F5344CB8AC3E}">
        <p14:creationId xmlns:p14="http://schemas.microsoft.com/office/powerpoint/2010/main" val="30434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strVal val="#ppt_w*0.70"/>
                                          </p:val>
                                        </p:tav>
                                        <p:tav tm="100000">
                                          <p:val>
                                            <p:strVal val="#ppt_w"/>
                                          </p:val>
                                        </p:tav>
                                      </p:tavLst>
                                    </p:anim>
                                    <p:anim calcmode="lin" valueType="num">
                                      <p:cBhvr>
                                        <p:cTn id="22" dur="500" fill="hold"/>
                                        <p:tgtEl>
                                          <p:spTgt spid="12"/>
                                        </p:tgtEl>
                                        <p:attrNameLst>
                                          <p:attrName>ppt_h</p:attrName>
                                        </p:attrNameLst>
                                      </p:cBhvr>
                                      <p:tavLst>
                                        <p:tav tm="0">
                                          <p:val>
                                            <p:strVal val="#ppt_h"/>
                                          </p:val>
                                        </p:tav>
                                        <p:tav tm="100000">
                                          <p:val>
                                            <p:strVal val="#ppt_h"/>
                                          </p:val>
                                        </p:tav>
                                      </p:tavLst>
                                    </p:anim>
                                    <p:animEffect transition="in" filter="fade">
                                      <p:cBhvr>
                                        <p:cTn id="23" dur="500"/>
                                        <p:tgtEl>
                                          <p:spTgt spid="12"/>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7" presetClass="entr" presetSubtype="2"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ppt_x</p:attrName>
                                        </p:attrNameLst>
                                      </p:cBhvr>
                                      <p:tavLst>
                                        <p:tav tm="0">
                                          <p:val>
                                            <p:strVal val="#ppt_x+#ppt_w/2"/>
                                          </p:val>
                                        </p:tav>
                                        <p:tav tm="100000">
                                          <p:val>
                                            <p:strVal val="#ppt_x"/>
                                          </p:val>
                                        </p:tav>
                                      </p:tavLst>
                                    </p:anim>
                                    <p:anim calcmode="lin" valueType="num">
                                      <p:cBhvr>
                                        <p:cTn id="33" dur="500" fill="hold"/>
                                        <p:tgtEl>
                                          <p:spTgt spid="6"/>
                                        </p:tgtEl>
                                        <p:attrNameLst>
                                          <p:attrName>ppt_y</p:attrName>
                                        </p:attrNameLst>
                                      </p:cBhvr>
                                      <p:tavLst>
                                        <p:tav tm="0">
                                          <p:val>
                                            <p:strVal val="#ppt_y"/>
                                          </p:val>
                                        </p:tav>
                                        <p:tav tm="100000">
                                          <p:val>
                                            <p:strVal val="#ppt_y"/>
                                          </p:val>
                                        </p:tav>
                                      </p:tavLst>
                                    </p:anim>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strVal val="#ppt_h"/>
                                          </p:val>
                                        </p:tav>
                                        <p:tav tm="100000">
                                          <p:val>
                                            <p:strVal val="#ppt_h"/>
                                          </p:val>
                                        </p:tav>
                                      </p:tavLst>
                                    </p:anim>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36"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500" fill="hold"/>
                                        <p:tgtEl>
                                          <p:spTgt spid="10"/>
                                        </p:tgtEl>
                                        <p:attrNameLst>
                                          <p:attrName>ppt_w</p:attrName>
                                        </p:attrNameLst>
                                      </p:cBhvr>
                                      <p:tavLst>
                                        <p:tav tm="0">
                                          <p:val>
                                            <p:strVal val="(6*min(max(#ppt_w*#ppt_h,.3),1)-7.4)/-.7*#ppt_w"/>
                                          </p:val>
                                        </p:tav>
                                        <p:tav tm="100000">
                                          <p:val>
                                            <p:strVal val="#ppt_w"/>
                                          </p:val>
                                        </p:tav>
                                      </p:tavLst>
                                    </p:anim>
                                    <p:anim calcmode="lin" valueType="num">
                                      <p:cBhvr>
                                        <p:cTn id="45" dur="500" fill="hold"/>
                                        <p:tgtEl>
                                          <p:spTgt spid="10"/>
                                        </p:tgtEl>
                                        <p:attrNameLst>
                                          <p:attrName>ppt_h</p:attrName>
                                        </p:attrNameLst>
                                      </p:cBhvr>
                                      <p:tavLst>
                                        <p:tav tm="0">
                                          <p:val>
                                            <p:strVal val="(6*min(max(#ppt_w*#ppt_h,.3),1)-7.4)/-.7*#ppt_h"/>
                                          </p:val>
                                        </p:tav>
                                        <p:tav tm="100000">
                                          <p:val>
                                            <p:strVal val="#ppt_h"/>
                                          </p:val>
                                        </p:tav>
                                      </p:tavLst>
                                    </p:anim>
                                    <p:anim calcmode="lin" valueType="num">
                                      <p:cBhvr>
                                        <p:cTn id="46" dur="500" fill="hold"/>
                                        <p:tgtEl>
                                          <p:spTgt spid="10"/>
                                        </p:tgtEl>
                                        <p:attrNameLst>
                                          <p:attrName>ppt_x</p:attrName>
                                        </p:attrNameLst>
                                      </p:cBhvr>
                                      <p:tavLst>
                                        <p:tav tm="0">
                                          <p:val>
                                            <p:fltVal val="0.5"/>
                                          </p:val>
                                        </p:tav>
                                        <p:tav tm="100000">
                                          <p:val>
                                            <p:strVal val="#ppt_x"/>
                                          </p:val>
                                        </p:tav>
                                      </p:tavLst>
                                    </p:anim>
                                    <p:anim calcmode="lin" valueType="num">
                                      <p:cBhvr>
                                        <p:cTn id="47" dur="500" fill="hold"/>
                                        <p:tgtEl>
                                          <p:spTgt spid="10"/>
                                        </p:tgtEl>
                                        <p:attrNameLst>
                                          <p:attrName>ppt_y</p:attrName>
                                        </p:attrNameLst>
                                      </p:cBhvr>
                                      <p:tavLst>
                                        <p:tav tm="0">
                                          <p:val>
                                            <p:strVal val="1+(6*min(max(#ppt_w*#ppt_h,.3),1)-7.4)/-.7*#ppt_h/2"/>
                                          </p:val>
                                        </p:tav>
                                        <p:tav tm="100000">
                                          <p:val>
                                            <p:strVal val="#ppt_y"/>
                                          </p:val>
                                        </p:tav>
                                      </p:tavLst>
                                    </p:anim>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left)">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down)">
                                      <p:cBhvr>
                                        <p:cTn id="56" dur="217">
                                          <p:stCondLst>
                                            <p:cond delay="0"/>
                                          </p:stCondLst>
                                        </p:cTn>
                                        <p:tgtEl>
                                          <p:spTgt spid="8"/>
                                        </p:tgtEl>
                                      </p:cBhvr>
                                    </p:animEffect>
                                    <p:anim calcmode="lin" valueType="num">
                                      <p:cBhvr>
                                        <p:cTn id="57" dur="683"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8" dur="249"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9" dur="249" tmFilter="0, 0; 0.125,0.2665; 0.25,0.4; 0.375,0.465; 0.5,0.5;  0.625,0.535; 0.75,0.6; 0.875,0.7335; 1,1">
                                          <p:stCondLst>
                                            <p:cond delay="249"/>
                                          </p:stCondLst>
                                        </p:cTn>
                                        <p:tgtEl>
                                          <p:spTgt spid="8"/>
                                        </p:tgtEl>
                                        <p:attrNameLst>
                                          <p:attrName>ppt_y</p:attrName>
                                        </p:attrNameLst>
                                      </p:cBhvr>
                                      <p:tavLst>
                                        <p:tav tm="0" fmla="#ppt_y-sin(pi*$)/9">
                                          <p:val>
                                            <p:fltVal val="0"/>
                                          </p:val>
                                        </p:tav>
                                        <p:tav tm="100000">
                                          <p:val>
                                            <p:fltVal val="1"/>
                                          </p:val>
                                        </p:tav>
                                      </p:tavLst>
                                    </p:anim>
                                    <p:anim calcmode="lin" valueType="num">
                                      <p:cBhvr>
                                        <p:cTn id="60" dur="124" tmFilter="0, 0; 0.125,0.2665; 0.25,0.4; 0.375,0.465; 0.5,0.5;  0.625,0.535; 0.75,0.6; 0.875,0.7335; 1,1">
                                          <p:stCondLst>
                                            <p:cond delay="497"/>
                                          </p:stCondLst>
                                        </p:cTn>
                                        <p:tgtEl>
                                          <p:spTgt spid="8"/>
                                        </p:tgtEl>
                                        <p:attrNameLst>
                                          <p:attrName>ppt_y</p:attrName>
                                        </p:attrNameLst>
                                      </p:cBhvr>
                                      <p:tavLst>
                                        <p:tav tm="0" fmla="#ppt_y-sin(pi*$)/27">
                                          <p:val>
                                            <p:fltVal val="0"/>
                                          </p:val>
                                        </p:tav>
                                        <p:tav tm="100000">
                                          <p:val>
                                            <p:fltVal val="1"/>
                                          </p:val>
                                        </p:tav>
                                      </p:tavLst>
                                    </p:anim>
                                    <p:anim calcmode="lin" valueType="num">
                                      <p:cBhvr>
                                        <p:cTn id="61" dur="62" tmFilter="0, 0; 0.125,0.2665; 0.25,0.4; 0.375,0.465; 0.5,0.5;  0.625,0.535; 0.75,0.6; 0.875,0.7335; 1,1">
                                          <p:stCondLst>
                                            <p:cond delay="621"/>
                                          </p:stCondLst>
                                        </p:cTn>
                                        <p:tgtEl>
                                          <p:spTgt spid="8"/>
                                        </p:tgtEl>
                                        <p:attrNameLst>
                                          <p:attrName>ppt_y</p:attrName>
                                        </p:attrNameLst>
                                      </p:cBhvr>
                                      <p:tavLst>
                                        <p:tav tm="0" fmla="#ppt_y-sin(pi*$)/81">
                                          <p:val>
                                            <p:fltVal val="0"/>
                                          </p:val>
                                        </p:tav>
                                        <p:tav tm="100000">
                                          <p:val>
                                            <p:fltVal val="1"/>
                                          </p:val>
                                        </p:tav>
                                      </p:tavLst>
                                    </p:anim>
                                    <p:animScale>
                                      <p:cBhvr>
                                        <p:cTn id="62" dur="10">
                                          <p:stCondLst>
                                            <p:cond delay="244"/>
                                          </p:stCondLst>
                                        </p:cTn>
                                        <p:tgtEl>
                                          <p:spTgt spid="8"/>
                                        </p:tgtEl>
                                      </p:cBhvr>
                                      <p:to x="100000" y="60000"/>
                                    </p:animScale>
                                    <p:animScale>
                                      <p:cBhvr>
                                        <p:cTn id="63" dur="62" decel="50000">
                                          <p:stCondLst>
                                            <p:cond delay="254"/>
                                          </p:stCondLst>
                                        </p:cTn>
                                        <p:tgtEl>
                                          <p:spTgt spid="8"/>
                                        </p:tgtEl>
                                      </p:cBhvr>
                                      <p:to x="100000" y="100000"/>
                                    </p:animScale>
                                    <p:animScale>
                                      <p:cBhvr>
                                        <p:cTn id="64" dur="10">
                                          <p:stCondLst>
                                            <p:cond delay="492"/>
                                          </p:stCondLst>
                                        </p:cTn>
                                        <p:tgtEl>
                                          <p:spTgt spid="8"/>
                                        </p:tgtEl>
                                      </p:cBhvr>
                                      <p:to x="100000" y="80000"/>
                                    </p:animScale>
                                    <p:animScale>
                                      <p:cBhvr>
                                        <p:cTn id="65" dur="62" decel="50000">
                                          <p:stCondLst>
                                            <p:cond delay="502"/>
                                          </p:stCondLst>
                                        </p:cTn>
                                        <p:tgtEl>
                                          <p:spTgt spid="8"/>
                                        </p:tgtEl>
                                      </p:cBhvr>
                                      <p:to x="100000" y="100000"/>
                                    </p:animScale>
                                    <p:animScale>
                                      <p:cBhvr>
                                        <p:cTn id="66" dur="10">
                                          <p:stCondLst>
                                            <p:cond delay="616"/>
                                          </p:stCondLst>
                                        </p:cTn>
                                        <p:tgtEl>
                                          <p:spTgt spid="8"/>
                                        </p:tgtEl>
                                      </p:cBhvr>
                                      <p:to x="100000" y="90000"/>
                                    </p:animScale>
                                    <p:animScale>
                                      <p:cBhvr>
                                        <p:cTn id="67" dur="62" decel="50000">
                                          <p:stCondLst>
                                            <p:cond delay="625"/>
                                          </p:stCondLst>
                                        </p:cTn>
                                        <p:tgtEl>
                                          <p:spTgt spid="8"/>
                                        </p:tgtEl>
                                      </p:cBhvr>
                                      <p:to x="100000" y="100000"/>
                                    </p:animScale>
                                    <p:animScale>
                                      <p:cBhvr>
                                        <p:cTn id="68" dur="10">
                                          <p:stCondLst>
                                            <p:cond delay="678"/>
                                          </p:stCondLst>
                                        </p:cTn>
                                        <p:tgtEl>
                                          <p:spTgt spid="8"/>
                                        </p:tgtEl>
                                      </p:cBhvr>
                                      <p:to x="100000" y="95000"/>
                                    </p:animScale>
                                    <p:animScale>
                                      <p:cBhvr>
                                        <p:cTn id="69" dur="62" decel="50000">
                                          <p:stCondLst>
                                            <p:cond delay="688"/>
                                          </p:stCondLst>
                                        </p:cTn>
                                        <p:tgtEl>
                                          <p:spTgt spid="8"/>
                                        </p:tgtEl>
                                      </p:cBhvr>
                                      <p:to x="100000" y="100000"/>
                                    </p:animScale>
                                  </p:childTnLst>
                                </p:cTn>
                              </p:par>
                            </p:childTnLst>
                          </p:cTn>
                        </p:par>
                        <p:par>
                          <p:cTn id="70" fill="hold">
                            <p:stCondLst>
                              <p:cond delay="750"/>
                            </p:stCondLst>
                            <p:childTnLst>
                              <p:par>
                                <p:cTn id="71" presetID="22" presetClass="entr" presetSubtype="8" fill="hold" grpId="0" nodeType="after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wipe(left)">
                                      <p:cBhvr>
                                        <p:cTn id="7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1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Glass/>
                    </a14:imgEffect>
                  </a14:imgLayer>
                </a14:imgProps>
              </a:ext>
            </a:extLst>
          </a:blip>
          <a:srcRect/>
          <a:stretch>
            <a:fillRect t="-11000" b="-11000"/>
          </a:stretch>
        </a:blipFill>
        <a:effectLst/>
      </p:bgPr>
    </p:bg>
    <p:spTree>
      <p:nvGrpSpPr>
        <p:cNvPr id="1" name=""/>
        <p:cNvGrpSpPr/>
        <p:nvPr/>
      </p:nvGrpSpPr>
      <p:grpSpPr>
        <a:xfrm>
          <a:off x="0" y="0"/>
          <a:ext cx="0" cy="0"/>
          <a:chOff x="0" y="0"/>
          <a:chExt cx="0" cy="0"/>
        </a:xfrm>
      </p:grpSpPr>
      <p:sp>
        <p:nvSpPr>
          <p:cNvPr id="23" name="Rectángulo 22">
            <a:extLst>
              <a:ext uri="{FF2B5EF4-FFF2-40B4-BE49-F238E27FC236}">
                <a16:creationId xmlns:a16="http://schemas.microsoft.com/office/drawing/2014/main" id="{33218F67-272E-2F2E-DD52-505EF1E62DD8}"/>
              </a:ext>
            </a:extLst>
          </p:cNvPr>
          <p:cNvSpPr>
            <a:spLocks noGrp="1" noRot="1" noMove="1" noResize="1" noEditPoints="1" noAdjustHandles="1" noChangeArrowheads="1" noChangeShapeType="1"/>
          </p:cNvSpPr>
          <p:nvPr/>
        </p:nvSpPr>
        <p:spPr>
          <a:xfrm>
            <a:off x="0" y="0"/>
            <a:ext cx="12188480" cy="1323439"/>
          </a:xfrm>
          <a:prstGeom prst="rect">
            <a:avLst/>
          </a:prstGeom>
          <a:blipFill dpi="0" rotWithShape="1">
            <a:blip r:embed="rId4">
              <a:duotone>
                <a:schemeClr val="accent3">
                  <a:shade val="45000"/>
                  <a:satMod val="135000"/>
                </a:schemeClr>
                <a:prstClr val="white"/>
              </a:duotone>
              <a:extLst>
                <a:ext uri="{BEBA8EAE-BF5A-486C-A8C5-ECC9F3942E4B}">
                  <a14:imgProps xmlns:a14="http://schemas.microsoft.com/office/drawing/2010/main">
                    <a14:imgLayer r:embed="rId5">
                      <a14:imgEffect>
                        <a14:saturation sat="96000"/>
                      </a14:imgEffect>
                      <a14:imgEffect>
                        <a14:brightnessContrast bright="40000" contrast="40000"/>
                      </a14:imgEffect>
                    </a14:imgLayer>
                  </a14:imgProps>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2D4F3A80-2E87-8F9F-889D-E1D7457E81BE}"/>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s-E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ISAÍAS: EL PROFETA MESIÁNICO</a:t>
            </a:r>
          </a:p>
        </p:txBody>
      </p:sp>
      <p:sp>
        <p:nvSpPr>
          <p:cNvPr id="4" name="CuadroTexto 3">
            <a:extLst>
              <a:ext uri="{FF2B5EF4-FFF2-40B4-BE49-F238E27FC236}">
                <a16:creationId xmlns:a16="http://schemas.microsoft.com/office/drawing/2014/main" id="{E509138C-22AB-F866-4993-9C62D6CC06CA}"/>
              </a:ext>
            </a:extLst>
          </p:cNvPr>
          <p:cNvSpPr txBox="1"/>
          <p:nvPr/>
        </p:nvSpPr>
        <p:spPr>
          <a:xfrm>
            <a:off x="1285874" y="667047"/>
            <a:ext cx="9620250" cy="646331"/>
          </a:xfrm>
          <a:prstGeom prst="rect">
            <a:avLst/>
          </a:prstGeom>
          <a:noFill/>
        </p:spPr>
        <p:txBody>
          <a:bodyPr wrap="square">
            <a:spAutoFit/>
          </a:bodyPr>
          <a:lstStyle/>
          <a:p>
            <a:pPr algn="ctr"/>
            <a:r>
              <a:rPr lang="es-ES" b="1" dirty="0">
                <a:solidFill>
                  <a:schemeClr val="bg2">
                    <a:lumMod val="40000"/>
                    <a:lumOff val="60000"/>
                  </a:schemeClr>
                </a:solidFill>
                <a:effectLst>
                  <a:outerShdw blurRad="38100" dist="38100" dir="2700000" algn="tl">
                    <a:srgbClr val="000000">
                      <a:alpha val="43137"/>
                    </a:srgbClr>
                  </a:outerShdw>
                </a:effectLst>
                <a:latin typeface="Comic Sans MS" panose="030F0702030302020204" pitchFamily="66" charset="0"/>
              </a:rPr>
              <a:t>“Todos nosotros nos descarriamos como ovejas, cada cual se apartó por su camino; más Jehová cargó en él el pecado de todos nosotros” </a:t>
            </a:r>
            <a:r>
              <a:rPr lang="es-ES" sz="1400" b="1" dirty="0">
                <a:solidFill>
                  <a:schemeClr val="bg2">
                    <a:lumMod val="40000"/>
                    <a:lumOff val="60000"/>
                  </a:schemeClr>
                </a:solidFill>
                <a:effectLst>
                  <a:outerShdw blurRad="38100" dist="38100" dir="2700000" algn="tl">
                    <a:srgbClr val="000000">
                      <a:alpha val="43137"/>
                    </a:srgbClr>
                  </a:outerShdw>
                </a:effectLst>
                <a:latin typeface="Comic Sans MS" panose="030F0702030302020204" pitchFamily="66" charset="0"/>
              </a:rPr>
              <a:t>(Isaías 53:6)</a:t>
            </a:r>
          </a:p>
        </p:txBody>
      </p:sp>
      <p:sp>
        <p:nvSpPr>
          <p:cNvPr id="5" name="CuadroTexto 4">
            <a:extLst>
              <a:ext uri="{FF2B5EF4-FFF2-40B4-BE49-F238E27FC236}">
                <a16:creationId xmlns:a16="http://schemas.microsoft.com/office/drawing/2014/main" id="{2D0BAB78-C0A7-A054-775C-2C6206D64881}"/>
              </a:ext>
            </a:extLst>
          </p:cNvPr>
          <p:cNvSpPr txBox="1"/>
          <p:nvPr/>
        </p:nvSpPr>
        <p:spPr>
          <a:xfrm>
            <a:off x="3181566" y="1403928"/>
            <a:ext cx="6334124" cy="707886"/>
          </a:xfrm>
          <a:prstGeom prst="rect">
            <a:avLst/>
          </a:prstGeom>
          <a:noFill/>
        </p:spPr>
        <p:txBody>
          <a:bodyPr wrap="square" rtlCol="0">
            <a:spAutoFit/>
          </a:bodyPr>
          <a:lstStyle/>
          <a:p>
            <a:pPr>
              <a:spcBef>
                <a:spcPts val="600"/>
              </a:spcBef>
            </a:pPr>
            <a:r>
              <a:rPr lang="es-ES" sz="2000" b="1" dirty="0"/>
              <a:t>Isaías fue llamado a pedir al pueblo que reconociese su pecado y aceptase el perdón de Dios (</a:t>
            </a:r>
            <a:r>
              <a:rPr lang="es-ES" sz="2000" b="1" dirty="0" err="1"/>
              <a:t>Is</a:t>
            </a:r>
            <a:r>
              <a:rPr lang="es-ES" sz="2000" b="1" dirty="0"/>
              <a:t>. 1:18).</a:t>
            </a:r>
          </a:p>
        </p:txBody>
      </p:sp>
      <p:pic>
        <p:nvPicPr>
          <p:cNvPr id="6" name="Imagen 5">
            <a:extLst>
              <a:ext uri="{FF2B5EF4-FFF2-40B4-BE49-F238E27FC236}">
                <a16:creationId xmlns:a16="http://schemas.microsoft.com/office/drawing/2014/main" id="{E852B346-89B3-A691-DB85-472572DE4406}"/>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l="142" t="33806" r="-142" b="13844"/>
          <a:stretch>
            <a:fillRect/>
          </a:stretch>
        </p:blipFill>
        <p:spPr>
          <a:xfrm>
            <a:off x="163276" y="4783830"/>
            <a:ext cx="2479207" cy="1946781"/>
          </a:xfrm>
          <a:prstGeom prst="snip2DiagRect">
            <a:avLst/>
          </a:prstGeom>
          <a:solidFill>
            <a:srgbClr val="FFFFFF">
              <a:shade val="85000"/>
            </a:srgbClr>
          </a:solidFill>
          <a:ln w="57150" cap="sq">
            <a:solidFill>
              <a:srgbClr val="FF641A"/>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5E84DBF-61AC-132B-4CDF-51260252198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t="2112" b="2112"/>
          <a:stretch>
            <a:fillRect/>
          </a:stretch>
        </p:blipFill>
        <p:spPr>
          <a:xfrm>
            <a:off x="2794035" y="4783830"/>
            <a:ext cx="3613585" cy="1946781"/>
          </a:xfrm>
          <a:prstGeom prst="snip2DiagRect">
            <a:avLst>
              <a:gd name="adj1" fmla="val 15479"/>
              <a:gd name="adj2" fmla="val 0"/>
            </a:avLst>
          </a:prstGeom>
          <a:solidFill>
            <a:srgbClr val="FFFFFF">
              <a:shade val="85000"/>
            </a:srgbClr>
          </a:solidFill>
          <a:ln w="57150" cap="sq">
            <a:solidFill>
              <a:schemeClr val="accent2">
                <a:lumMod val="75000"/>
              </a:schemeClr>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C7917131-334B-51F8-D6CD-12DF70433D3C}"/>
              </a:ext>
            </a:extLst>
          </p:cNvPr>
          <p:cNvPicPr>
            <a:picLocks noChangeAspect="1"/>
          </p:cNvPicPr>
          <p:nvPr/>
        </p:nvPicPr>
        <p:blipFill>
          <a:blip r:embed="rId9" cstate="hqprint">
            <a:extLst>
              <a:ext uri="{28A0092B-C50C-407E-A947-70E740481C1C}">
                <a14:useLocalDpi xmlns:a14="http://schemas.microsoft.com/office/drawing/2010/main"/>
              </a:ext>
            </a:extLst>
          </a:blip>
          <a:srcRect t="18423"/>
          <a:stretch>
            <a:fillRect/>
          </a:stretch>
        </p:blipFill>
        <p:spPr>
          <a:xfrm>
            <a:off x="9988699" y="1104619"/>
            <a:ext cx="2059075" cy="957967"/>
          </a:xfrm>
          <a:prstGeom prst="roundRect">
            <a:avLst>
              <a:gd name="adj" fmla="val 4167"/>
            </a:avLst>
          </a:prstGeom>
          <a:solidFill>
            <a:srgbClr val="FFFFFF"/>
          </a:solidFill>
          <a:ln w="76200" cap="sq">
            <a:solidFill>
              <a:schemeClr val="accent5">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0CCC5388-AC26-0603-D099-D28FF6F69EE5}"/>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63276" y="1471955"/>
            <a:ext cx="2924176" cy="2924176"/>
          </a:xfrm>
          <a:prstGeom prst="snip2DiagRect">
            <a:avLst>
              <a:gd name="adj1" fmla="val 15467"/>
              <a:gd name="adj2" fmla="val 15659"/>
            </a:avLst>
          </a:prstGeom>
          <a:solidFill>
            <a:srgbClr val="FFFFFF">
              <a:shade val="85000"/>
            </a:srgbClr>
          </a:solidFill>
          <a:ln w="76200" cap="sq">
            <a:solidFill>
              <a:schemeClr val="accent4">
                <a:lumMod val="40000"/>
                <a:lumOff val="60000"/>
              </a:schemeClr>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D8FDEF14-C887-6D51-2A66-6929A1A62F1E}"/>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9230814" y="4697970"/>
            <a:ext cx="2816960" cy="2032642"/>
          </a:xfrm>
          <a:prstGeom prst="roundRect">
            <a:avLst>
              <a:gd name="adj" fmla="val 0"/>
            </a:avLst>
          </a:prstGeom>
          <a:ln w="38100">
            <a:solidFill>
              <a:schemeClr val="bg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CuadroTexto 15">
            <a:extLst>
              <a:ext uri="{FF2B5EF4-FFF2-40B4-BE49-F238E27FC236}">
                <a16:creationId xmlns:a16="http://schemas.microsoft.com/office/drawing/2014/main" id="{221C64D7-7FAB-3997-04D5-8D2B419F1F40}"/>
              </a:ext>
            </a:extLst>
          </p:cNvPr>
          <p:cNvSpPr txBox="1"/>
          <p:nvPr/>
        </p:nvSpPr>
        <p:spPr>
          <a:xfrm>
            <a:off x="3148247" y="2062586"/>
            <a:ext cx="8899527" cy="1323439"/>
          </a:xfrm>
          <a:prstGeom prst="rect">
            <a:avLst/>
          </a:prstGeom>
          <a:noFill/>
        </p:spPr>
        <p:txBody>
          <a:bodyPr wrap="square">
            <a:spAutoFit/>
          </a:bodyPr>
          <a:lstStyle/>
          <a:p>
            <a:pPr>
              <a:spcBef>
                <a:spcPts val="600"/>
              </a:spcBef>
            </a:pPr>
            <a:r>
              <a:rPr lang="es-ES" sz="2000" b="1" dirty="0"/>
              <a:t>Al morir el rey Uzías, Isaías recibió una impresionante visión que recordaría durante todo su ministerio: Dios estaba en su santo Templo y, mientras los quiciales temblaban, el corazón del profeta temblaba por su propia indignidad (</a:t>
            </a:r>
            <a:r>
              <a:rPr lang="es-ES" sz="2000" b="1" dirty="0" err="1"/>
              <a:t>Is</a:t>
            </a:r>
            <a:r>
              <a:rPr lang="es-ES" sz="2000" b="1" dirty="0"/>
              <a:t>. 6:1-5).</a:t>
            </a:r>
          </a:p>
        </p:txBody>
      </p:sp>
      <p:sp>
        <p:nvSpPr>
          <p:cNvPr id="18" name="CuadroTexto 17">
            <a:extLst>
              <a:ext uri="{FF2B5EF4-FFF2-40B4-BE49-F238E27FC236}">
                <a16:creationId xmlns:a16="http://schemas.microsoft.com/office/drawing/2014/main" id="{F8B5EFB4-A222-A83C-5868-F173FF4FFD7D}"/>
              </a:ext>
            </a:extLst>
          </p:cNvPr>
          <p:cNvSpPr txBox="1"/>
          <p:nvPr/>
        </p:nvSpPr>
        <p:spPr>
          <a:xfrm>
            <a:off x="6510012" y="4895721"/>
            <a:ext cx="2674434" cy="1631216"/>
          </a:xfrm>
          <a:prstGeom prst="rect">
            <a:avLst/>
          </a:prstGeom>
          <a:noFill/>
        </p:spPr>
        <p:txBody>
          <a:bodyPr wrap="square">
            <a:spAutoFit/>
          </a:bodyPr>
          <a:lstStyle/>
          <a:p>
            <a:pPr>
              <a:spcBef>
                <a:spcPts val="600"/>
              </a:spcBef>
            </a:pPr>
            <a:r>
              <a:rPr lang="es-ES" sz="2000" b="1" dirty="0"/>
              <a:t>No en vano, el libro de Isaías es llamado “el proto-evangelio” (es decir, el Evangelio antes del Evangelio).</a:t>
            </a:r>
          </a:p>
        </p:txBody>
      </p:sp>
      <p:sp>
        <p:nvSpPr>
          <p:cNvPr id="20" name="CuadroTexto 19">
            <a:extLst>
              <a:ext uri="{FF2B5EF4-FFF2-40B4-BE49-F238E27FC236}">
                <a16:creationId xmlns:a16="http://schemas.microsoft.com/office/drawing/2014/main" id="{7B107B2A-33CB-3B12-0CF4-726EEBFC97ED}"/>
              </a:ext>
            </a:extLst>
          </p:cNvPr>
          <p:cNvSpPr txBox="1"/>
          <p:nvPr/>
        </p:nvSpPr>
        <p:spPr>
          <a:xfrm>
            <a:off x="3148246" y="3995456"/>
            <a:ext cx="9043754" cy="707886"/>
          </a:xfrm>
          <a:prstGeom prst="rect">
            <a:avLst/>
          </a:prstGeom>
          <a:noFill/>
        </p:spPr>
        <p:txBody>
          <a:bodyPr wrap="square">
            <a:spAutoFit/>
          </a:bodyPr>
          <a:lstStyle/>
          <a:p>
            <a:pPr>
              <a:spcBef>
                <a:spcPts val="600"/>
              </a:spcBef>
            </a:pPr>
            <a:r>
              <a:rPr lang="es-ES" sz="2000" b="1" dirty="0"/>
              <a:t>Su largo ministerio no solo incluyó el llamamiento al arrepentimiento, sino que anunció especialmente la obra de Jesús, el Mesías.</a:t>
            </a:r>
          </a:p>
        </p:txBody>
      </p:sp>
      <p:sp>
        <p:nvSpPr>
          <p:cNvPr id="22" name="CuadroTexto 21">
            <a:extLst>
              <a:ext uri="{FF2B5EF4-FFF2-40B4-BE49-F238E27FC236}">
                <a16:creationId xmlns:a16="http://schemas.microsoft.com/office/drawing/2014/main" id="{980B0827-6A73-1AEB-19B1-6E6B53C3AC6F}"/>
              </a:ext>
            </a:extLst>
          </p:cNvPr>
          <p:cNvSpPr txBox="1"/>
          <p:nvPr/>
        </p:nvSpPr>
        <p:spPr>
          <a:xfrm>
            <a:off x="3144726" y="3336797"/>
            <a:ext cx="904375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Al ser perdonado, estaba en disposición de proclamar sin miedo el mensaje de Dios: “Heme aquí, envíame a mí”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Is</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6:6-8).</a:t>
            </a:r>
          </a:p>
        </p:txBody>
      </p:sp>
    </p:spTree>
    <p:extLst>
      <p:ext uri="{BB962C8B-B14F-4D97-AF65-F5344CB8AC3E}">
        <p14:creationId xmlns:p14="http://schemas.microsoft.com/office/powerpoint/2010/main" val="4010369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32"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diamond(out)">
                                      <p:cBhvr>
                                        <p:cTn id="34" dur="750"/>
                                        <p:tgtEl>
                                          <p:spTgt spid="12"/>
                                        </p:tgtEl>
                                      </p:cBhvr>
                                    </p:animEffect>
                                  </p:childTnLst>
                                </p:cTn>
                              </p:par>
                            </p:childTnLst>
                          </p:cTn>
                        </p:par>
                        <p:par>
                          <p:cTn id="35" fill="hold">
                            <p:stCondLst>
                              <p:cond delay="750"/>
                            </p:stCondLst>
                            <p:childTnLst>
                              <p:par>
                                <p:cTn id="36" presetID="22" presetClass="entr" presetSubtype="8"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6"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strips(downRight)">
                                      <p:cBhvr>
                                        <p:cTn id="43" dur="500"/>
                                        <p:tgtEl>
                                          <p:spTgt spid="6"/>
                                        </p:tgtEl>
                                      </p:cBhvr>
                                    </p:animEffect>
                                  </p:childTnLst>
                                </p:cTn>
                              </p:par>
                            </p:childTnLst>
                          </p:cTn>
                        </p:par>
                        <p:par>
                          <p:cTn id="44" fill="hold">
                            <p:stCondLst>
                              <p:cond delay="500"/>
                            </p:stCondLst>
                            <p:childTnLst>
                              <p:par>
                                <p:cTn id="45" presetID="18" presetClass="entr" presetSubtype="3"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strips(upRight)">
                                      <p:cBhvr>
                                        <p:cTn id="47" dur="500"/>
                                        <p:tgtEl>
                                          <p:spTgt spid="8"/>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left)">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5"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randombar(vertical)">
                                      <p:cBhvr>
                                        <p:cTn id="56" dur="500"/>
                                        <p:tgtEl>
                                          <p:spTgt spid="14"/>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wipe(left)">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37" presetClass="entr" presetSubtype="0"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1000"/>
                                        <p:tgtEl>
                                          <p:spTgt spid="18"/>
                                        </p:tgtEl>
                                      </p:cBhvr>
                                    </p:animEffect>
                                    <p:anim calcmode="lin" valueType="num">
                                      <p:cBhvr>
                                        <p:cTn id="66" dur="1000" fill="hold"/>
                                        <p:tgtEl>
                                          <p:spTgt spid="18"/>
                                        </p:tgtEl>
                                        <p:attrNameLst>
                                          <p:attrName>ppt_x</p:attrName>
                                        </p:attrNameLst>
                                      </p:cBhvr>
                                      <p:tavLst>
                                        <p:tav tm="0">
                                          <p:val>
                                            <p:strVal val="#ppt_x"/>
                                          </p:val>
                                        </p:tav>
                                        <p:tav tm="100000">
                                          <p:val>
                                            <p:strVal val="#ppt_x"/>
                                          </p:val>
                                        </p:tav>
                                      </p:tavLst>
                                    </p:anim>
                                    <p:anim calcmode="lin" valueType="num">
                                      <p:cBhvr>
                                        <p:cTn id="67" dur="900" decel="100000" fill="hold"/>
                                        <p:tgtEl>
                                          <p:spTgt spid="18"/>
                                        </p:tgtEl>
                                        <p:attrNameLst>
                                          <p:attrName>ppt_y</p:attrName>
                                        </p:attrNameLst>
                                      </p:cBhvr>
                                      <p:tavLst>
                                        <p:tav tm="0">
                                          <p:val>
                                            <p:strVal val="#ppt_y+1"/>
                                          </p:val>
                                        </p:tav>
                                        <p:tav tm="100000">
                                          <p:val>
                                            <p:strVal val="#ppt_y-.03"/>
                                          </p:val>
                                        </p:tav>
                                      </p:tavLst>
                                    </p:anim>
                                    <p:anim calcmode="lin" valueType="num">
                                      <p:cBhvr>
                                        <p:cTn id="68"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6" grpId="0"/>
      <p:bldP spid="18" grpId="0"/>
      <p:bldP spid="20"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Glass/>
                    </a14:imgEffect>
                  </a14:imgLayer>
                </a14:imgProps>
              </a:ext>
            </a:extLst>
          </a:blip>
          <a:srcRect/>
          <a:stretch>
            <a:fillRect t="-11000" b="-11000"/>
          </a:stretch>
        </a:blipFill>
        <a:effectLst/>
      </p:bgPr>
    </p:bg>
    <p:spTree>
      <p:nvGrpSpPr>
        <p:cNvPr id="1" name="">
          <a:extLst>
            <a:ext uri="{FF2B5EF4-FFF2-40B4-BE49-F238E27FC236}">
              <a16:creationId xmlns:a16="http://schemas.microsoft.com/office/drawing/2014/main" id="{2CF3D1E1-D2D5-55CB-4B3A-C830BD3F06D1}"/>
            </a:ext>
          </a:extLst>
        </p:cNvPr>
        <p:cNvGrpSpPr/>
        <p:nvPr/>
      </p:nvGrpSpPr>
      <p:grpSpPr>
        <a:xfrm>
          <a:off x="0" y="0"/>
          <a:ext cx="0" cy="0"/>
          <a:chOff x="0" y="0"/>
          <a:chExt cx="0" cy="0"/>
        </a:xfrm>
      </p:grpSpPr>
      <p:sp>
        <p:nvSpPr>
          <p:cNvPr id="23" name="Rectángulo 22">
            <a:extLst>
              <a:ext uri="{FF2B5EF4-FFF2-40B4-BE49-F238E27FC236}">
                <a16:creationId xmlns:a16="http://schemas.microsoft.com/office/drawing/2014/main" id="{ACF6A429-AB21-AC41-B37E-36C0C8E35834}"/>
              </a:ext>
            </a:extLst>
          </p:cNvPr>
          <p:cNvSpPr>
            <a:spLocks noGrp="1" noRot="1" noMove="1" noResize="1" noEditPoints="1" noAdjustHandles="1" noChangeArrowheads="1" noChangeShapeType="1"/>
          </p:cNvSpPr>
          <p:nvPr/>
        </p:nvSpPr>
        <p:spPr>
          <a:xfrm>
            <a:off x="0" y="0"/>
            <a:ext cx="12188480" cy="1323439"/>
          </a:xfrm>
          <a:prstGeom prst="rect">
            <a:avLst/>
          </a:prstGeom>
          <a:blipFill dpi="0" rotWithShape="1">
            <a:blip r:embed="rId4">
              <a:duotone>
                <a:schemeClr val="accent3">
                  <a:shade val="45000"/>
                  <a:satMod val="135000"/>
                </a:schemeClr>
                <a:prstClr val="white"/>
              </a:duotone>
              <a:extLst>
                <a:ext uri="{BEBA8EAE-BF5A-486C-A8C5-ECC9F3942E4B}">
                  <a14:imgProps xmlns:a14="http://schemas.microsoft.com/office/drawing/2010/main">
                    <a14:imgLayer r:embed="rId5">
                      <a14:imgEffect>
                        <a14:saturation sat="96000"/>
                      </a14:imgEffect>
                      <a14:imgEffect>
                        <a14:brightnessContrast bright="40000" contrast="40000"/>
                      </a14:imgEffect>
                    </a14:imgLayer>
                  </a14:imgProps>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427D627-5C6A-2DC8-308A-F4ED763CACC2}"/>
              </a:ext>
            </a:extLst>
          </p:cNvPr>
          <p:cNvSpPr txBox="1"/>
          <p:nvPr/>
        </p:nvSpPr>
        <p:spPr>
          <a:xfrm>
            <a:off x="0" y="0"/>
            <a:ext cx="10491637"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s-E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ISAÍAS: EL PROFETA MESIÁNICO</a:t>
            </a:r>
          </a:p>
        </p:txBody>
      </p:sp>
      <p:sp>
        <p:nvSpPr>
          <p:cNvPr id="4" name="CuadroTexto 3">
            <a:extLst>
              <a:ext uri="{FF2B5EF4-FFF2-40B4-BE49-F238E27FC236}">
                <a16:creationId xmlns:a16="http://schemas.microsoft.com/office/drawing/2014/main" id="{D2F8186F-8668-95A8-5DA4-8FACC2B19E38}"/>
              </a:ext>
            </a:extLst>
          </p:cNvPr>
          <p:cNvSpPr txBox="1"/>
          <p:nvPr/>
        </p:nvSpPr>
        <p:spPr>
          <a:xfrm>
            <a:off x="435693" y="630942"/>
            <a:ext cx="9620250" cy="646331"/>
          </a:xfrm>
          <a:prstGeom prst="rect">
            <a:avLst/>
          </a:prstGeom>
          <a:noFill/>
        </p:spPr>
        <p:txBody>
          <a:bodyPr wrap="square">
            <a:spAutoFit/>
          </a:bodyPr>
          <a:lstStyle/>
          <a:p>
            <a:pPr algn="ctr"/>
            <a:r>
              <a:rPr lang="es-ES" b="1" dirty="0">
                <a:solidFill>
                  <a:schemeClr val="bg2">
                    <a:lumMod val="40000"/>
                    <a:lumOff val="60000"/>
                  </a:schemeClr>
                </a:solidFill>
                <a:effectLst>
                  <a:outerShdw blurRad="38100" dist="38100" dir="2700000" algn="tl">
                    <a:srgbClr val="000000">
                      <a:alpha val="43137"/>
                    </a:srgbClr>
                  </a:outerShdw>
                </a:effectLst>
                <a:latin typeface="Comic Sans MS" panose="030F0702030302020204" pitchFamily="66" charset="0"/>
              </a:rPr>
              <a:t>“Todos nosotros nos descarriamos como ovejas, cada cual se apartó por su camino; más Jehová cargó en él el pecado de todos nosotros” </a:t>
            </a:r>
            <a:r>
              <a:rPr lang="es-ES" sz="1400" b="1" dirty="0">
                <a:solidFill>
                  <a:schemeClr val="bg2">
                    <a:lumMod val="40000"/>
                    <a:lumOff val="60000"/>
                  </a:schemeClr>
                </a:solidFill>
                <a:effectLst>
                  <a:outerShdw blurRad="38100" dist="38100" dir="2700000" algn="tl">
                    <a:srgbClr val="000000">
                      <a:alpha val="43137"/>
                    </a:srgbClr>
                  </a:outerShdw>
                </a:effectLst>
                <a:latin typeface="Comic Sans MS" panose="030F0702030302020204" pitchFamily="66" charset="0"/>
              </a:rPr>
              <a:t>(Isaías 53:6)</a:t>
            </a:r>
          </a:p>
        </p:txBody>
      </p:sp>
      <p:graphicFrame>
        <p:nvGraphicFramePr>
          <p:cNvPr id="13" name="Diagrama 12">
            <a:extLst>
              <a:ext uri="{FF2B5EF4-FFF2-40B4-BE49-F238E27FC236}">
                <a16:creationId xmlns:a16="http://schemas.microsoft.com/office/drawing/2014/main" id="{EC33FDBA-0B2A-04EB-D5E7-B5ABE29C2DCA}"/>
              </a:ext>
            </a:extLst>
          </p:cNvPr>
          <p:cNvGraphicFramePr/>
          <p:nvPr>
            <p:extLst>
              <p:ext uri="{D42A27DB-BD31-4B8C-83A1-F6EECF244321}">
                <p14:modId xmlns:p14="http://schemas.microsoft.com/office/powerpoint/2010/main" val="317203020"/>
              </p:ext>
            </p:extLst>
          </p:nvPr>
        </p:nvGraphicFramePr>
        <p:xfrm>
          <a:off x="147484" y="2144373"/>
          <a:ext cx="11897031" cy="46005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CuadroTexto 10">
            <a:extLst>
              <a:ext uri="{FF2B5EF4-FFF2-40B4-BE49-F238E27FC236}">
                <a16:creationId xmlns:a16="http://schemas.microsoft.com/office/drawing/2014/main" id="{30E84AAA-F476-2003-1898-BC0EAC468A15}"/>
              </a:ext>
            </a:extLst>
          </p:cNvPr>
          <p:cNvSpPr txBox="1"/>
          <p:nvPr/>
        </p:nvSpPr>
        <p:spPr>
          <a:xfrm>
            <a:off x="1368936" y="1406991"/>
            <a:ext cx="7753764" cy="707886"/>
          </a:xfrm>
          <a:prstGeom prst="rect">
            <a:avLst/>
          </a:prstGeom>
          <a:noFill/>
        </p:spPr>
        <p:txBody>
          <a:bodyPr wrap="square" rtlCol="0">
            <a:spAutoFit/>
          </a:bodyPr>
          <a:lstStyle/>
          <a:p>
            <a:pPr algn="ctr">
              <a:spcBef>
                <a:spcPts val="600"/>
              </a:spcBef>
            </a:pPr>
            <a:r>
              <a:rPr lang="es-ES" sz="2000" b="1" dirty="0"/>
              <a:t>El capítulo 53 de Isaías contiene con gran detalle la explicación del plan de redención llevado a cabo por Jesús:</a:t>
            </a:r>
          </a:p>
        </p:txBody>
      </p:sp>
      <p:pic>
        <p:nvPicPr>
          <p:cNvPr id="17" name="Imagen 16">
            <a:extLst>
              <a:ext uri="{FF2B5EF4-FFF2-40B4-BE49-F238E27FC236}">
                <a16:creationId xmlns:a16="http://schemas.microsoft.com/office/drawing/2014/main" id="{917F27C0-FF67-7EA2-3C1C-1E1BBC1B476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0499420" y="82765"/>
            <a:ext cx="1543629" cy="2061608"/>
          </a:xfrm>
          <a:prstGeom prst="rect">
            <a:avLst/>
          </a:prstGeom>
          <a:ln w="57150" cap="rnd">
            <a:solidFill>
              <a:schemeClr val="accent4">
                <a:lumMod val="60000"/>
                <a:lumOff val="40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678078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ppt_x</p:attrName>
                                        </p:attrNameLst>
                                      </p:cBhvr>
                                      <p:tavLst>
                                        <p:tav tm="0">
                                          <p:val>
                                            <p:strVal val="#ppt_x"/>
                                          </p:val>
                                        </p:tav>
                                        <p:tav tm="100000">
                                          <p:val>
                                            <p:strVal val="#ppt_x"/>
                                          </p:val>
                                        </p:tav>
                                      </p:tavLst>
                                    </p:anim>
                                    <p:anim calcmode="lin" valueType="num">
                                      <p:cBhvr>
                                        <p:cTn id="8" dur="500" fill="hold"/>
                                        <p:tgtEl>
                                          <p:spTgt spid="17"/>
                                        </p:tgtEl>
                                        <p:attrNameLst>
                                          <p:attrName>ppt_y</p:attrName>
                                        </p:attrNameLst>
                                      </p:cBhvr>
                                      <p:tavLst>
                                        <p:tav tm="0">
                                          <p:val>
                                            <p:strVal val="#ppt_y+#ppt_h/2"/>
                                          </p:val>
                                        </p:tav>
                                        <p:tav tm="100000">
                                          <p:val>
                                            <p:strVal val="#ppt_y"/>
                                          </p:val>
                                        </p:tav>
                                      </p:tavLst>
                                    </p:anim>
                                    <p:anim calcmode="lin" valueType="num">
                                      <p:cBhvr>
                                        <p:cTn id="9" dur="500" fill="hold"/>
                                        <p:tgtEl>
                                          <p:spTgt spid="17"/>
                                        </p:tgtEl>
                                        <p:attrNameLst>
                                          <p:attrName>ppt_w</p:attrName>
                                        </p:attrNameLst>
                                      </p:cBhvr>
                                      <p:tavLst>
                                        <p:tav tm="0">
                                          <p:val>
                                            <p:strVal val="#ppt_w"/>
                                          </p:val>
                                        </p:tav>
                                        <p:tav tm="100000">
                                          <p:val>
                                            <p:strVal val="#ppt_w"/>
                                          </p:val>
                                        </p:tav>
                                      </p:tavLst>
                                    </p:anim>
                                    <p:anim calcmode="lin" valueType="num">
                                      <p:cBhvr>
                                        <p:cTn id="10" dur="500" fill="hold"/>
                                        <p:tgtEl>
                                          <p:spTgt spid="17"/>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25"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17" dur="1000" fill="hold"/>
                                        <p:tgtEl>
                                          <p:spTgt spid="11"/>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528" fill="hold" grpId="0" nodeType="clickEffect">
                                  <p:stCondLst>
                                    <p:cond delay="0"/>
                                  </p:stCondLst>
                                  <p:childTnLst>
                                    <p:set>
                                      <p:cBhvr>
                                        <p:cTn id="25" dur="1" fill="hold">
                                          <p:stCondLst>
                                            <p:cond delay="0"/>
                                          </p:stCondLst>
                                        </p:cTn>
                                        <p:tgtEl>
                                          <p:spTgt spid="13">
                                            <p:graphicEl>
                                              <a:dgm id="{F6438344-8F0F-4DC4-B75E-CF562DB342BA}"/>
                                            </p:graphicEl>
                                          </p:spTgt>
                                        </p:tgtEl>
                                        <p:attrNameLst>
                                          <p:attrName>style.visibility</p:attrName>
                                        </p:attrNameLst>
                                      </p:cBhvr>
                                      <p:to>
                                        <p:strVal val="visible"/>
                                      </p:to>
                                    </p:set>
                                    <p:anim calcmode="lin" valueType="num">
                                      <p:cBhvr>
                                        <p:cTn id="26" dur="500" fill="hold"/>
                                        <p:tgtEl>
                                          <p:spTgt spid="13">
                                            <p:graphicEl>
                                              <a:dgm id="{F6438344-8F0F-4DC4-B75E-CF562DB342BA}"/>
                                            </p:graphicEl>
                                          </p:spTgt>
                                        </p:tgtEl>
                                        <p:attrNameLst>
                                          <p:attrName>ppt_w</p:attrName>
                                        </p:attrNameLst>
                                      </p:cBhvr>
                                      <p:tavLst>
                                        <p:tav tm="0">
                                          <p:val>
                                            <p:fltVal val="0"/>
                                          </p:val>
                                        </p:tav>
                                        <p:tav tm="100000">
                                          <p:val>
                                            <p:strVal val="#ppt_w"/>
                                          </p:val>
                                        </p:tav>
                                      </p:tavLst>
                                    </p:anim>
                                    <p:anim calcmode="lin" valueType="num">
                                      <p:cBhvr>
                                        <p:cTn id="27" dur="500" fill="hold"/>
                                        <p:tgtEl>
                                          <p:spTgt spid="13">
                                            <p:graphicEl>
                                              <a:dgm id="{F6438344-8F0F-4DC4-B75E-CF562DB342BA}"/>
                                            </p:graphicEl>
                                          </p:spTgt>
                                        </p:tgtEl>
                                        <p:attrNameLst>
                                          <p:attrName>ppt_h</p:attrName>
                                        </p:attrNameLst>
                                      </p:cBhvr>
                                      <p:tavLst>
                                        <p:tav tm="0">
                                          <p:val>
                                            <p:fltVal val="0"/>
                                          </p:val>
                                        </p:tav>
                                        <p:tav tm="100000">
                                          <p:val>
                                            <p:strVal val="#ppt_h"/>
                                          </p:val>
                                        </p:tav>
                                      </p:tavLst>
                                    </p:anim>
                                    <p:animEffect transition="in" filter="fade">
                                      <p:cBhvr>
                                        <p:cTn id="28" dur="500"/>
                                        <p:tgtEl>
                                          <p:spTgt spid="13">
                                            <p:graphicEl>
                                              <a:dgm id="{F6438344-8F0F-4DC4-B75E-CF562DB342BA}"/>
                                            </p:graphicEl>
                                          </p:spTgt>
                                        </p:tgtEl>
                                      </p:cBhvr>
                                    </p:animEffect>
                                    <p:anim calcmode="lin" valueType="num">
                                      <p:cBhvr>
                                        <p:cTn id="29" dur="500" fill="hold"/>
                                        <p:tgtEl>
                                          <p:spTgt spid="13">
                                            <p:graphicEl>
                                              <a:dgm id="{F6438344-8F0F-4DC4-B75E-CF562DB342BA}"/>
                                            </p:graphicEl>
                                          </p:spTgt>
                                        </p:tgtEl>
                                        <p:attrNameLst>
                                          <p:attrName>ppt_x</p:attrName>
                                        </p:attrNameLst>
                                      </p:cBhvr>
                                      <p:tavLst>
                                        <p:tav tm="0">
                                          <p:val>
                                            <p:fltVal val="0.5"/>
                                          </p:val>
                                        </p:tav>
                                        <p:tav tm="100000">
                                          <p:val>
                                            <p:strVal val="#ppt_x"/>
                                          </p:val>
                                        </p:tav>
                                      </p:tavLst>
                                    </p:anim>
                                    <p:anim calcmode="lin" valueType="num">
                                      <p:cBhvr>
                                        <p:cTn id="30" dur="500" fill="hold"/>
                                        <p:tgtEl>
                                          <p:spTgt spid="13">
                                            <p:graphicEl>
                                              <a:dgm id="{F6438344-8F0F-4DC4-B75E-CF562DB342BA}"/>
                                            </p:graphicEl>
                                          </p:spTgt>
                                        </p:tgtEl>
                                        <p:attrNameLst>
                                          <p:attrName>ppt_y</p:attrName>
                                        </p:attrNameLst>
                                      </p:cBhvr>
                                      <p:tavLst>
                                        <p:tav tm="0">
                                          <p:val>
                                            <p:fltVal val="0.5"/>
                                          </p:val>
                                        </p:tav>
                                        <p:tav tm="100000">
                                          <p:val>
                                            <p:strVal val="#ppt_y"/>
                                          </p:val>
                                        </p:tav>
                                      </p:tavLst>
                                    </p:anim>
                                  </p:childTnLst>
                                </p:cTn>
                              </p:par>
                              <p:par>
                                <p:cTn id="31" presetID="53" presetClass="entr" presetSubtype="528" fill="hold" grpId="0" nodeType="withEffect">
                                  <p:stCondLst>
                                    <p:cond delay="0"/>
                                  </p:stCondLst>
                                  <p:childTnLst>
                                    <p:set>
                                      <p:cBhvr>
                                        <p:cTn id="32" dur="1" fill="hold">
                                          <p:stCondLst>
                                            <p:cond delay="0"/>
                                          </p:stCondLst>
                                        </p:cTn>
                                        <p:tgtEl>
                                          <p:spTgt spid="13">
                                            <p:graphicEl>
                                              <a:dgm id="{900C7FC6-8112-41E9-9028-5FA0098927D2}"/>
                                            </p:graphicEl>
                                          </p:spTgt>
                                        </p:tgtEl>
                                        <p:attrNameLst>
                                          <p:attrName>style.visibility</p:attrName>
                                        </p:attrNameLst>
                                      </p:cBhvr>
                                      <p:to>
                                        <p:strVal val="visible"/>
                                      </p:to>
                                    </p:set>
                                    <p:anim calcmode="lin" valueType="num">
                                      <p:cBhvr>
                                        <p:cTn id="33" dur="500" fill="hold"/>
                                        <p:tgtEl>
                                          <p:spTgt spid="13">
                                            <p:graphicEl>
                                              <a:dgm id="{900C7FC6-8112-41E9-9028-5FA0098927D2}"/>
                                            </p:graphicEl>
                                          </p:spTgt>
                                        </p:tgtEl>
                                        <p:attrNameLst>
                                          <p:attrName>ppt_w</p:attrName>
                                        </p:attrNameLst>
                                      </p:cBhvr>
                                      <p:tavLst>
                                        <p:tav tm="0">
                                          <p:val>
                                            <p:fltVal val="0"/>
                                          </p:val>
                                        </p:tav>
                                        <p:tav tm="100000">
                                          <p:val>
                                            <p:strVal val="#ppt_w"/>
                                          </p:val>
                                        </p:tav>
                                      </p:tavLst>
                                    </p:anim>
                                    <p:anim calcmode="lin" valueType="num">
                                      <p:cBhvr>
                                        <p:cTn id="34" dur="500" fill="hold"/>
                                        <p:tgtEl>
                                          <p:spTgt spid="13">
                                            <p:graphicEl>
                                              <a:dgm id="{900C7FC6-8112-41E9-9028-5FA0098927D2}"/>
                                            </p:graphicEl>
                                          </p:spTgt>
                                        </p:tgtEl>
                                        <p:attrNameLst>
                                          <p:attrName>ppt_h</p:attrName>
                                        </p:attrNameLst>
                                      </p:cBhvr>
                                      <p:tavLst>
                                        <p:tav tm="0">
                                          <p:val>
                                            <p:fltVal val="0"/>
                                          </p:val>
                                        </p:tav>
                                        <p:tav tm="100000">
                                          <p:val>
                                            <p:strVal val="#ppt_h"/>
                                          </p:val>
                                        </p:tav>
                                      </p:tavLst>
                                    </p:anim>
                                    <p:animEffect transition="in" filter="fade">
                                      <p:cBhvr>
                                        <p:cTn id="35" dur="500"/>
                                        <p:tgtEl>
                                          <p:spTgt spid="13">
                                            <p:graphicEl>
                                              <a:dgm id="{900C7FC6-8112-41E9-9028-5FA0098927D2}"/>
                                            </p:graphicEl>
                                          </p:spTgt>
                                        </p:tgtEl>
                                      </p:cBhvr>
                                    </p:animEffect>
                                    <p:anim calcmode="lin" valueType="num">
                                      <p:cBhvr>
                                        <p:cTn id="36" dur="500" fill="hold"/>
                                        <p:tgtEl>
                                          <p:spTgt spid="13">
                                            <p:graphicEl>
                                              <a:dgm id="{900C7FC6-8112-41E9-9028-5FA0098927D2}"/>
                                            </p:graphicEl>
                                          </p:spTgt>
                                        </p:tgtEl>
                                        <p:attrNameLst>
                                          <p:attrName>ppt_x</p:attrName>
                                        </p:attrNameLst>
                                      </p:cBhvr>
                                      <p:tavLst>
                                        <p:tav tm="0">
                                          <p:val>
                                            <p:fltVal val="0.5"/>
                                          </p:val>
                                        </p:tav>
                                        <p:tav tm="100000">
                                          <p:val>
                                            <p:strVal val="#ppt_x"/>
                                          </p:val>
                                        </p:tav>
                                      </p:tavLst>
                                    </p:anim>
                                    <p:anim calcmode="lin" valueType="num">
                                      <p:cBhvr>
                                        <p:cTn id="37" dur="500" fill="hold"/>
                                        <p:tgtEl>
                                          <p:spTgt spid="13">
                                            <p:graphicEl>
                                              <a:dgm id="{900C7FC6-8112-41E9-9028-5FA0098927D2}"/>
                                            </p:graphicEl>
                                          </p:spTgt>
                                        </p:tgtEl>
                                        <p:attrNameLst>
                                          <p:attrName>ppt_y</p:attrName>
                                        </p:attrNameLst>
                                      </p:cBhvr>
                                      <p:tavLst>
                                        <p:tav tm="0">
                                          <p:val>
                                            <p:fltVal val="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528" fill="hold" grpId="0" nodeType="clickEffect">
                                  <p:stCondLst>
                                    <p:cond delay="0"/>
                                  </p:stCondLst>
                                  <p:childTnLst>
                                    <p:set>
                                      <p:cBhvr>
                                        <p:cTn id="41" dur="1" fill="hold">
                                          <p:stCondLst>
                                            <p:cond delay="0"/>
                                          </p:stCondLst>
                                        </p:cTn>
                                        <p:tgtEl>
                                          <p:spTgt spid="13">
                                            <p:graphicEl>
                                              <a:dgm id="{7DF17FC3-A427-416A-9371-0A0113350C66}"/>
                                            </p:graphicEl>
                                          </p:spTgt>
                                        </p:tgtEl>
                                        <p:attrNameLst>
                                          <p:attrName>style.visibility</p:attrName>
                                        </p:attrNameLst>
                                      </p:cBhvr>
                                      <p:to>
                                        <p:strVal val="visible"/>
                                      </p:to>
                                    </p:set>
                                    <p:anim calcmode="lin" valueType="num">
                                      <p:cBhvr>
                                        <p:cTn id="42" dur="500" fill="hold"/>
                                        <p:tgtEl>
                                          <p:spTgt spid="13">
                                            <p:graphicEl>
                                              <a:dgm id="{7DF17FC3-A427-416A-9371-0A0113350C66}"/>
                                            </p:graphicEl>
                                          </p:spTgt>
                                        </p:tgtEl>
                                        <p:attrNameLst>
                                          <p:attrName>ppt_w</p:attrName>
                                        </p:attrNameLst>
                                      </p:cBhvr>
                                      <p:tavLst>
                                        <p:tav tm="0">
                                          <p:val>
                                            <p:fltVal val="0"/>
                                          </p:val>
                                        </p:tav>
                                        <p:tav tm="100000">
                                          <p:val>
                                            <p:strVal val="#ppt_w"/>
                                          </p:val>
                                        </p:tav>
                                      </p:tavLst>
                                    </p:anim>
                                    <p:anim calcmode="lin" valueType="num">
                                      <p:cBhvr>
                                        <p:cTn id="43" dur="500" fill="hold"/>
                                        <p:tgtEl>
                                          <p:spTgt spid="13">
                                            <p:graphicEl>
                                              <a:dgm id="{7DF17FC3-A427-416A-9371-0A0113350C66}"/>
                                            </p:graphicEl>
                                          </p:spTgt>
                                        </p:tgtEl>
                                        <p:attrNameLst>
                                          <p:attrName>ppt_h</p:attrName>
                                        </p:attrNameLst>
                                      </p:cBhvr>
                                      <p:tavLst>
                                        <p:tav tm="0">
                                          <p:val>
                                            <p:fltVal val="0"/>
                                          </p:val>
                                        </p:tav>
                                        <p:tav tm="100000">
                                          <p:val>
                                            <p:strVal val="#ppt_h"/>
                                          </p:val>
                                        </p:tav>
                                      </p:tavLst>
                                    </p:anim>
                                    <p:animEffect transition="in" filter="fade">
                                      <p:cBhvr>
                                        <p:cTn id="44" dur="500"/>
                                        <p:tgtEl>
                                          <p:spTgt spid="13">
                                            <p:graphicEl>
                                              <a:dgm id="{7DF17FC3-A427-416A-9371-0A0113350C66}"/>
                                            </p:graphicEl>
                                          </p:spTgt>
                                        </p:tgtEl>
                                      </p:cBhvr>
                                    </p:animEffect>
                                    <p:anim calcmode="lin" valueType="num">
                                      <p:cBhvr>
                                        <p:cTn id="45" dur="500" fill="hold"/>
                                        <p:tgtEl>
                                          <p:spTgt spid="13">
                                            <p:graphicEl>
                                              <a:dgm id="{7DF17FC3-A427-416A-9371-0A0113350C66}"/>
                                            </p:graphicEl>
                                          </p:spTgt>
                                        </p:tgtEl>
                                        <p:attrNameLst>
                                          <p:attrName>ppt_x</p:attrName>
                                        </p:attrNameLst>
                                      </p:cBhvr>
                                      <p:tavLst>
                                        <p:tav tm="0">
                                          <p:val>
                                            <p:fltVal val="0.5"/>
                                          </p:val>
                                        </p:tav>
                                        <p:tav tm="100000">
                                          <p:val>
                                            <p:strVal val="#ppt_x"/>
                                          </p:val>
                                        </p:tav>
                                      </p:tavLst>
                                    </p:anim>
                                    <p:anim calcmode="lin" valueType="num">
                                      <p:cBhvr>
                                        <p:cTn id="46" dur="500" fill="hold"/>
                                        <p:tgtEl>
                                          <p:spTgt spid="13">
                                            <p:graphicEl>
                                              <a:dgm id="{7DF17FC3-A427-416A-9371-0A0113350C66}"/>
                                            </p:graphicEl>
                                          </p:spTgt>
                                        </p:tgtEl>
                                        <p:attrNameLst>
                                          <p:attrName>ppt_y</p:attrName>
                                        </p:attrNameLst>
                                      </p:cBhvr>
                                      <p:tavLst>
                                        <p:tav tm="0">
                                          <p:val>
                                            <p:fltVal val="0.5"/>
                                          </p:val>
                                        </p:tav>
                                        <p:tav tm="100000">
                                          <p:val>
                                            <p:strVal val="#ppt_y"/>
                                          </p:val>
                                        </p:tav>
                                      </p:tavLst>
                                    </p:anim>
                                  </p:childTnLst>
                                </p:cTn>
                              </p:par>
                              <p:par>
                                <p:cTn id="47" presetID="53" presetClass="entr" presetSubtype="528" fill="hold" grpId="0" nodeType="withEffect">
                                  <p:stCondLst>
                                    <p:cond delay="0"/>
                                  </p:stCondLst>
                                  <p:childTnLst>
                                    <p:set>
                                      <p:cBhvr>
                                        <p:cTn id="48" dur="1" fill="hold">
                                          <p:stCondLst>
                                            <p:cond delay="0"/>
                                          </p:stCondLst>
                                        </p:cTn>
                                        <p:tgtEl>
                                          <p:spTgt spid="13">
                                            <p:graphicEl>
                                              <a:dgm id="{D4FF5664-0623-4096-9F26-41F8EF382369}"/>
                                            </p:graphicEl>
                                          </p:spTgt>
                                        </p:tgtEl>
                                        <p:attrNameLst>
                                          <p:attrName>style.visibility</p:attrName>
                                        </p:attrNameLst>
                                      </p:cBhvr>
                                      <p:to>
                                        <p:strVal val="visible"/>
                                      </p:to>
                                    </p:set>
                                    <p:anim calcmode="lin" valueType="num">
                                      <p:cBhvr>
                                        <p:cTn id="49" dur="500" fill="hold"/>
                                        <p:tgtEl>
                                          <p:spTgt spid="13">
                                            <p:graphicEl>
                                              <a:dgm id="{D4FF5664-0623-4096-9F26-41F8EF382369}"/>
                                            </p:graphicEl>
                                          </p:spTgt>
                                        </p:tgtEl>
                                        <p:attrNameLst>
                                          <p:attrName>ppt_w</p:attrName>
                                        </p:attrNameLst>
                                      </p:cBhvr>
                                      <p:tavLst>
                                        <p:tav tm="0">
                                          <p:val>
                                            <p:fltVal val="0"/>
                                          </p:val>
                                        </p:tav>
                                        <p:tav tm="100000">
                                          <p:val>
                                            <p:strVal val="#ppt_w"/>
                                          </p:val>
                                        </p:tav>
                                      </p:tavLst>
                                    </p:anim>
                                    <p:anim calcmode="lin" valueType="num">
                                      <p:cBhvr>
                                        <p:cTn id="50" dur="500" fill="hold"/>
                                        <p:tgtEl>
                                          <p:spTgt spid="13">
                                            <p:graphicEl>
                                              <a:dgm id="{D4FF5664-0623-4096-9F26-41F8EF382369}"/>
                                            </p:graphicEl>
                                          </p:spTgt>
                                        </p:tgtEl>
                                        <p:attrNameLst>
                                          <p:attrName>ppt_h</p:attrName>
                                        </p:attrNameLst>
                                      </p:cBhvr>
                                      <p:tavLst>
                                        <p:tav tm="0">
                                          <p:val>
                                            <p:fltVal val="0"/>
                                          </p:val>
                                        </p:tav>
                                        <p:tav tm="100000">
                                          <p:val>
                                            <p:strVal val="#ppt_h"/>
                                          </p:val>
                                        </p:tav>
                                      </p:tavLst>
                                    </p:anim>
                                    <p:animEffect transition="in" filter="fade">
                                      <p:cBhvr>
                                        <p:cTn id="51" dur="500"/>
                                        <p:tgtEl>
                                          <p:spTgt spid="13">
                                            <p:graphicEl>
                                              <a:dgm id="{D4FF5664-0623-4096-9F26-41F8EF382369}"/>
                                            </p:graphicEl>
                                          </p:spTgt>
                                        </p:tgtEl>
                                      </p:cBhvr>
                                    </p:animEffect>
                                    <p:anim calcmode="lin" valueType="num">
                                      <p:cBhvr>
                                        <p:cTn id="52" dur="500" fill="hold"/>
                                        <p:tgtEl>
                                          <p:spTgt spid="13">
                                            <p:graphicEl>
                                              <a:dgm id="{D4FF5664-0623-4096-9F26-41F8EF382369}"/>
                                            </p:graphicEl>
                                          </p:spTgt>
                                        </p:tgtEl>
                                        <p:attrNameLst>
                                          <p:attrName>ppt_x</p:attrName>
                                        </p:attrNameLst>
                                      </p:cBhvr>
                                      <p:tavLst>
                                        <p:tav tm="0">
                                          <p:val>
                                            <p:fltVal val="0.5"/>
                                          </p:val>
                                        </p:tav>
                                        <p:tav tm="100000">
                                          <p:val>
                                            <p:strVal val="#ppt_x"/>
                                          </p:val>
                                        </p:tav>
                                      </p:tavLst>
                                    </p:anim>
                                    <p:anim calcmode="lin" valueType="num">
                                      <p:cBhvr>
                                        <p:cTn id="53" dur="500" fill="hold"/>
                                        <p:tgtEl>
                                          <p:spTgt spid="13">
                                            <p:graphicEl>
                                              <a:dgm id="{D4FF5664-0623-4096-9F26-41F8EF382369}"/>
                                            </p:graphicEl>
                                          </p:spTgt>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528" fill="hold" grpId="0" nodeType="clickEffect">
                                  <p:stCondLst>
                                    <p:cond delay="0"/>
                                  </p:stCondLst>
                                  <p:childTnLst>
                                    <p:set>
                                      <p:cBhvr>
                                        <p:cTn id="57" dur="1" fill="hold">
                                          <p:stCondLst>
                                            <p:cond delay="0"/>
                                          </p:stCondLst>
                                        </p:cTn>
                                        <p:tgtEl>
                                          <p:spTgt spid="13">
                                            <p:graphicEl>
                                              <a:dgm id="{24448896-CA1D-4883-BE3F-84CB5DDCC757}"/>
                                            </p:graphicEl>
                                          </p:spTgt>
                                        </p:tgtEl>
                                        <p:attrNameLst>
                                          <p:attrName>style.visibility</p:attrName>
                                        </p:attrNameLst>
                                      </p:cBhvr>
                                      <p:to>
                                        <p:strVal val="visible"/>
                                      </p:to>
                                    </p:set>
                                    <p:anim calcmode="lin" valueType="num">
                                      <p:cBhvr>
                                        <p:cTn id="58" dur="500" fill="hold"/>
                                        <p:tgtEl>
                                          <p:spTgt spid="13">
                                            <p:graphicEl>
                                              <a:dgm id="{24448896-CA1D-4883-BE3F-84CB5DDCC757}"/>
                                            </p:graphicEl>
                                          </p:spTgt>
                                        </p:tgtEl>
                                        <p:attrNameLst>
                                          <p:attrName>ppt_w</p:attrName>
                                        </p:attrNameLst>
                                      </p:cBhvr>
                                      <p:tavLst>
                                        <p:tav tm="0">
                                          <p:val>
                                            <p:fltVal val="0"/>
                                          </p:val>
                                        </p:tav>
                                        <p:tav tm="100000">
                                          <p:val>
                                            <p:strVal val="#ppt_w"/>
                                          </p:val>
                                        </p:tav>
                                      </p:tavLst>
                                    </p:anim>
                                    <p:anim calcmode="lin" valueType="num">
                                      <p:cBhvr>
                                        <p:cTn id="59" dur="500" fill="hold"/>
                                        <p:tgtEl>
                                          <p:spTgt spid="13">
                                            <p:graphicEl>
                                              <a:dgm id="{24448896-CA1D-4883-BE3F-84CB5DDCC757}"/>
                                            </p:graphicEl>
                                          </p:spTgt>
                                        </p:tgtEl>
                                        <p:attrNameLst>
                                          <p:attrName>ppt_h</p:attrName>
                                        </p:attrNameLst>
                                      </p:cBhvr>
                                      <p:tavLst>
                                        <p:tav tm="0">
                                          <p:val>
                                            <p:fltVal val="0"/>
                                          </p:val>
                                        </p:tav>
                                        <p:tav tm="100000">
                                          <p:val>
                                            <p:strVal val="#ppt_h"/>
                                          </p:val>
                                        </p:tav>
                                      </p:tavLst>
                                    </p:anim>
                                    <p:animEffect transition="in" filter="fade">
                                      <p:cBhvr>
                                        <p:cTn id="60" dur="500"/>
                                        <p:tgtEl>
                                          <p:spTgt spid="13">
                                            <p:graphicEl>
                                              <a:dgm id="{24448896-CA1D-4883-BE3F-84CB5DDCC757}"/>
                                            </p:graphicEl>
                                          </p:spTgt>
                                        </p:tgtEl>
                                      </p:cBhvr>
                                    </p:animEffect>
                                    <p:anim calcmode="lin" valueType="num">
                                      <p:cBhvr>
                                        <p:cTn id="61" dur="500" fill="hold"/>
                                        <p:tgtEl>
                                          <p:spTgt spid="13">
                                            <p:graphicEl>
                                              <a:dgm id="{24448896-CA1D-4883-BE3F-84CB5DDCC757}"/>
                                            </p:graphicEl>
                                          </p:spTgt>
                                        </p:tgtEl>
                                        <p:attrNameLst>
                                          <p:attrName>ppt_x</p:attrName>
                                        </p:attrNameLst>
                                      </p:cBhvr>
                                      <p:tavLst>
                                        <p:tav tm="0">
                                          <p:val>
                                            <p:fltVal val="0.5"/>
                                          </p:val>
                                        </p:tav>
                                        <p:tav tm="100000">
                                          <p:val>
                                            <p:strVal val="#ppt_x"/>
                                          </p:val>
                                        </p:tav>
                                      </p:tavLst>
                                    </p:anim>
                                    <p:anim calcmode="lin" valueType="num">
                                      <p:cBhvr>
                                        <p:cTn id="62" dur="500" fill="hold"/>
                                        <p:tgtEl>
                                          <p:spTgt spid="13">
                                            <p:graphicEl>
                                              <a:dgm id="{24448896-CA1D-4883-BE3F-84CB5DDCC757}"/>
                                            </p:graphicEl>
                                          </p:spTgt>
                                        </p:tgtEl>
                                        <p:attrNameLst>
                                          <p:attrName>ppt_y</p:attrName>
                                        </p:attrNameLst>
                                      </p:cBhvr>
                                      <p:tavLst>
                                        <p:tav tm="0">
                                          <p:val>
                                            <p:fltVal val="0.5"/>
                                          </p:val>
                                        </p:tav>
                                        <p:tav tm="100000">
                                          <p:val>
                                            <p:strVal val="#ppt_y"/>
                                          </p:val>
                                        </p:tav>
                                      </p:tavLst>
                                    </p:anim>
                                  </p:childTnLst>
                                </p:cTn>
                              </p:par>
                              <p:par>
                                <p:cTn id="63" presetID="53" presetClass="entr" presetSubtype="528" fill="hold" grpId="0" nodeType="withEffect">
                                  <p:stCondLst>
                                    <p:cond delay="0"/>
                                  </p:stCondLst>
                                  <p:childTnLst>
                                    <p:set>
                                      <p:cBhvr>
                                        <p:cTn id="64" dur="1" fill="hold">
                                          <p:stCondLst>
                                            <p:cond delay="0"/>
                                          </p:stCondLst>
                                        </p:cTn>
                                        <p:tgtEl>
                                          <p:spTgt spid="13">
                                            <p:graphicEl>
                                              <a:dgm id="{D0C04B62-7486-41F9-B79B-C48B34E31EE6}"/>
                                            </p:graphicEl>
                                          </p:spTgt>
                                        </p:tgtEl>
                                        <p:attrNameLst>
                                          <p:attrName>style.visibility</p:attrName>
                                        </p:attrNameLst>
                                      </p:cBhvr>
                                      <p:to>
                                        <p:strVal val="visible"/>
                                      </p:to>
                                    </p:set>
                                    <p:anim calcmode="lin" valueType="num">
                                      <p:cBhvr>
                                        <p:cTn id="65" dur="500" fill="hold"/>
                                        <p:tgtEl>
                                          <p:spTgt spid="13">
                                            <p:graphicEl>
                                              <a:dgm id="{D0C04B62-7486-41F9-B79B-C48B34E31EE6}"/>
                                            </p:graphicEl>
                                          </p:spTgt>
                                        </p:tgtEl>
                                        <p:attrNameLst>
                                          <p:attrName>ppt_w</p:attrName>
                                        </p:attrNameLst>
                                      </p:cBhvr>
                                      <p:tavLst>
                                        <p:tav tm="0">
                                          <p:val>
                                            <p:fltVal val="0"/>
                                          </p:val>
                                        </p:tav>
                                        <p:tav tm="100000">
                                          <p:val>
                                            <p:strVal val="#ppt_w"/>
                                          </p:val>
                                        </p:tav>
                                      </p:tavLst>
                                    </p:anim>
                                    <p:anim calcmode="lin" valueType="num">
                                      <p:cBhvr>
                                        <p:cTn id="66" dur="500" fill="hold"/>
                                        <p:tgtEl>
                                          <p:spTgt spid="13">
                                            <p:graphicEl>
                                              <a:dgm id="{D0C04B62-7486-41F9-B79B-C48B34E31EE6}"/>
                                            </p:graphicEl>
                                          </p:spTgt>
                                        </p:tgtEl>
                                        <p:attrNameLst>
                                          <p:attrName>ppt_h</p:attrName>
                                        </p:attrNameLst>
                                      </p:cBhvr>
                                      <p:tavLst>
                                        <p:tav tm="0">
                                          <p:val>
                                            <p:fltVal val="0"/>
                                          </p:val>
                                        </p:tav>
                                        <p:tav tm="100000">
                                          <p:val>
                                            <p:strVal val="#ppt_h"/>
                                          </p:val>
                                        </p:tav>
                                      </p:tavLst>
                                    </p:anim>
                                    <p:animEffect transition="in" filter="fade">
                                      <p:cBhvr>
                                        <p:cTn id="67" dur="500"/>
                                        <p:tgtEl>
                                          <p:spTgt spid="13">
                                            <p:graphicEl>
                                              <a:dgm id="{D0C04B62-7486-41F9-B79B-C48B34E31EE6}"/>
                                            </p:graphicEl>
                                          </p:spTgt>
                                        </p:tgtEl>
                                      </p:cBhvr>
                                    </p:animEffect>
                                    <p:anim calcmode="lin" valueType="num">
                                      <p:cBhvr>
                                        <p:cTn id="68" dur="500" fill="hold"/>
                                        <p:tgtEl>
                                          <p:spTgt spid="13">
                                            <p:graphicEl>
                                              <a:dgm id="{D0C04B62-7486-41F9-B79B-C48B34E31EE6}"/>
                                            </p:graphicEl>
                                          </p:spTgt>
                                        </p:tgtEl>
                                        <p:attrNameLst>
                                          <p:attrName>ppt_x</p:attrName>
                                        </p:attrNameLst>
                                      </p:cBhvr>
                                      <p:tavLst>
                                        <p:tav tm="0">
                                          <p:val>
                                            <p:fltVal val="0.5"/>
                                          </p:val>
                                        </p:tav>
                                        <p:tav tm="100000">
                                          <p:val>
                                            <p:strVal val="#ppt_x"/>
                                          </p:val>
                                        </p:tav>
                                      </p:tavLst>
                                    </p:anim>
                                    <p:anim calcmode="lin" valueType="num">
                                      <p:cBhvr>
                                        <p:cTn id="69" dur="500" fill="hold"/>
                                        <p:tgtEl>
                                          <p:spTgt spid="13">
                                            <p:graphicEl>
                                              <a:dgm id="{D0C04B62-7486-41F9-B79B-C48B34E31EE6}"/>
                                            </p:graphicEl>
                                          </p:spTgt>
                                        </p:tgtEl>
                                        <p:attrNameLst>
                                          <p:attrName>ppt_y</p:attrName>
                                        </p:attrNameLst>
                                      </p:cBhvr>
                                      <p:tavLst>
                                        <p:tav tm="0">
                                          <p:val>
                                            <p:fltVal val="0.5"/>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53" presetClass="entr" presetSubtype="528" fill="hold" grpId="0" nodeType="clickEffect">
                                  <p:stCondLst>
                                    <p:cond delay="0"/>
                                  </p:stCondLst>
                                  <p:childTnLst>
                                    <p:set>
                                      <p:cBhvr>
                                        <p:cTn id="73" dur="1" fill="hold">
                                          <p:stCondLst>
                                            <p:cond delay="0"/>
                                          </p:stCondLst>
                                        </p:cTn>
                                        <p:tgtEl>
                                          <p:spTgt spid="13">
                                            <p:graphicEl>
                                              <a:dgm id="{5BA0408C-669B-45DF-995D-F2F35FC9DD3D}"/>
                                            </p:graphicEl>
                                          </p:spTgt>
                                        </p:tgtEl>
                                        <p:attrNameLst>
                                          <p:attrName>style.visibility</p:attrName>
                                        </p:attrNameLst>
                                      </p:cBhvr>
                                      <p:to>
                                        <p:strVal val="visible"/>
                                      </p:to>
                                    </p:set>
                                    <p:anim calcmode="lin" valueType="num">
                                      <p:cBhvr>
                                        <p:cTn id="74" dur="500" fill="hold"/>
                                        <p:tgtEl>
                                          <p:spTgt spid="13">
                                            <p:graphicEl>
                                              <a:dgm id="{5BA0408C-669B-45DF-995D-F2F35FC9DD3D}"/>
                                            </p:graphicEl>
                                          </p:spTgt>
                                        </p:tgtEl>
                                        <p:attrNameLst>
                                          <p:attrName>ppt_w</p:attrName>
                                        </p:attrNameLst>
                                      </p:cBhvr>
                                      <p:tavLst>
                                        <p:tav tm="0">
                                          <p:val>
                                            <p:fltVal val="0"/>
                                          </p:val>
                                        </p:tav>
                                        <p:tav tm="100000">
                                          <p:val>
                                            <p:strVal val="#ppt_w"/>
                                          </p:val>
                                        </p:tav>
                                      </p:tavLst>
                                    </p:anim>
                                    <p:anim calcmode="lin" valueType="num">
                                      <p:cBhvr>
                                        <p:cTn id="75" dur="500" fill="hold"/>
                                        <p:tgtEl>
                                          <p:spTgt spid="13">
                                            <p:graphicEl>
                                              <a:dgm id="{5BA0408C-669B-45DF-995D-F2F35FC9DD3D}"/>
                                            </p:graphicEl>
                                          </p:spTgt>
                                        </p:tgtEl>
                                        <p:attrNameLst>
                                          <p:attrName>ppt_h</p:attrName>
                                        </p:attrNameLst>
                                      </p:cBhvr>
                                      <p:tavLst>
                                        <p:tav tm="0">
                                          <p:val>
                                            <p:fltVal val="0"/>
                                          </p:val>
                                        </p:tav>
                                        <p:tav tm="100000">
                                          <p:val>
                                            <p:strVal val="#ppt_h"/>
                                          </p:val>
                                        </p:tav>
                                      </p:tavLst>
                                    </p:anim>
                                    <p:animEffect transition="in" filter="fade">
                                      <p:cBhvr>
                                        <p:cTn id="76" dur="500"/>
                                        <p:tgtEl>
                                          <p:spTgt spid="13">
                                            <p:graphicEl>
                                              <a:dgm id="{5BA0408C-669B-45DF-995D-F2F35FC9DD3D}"/>
                                            </p:graphicEl>
                                          </p:spTgt>
                                        </p:tgtEl>
                                      </p:cBhvr>
                                    </p:animEffect>
                                    <p:anim calcmode="lin" valueType="num">
                                      <p:cBhvr>
                                        <p:cTn id="77" dur="500" fill="hold"/>
                                        <p:tgtEl>
                                          <p:spTgt spid="13">
                                            <p:graphicEl>
                                              <a:dgm id="{5BA0408C-669B-45DF-995D-F2F35FC9DD3D}"/>
                                            </p:graphicEl>
                                          </p:spTgt>
                                        </p:tgtEl>
                                        <p:attrNameLst>
                                          <p:attrName>ppt_x</p:attrName>
                                        </p:attrNameLst>
                                      </p:cBhvr>
                                      <p:tavLst>
                                        <p:tav tm="0">
                                          <p:val>
                                            <p:fltVal val="0.5"/>
                                          </p:val>
                                        </p:tav>
                                        <p:tav tm="100000">
                                          <p:val>
                                            <p:strVal val="#ppt_x"/>
                                          </p:val>
                                        </p:tav>
                                      </p:tavLst>
                                    </p:anim>
                                    <p:anim calcmode="lin" valueType="num">
                                      <p:cBhvr>
                                        <p:cTn id="78" dur="500" fill="hold"/>
                                        <p:tgtEl>
                                          <p:spTgt spid="13">
                                            <p:graphicEl>
                                              <a:dgm id="{5BA0408C-669B-45DF-995D-F2F35FC9DD3D}"/>
                                            </p:graphicEl>
                                          </p:spTgt>
                                        </p:tgtEl>
                                        <p:attrNameLst>
                                          <p:attrName>ppt_y</p:attrName>
                                        </p:attrNameLst>
                                      </p:cBhvr>
                                      <p:tavLst>
                                        <p:tav tm="0">
                                          <p:val>
                                            <p:fltVal val="0.5"/>
                                          </p:val>
                                        </p:tav>
                                        <p:tav tm="100000">
                                          <p:val>
                                            <p:strVal val="#ppt_y"/>
                                          </p:val>
                                        </p:tav>
                                      </p:tavLst>
                                    </p:anim>
                                  </p:childTnLst>
                                </p:cTn>
                              </p:par>
                              <p:par>
                                <p:cTn id="79" presetID="53" presetClass="entr" presetSubtype="528" fill="hold" grpId="0" nodeType="withEffect">
                                  <p:stCondLst>
                                    <p:cond delay="0"/>
                                  </p:stCondLst>
                                  <p:childTnLst>
                                    <p:set>
                                      <p:cBhvr>
                                        <p:cTn id="80" dur="1" fill="hold">
                                          <p:stCondLst>
                                            <p:cond delay="0"/>
                                          </p:stCondLst>
                                        </p:cTn>
                                        <p:tgtEl>
                                          <p:spTgt spid="13">
                                            <p:graphicEl>
                                              <a:dgm id="{F328A671-F538-4EAD-88EA-C1B65401CB01}"/>
                                            </p:graphicEl>
                                          </p:spTgt>
                                        </p:tgtEl>
                                        <p:attrNameLst>
                                          <p:attrName>style.visibility</p:attrName>
                                        </p:attrNameLst>
                                      </p:cBhvr>
                                      <p:to>
                                        <p:strVal val="visible"/>
                                      </p:to>
                                    </p:set>
                                    <p:anim calcmode="lin" valueType="num">
                                      <p:cBhvr>
                                        <p:cTn id="81" dur="500" fill="hold"/>
                                        <p:tgtEl>
                                          <p:spTgt spid="13">
                                            <p:graphicEl>
                                              <a:dgm id="{F328A671-F538-4EAD-88EA-C1B65401CB01}"/>
                                            </p:graphicEl>
                                          </p:spTgt>
                                        </p:tgtEl>
                                        <p:attrNameLst>
                                          <p:attrName>ppt_w</p:attrName>
                                        </p:attrNameLst>
                                      </p:cBhvr>
                                      <p:tavLst>
                                        <p:tav tm="0">
                                          <p:val>
                                            <p:fltVal val="0"/>
                                          </p:val>
                                        </p:tav>
                                        <p:tav tm="100000">
                                          <p:val>
                                            <p:strVal val="#ppt_w"/>
                                          </p:val>
                                        </p:tav>
                                      </p:tavLst>
                                    </p:anim>
                                    <p:anim calcmode="lin" valueType="num">
                                      <p:cBhvr>
                                        <p:cTn id="82" dur="500" fill="hold"/>
                                        <p:tgtEl>
                                          <p:spTgt spid="13">
                                            <p:graphicEl>
                                              <a:dgm id="{F328A671-F538-4EAD-88EA-C1B65401CB01}"/>
                                            </p:graphicEl>
                                          </p:spTgt>
                                        </p:tgtEl>
                                        <p:attrNameLst>
                                          <p:attrName>ppt_h</p:attrName>
                                        </p:attrNameLst>
                                      </p:cBhvr>
                                      <p:tavLst>
                                        <p:tav tm="0">
                                          <p:val>
                                            <p:fltVal val="0"/>
                                          </p:val>
                                        </p:tav>
                                        <p:tav tm="100000">
                                          <p:val>
                                            <p:strVal val="#ppt_h"/>
                                          </p:val>
                                        </p:tav>
                                      </p:tavLst>
                                    </p:anim>
                                    <p:animEffect transition="in" filter="fade">
                                      <p:cBhvr>
                                        <p:cTn id="83" dur="500"/>
                                        <p:tgtEl>
                                          <p:spTgt spid="13">
                                            <p:graphicEl>
                                              <a:dgm id="{F328A671-F538-4EAD-88EA-C1B65401CB01}"/>
                                            </p:graphicEl>
                                          </p:spTgt>
                                        </p:tgtEl>
                                      </p:cBhvr>
                                    </p:animEffect>
                                    <p:anim calcmode="lin" valueType="num">
                                      <p:cBhvr>
                                        <p:cTn id="84" dur="500" fill="hold"/>
                                        <p:tgtEl>
                                          <p:spTgt spid="13">
                                            <p:graphicEl>
                                              <a:dgm id="{F328A671-F538-4EAD-88EA-C1B65401CB01}"/>
                                            </p:graphicEl>
                                          </p:spTgt>
                                        </p:tgtEl>
                                        <p:attrNameLst>
                                          <p:attrName>ppt_x</p:attrName>
                                        </p:attrNameLst>
                                      </p:cBhvr>
                                      <p:tavLst>
                                        <p:tav tm="0">
                                          <p:val>
                                            <p:fltVal val="0.5"/>
                                          </p:val>
                                        </p:tav>
                                        <p:tav tm="100000">
                                          <p:val>
                                            <p:strVal val="#ppt_x"/>
                                          </p:val>
                                        </p:tav>
                                      </p:tavLst>
                                    </p:anim>
                                    <p:anim calcmode="lin" valueType="num">
                                      <p:cBhvr>
                                        <p:cTn id="85" dur="500" fill="hold"/>
                                        <p:tgtEl>
                                          <p:spTgt spid="13">
                                            <p:graphicEl>
                                              <a:dgm id="{F328A671-F538-4EAD-88EA-C1B65401CB01}"/>
                                            </p:graphicEl>
                                          </p:spTgt>
                                        </p:tgtEl>
                                        <p:attrNameLst>
                                          <p:attrName>ppt_y</p:attrName>
                                        </p:attrNameLst>
                                      </p:cBhvr>
                                      <p:tavLst>
                                        <p:tav tm="0">
                                          <p:val>
                                            <p:fltVal val="0.5"/>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528" fill="hold" grpId="0" nodeType="clickEffect">
                                  <p:stCondLst>
                                    <p:cond delay="0"/>
                                  </p:stCondLst>
                                  <p:childTnLst>
                                    <p:set>
                                      <p:cBhvr>
                                        <p:cTn id="89" dur="1" fill="hold">
                                          <p:stCondLst>
                                            <p:cond delay="0"/>
                                          </p:stCondLst>
                                        </p:cTn>
                                        <p:tgtEl>
                                          <p:spTgt spid="13">
                                            <p:graphicEl>
                                              <a:dgm id="{AE878031-4BBF-4EF4-9556-33969B6A0D0E}"/>
                                            </p:graphicEl>
                                          </p:spTgt>
                                        </p:tgtEl>
                                        <p:attrNameLst>
                                          <p:attrName>style.visibility</p:attrName>
                                        </p:attrNameLst>
                                      </p:cBhvr>
                                      <p:to>
                                        <p:strVal val="visible"/>
                                      </p:to>
                                    </p:set>
                                    <p:anim calcmode="lin" valueType="num">
                                      <p:cBhvr>
                                        <p:cTn id="90" dur="500" fill="hold"/>
                                        <p:tgtEl>
                                          <p:spTgt spid="13">
                                            <p:graphicEl>
                                              <a:dgm id="{AE878031-4BBF-4EF4-9556-33969B6A0D0E}"/>
                                            </p:graphicEl>
                                          </p:spTgt>
                                        </p:tgtEl>
                                        <p:attrNameLst>
                                          <p:attrName>ppt_w</p:attrName>
                                        </p:attrNameLst>
                                      </p:cBhvr>
                                      <p:tavLst>
                                        <p:tav tm="0">
                                          <p:val>
                                            <p:fltVal val="0"/>
                                          </p:val>
                                        </p:tav>
                                        <p:tav tm="100000">
                                          <p:val>
                                            <p:strVal val="#ppt_w"/>
                                          </p:val>
                                        </p:tav>
                                      </p:tavLst>
                                    </p:anim>
                                    <p:anim calcmode="lin" valueType="num">
                                      <p:cBhvr>
                                        <p:cTn id="91" dur="500" fill="hold"/>
                                        <p:tgtEl>
                                          <p:spTgt spid="13">
                                            <p:graphicEl>
                                              <a:dgm id="{AE878031-4BBF-4EF4-9556-33969B6A0D0E}"/>
                                            </p:graphicEl>
                                          </p:spTgt>
                                        </p:tgtEl>
                                        <p:attrNameLst>
                                          <p:attrName>ppt_h</p:attrName>
                                        </p:attrNameLst>
                                      </p:cBhvr>
                                      <p:tavLst>
                                        <p:tav tm="0">
                                          <p:val>
                                            <p:fltVal val="0"/>
                                          </p:val>
                                        </p:tav>
                                        <p:tav tm="100000">
                                          <p:val>
                                            <p:strVal val="#ppt_h"/>
                                          </p:val>
                                        </p:tav>
                                      </p:tavLst>
                                    </p:anim>
                                    <p:animEffect transition="in" filter="fade">
                                      <p:cBhvr>
                                        <p:cTn id="92" dur="500"/>
                                        <p:tgtEl>
                                          <p:spTgt spid="13">
                                            <p:graphicEl>
                                              <a:dgm id="{AE878031-4BBF-4EF4-9556-33969B6A0D0E}"/>
                                            </p:graphicEl>
                                          </p:spTgt>
                                        </p:tgtEl>
                                      </p:cBhvr>
                                    </p:animEffect>
                                    <p:anim calcmode="lin" valueType="num">
                                      <p:cBhvr>
                                        <p:cTn id="93" dur="500" fill="hold"/>
                                        <p:tgtEl>
                                          <p:spTgt spid="13">
                                            <p:graphicEl>
                                              <a:dgm id="{AE878031-4BBF-4EF4-9556-33969B6A0D0E}"/>
                                            </p:graphicEl>
                                          </p:spTgt>
                                        </p:tgtEl>
                                        <p:attrNameLst>
                                          <p:attrName>ppt_x</p:attrName>
                                        </p:attrNameLst>
                                      </p:cBhvr>
                                      <p:tavLst>
                                        <p:tav tm="0">
                                          <p:val>
                                            <p:fltVal val="0.5"/>
                                          </p:val>
                                        </p:tav>
                                        <p:tav tm="100000">
                                          <p:val>
                                            <p:strVal val="#ppt_x"/>
                                          </p:val>
                                        </p:tav>
                                      </p:tavLst>
                                    </p:anim>
                                    <p:anim calcmode="lin" valueType="num">
                                      <p:cBhvr>
                                        <p:cTn id="94" dur="500" fill="hold"/>
                                        <p:tgtEl>
                                          <p:spTgt spid="13">
                                            <p:graphicEl>
                                              <a:dgm id="{AE878031-4BBF-4EF4-9556-33969B6A0D0E}"/>
                                            </p:graphicEl>
                                          </p:spTgt>
                                        </p:tgtEl>
                                        <p:attrNameLst>
                                          <p:attrName>ppt_y</p:attrName>
                                        </p:attrNameLst>
                                      </p:cBhvr>
                                      <p:tavLst>
                                        <p:tav tm="0">
                                          <p:val>
                                            <p:fltVal val="0.5"/>
                                          </p:val>
                                        </p:tav>
                                        <p:tav tm="100000">
                                          <p:val>
                                            <p:strVal val="#ppt_y"/>
                                          </p:val>
                                        </p:tav>
                                      </p:tavLst>
                                    </p:anim>
                                  </p:childTnLst>
                                </p:cTn>
                              </p:par>
                              <p:par>
                                <p:cTn id="95" presetID="53" presetClass="entr" presetSubtype="528" fill="hold" grpId="0" nodeType="withEffect">
                                  <p:stCondLst>
                                    <p:cond delay="0"/>
                                  </p:stCondLst>
                                  <p:childTnLst>
                                    <p:set>
                                      <p:cBhvr>
                                        <p:cTn id="96" dur="1" fill="hold">
                                          <p:stCondLst>
                                            <p:cond delay="0"/>
                                          </p:stCondLst>
                                        </p:cTn>
                                        <p:tgtEl>
                                          <p:spTgt spid="13">
                                            <p:graphicEl>
                                              <a:dgm id="{EDF251BE-D7CD-436E-B59C-0606C669B925}"/>
                                            </p:graphicEl>
                                          </p:spTgt>
                                        </p:tgtEl>
                                        <p:attrNameLst>
                                          <p:attrName>style.visibility</p:attrName>
                                        </p:attrNameLst>
                                      </p:cBhvr>
                                      <p:to>
                                        <p:strVal val="visible"/>
                                      </p:to>
                                    </p:set>
                                    <p:anim calcmode="lin" valueType="num">
                                      <p:cBhvr>
                                        <p:cTn id="97" dur="500" fill="hold"/>
                                        <p:tgtEl>
                                          <p:spTgt spid="13">
                                            <p:graphicEl>
                                              <a:dgm id="{EDF251BE-D7CD-436E-B59C-0606C669B925}"/>
                                            </p:graphicEl>
                                          </p:spTgt>
                                        </p:tgtEl>
                                        <p:attrNameLst>
                                          <p:attrName>ppt_w</p:attrName>
                                        </p:attrNameLst>
                                      </p:cBhvr>
                                      <p:tavLst>
                                        <p:tav tm="0">
                                          <p:val>
                                            <p:fltVal val="0"/>
                                          </p:val>
                                        </p:tav>
                                        <p:tav tm="100000">
                                          <p:val>
                                            <p:strVal val="#ppt_w"/>
                                          </p:val>
                                        </p:tav>
                                      </p:tavLst>
                                    </p:anim>
                                    <p:anim calcmode="lin" valueType="num">
                                      <p:cBhvr>
                                        <p:cTn id="98" dur="500" fill="hold"/>
                                        <p:tgtEl>
                                          <p:spTgt spid="13">
                                            <p:graphicEl>
                                              <a:dgm id="{EDF251BE-D7CD-436E-B59C-0606C669B925}"/>
                                            </p:graphicEl>
                                          </p:spTgt>
                                        </p:tgtEl>
                                        <p:attrNameLst>
                                          <p:attrName>ppt_h</p:attrName>
                                        </p:attrNameLst>
                                      </p:cBhvr>
                                      <p:tavLst>
                                        <p:tav tm="0">
                                          <p:val>
                                            <p:fltVal val="0"/>
                                          </p:val>
                                        </p:tav>
                                        <p:tav tm="100000">
                                          <p:val>
                                            <p:strVal val="#ppt_h"/>
                                          </p:val>
                                        </p:tav>
                                      </p:tavLst>
                                    </p:anim>
                                    <p:animEffect transition="in" filter="fade">
                                      <p:cBhvr>
                                        <p:cTn id="99" dur="500"/>
                                        <p:tgtEl>
                                          <p:spTgt spid="13">
                                            <p:graphicEl>
                                              <a:dgm id="{EDF251BE-D7CD-436E-B59C-0606C669B925}"/>
                                            </p:graphicEl>
                                          </p:spTgt>
                                        </p:tgtEl>
                                      </p:cBhvr>
                                    </p:animEffect>
                                    <p:anim calcmode="lin" valueType="num">
                                      <p:cBhvr>
                                        <p:cTn id="100" dur="500" fill="hold"/>
                                        <p:tgtEl>
                                          <p:spTgt spid="13">
                                            <p:graphicEl>
                                              <a:dgm id="{EDF251BE-D7CD-436E-B59C-0606C669B925}"/>
                                            </p:graphicEl>
                                          </p:spTgt>
                                        </p:tgtEl>
                                        <p:attrNameLst>
                                          <p:attrName>ppt_x</p:attrName>
                                        </p:attrNameLst>
                                      </p:cBhvr>
                                      <p:tavLst>
                                        <p:tav tm="0">
                                          <p:val>
                                            <p:fltVal val="0.5"/>
                                          </p:val>
                                        </p:tav>
                                        <p:tav tm="100000">
                                          <p:val>
                                            <p:strVal val="#ppt_x"/>
                                          </p:val>
                                        </p:tav>
                                      </p:tavLst>
                                    </p:anim>
                                    <p:anim calcmode="lin" valueType="num">
                                      <p:cBhvr>
                                        <p:cTn id="101" dur="500" fill="hold"/>
                                        <p:tgtEl>
                                          <p:spTgt spid="13">
                                            <p:graphicEl>
                                              <a:dgm id="{EDF251BE-D7CD-436E-B59C-0606C669B925}"/>
                                            </p:graphicEl>
                                          </p:spTgt>
                                        </p:tgtEl>
                                        <p:attrNameLst>
                                          <p:attrName>ppt_y</p:attrName>
                                        </p:attrNameLst>
                                      </p:cBhvr>
                                      <p:tavLst>
                                        <p:tav tm="0">
                                          <p:val>
                                            <p:fltVal val="0.5"/>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53" presetClass="entr" presetSubtype="528" fill="hold" grpId="0" nodeType="clickEffect">
                                  <p:stCondLst>
                                    <p:cond delay="0"/>
                                  </p:stCondLst>
                                  <p:childTnLst>
                                    <p:set>
                                      <p:cBhvr>
                                        <p:cTn id="105" dur="1" fill="hold">
                                          <p:stCondLst>
                                            <p:cond delay="0"/>
                                          </p:stCondLst>
                                        </p:cTn>
                                        <p:tgtEl>
                                          <p:spTgt spid="13">
                                            <p:graphicEl>
                                              <a:dgm id="{A3375F40-8DD6-4373-81D7-EE4B422B8BEF}"/>
                                            </p:graphicEl>
                                          </p:spTgt>
                                        </p:tgtEl>
                                        <p:attrNameLst>
                                          <p:attrName>style.visibility</p:attrName>
                                        </p:attrNameLst>
                                      </p:cBhvr>
                                      <p:to>
                                        <p:strVal val="visible"/>
                                      </p:to>
                                    </p:set>
                                    <p:anim calcmode="lin" valueType="num">
                                      <p:cBhvr>
                                        <p:cTn id="106" dur="500" fill="hold"/>
                                        <p:tgtEl>
                                          <p:spTgt spid="13">
                                            <p:graphicEl>
                                              <a:dgm id="{A3375F40-8DD6-4373-81D7-EE4B422B8BEF}"/>
                                            </p:graphicEl>
                                          </p:spTgt>
                                        </p:tgtEl>
                                        <p:attrNameLst>
                                          <p:attrName>ppt_w</p:attrName>
                                        </p:attrNameLst>
                                      </p:cBhvr>
                                      <p:tavLst>
                                        <p:tav tm="0">
                                          <p:val>
                                            <p:fltVal val="0"/>
                                          </p:val>
                                        </p:tav>
                                        <p:tav tm="100000">
                                          <p:val>
                                            <p:strVal val="#ppt_w"/>
                                          </p:val>
                                        </p:tav>
                                      </p:tavLst>
                                    </p:anim>
                                    <p:anim calcmode="lin" valueType="num">
                                      <p:cBhvr>
                                        <p:cTn id="107" dur="500" fill="hold"/>
                                        <p:tgtEl>
                                          <p:spTgt spid="13">
                                            <p:graphicEl>
                                              <a:dgm id="{A3375F40-8DD6-4373-81D7-EE4B422B8BEF}"/>
                                            </p:graphicEl>
                                          </p:spTgt>
                                        </p:tgtEl>
                                        <p:attrNameLst>
                                          <p:attrName>ppt_h</p:attrName>
                                        </p:attrNameLst>
                                      </p:cBhvr>
                                      <p:tavLst>
                                        <p:tav tm="0">
                                          <p:val>
                                            <p:fltVal val="0"/>
                                          </p:val>
                                        </p:tav>
                                        <p:tav tm="100000">
                                          <p:val>
                                            <p:strVal val="#ppt_h"/>
                                          </p:val>
                                        </p:tav>
                                      </p:tavLst>
                                    </p:anim>
                                    <p:animEffect transition="in" filter="fade">
                                      <p:cBhvr>
                                        <p:cTn id="108" dur="500"/>
                                        <p:tgtEl>
                                          <p:spTgt spid="13">
                                            <p:graphicEl>
                                              <a:dgm id="{A3375F40-8DD6-4373-81D7-EE4B422B8BEF}"/>
                                            </p:graphicEl>
                                          </p:spTgt>
                                        </p:tgtEl>
                                      </p:cBhvr>
                                    </p:animEffect>
                                    <p:anim calcmode="lin" valueType="num">
                                      <p:cBhvr>
                                        <p:cTn id="109" dur="500" fill="hold"/>
                                        <p:tgtEl>
                                          <p:spTgt spid="13">
                                            <p:graphicEl>
                                              <a:dgm id="{A3375F40-8DD6-4373-81D7-EE4B422B8BEF}"/>
                                            </p:graphicEl>
                                          </p:spTgt>
                                        </p:tgtEl>
                                        <p:attrNameLst>
                                          <p:attrName>ppt_x</p:attrName>
                                        </p:attrNameLst>
                                      </p:cBhvr>
                                      <p:tavLst>
                                        <p:tav tm="0">
                                          <p:val>
                                            <p:fltVal val="0.5"/>
                                          </p:val>
                                        </p:tav>
                                        <p:tav tm="100000">
                                          <p:val>
                                            <p:strVal val="#ppt_x"/>
                                          </p:val>
                                        </p:tav>
                                      </p:tavLst>
                                    </p:anim>
                                    <p:anim calcmode="lin" valueType="num">
                                      <p:cBhvr>
                                        <p:cTn id="110" dur="500" fill="hold"/>
                                        <p:tgtEl>
                                          <p:spTgt spid="13">
                                            <p:graphicEl>
                                              <a:dgm id="{A3375F40-8DD6-4373-81D7-EE4B422B8BEF}"/>
                                            </p:graphicEl>
                                          </p:spTgt>
                                        </p:tgtEl>
                                        <p:attrNameLst>
                                          <p:attrName>ppt_y</p:attrName>
                                        </p:attrNameLst>
                                      </p:cBhvr>
                                      <p:tavLst>
                                        <p:tav tm="0">
                                          <p:val>
                                            <p:fltVal val="0.5"/>
                                          </p:val>
                                        </p:tav>
                                        <p:tav tm="100000">
                                          <p:val>
                                            <p:strVal val="#ppt_y"/>
                                          </p:val>
                                        </p:tav>
                                      </p:tavLst>
                                    </p:anim>
                                  </p:childTnLst>
                                </p:cTn>
                              </p:par>
                              <p:par>
                                <p:cTn id="111" presetID="53" presetClass="entr" presetSubtype="528" fill="hold" grpId="0" nodeType="withEffect">
                                  <p:stCondLst>
                                    <p:cond delay="0"/>
                                  </p:stCondLst>
                                  <p:childTnLst>
                                    <p:set>
                                      <p:cBhvr>
                                        <p:cTn id="112" dur="1" fill="hold">
                                          <p:stCondLst>
                                            <p:cond delay="0"/>
                                          </p:stCondLst>
                                        </p:cTn>
                                        <p:tgtEl>
                                          <p:spTgt spid="13">
                                            <p:graphicEl>
                                              <a:dgm id="{05B072B4-7394-49EE-880D-7A0C05073BAC}"/>
                                            </p:graphicEl>
                                          </p:spTgt>
                                        </p:tgtEl>
                                        <p:attrNameLst>
                                          <p:attrName>style.visibility</p:attrName>
                                        </p:attrNameLst>
                                      </p:cBhvr>
                                      <p:to>
                                        <p:strVal val="visible"/>
                                      </p:to>
                                    </p:set>
                                    <p:anim calcmode="lin" valueType="num">
                                      <p:cBhvr>
                                        <p:cTn id="113" dur="500" fill="hold"/>
                                        <p:tgtEl>
                                          <p:spTgt spid="13">
                                            <p:graphicEl>
                                              <a:dgm id="{05B072B4-7394-49EE-880D-7A0C05073BAC}"/>
                                            </p:graphicEl>
                                          </p:spTgt>
                                        </p:tgtEl>
                                        <p:attrNameLst>
                                          <p:attrName>ppt_w</p:attrName>
                                        </p:attrNameLst>
                                      </p:cBhvr>
                                      <p:tavLst>
                                        <p:tav tm="0">
                                          <p:val>
                                            <p:fltVal val="0"/>
                                          </p:val>
                                        </p:tav>
                                        <p:tav tm="100000">
                                          <p:val>
                                            <p:strVal val="#ppt_w"/>
                                          </p:val>
                                        </p:tav>
                                      </p:tavLst>
                                    </p:anim>
                                    <p:anim calcmode="lin" valueType="num">
                                      <p:cBhvr>
                                        <p:cTn id="114" dur="500" fill="hold"/>
                                        <p:tgtEl>
                                          <p:spTgt spid="13">
                                            <p:graphicEl>
                                              <a:dgm id="{05B072B4-7394-49EE-880D-7A0C05073BAC}"/>
                                            </p:graphicEl>
                                          </p:spTgt>
                                        </p:tgtEl>
                                        <p:attrNameLst>
                                          <p:attrName>ppt_h</p:attrName>
                                        </p:attrNameLst>
                                      </p:cBhvr>
                                      <p:tavLst>
                                        <p:tav tm="0">
                                          <p:val>
                                            <p:fltVal val="0"/>
                                          </p:val>
                                        </p:tav>
                                        <p:tav tm="100000">
                                          <p:val>
                                            <p:strVal val="#ppt_h"/>
                                          </p:val>
                                        </p:tav>
                                      </p:tavLst>
                                    </p:anim>
                                    <p:animEffect transition="in" filter="fade">
                                      <p:cBhvr>
                                        <p:cTn id="115" dur="500"/>
                                        <p:tgtEl>
                                          <p:spTgt spid="13">
                                            <p:graphicEl>
                                              <a:dgm id="{05B072B4-7394-49EE-880D-7A0C05073BAC}"/>
                                            </p:graphicEl>
                                          </p:spTgt>
                                        </p:tgtEl>
                                      </p:cBhvr>
                                    </p:animEffect>
                                    <p:anim calcmode="lin" valueType="num">
                                      <p:cBhvr>
                                        <p:cTn id="116" dur="500" fill="hold"/>
                                        <p:tgtEl>
                                          <p:spTgt spid="13">
                                            <p:graphicEl>
                                              <a:dgm id="{05B072B4-7394-49EE-880D-7A0C05073BAC}"/>
                                            </p:graphicEl>
                                          </p:spTgt>
                                        </p:tgtEl>
                                        <p:attrNameLst>
                                          <p:attrName>ppt_x</p:attrName>
                                        </p:attrNameLst>
                                      </p:cBhvr>
                                      <p:tavLst>
                                        <p:tav tm="0">
                                          <p:val>
                                            <p:fltVal val="0.5"/>
                                          </p:val>
                                        </p:tav>
                                        <p:tav tm="100000">
                                          <p:val>
                                            <p:strVal val="#ppt_x"/>
                                          </p:val>
                                        </p:tav>
                                      </p:tavLst>
                                    </p:anim>
                                    <p:anim calcmode="lin" valueType="num">
                                      <p:cBhvr>
                                        <p:cTn id="117" dur="500" fill="hold"/>
                                        <p:tgtEl>
                                          <p:spTgt spid="13">
                                            <p:graphicEl>
                                              <a:dgm id="{05B072B4-7394-49EE-880D-7A0C05073BAC}"/>
                                            </p:graphicEl>
                                          </p:spTgt>
                                        </p:tgtEl>
                                        <p:attrNameLst>
                                          <p:attrName>ppt_y</p:attrName>
                                        </p:attrNameLst>
                                      </p:cBhvr>
                                      <p:tavLst>
                                        <p:tav tm="0">
                                          <p:val>
                                            <p:fltVal val="0.5"/>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53" presetClass="entr" presetSubtype="528" fill="hold" grpId="0" nodeType="clickEffect">
                                  <p:stCondLst>
                                    <p:cond delay="0"/>
                                  </p:stCondLst>
                                  <p:childTnLst>
                                    <p:set>
                                      <p:cBhvr>
                                        <p:cTn id="121" dur="1" fill="hold">
                                          <p:stCondLst>
                                            <p:cond delay="0"/>
                                          </p:stCondLst>
                                        </p:cTn>
                                        <p:tgtEl>
                                          <p:spTgt spid="13">
                                            <p:graphicEl>
                                              <a:dgm id="{5237D0B7-7F65-4461-9797-CB2C5C38E1A5}"/>
                                            </p:graphicEl>
                                          </p:spTgt>
                                        </p:tgtEl>
                                        <p:attrNameLst>
                                          <p:attrName>style.visibility</p:attrName>
                                        </p:attrNameLst>
                                      </p:cBhvr>
                                      <p:to>
                                        <p:strVal val="visible"/>
                                      </p:to>
                                    </p:set>
                                    <p:anim calcmode="lin" valueType="num">
                                      <p:cBhvr>
                                        <p:cTn id="122" dur="500" fill="hold"/>
                                        <p:tgtEl>
                                          <p:spTgt spid="13">
                                            <p:graphicEl>
                                              <a:dgm id="{5237D0B7-7F65-4461-9797-CB2C5C38E1A5}"/>
                                            </p:graphicEl>
                                          </p:spTgt>
                                        </p:tgtEl>
                                        <p:attrNameLst>
                                          <p:attrName>ppt_w</p:attrName>
                                        </p:attrNameLst>
                                      </p:cBhvr>
                                      <p:tavLst>
                                        <p:tav tm="0">
                                          <p:val>
                                            <p:fltVal val="0"/>
                                          </p:val>
                                        </p:tav>
                                        <p:tav tm="100000">
                                          <p:val>
                                            <p:strVal val="#ppt_w"/>
                                          </p:val>
                                        </p:tav>
                                      </p:tavLst>
                                    </p:anim>
                                    <p:anim calcmode="lin" valueType="num">
                                      <p:cBhvr>
                                        <p:cTn id="123" dur="500" fill="hold"/>
                                        <p:tgtEl>
                                          <p:spTgt spid="13">
                                            <p:graphicEl>
                                              <a:dgm id="{5237D0B7-7F65-4461-9797-CB2C5C38E1A5}"/>
                                            </p:graphicEl>
                                          </p:spTgt>
                                        </p:tgtEl>
                                        <p:attrNameLst>
                                          <p:attrName>ppt_h</p:attrName>
                                        </p:attrNameLst>
                                      </p:cBhvr>
                                      <p:tavLst>
                                        <p:tav tm="0">
                                          <p:val>
                                            <p:fltVal val="0"/>
                                          </p:val>
                                        </p:tav>
                                        <p:tav tm="100000">
                                          <p:val>
                                            <p:strVal val="#ppt_h"/>
                                          </p:val>
                                        </p:tav>
                                      </p:tavLst>
                                    </p:anim>
                                    <p:animEffect transition="in" filter="fade">
                                      <p:cBhvr>
                                        <p:cTn id="124" dur="500"/>
                                        <p:tgtEl>
                                          <p:spTgt spid="13">
                                            <p:graphicEl>
                                              <a:dgm id="{5237D0B7-7F65-4461-9797-CB2C5C38E1A5}"/>
                                            </p:graphicEl>
                                          </p:spTgt>
                                        </p:tgtEl>
                                      </p:cBhvr>
                                    </p:animEffect>
                                    <p:anim calcmode="lin" valueType="num">
                                      <p:cBhvr>
                                        <p:cTn id="125" dur="500" fill="hold"/>
                                        <p:tgtEl>
                                          <p:spTgt spid="13">
                                            <p:graphicEl>
                                              <a:dgm id="{5237D0B7-7F65-4461-9797-CB2C5C38E1A5}"/>
                                            </p:graphicEl>
                                          </p:spTgt>
                                        </p:tgtEl>
                                        <p:attrNameLst>
                                          <p:attrName>ppt_x</p:attrName>
                                        </p:attrNameLst>
                                      </p:cBhvr>
                                      <p:tavLst>
                                        <p:tav tm="0">
                                          <p:val>
                                            <p:fltVal val="0.5"/>
                                          </p:val>
                                        </p:tav>
                                        <p:tav tm="100000">
                                          <p:val>
                                            <p:strVal val="#ppt_x"/>
                                          </p:val>
                                        </p:tav>
                                      </p:tavLst>
                                    </p:anim>
                                    <p:anim calcmode="lin" valueType="num">
                                      <p:cBhvr>
                                        <p:cTn id="126" dur="500" fill="hold"/>
                                        <p:tgtEl>
                                          <p:spTgt spid="13">
                                            <p:graphicEl>
                                              <a:dgm id="{5237D0B7-7F65-4461-9797-CB2C5C38E1A5}"/>
                                            </p:graphicEl>
                                          </p:spTgt>
                                        </p:tgtEl>
                                        <p:attrNameLst>
                                          <p:attrName>ppt_y</p:attrName>
                                        </p:attrNameLst>
                                      </p:cBhvr>
                                      <p:tavLst>
                                        <p:tav tm="0">
                                          <p:val>
                                            <p:fltVal val="0.5"/>
                                          </p:val>
                                        </p:tav>
                                        <p:tav tm="100000">
                                          <p:val>
                                            <p:strVal val="#ppt_y"/>
                                          </p:val>
                                        </p:tav>
                                      </p:tavLst>
                                    </p:anim>
                                  </p:childTnLst>
                                </p:cTn>
                              </p:par>
                              <p:par>
                                <p:cTn id="127" presetID="53" presetClass="entr" presetSubtype="528" fill="hold" grpId="0" nodeType="withEffect">
                                  <p:stCondLst>
                                    <p:cond delay="0"/>
                                  </p:stCondLst>
                                  <p:childTnLst>
                                    <p:set>
                                      <p:cBhvr>
                                        <p:cTn id="128" dur="1" fill="hold">
                                          <p:stCondLst>
                                            <p:cond delay="0"/>
                                          </p:stCondLst>
                                        </p:cTn>
                                        <p:tgtEl>
                                          <p:spTgt spid="13">
                                            <p:graphicEl>
                                              <a:dgm id="{46E0D814-1770-4727-9EF9-9B6BC6CB9647}"/>
                                            </p:graphicEl>
                                          </p:spTgt>
                                        </p:tgtEl>
                                        <p:attrNameLst>
                                          <p:attrName>style.visibility</p:attrName>
                                        </p:attrNameLst>
                                      </p:cBhvr>
                                      <p:to>
                                        <p:strVal val="visible"/>
                                      </p:to>
                                    </p:set>
                                    <p:anim calcmode="lin" valueType="num">
                                      <p:cBhvr>
                                        <p:cTn id="129" dur="500" fill="hold"/>
                                        <p:tgtEl>
                                          <p:spTgt spid="13">
                                            <p:graphicEl>
                                              <a:dgm id="{46E0D814-1770-4727-9EF9-9B6BC6CB9647}"/>
                                            </p:graphicEl>
                                          </p:spTgt>
                                        </p:tgtEl>
                                        <p:attrNameLst>
                                          <p:attrName>ppt_w</p:attrName>
                                        </p:attrNameLst>
                                      </p:cBhvr>
                                      <p:tavLst>
                                        <p:tav tm="0">
                                          <p:val>
                                            <p:fltVal val="0"/>
                                          </p:val>
                                        </p:tav>
                                        <p:tav tm="100000">
                                          <p:val>
                                            <p:strVal val="#ppt_w"/>
                                          </p:val>
                                        </p:tav>
                                      </p:tavLst>
                                    </p:anim>
                                    <p:anim calcmode="lin" valueType="num">
                                      <p:cBhvr>
                                        <p:cTn id="130" dur="500" fill="hold"/>
                                        <p:tgtEl>
                                          <p:spTgt spid="13">
                                            <p:graphicEl>
                                              <a:dgm id="{46E0D814-1770-4727-9EF9-9B6BC6CB9647}"/>
                                            </p:graphicEl>
                                          </p:spTgt>
                                        </p:tgtEl>
                                        <p:attrNameLst>
                                          <p:attrName>ppt_h</p:attrName>
                                        </p:attrNameLst>
                                      </p:cBhvr>
                                      <p:tavLst>
                                        <p:tav tm="0">
                                          <p:val>
                                            <p:fltVal val="0"/>
                                          </p:val>
                                        </p:tav>
                                        <p:tav tm="100000">
                                          <p:val>
                                            <p:strVal val="#ppt_h"/>
                                          </p:val>
                                        </p:tav>
                                      </p:tavLst>
                                    </p:anim>
                                    <p:animEffect transition="in" filter="fade">
                                      <p:cBhvr>
                                        <p:cTn id="131" dur="500"/>
                                        <p:tgtEl>
                                          <p:spTgt spid="13">
                                            <p:graphicEl>
                                              <a:dgm id="{46E0D814-1770-4727-9EF9-9B6BC6CB9647}"/>
                                            </p:graphicEl>
                                          </p:spTgt>
                                        </p:tgtEl>
                                      </p:cBhvr>
                                    </p:animEffect>
                                    <p:anim calcmode="lin" valueType="num">
                                      <p:cBhvr>
                                        <p:cTn id="132" dur="500" fill="hold"/>
                                        <p:tgtEl>
                                          <p:spTgt spid="13">
                                            <p:graphicEl>
                                              <a:dgm id="{46E0D814-1770-4727-9EF9-9B6BC6CB9647}"/>
                                            </p:graphicEl>
                                          </p:spTgt>
                                        </p:tgtEl>
                                        <p:attrNameLst>
                                          <p:attrName>ppt_x</p:attrName>
                                        </p:attrNameLst>
                                      </p:cBhvr>
                                      <p:tavLst>
                                        <p:tav tm="0">
                                          <p:val>
                                            <p:fltVal val="0.5"/>
                                          </p:val>
                                        </p:tav>
                                        <p:tav tm="100000">
                                          <p:val>
                                            <p:strVal val="#ppt_x"/>
                                          </p:val>
                                        </p:tav>
                                      </p:tavLst>
                                    </p:anim>
                                    <p:anim calcmode="lin" valueType="num">
                                      <p:cBhvr>
                                        <p:cTn id="133" dur="500" fill="hold"/>
                                        <p:tgtEl>
                                          <p:spTgt spid="13">
                                            <p:graphicEl>
                                              <a:dgm id="{46E0D814-1770-4727-9EF9-9B6BC6CB9647}"/>
                                            </p:graphicEl>
                                          </p:spTgt>
                                        </p:tgtEl>
                                        <p:attrNameLst>
                                          <p:attrName>ppt_y</p:attrName>
                                        </p:attrNameLst>
                                      </p:cBhvr>
                                      <p:tavLst>
                                        <p:tav tm="0">
                                          <p:val>
                                            <p:fltVal val="0.5"/>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53" presetClass="entr" presetSubtype="528" fill="hold" grpId="0" nodeType="clickEffect">
                                  <p:stCondLst>
                                    <p:cond delay="0"/>
                                  </p:stCondLst>
                                  <p:childTnLst>
                                    <p:set>
                                      <p:cBhvr>
                                        <p:cTn id="137" dur="1" fill="hold">
                                          <p:stCondLst>
                                            <p:cond delay="0"/>
                                          </p:stCondLst>
                                        </p:cTn>
                                        <p:tgtEl>
                                          <p:spTgt spid="13">
                                            <p:graphicEl>
                                              <a:dgm id="{12656DD7-776A-4FBB-B7F0-7C60A02F2F49}"/>
                                            </p:graphicEl>
                                          </p:spTgt>
                                        </p:tgtEl>
                                        <p:attrNameLst>
                                          <p:attrName>style.visibility</p:attrName>
                                        </p:attrNameLst>
                                      </p:cBhvr>
                                      <p:to>
                                        <p:strVal val="visible"/>
                                      </p:to>
                                    </p:set>
                                    <p:anim calcmode="lin" valueType="num">
                                      <p:cBhvr>
                                        <p:cTn id="138" dur="500" fill="hold"/>
                                        <p:tgtEl>
                                          <p:spTgt spid="13">
                                            <p:graphicEl>
                                              <a:dgm id="{12656DD7-776A-4FBB-B7F0-7C60A02F2F49}"/>
                                            </p:graphicEl>
                                          </p:spTgt>
                                        </p:tgtEl>
                                        <p:attrNameLst>
                                          <p:attrName>ppt_w</p:attrName>
                                        </p:attrNameLst>
                                      </p:cBhvr>
                                      <p:tavLst>
                                        <p:tav tm="0">
                                          <p:val>
                                            <p:fltVal val="0"/>
                                          </p:val>
                                        </p:tav>
                                        <p:tav tm="100000">
                                          <p:val>
                                            <p:strVal val="#ppt_w"/>
                                          </p:val>
                                        </p:tav>
                                      </p:tavLst>
                                    </p:anim>
                                    <p:anim calcmode="lin" valueType="num">
                                      <p:cBhvr>
                                        <p:cTn id="139" dur="500" fill="hold"/>
                                        <p:tgtEl>
                                          <p:spTgt spid="13">
                                            <p:graphicEl>
                                              <a:dgm id="{12656DD7-776A-4FBB-B7F0-7C60A02F2F49}"/>
                                            </p:graphicEl>
                                          </p:spTgt>
                                        </p:tgtEl>
                                        <p:attrNameLst>
                                          <p:attrName>ppt_h</p:attrName>
                                        </p:attrNameLst>
                                      </p:cBhvr>
                                      <p:tavLst>
                                        <p:tav tm="0">
                                          <p:val>
                                            <p:fltVal val="0"/>
                                          </p:val>
                                        </p:tav>
                                        <p:tav tm="100000">
                                          <p:val>
                                            <p:strVal val="#ppt_h"/>
                                          </p:val>
                                        </p:tav>
                                      </p:tavLst>
                                    </p:anim>
                                    <p:animEffect transition="in" filter="fade">
                                      <p:cBhvr>
                                        <p:cTn id="140" dur="500"/>
                                        <p:tgtEl>
                                          <p:spTgt spid="13">
                                            <p:graphicEl>
                                              <a:dgm id="{12656DD7-776A-4FBB-B7F0-7C60A02F2F49}"/>
                                            </p:graphicEl>
                                          </p:spTgt>
                                        </p:tgtEl>
                                      </p:cBhvr>
                                    </p:animEffect>
                                    <p:anim calcmode="lin" valueType="num">
                                      <p:cBhvr>
                                        <p:cTn id="141" dur="500" fill="hold"/>
                                        <p:tgtEl>
                                          <p:spTgt spid="13">
                                            <p:graphicEl>
                                              <a:dgm id="{12656DD7-776A-4FBB-B7F0-7C60A02F2F49}"/>
                                            </p:graphicEl>
                                          </p:spTgt>
                                        </p:tgtEl>
                                        <p:attrNameLst>
                                          <p:attrName>ppt_x</p:attrName>
                                        </p:attrNameLst>
                                      </p:cBhvr>
                                      <p:tavLst>
                                        <p:tav tm="0">
                                          <p:val>
                                            <p:fltVal val="0.5"/>
                                          </p:val>
                                        </p:tav>
                                        <p:tav tm="100000">
                                          <p:val>
                                            <p:strVal val="#ppt_x"/>
                                          </p:val>
                                        </p:tav>
                                      </p:tavLst>
                                    </p:anim>
                                    <p:anim calcmode="lin" valueType="num">
                                      <p:cBhvr>
                                        <p:cTn id="142" dur="500" fill="hold"/>
                                        <p:tgtEl>
                                          <p:spTgt spid="13">
                                            <p:graphicEl>
                                              <a:dgm id="{12656DD7-776A-4FBB-B7F0-7C60A02F2F49}"/>
                                            </p:graphicEl>
                                          </p:spTgt>
                                        </p:tgtEl>
                                        <p:attrNameLst>
                                          <p:attrName>ppt_y</p:attrName>
                                        </p:attrNameLst>
                                      </p:cBhvr>
                                      <p:tavLst>
                                        <p:tav tm="0">
                                          <p:val>
                                            <p:fltVal val="0.5"/>
                                          </p:val>
                                        </p:tav>
                                        <p:tav tm="100000">
                                          <p:val>
                                            <p:strVal val="#ppt_y"/>
                                          </p:val>
                                        </p:tav>
                                      </p:tavLst>
                                    </p:anim>
                                  </p:childTnLst>
                                </p:cTn>
                              </p:par>
                              <p:par>
                                <p:cTn id="143" presetID="53" presetClass="entr" presetSubtype="528" fill="hold" grpId="0" nodeType="withEffect">
                                  <p:stCondLst>
                                    <p:cond delay="0"/>
                                  </p:stCondLst>
                                  <p:childTnLst>
                                    <p:set>
                                      <p:cBhvr>
                                        <p:cTn id="144" dur="1" fill="hold">
                                          <p:stCondLst>
                                            <p:cond delay="0"/>
                                          </p:stCondLst>
                                        </p:cTn>
                                        <p:tgtEl>
                                          <p:spTgt spid="13">
                                            <p:graphicEl>
                                              <a:dgm id="{0BF2E09E-5358-4A27-9A8E-579579F6657C}"/>
                                            </p:graphicEl>
                                          </p:spTgt>
                                        </p:tgtEl>
                                        <p:attrNameLst>
                                          <p:attrName>style.visibility</p:attrName>
                                        </p:attrNameLst>
                                      </p:cBhvr>
                                      <p:to>
                                        <p:strVal val="visible"/>
                                      </p:to>
                                    </p:set>
                                    <p:anim calcmode="lin" valueType="num">
                                      <p:cBhvr>
                                        <p:cTn id="145" dur="500" fill="hold"/>
                                        <p:tgtEl>
                                          <p:spTgt spid="13">
                                            <p:graphicEl>
                                              <a:dgm id="{0BF2E09E-5358-4A27-9A8E-579579F6657C}"/>
                                            </p:graphicEl>
                                          </p:spTgt>
                                        </p:tgtEl>
                                        <p:attrNameLst>
                                          <p:attrName>ppt_w</p:attrName>
                                        </p:attrNameLst>
                                      </p:cBhvr>
                                      <p:tavLst>
                                        <p:tav tm="0">
                                          <p:val>
                                            <p:fltVal val="0"/>
                                          </p:val>
                                        </p:tav>
                                        <p:tav tm="100000">
                                          <p:val>
                                            <p:strVal val="#ppt_w"/>
                                          </p:val>
                                        </p:tav>
                                      </p:tavLst>
                                    </p:anim>
                                    <p:anim calcmode="lin" valueType="num">
                                      <p:cBhvr>
                                        <p:cTn id="146" dur="500" fill="hold"/>
                                        <p:tgtEl>
                                          <p:spTgt spid="13">
                                            <p:graphicEl>
                                              <a:dgm id="{0BF2E09E-5358-4A27-9A8E-579579F6657C}"/>
                                            </p:graphicEl>
                                          </p:spTgt>
                                        </p:tgtEl>
                                        <p:attrNameLst>
                                          <p:attrName>ppt_h</p:attrName>
                                        </p:attrNameLst>
                                      </p:cBhvr>
                                      <p:tavLst>
                                        <p:tav tm="0">
                                          <p:val>
                                            <p:fltVal val="0"/>
                                          </p:val>
                                        </p:tav>
                                        <p:tav tm="100000">
                                          <p:val>
                                            <p:strVal val="#ppt_h"/>
                                          </p:val>
                                        </p:tav>
                                      </p:tavLst>
                                    </p:anim>
                                    <p:animEffect transition="in" filter="fade">
                                      <p:cBhvr>
                                        <p:cTn id="147" dur="500"/>
                                        <p:tgtEl>
                                          <p:spTgt spid="13">
                                            <p:graphicEl>
                                              <a:dgm id="{0BF2E09E-5358-4A27-9A8E-579579F6657C}"/>
                                            </p:graphicEl>
                                          </p:spTgt>
                                        </p:tgtEl>
                                      </p:cBhvr>
                                    </p:animEffect>
                                    <p:anim calcmode="lin" valueType="num">
                                      <p:cBhvr>
                                        <p:cTn id="148" dur="500" fill="hold"/>
                                        <p:tgtEl>
                                          <p:spTgt spid="13">
                                            <p:graphicEl>
                                              <a:dgm id="{0BF2E09E-5358-4A27-9A8E-579579F6657C}"/>
                                            </p:graphicEl>
                                          </p:spTgt>
                                        </p:tgtEl>
                                        <p:attrNameLst>
                                          <p:attrName>ppt_x</p:attrName>
                                        </p:attrNameLst>
                                      </p:cBhvr>
                                      <p:tavLst>
                                        <p:tav tm="0">
                                          <p:val>
                                            <p:fltVal val="0.5"/>
                                          </p:val>
                                        </p:tav>
                                        <p:tav tm="100000">
                                          <p:val>
                                            <p:strVal val="#ppt_x"/>
                                          </p:val>
                                        </p:tav>
                                      </p:tavLst>
                                    </p:anim>
                                    <p:anim calcmode="lin" valueType="num">
                                      <p:cBhvr>
                                        <p:cTn id="149" dur="500" fill="hold"/>
                                        <p:tgtEl>
                                          <p:spTgt spid="13">
                                            <p:graphicEl>
                                              <a:dgm id="{0BF2E09E-5358-4A27-9A8E-579579F6657C}"/>
                                            </p:graphicEl>
                                          </p:spTgt>
                                        </p:tgtEl>
                                        <p:attrNameLst>
                                          <p:attrName>ppt_y</p:attrName>
                                        </p:attrNameLst>
                                      </p:cBhvr>
                                      <p:tavLst>
                                        <p:tav tm="0">
                                          <p:val>
                                            <p:fltVal val="0.5"/>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53" presetClass="entr" presetSubtype="528" fill="hold" grpId="0" nodeType="clickEffect">
                                  <p:stCondLst>
                                    <p:cond delay="0"/>
                                  </p:stCondLst>
                                  <p:childTnLst>
                                    <p:set>
                                      <p:cBhvr>
                                        <p:cTn id="153" dur="1" fill="hold">
                                          <p:stCondLst>
                                            <p:cond delay="0"/>
                                          </p:stCondLst>
                                        </p:cTn>
                                        <p:tgtEl>
                                          <p:spTgt spid="13">
                                            <p:graphicEl>
                                              <a:dgm id="{5B87B8EE-EC59-410A-BC31-2F01366AE4A7}"/>
                                            </p:graphicEl>
                                          </p:spTgt>
                                        </p:tgtEl>
                                        <p:attrNameLst>
                                          <p:attrName>style.visibility</p:attrName>
                                        </p:attrNameLst>
                                      </p:cBhvr>
                                      <p:to>
                                        <p:strVal val="visible"/>
                                      </p:to>
                                    </p:set>
                                    <p:anim calcmode="lin" valueType="num">
                                      <p:cBhvr>
                                        <p:cTn id="154" dur="500" fill="hold"/>
                                        <p:tgtEl>
                                          <p:spTgt spid="13">
                                            <p:graphicEl>
                                              <a:dgm id="{5B87B8EE-EC59-410A-BC31-2F01366AE4A7}"/>
                                            </p:graphicEl>
                                          </p:spTgt>
                                        </p:tgtEl>
                                        <p:attrNameLst>
                                          <p:attrName>ppt_w</p:attrName>
                                        </p:attrNameLst>
                                      </p:cBhvr>
                                      <p:tavLst>
                                        <p:tav tm="0">
                                          <p:val>
                                            <p:fltVal val="0"/>
                                          </p:val>
                                        </p:tav>
                                        <p:tav tm="100000">
                                          <p:val>
                                            <p:strVal val="#ppt_w"/>
                                          </p:val>
                                        </p:tav>
                                      </p:tavLst>
                                    </p:anim>
                                    <p:anim calcmode="lin" valueType="num">
                                      <p:cBhvr>
                                        <p:cTn id="155" dur="500" fill="hold"/>
                                        <p:tgtEl>
                                          <p:spTgt spid="13">
                                            <p:graphicEl>
                                              <a:dgm id="{5B87B8EE-EC59-410A-BC31-2F01366AE4A7}"/>
                                            </p:graphicEl>
                                          </p:spTgt>
                                        </p:tgtEl>
                                        <p:attrNameLst>
                                          <p:attrName>ppt_h</p:attrName>
                                        </p:attrNameLst>
                                      </p:cBhvr>
                                      <p:tavLst>
                                        <p:tav tm="0">
                                          <p:val>
                                            <p:fltVal val="0"/>
                                          </p:val>
                                        </p:tav>
                                        <p:tav tm="100000">
                                          <p:val>
                                            <p:strVal val="#ppt_h"/>
                                          </p:val>
                                        </p:tav>
                                      </p:tavLst>
                                    </p:anim>
                                    <p:animEffect transition="in" filter="fade">
                                      <p:cBhvr>
                                        <p:cTn id="156" dur="500"/>
                                        <p:tgtEl>
                                          <p:spTgt spid="13">
                                            <p:graphicEl>
                                              <a:dgm id="{5B87B8EE-EC59-410A-BC31-2F01366AE4A7}"/>
                                            </p:graphicEl>
                                          </p:spTgt>
                                        </p:tgtEl>
                                      </p:cBhvr>
                                    </p:animEffect>
                                    <p:anim calcmode="lin" valueType="num">
                                      <p:cBhvr>
                                        <p:cTn id="157" dur="500" fill="hold"/>
                                        <p:tgtEl>
                                          <p:spTgt spid="13">
                                            <p:graphicEl>
                                              <a:dgm id="{5B87B8EE-EC59-410A-BC31-2F01366AE4A7}"/>
                                            </p:graphicEl>
                                          </p:spTgt>
                                        </p:tgtEl>
                                        <p:attrNameLst>
                                          <p:attrName>ppt_x</p:attrName>
                                        </p:attrNameLst>
                                      </p:cBhvr>
                                      <p:tavLst>
                                        <p:tav tm="0">
                                          <p:val>
                                            <p:fltVal val="0.5"/>
                                          </p:val>
                                        </p:tav>
                                        <p:tav tm="100000">
                                          <p:val>
                                            <p:strVal val="#ppt_x"/>
                                          </p:val>
                                        </p:tav>
                                      </p:tavLst>
                                    </p:anim>
                                    <p:anim calcmode="lin" valueType="num">
                                      <p:cBhvr>
                                        <p:cTn id="158" dur="500" fill="hold"/>
                                        <p:tgtEl>
                                          <p:spTgt spid="13">
                                            <p:graphicEl>
                                              <a:dgm id="{5B87B8EE-EC59-410A-BC31-2F01366AE4A7}"/>
                                            </p:graphicEl>
                                          </p:spTgt>
                                        </p:tgtEl>
                                        <p:attrNameLst>
                                          <p:attrName>ppt_y</p:attrName>
                                        </p:attrNameLst>
                                      </p:cBhvr>
                                      <p:tavLst>
                                        <p:tav tm="0">
                                          <p:val>
                                            <p:fltVal val="0.5"/>
                                          </p:val>
                                        </p:tav>
                                        <p:tav tm="100000">
                                          <p:val>
                                            <p:strVal val="#ppt_y"/>
                                          </p:val>
                                        </p:tav>
                                      </p:tavLst>
                                    </p:anim>
                                  </p:childTnLst>
                                </p:cTn>
                              </p:par>
                              <p:par>
                                <p:cTn id="159" presetID="53" presetClass="entr" presetSubtype="528" fill="hold" grpId="0" nodeType="withEffect">
                                  <p:stCondLst>
                                    <p:cond delay="0"/>
                                  </p:stCondLst>
                                  <p:childTnLst>
                                    <p:set>
                                      <p:cBhvr>
                                        <p:cTn id="160" dur="1" fill="hold">
                                          <p:stCondLst>
                                            <p:cond delay="0"/>
                                          </p:stCondLst>
                                        </p:cTn>
                                        <p:tgtEl>
                                          <p:spTgt spid="13">
                                            <p:graphicEl>
                                              <a:dgm id="{8BACC5E0-2473-4196-928F-E4A3074963F0}"/>
                                            </p:graphicEl>
                                          </p:spTgt>
                                        </p:tgtEl>
                                        <p:attrNameLst>
                                          <p:attrName>style.visibility</p:attrName>
                                        </p:attrNameLst>
                                      </p:cBhvr>
                                      <p:to>
                                        <p:strVal val="visible"/>
                                      </p:to>
                                    </p:set>
                                    <p:anim calcmode="lin" valueType="num">
                                      <p:cBhvr>
                                        <p:cTn id="161" dur="500" fill="hold"/>
                                        <p:tgtEl>
                                          <p:spTgt spid="13">
                                            <p:graphicEl>
                                              <a:dgm id="{8BACC5E0-2473-4196-928F-E4A3074963F0}"/>
                                            </p:graphicEl>
                                          </p:spTgt>
                                        </p:tgtEl>
                                        <p:attrNameLst>
                                          <p:attrName>ppt_w</p:attrName>
                                        </p:attrNameLst>
                                      </p:cBhvr>
                                      <p:tavLst>
                                        <p:tav tm="0">
                                          <p:val>
                                            <p:fltVal val="0"/>
                                          </p:val>
                                        </p:tav>
                                        <p:tav tm="100000">
                                          <p:val>
                                            <p:strVal val="#ppt_w"/>
                                          </p:val>
                                        </p:tav>
                                      </p:tavLst>
                                    </p:anim>
                                    <p:anim calcmode="lin" valueType="num">
                                      <p:cBhvr>
                                        <p:cTn id="162" dur="500" fill="hold"/>
                                        <p:tgtEl>
                                          <p:spTgt spid="13">
                                            <p:graphicEl>
                                              <a:dgm id="{8BACC5E0-2473-4196-928F-E4A3074963F0}"/>
                                            </p:graphicEl>
                                          </p:spTgt>
                                        </p:tgtEl>
                                        <p:attrNameLst>
                                          <p:attrName>ppt_h</p:attrName>
                                        </p:attrNameLst>
                                      </p:cBhvr>
                                      <p:tavLst>
                                        <p:tav tm="0">
                                          <p:val>
                                            <p:fltVal val="0"/>
                                          </p:val>
                                        </p:tav>
                                        <p:tav tm="100000">
                                          <p:val>
                                            <p:strVal val="#ppt_h"/>
                                          </p:val>
                                        </p:tav>
                                      </p:tavLst>
                                    </p:anim>
                                    <p:animEffect transition="in" filter="fade">
                                      <p:cBhvr>
                                        <p:cTn id="163" dur="500"/>
                                        <p:tgtEl>
                                          <p:spTgt spid="13">
                                            <p:graphicEl>
                                              <a:dgm id="{8BACC5E0-2473-4196-928F-E4A3074963F0}"/>
                                            </p:graphicEl>
                                          </p:spTgt>
                                        </p:tgtEl>
                                      </p:cBhvr>
                                    </p:animEffect>
                                    <p:anim calcmode="lin" valueType="num">
                                      <p:cBhvr>
                                        <p:cTn id="164" dur="500" fill="hold"/>
                                        <p:tgtEl>
                                          <p:spTgt spid="13">
                                            <p:graphicEl>
                                              <a:dgm id="{8BACC5E0-2473-4196-928F-E4A3074963F0}"/>
                                            </p:graphicEl>
                                          </p:spTgt>
                                        </p:tgtEl>
                                        <p:attrNameLst>
                                          <p:attrName>ppt_x</p:attrName>
                                        </p:attrNameLst>
                                      </p:cBhvr>
                                      <p:tavLst>
                                        <p:tav tm="0">
                                          <p:val>
                                            <p:fltVal val="0.5"/>
                                          </p:val>
                                        </p:tav>
                                        <p:tav tm="100000">
                                          <p:val>
                                            <p:strVal val="#ppt_x"/>
                                          </p:val>
                                        </p:tav>
                                      </p:tavLst>
                                    </p:anim>
                                    <p:anim calcmode="lin" valueType="num">
                                      <p:cBhvr>
                                        <p:cTn id="165" dur="500" fill="hold"/>
                                        <p:tgtEl>
                                          <p:spTgt spid="13">
                                            <p:graphicEl>
                                              <a:dgm id="{8BACC5E0-2473-4196-928F-E4A3074963F0}"/>
                                            </p:graphicEl>
                                          </p:spTgt>
                                        </p:tgtEl>
                                        <p:attrNameLst>
                                          <p:attrName>ppt_y</p:attrName>
                                        </p:attrNameLst>
                                      </p:cBhvr>
                                      <p:tavLst>
                                        <p:tav tm="0">
                                          <p:val>
                                            <p:fltVal val="0.5"/>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53" presetClass="entr" presetSubtype="528" fill="hold" grpId="0" nodeType="clickEffect">
                                  <p:stCondLst>
                                    <p:cond delay="0"/>
                                  </p:stCondLst>
                                  <p:childTnLst>
                                    <p:set>
                                      <p:cBhvr>
                                        <p:cTn id="169" dur="1" fill="hold">
                                          <p:stCondLst>
                                            <p:cond delay="0"/>
                                          </p:stCondLst>
                                        </p:cTn>
                                        <p:tgtEl>
                                          <p:spTgt spid="13">
                                            <p:graphicEl>
                                              <a:dgm id="{221F4DF1-C4D6-463F-A71F-CFB4A107A606}"/>
                                            </p:graphicEl>
                                          </p:spTgt>
                                        </p:tgtEl>
                                        <p:attrNameLst>
                                          <p:attrName>style.visibility</p:attrName>
                                        </p:attrNameLst>
                                      </p:cBhvr>
                                      <p:to>
                                        <p:strVal val="visible"/>
                                      </p:to>
                                    </p:set>
                                    <p:anim calcmode="lin" valueType="num">
                                      <p:cBhvr>
                                        <p:cTn id="170" dur="500" fill="hold"/>
                                        <p:tgtEl>
                                          <p:spTgt spid="13">
                                            <p:graphicEl>
                                              <a:dgm id="{221F4DF1-C4D6-463F-A71F-CFB4A107A606}"/>
                                            </p:graphicEl>
                                          </p:spTgt>
                                        </p:tgtEl>
                                        <p:attrNameLst>
                                          <p:attrName>ppt_w</p:attrName>
                                        </p:attrNameLst>
                                      </p:cBhvr>
                                      <p:tavLst>
                                        <p:tav tm="0">
                                          <p:val>
                                            <p:fltVal val="0"/>
                                          </p:val>
                                        </p:tav>
                                        <p:tav tm="100000">
                                          <p:val>
                                            <p:strVal val="#ppt_w"/>
                                          </p:val>
                                        </p:tav>
                                      </p:tavLst>
                                    </p:anim>
                                    <p:anim calcmode="lin" valueType="num">
                                      <p:cBhvr>
                                        <p:cTn id="171" dur="500" fill="hold"/>
                                        <p:tgtEl>
                                          <p:spTgt spid="13">
                                            <p:graphicEl>
                                              <a:dgm id="{221F4DF1-C4D6-463F-A71F-CFB4A107A606}"/>
                                            </p:graphicEl>
                                          </p:spTgt>
                                        </p:tgtEl>
                                        <p:attrNameLst>
                                          <p:attrName>ppt_h</p:attrName>
                                        </p:attrNameLst>
                                      </p:cBhvr>
                                      <p:tavLst>
                                        <p:tav tm="0">
                                          <p:val>
                                            <p:fltVal val="0"/>
                                          </p:val>
                                        </p:tav>
                                        <p:tav tm="100000">
                                          <p:val>
                                            <p:strVal val="#ppt_h"/>
                                          </p:val>
                                        </p:tav>
                                      </p:tavLst>
                                    </p:anim>
                                    <p:animEffect transition="in" filter="fade">
                                      <p:cBhvr>
                                        <p:cTn id="172" dur="500"/>
                                        <p:tgtEl>
                                          <p:spTgt spid="13">
                                            <p:graphicEl>
                                              <a:dgm id="{221F4DF1-C4D6-463F-A71F-CFB4A107A606}"/>
                                            </p:graphicEl>
                                          </p:spTgt>
                                        </p:tgtEl>
                                      </p:cBhvr>
                                    </p:animEffect>
                                    <p:anim calcmode="lin" valueType="num">
                                      <p:cBhvr>
                                        <p:cTn id="173" dur="500" fill="hold"/>
                                        <p:tgtEl>
                                          <p:spTgt spid="13">
                                            <p:graphicEl>
                                              <a:dgm id="{221F4DF1-C4D6-463F-A71F-CFB4A107A606}"/>
                                            </p:graphicEl>
                                          </p:spTgt>
                                        </p:tgtEl>
                                        <p:attrNameLst>
                                          <p:attrName>ppt_x</p:attrName>
                                        </p:attrNameLst>
                                      </p:cBhvr>
                                      <p:tavLst>
                                        <p:tav tm="0">
                                          <p:val>
                                            <p:fltVal val="0.5"/>
                                          </p:val>
                                        </p:tav>
                                        <p:tav tm="100000">
                                          <p:val>
                                            <p:strVal val="#ppt_x"/>
                                          </p:val>
                                        </p:tav>
                                      </p:tavLst>
                                    </p:anim>
                                    <p:anim calcmode="lin" valueType="num">
                                      <p:cBhvr>
                                        <p:cTn id="174" dur="500" fill="hold"/>
                                        <p:tgtEl>
                                          <p:spTgt spid="13">
                                            <p:graphicEl>
                                              <a:dgm id="{221F4DF1-C4D6-463F-A71F-CFB4A107A606}"/>
                                            </p:graphicEl>
                                          </p:spTgt>
                                        </p:tgtEl>
                                        <p:attrNameLst>
                                          <p:attrName>ppt_y</p:attrName>
                                        </p:attrNameLst>
                                      </p:cBhvr>
                                      <p:tavLst>
                                        <p:tav tm="0">
                                          <p:val>
                                            <p:fltVal val="0.5"/>
                                          </p:val>
                                        </p:tav>
                                        <p:tav tm="100000">
                                          <p:val>
                                            <p:strVal val="#ppt_y"/>
                                          </p:val>
                                        </p:tav>
                                      </p:tavLst>
                                    </p:anim>
                                  </p:childTnLst>
                                </p:cTn>
                              </p:par>
                              <p:par>
                                <p:cTn id="175" presetID="53" presetClass="entr" presetSubtype="528" fill="hold" grpId="0" nodeType="withEffect">
                                  <p:stCondLst>
                                    <p:cond delay="0"/>
                                  </p:stCondLst>
                                  <p:childTnLst>
                                    <p:set>
                                      <p:cBhvr>
                                        <p:cTn id="176" dur="1" fill="hold">
                                          <p:stCondLst>
                                            <p:cond delay="0"/>
                                          </p:stCondLst>
                                        </p:cTn>
                                        <p:tgtEl>
                                          <p:spTgt spid="13">
                                            <p:graphicEl>
                                              <a:dgm id="{5DA6CDA0-395F-491F-ABB7-6ED4F5BF27E4}"/>
                                            </p:graphicEl>
                                          </p:spTgt>
                                        </p:tgtEl>
                                        <p:attrNameLst>
                                          <p:attrName>style.visibility</p:attrName>
                                        </p:attrNameLst>
                                      </p:cBhvr>
                                      <p:to>
                                        <p:strVal val="visible"/>
                                      </p:to>
                                    </p:set>
                                    <p:anim calcmode="lin" valueType="num">
                                      <p:cBhvr>
                                        <p:cTn id="177" dur="500" fill="hold"/>
                                        <p:tgtEl>
                                          <p:spTgt spid="13">
                                            <p:graphicEl>
                                              <a:dgm id="{5DA6CDA0-395F-491F-ABB7-6ED4F5BF27E4}"/>
                                            </p:graphicEl>
                                          </p:spTgt>
                                        </p:tgtEl>
                                        <p:attrNameLst>
                                          <p:attrName>ppt_w</p:attrName>
                                        </p:attrNameLst>
                                      </p:cBhvr>
                                      <p:tavLst>
                                        <p:tav tm="0">
                                          <p:val>
                                            <p:fltVal val="0"/>
                                          </p:val>
                                        </p:tav>
                                        <p:tav tm="100000">
                                          <p:val>
                                            <p:strVal val="#ppt_w"/>
                                          </p:val>
                                        </p:tav>
                                      </p:tavLst>
                                    </p:anim>
                                    <p:anim calcmode="lin" valueType="num">
                                      <p:cBhvr>
                                        <p:cTn id="178" dur="500" fill="hold"/>
                                        <p:tgtEl>
                                          <p:spTgt spid="13">
                                            <p:graphicEl>
                                              <a:dgm id="{5DA6CDA0-395F-491F-ABB7-6ED4F5BF27E4}"/>
                                            </p:graphicEl>
                                          </p:spTgt>
                                        </p:tgtEl>
                                        <p:attrNameLst>
                                          <p:attrName>ppt_h</p:attrName>
                                        </p:attrNameLst>
                                      </p:cBhvr>
                                      <p:tavLst>
                                        <p:tav tm="0">
                                          <p:val>
                                            <p:fltVal val="0"/>
                                          </p:val>
                                        </p:tav>
                                        <p:tav tm="100000">
                                          <p:val>
                                            <p:strVal val="#ppt_h"/>
                                          </p:val>
                                        </p:tav>
                                      </p:tavLst>
                                    </p:anim>
                                    <p:animEffect transition="in" filter="fade">
                                      <p:cBhvr>
                                        <p:cTn id="179" dur="500"/>
                                        <p:tgtEl>
                                          <p:spTgt spid="13">
                                            <p:graphicEl>
                                              <a:dgm id="{5DA6CDA0-395F-491F-ABB7-6ED4F5BF27E4}"/>
                                            </p:graphicEl>
                                          </p:spTgt>
                                        </p:tgtEl>
                                      </p:cBhvr>
                                    </p:animEffect>
                                    <p:anim calcmode="lin" valueType="num">
                                      <p:cBhvr>
                                        <p:cTn id="180" dur="500" fill="hold"/>
                                        <p:tgtEl>
                                          <p:spTgt spid="13">
                                            <p:graphicEl>
                                              <a:dgm id="{5DA6CDA0-395F-491F-ABB7-6ED4F5BF27E4}"/>
                                            </p:graphicEl>
                                          </p:spTgt>
                                        </p:tgtEl>
                                        <p:attrNameLst>
                                          <p:attrName>ppt_x</p:attrName>
                                        </p:attrNameLst>
                                      </p:cBhvr>
                                      <p:tavLst>
                                        <p:tav tm="0">
                                          <p:val>
                                            <p:fltVal val="0.5"/>
                                          </p:val>
                                        </p:tav>
                                        <p:tav tm="100000">
                                          <p:val>
                                            <p:strVal val="#ppt_x"/>
                                          </p:val>
                                        </p:tav>
                                      </p:tavLst>
                                    </p:anim>
                                    <p:anim calcmode="lin" valueType="num">
                                      <p:cBhvr>
                                        <p:cTn id="181" dur="500" fill="hold"/>
                                        <p:tgtEl>
                                          <p:spTgt spid="13">
                                            <p:graphicEl>
                                              <a:dgm id="{5DA6CDA0-395F-491F-ABB7-6ED4F5BF27E4}"/>
                                            </p:graphicEl>
                                          </p:spTgt>
                                        </p:tgtEl>
                                        <p:attrNameLst>
                                          <p:attrName>ppt_y</p:attrName>
                                        </p:attrNameLst>
                                      </p:cBhvr>
                                      <p:tavLst>
                                        <p:tav tm="0">
                                          <p:val>
                                            <p:fltVal val="0.5"/>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53" presetClass="entr" presetSubtype="528" fill="hold" grpId="0" nodeType="clickEffect">
                                  <p:stCondLst>
                                    <p:cond delay="0"/>
                                  </p:stCondLst>
                                  <p:childTnLst>
                                    <p:set>
                                      <p:cBhvr>
                                        <p:cTn id="185" dur="1" fill="hold">
                                          <p:stCondLst>
                                            <p:cond delay="0"/>
                                          </p:stCondLst>
                                        </p:cTn>
                                        <p:tgtEl>
                                          <p:spTgt spid="13">
                                            <p:graphicEl>
                                              <a:dgm id="{CD8BC6EB-CBE6-4AFE-872D-39830C0A1935}"/>
                                            </p:graphicEl>
                                          </p:spTgt>
                                        </p:tgtEl>
                                        <p:attrNameLst>
                                          <p:attrName>style.visibility</p:attrName>
                                        </p:attrNameLst>
                                      </p:cBhvr>
                                      <p:to>
                                        <p:strVal val="visible"/>
                                      </p:to>
                                    </p:set>
                                    <p:anim calcmode="lin" valueType="num">
                                      <p:cBhvr>
                                        <p:cTn id="186" dur="500" fill="hold"/>
                                        <p:tgtEl>
                                          <p:spTgt spid="13">
                                            <p:graphicEl>
                                              <a:dgm id="{CD8BC6EB-CBE6-4AFE-872D-39830C0A1935}"/>
                                            </p:graphicEl>
                                          </p:spTgt>
                                        </p:tgtEl>
                                        <p:attrNameLst>
                                          <p:attrName>ppt_w</p:attrName>
                                        </p:attrNameLst>
                                      </p:cBhvr>
                                      <p:tavLst>
                                        <p:tav tm="0">
                                          <p:val>
                                            <p:fltVal val="0"/>
                                          </p:val>
                                        </p:tav>
                                        <p:tav tm="100000">
                                          <p:val>
                                            <p:strVal val="#ppt_w"/>
                                          </p:val>
                                        </p:tav>
                                      </p:tavLst>
                                    </p:anim>
                                    <p:anim calcmode="lin" valueType="num">
                                      <p:cBhvr>
                                        <p:cTn id="187" dur="500" fill="hold"/>
                                        <p:tgtEl>
                                          <p:spTgt spid="13">
                                            <p:graphicEl>
                                              <a:dgm id="{CD8BC6EB-CBE6-4AFE-872D-39830C0A1935}"/>
                                            </p:graphicEl>
                                          </p:spTgt>
                                        </p:tgtEl>
                                        <p:attrNameLst>
                                          <p:attrName>ppt_h</p:attrName>
                                        </p:attrNameLst>
                                      </p:cBhvr>
                                      <p:tavLst>
                                        <p:tav tm="0">
                                          <p:val>
                                            <p:fltVal val="0"/>
                                          </p:val>
                                        </p:tav>
                                        <p:tav tm="100000">
                                          <p:val>
                                            <p:strVal val="#ppt_h"/>
                                          </p:val>
                                        </p:tav>
                                      </p:tavLst>
                                    </p:anim>
                                    <p:animEffect transition="in" filter="fade">
                                      <p:cBhvr>
                                        <p:cTn id="188" dur="500"/>
                                        <p:tgtEl>
                                          <p:spTgt spid="13">
                                            <p:graphicEl>
                                              <a:dgm id="{CD8BC6EB-CBE6-4AFE-872D-39830C0A1935}"/>
                                            </p:graphicEl>
                                          </p:spTgt>
                                        </p:tgtEl>
                                      </p:cBhvr>
                                    </p:animEffect>
                                    <p:anim calcmode="lin" valueType="num">
                                      <p:cBhvr>
                                        <p:cTn id="189" dur="500" fill="hold"/>
                                        <p:tgtEl>
                                          <p:spTgt spid="13">
                                            <p:graphicEl>
                                              <a:dgm id="{CD8BC6EB-CBE6-4AFE-872D-39830C0A1935}"/>
                                            </p:graphicEl>
                                          </p:spTgt>
                                        </p:tgtEl>
                                        <p:attrNameLst>
                                          <p:attrName>ppt_x</p:attrName>
                                        </p:attrNameLst>
                                      </p:cBhvr>
                                      <p:tavLst>
                                        <p:tav tm="0">
                                          <p:val>
                                            <p:fltVal val="0.5"/>
                                          </p:val>
                                        </p:tav>
                                        <p:tav tm="100000">
                                          <p:val>
                                            <p:strVal val="#ppt_x"/>
                                          </p:val>
                                        </p:tav>
                                      </p:tavLst>
                                    </p:anim>
                                    <p:anim calcmode="lin" valueType="num">
                                      <p:cBhvr>
                                        <p:cTn id="190" dur="500" fill="hold"/>
                                        <p:tgtEl>
                                          <p:spTgt spid="13">
                                            <p:graphicEl>
                                              <a:dgm id="{CD8BC6EB-CBE6-4AFE-872D-39830C0A1935}"/>
                                            </p:graphicEl>
                                          </p:spTgt>
                                        </p:tgtEl>
                                        <p:attrNameLst>
                                          <p:attrName>ppt_y</p:attrName>
                                        </p:attrNameLst>
                                      </p:cBhvr>
                                      <p:tavLst>
                                        <p:tav tm="0">
                                          <p:val>
                                            <p:fltVal val="0.5"/>
                                          </p:val>
                                        </p:tav>
                                        <p:tav tm="100000">
                                          <p:val>
                                            <p:strVal val="#ppt_y"/>
                                          </p:val>
                                        </p:tav>
                                      </p:tavLst>
                                    </p:anim>
                                  </p:childTnLst>
                                </p:cTn>
                              </p:par>
                              <p:par>
                                <p:cTn id="191" presetID="53" presetClass="entr" presetSubtype="528" fill="hold" grpId="0" nodeType="withEffect">
                                  <p:stCondLst>
                                    <p:cond delay="0"/>
                                  </p:stCondLst>
                                  <p:childTnLst>
                                    <p:set>
                                      <p:cBhvr>
                                        <p:cTn id="192" dur="1" fill="hold">
                                          <p:stCondLst>
                                            <p:cond delay="0"/>
                                          </p:stCondLst>
                                        </p:cTn>
                                        <p:tgtEl>
                                          <p:spTgt spid="13">
                                            <p:graphicEl>
                                              <a:dgm id="{158A3A02-EB17-4596-B68B-7CAFDB9A99E5}"/>
                                            </p:graphicEl>
                                          </p:spTgt>
                                        </p:tgtEl>
                                        <p:attrNameLst>
                                          <p:attrName>style.visibility</p:attrName>
                                        </p:attrNameLst>
                                      </p:cBhvr>
                                      <p:to>
                                        <p:strVal val="visible"/>
                                      </p:to>
                                    </p:set>
                                    <p:anim calcmode="lin" valueType="num">
                                      <p:cBhvr>
                                        <p:cTn id="193" dur="500" fill="hold"/>
                                        <p:tgtEl>
                                          <p:spTgt spid="13">
                                            <p:graphicEl>
                                              <a:dgm id="{158A3A02-EB17-4596-B68B-7CAFDB9A99E5}"/>
                                            </p:graphicEl>
                                          </p:spTgt>
                                        </p:tgtEl>
                                        <p:attrNameLst>
                                          <p:attrName>ppt_w</p:attrName>
                                        </p:attrNameLst>
                                      </p:cBhvr>
                                      <p:tavLst>
                                        <p:tav tm="0">
                                          <p:val>
                                            <p:fltVal val="0"/>
                                          </p:val>
                                        </p:tav>
                                        <p:tav tm="100000">
                                          <p:val>
                                            <p:strVal val="#ppt_w"/>
                                          </p:val>
                                        </p:tav>
                                      </p:tavLst>
                                    </p:anim>
                                    <p:anim calcmode="lin" valueType="num">
                                      <p:cBhvr>
                                        <p:cTn id="194" dur="500" fill="hold"/>
                                        <p:tgtEl>
                                          <p:spTgt spid="13">
                                            <p:graphicEl>
                                              <a:dgm id="{158A3A02-EB17-4596-B68B-7CAFDB9A99E5}"/>
                                            </p:graphicEl>
                                          </p:spTgt>
                                        </p:tgtEl>
                                        <p:attrNameLst>
                                          <p:attrName>ppt_h</p:attrName>
                                        </p:attrNameLst>
                                      </p:cBhvr>
                                      <p:tavLst>
                                        <p:tav tm="0">
                                          <p:val>
                                            <p:fltVal val="0"/>
                                          </p:val>
                                        </p:tav>
                                        <p:tav tm="100000">
                                          <p:val>
                                            <p:strVal val="#ppt_h"/>
                                          </p:val>
                                        </p:tav>
                                      </p:tavLst>
                                    </p:anim>
                                    <p:animEffect transition="in" filter="fade">
                                      <p:cBhvr>
                                        <p:cTn id="195" dur="500"/>
                                        <p:tgtEl>
                                          <p:spTgt spid="13">
                                            <p:graphicEl>
                                              <a:dgm id="{158A3A02-EB17-4596-B68B-7CAFDB9A99E5}"/>
                                            </p:graphicEl>
                                          </p:spTgt>
                                        </p:tgtEl>
                                      </p:cBhvr>
                                    </p:animEffect>
                                    <p:anim calcmode="lin" valueType="num">
                                      <p:cBhvr>
                                        <p:cTn id="196" dur="500" fill="hold"/>
                                        <p:tgtEl>
                                          <p:spTgt spid="13">
                                            <p:graphicEl>
                                              <a:dgm id="{158A3A02-EB17-4596-B68B-7CAFDB9A99E5}"/>
                                            </p:graphicEl>
                                          </p:spTgt>
                                        </p:tgtEl>
                                        <p:attrNameLst>
                                          <p:attrName>ppt_x</p:attrName>
                                        </p:attrNameLst>
                                      </p:cBhvr>
                                      <p:tavLst>
                                        <p:tav tm="0">
                                          <p:val>
                                            <p:fltVal val="0.5"/>
                                          </p:val>
                                        </p:tav>
                                        <p:tav tm="100000">
                                          <p:val>
                                            <p:strVal val="#ppt_x"/>
                                          </p:val>
                                        </p:tav>
                                      </p:tavLst>
                                    </p:anim>
                                    <p:anim calcmode="lin" valueType="num">
                                      <p:cBhvr>
                                        <p:cTn id="197" dur="500" fill="hold"/>
                                        <p:tgtEl>
                                          <p:spTgt spid="13">
                                            <p:graphicEl>
                                              <a:dgm id="{158A3A02-EB17-4596-B68B-7CAFDB9A99E5}"/>
                                            </p:graphicEl>
                                          </p:spTgt>
                                        </p:tgtEl>
                                        <p:attrNameLst>
                                          <p:attrName>ppt_y</p:attrName>
                                        </p:attrNameLst>
                                      </p:cBhvr>
                                      <p:tavLst>
                                        <p:tav tm="0">
                                          <p:val>
                                            <p:fltVal val="0.5"/>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53" presetClass="entr" presetSubtype="528" fill="hold" grpId="0" nodeType="clickEffect">
                                  <p:stCondLst>
                                    <p:cond delay="0"/>
                                  </p:stCondLst>
                                  <p:childTnLst>
                                    <p:set>
                                      <p:cBhvr>
                                        <p:cTn id="201" dur="1" fill="hold">
                                          <p:stCondLst>
                                            <p:cond delay="0"/>
                                          </p:stCondLst>
                                        </p:cTn>
                                        <p:tgtEl>
                                          <p:spTgt spid="13">
                                            <p:graphicEl>
                                              <a:dgm id="{A6C372CA-8BFD-4004-8FB0-0CAC06FFF0DA}"/>
                                            </p:graphicEl>
                                          </p:spTgt>
                                        </p:tgtEl>
                                        <p:attrNameLst>
                                          <p:attrName>style.visibility</p:attrName>
                                        </p:attrNameLst>
                                      </p:cBhvr>
                                      <p:to>
                                        <p:strVal val="visible"/>
                                      </p:to>
                                    </p:set>
                                    <p:anim calcmode="lin" valueType="num">
                                      <p:cBhvr>
                                        <p:cTn id="202" dur="500" fill="hold"/>
                                        <p:tgtEl>
                                          <p:spTgt spid="13">
                                            <p:graphicEl>
                                              <a:dgm id="{A6C372CA-8BFD-4004-8FB0-0CAC06FFF0DA}"/>
                                            </p:graphicEl>
                                          </p:spTgt>
                                        </p:tgtEl>
                                        <p:attrNameLst>
                                          <p:attrName>ppt_w</p:attrName>
                                        </p:attrNameLst>
                                      </p:cBhvr>
                                      <p:tavLst>
                                        <p:tav tm="0">
                                          <p:val>
                                            <p:fltVal val="0"/>
                                          </p:val>
                                        </p:tav>
                                        <p:tav tm="100000">
                                          <p:val>
                                            <p:strVal val="#ppt_w"/>
                                          </p:val>
                                        </p:tav>
                                      </p:tavLst>
                                    </p:anim>
                                    <p:anim calcmode="lin" valueType="num">
                                      <p:cBhvr>
                                        <p:cTn id="203" dur="500" fill="hold"/>
                                        <p:tgtEl>
                                          <p:spTgt spid="13">
                                            <p:graphicEl>
                                              <a:dgm id="{A6C372CA-8BFD-4004-8FB0-0CAC06FFF0DA}"/>
                                            </p:graphicEl>
                                          </p:spTgt>
                                        </p:tgtEl>
                                        <p:attrNameLst>
                                          <p:attrName>ppt_h</p:attrName>
                                        </p:attrNameLst>
                                      </p:cBhvr>
                                      <p:tavLst>
                                        <p:tav tm="0">
                                          <p:val>
                                            <p:fltVal val="0"/>
                                          </p:val>
                                        </p:tav>
                                        <p:tav tm="100000">
                                          <p:val>
                                            <p:strVal val="#ppt_h"/>
                                          </p:val>
                                        </p:tav>
                                      </p:tavLst>
                                    </p:anim>
                                    <p:animEffect transition="in" filter="fade">
                                      <p:cBhvr>
                                        <p:cTn id="204" dur="500"/>
                                        <p:tgtEl>
                                          <p:spTgt spid="13">
                                            <p:graphicEl>
                                              <a:dgm id="{A6C372CA-8BFD-4004-8FB0-0CAC06FFF0DA}"/>
                                            </p:graphicEl>
                                          </p:spTgt>
                                        </p:tgtEl>
                                      </p:cBhvr>
                                    </p:animEffect>
                                    <p:anim calcmode="lin" valueType="num">
                                      <p:cBhvr>
                                        <p:cTn id="205" dur="500" fill="hold"/>
                                        <p:tgtEl>
                                          <p:spTgt spid="13">
                                            <p:graphicEl>
                                              <a:dgm id="{A6C372CA-8BFD-4004-8FB0-0CAC06FFF0DA}"/>
                                            </p:graphicEl>
                                          </p:spTgt>
                                        </p:tgtEl>
                                        <p:attrNameLst>
                                          <p:attrName>ppt_x</p:attrName>
                                        </p:attrNameLst>
                                      </p:cBhvr>
                                      <p:tavLst>
                                        <p:tav tm="0">
                                          <p:val>
                                            <p:fltVal val="0.5"/>
                                          </p:val>
                                        </p:tav>
                                        <p:tav tm="100000">
                                          <p:val>
                                            <p:strVal val="#ppt_x"/>
                                          </p:val>
                                        </p:tav>
                                      </p:tavLst>
                                    </p:anim>
                                    <p:anim calcmode="lin" valueType="num">
                                      <p:cBhvr>
                                        <p:cTn id="206" dur="500" fill="hold"/>
                                        <p:tgtEl>
                                          <p:spTgt spid="13">
                                            <p:graphicEl>
                                              <a:dgm id="{A6C372CA-8BFD-4004-8FB0-0CAC06FFF0DA}"/>
                                            </p:graphicEl>
                                          </p:spTgt>
                                        </p:tgtEl>
                                        <p:attrNameLst>
                                          <p:attrName>ppt_y</p:attrName>
                                        </p:attrNameLst>
                                      </p:cBhvr>
                                      <p:tavLst>
                                        <p:tav tm="0">
                                          <p:val>
                                            <p:fltVal val="0.5"/>
                                          </p:val>
                                        </p:tav>
                                        <p:tav tm="100000">
                                          <p:val>
                                            <p:strVal val="#ppt_y"/>
                                          </p:val>
                                        </p:tav>
                                      </p:tavLst>
                                    </p:anim>
                                  </p:childTnLst>
                                </p:cTn>
                              </p:par>
                              <p:par>
                                <p:cTn id="207" presetID="53" presetClass="entr" presetSubtype="528" fill="hold" grpId="0" nodeType="withEffect">
                                  <p:stCondLst>
                                    <p:cond delay="0"/>
                                  </p:stCondLst>
                                  <p:childTnLst>
                                    <p:set>
                                      <p:cBhvr>
                                        <p:cTn id="208" dur="1" fill="hold">
                                          <p:stCondLst>
                                            <p:cond delay="0"/>
                                          </p:stCondLst>
                                        </p:cTn>
                                        <p:tgtEl>
                                          <p:spTgt spid="13">
                                            <p:graphicEl>
                                              <a:dgm id="{E0BCFF9E-D978-42AC-9151-B4B106A83126}"/>
                                            </p:graphicEl>
                                          </p:spTgt>
                                        </p:tgtEl>
                                        <p:attrNameLst>
                                          <p:attrName>style.visibility</p:attrName>
                                        </p:attrNameLst>
                                      </p:cBhvr>
                                      <p:to>
                                        <p:strVal val="visible"/>
                                      </p:to>
                                    </p:set>
                                    <p:anim calcmode="lin" valueType="num">
                                      <p:cBhvr>
                                        <p:cTn id="209" dur="500" fill="hold"/>
                                        <p:tgtEl>
                                          <p:spTgt spid="13">
                                            <p:graphicEl>
                                              <a:dgm id="{E0BCFF9E-D978-42AC-9151-B4B106A83126}"/>
                                            </p:graphicEl>
                                          </p:spTgt>
                                        </p:tgtEl>
                                        <p:attrNameLst>
                                          <p:attrName>ppt_w</p:attrName>
                                        </p:attrNameLst>
                                      </p:cBhvr>
                                      <p:tavLst>
                                        <p:tav tm="0">
                                          <p:val>
                                            <p:fltVal val="0"/>
                                          </p:val>
                                        </p:tav>
                                        <p:tav tm="100000">
                                          <p:val>
                                            <p:strVal val="#ppt_w"/>
                                          </p:val>
                                        </p:tav>
                                      </p:tavLst>
                                    </p:anim>
                                    <p:anim calcmode="lin" valueType="num">
                                      <p:cBhvr>
                                        <p:cTn id="210" dur="500" fill="hold"/>
                                        <p:tgtEl>
                                          <p:spTgt spid="13">
                                            <p:graphicEl>
                                              <a:dgm id="{E0BCFF9E-D978-42AC-9151-B4B106A83126}"/>
                                            </p:graphicEl>
                                          </p:spTgt>
                                        </p:tgtEl>
                                        <p:attrNameLst>
                                          <p:attrName>ppt_h</p:attrName>
                                        </p:attrNameLst>
                                      </p:cBhvr>
                                      <p:tavLst>
                                        <p:tav tm="0">
                                          <p:val>
                                            <p:fltVal val="0"/>
                                          </p:val>
                                        </p:tav>
                                        <p:tav tm="100000">
                                          <p:val>
                                            <p:strVal val="#ppt_h"/>
                                          </p:val>
                                        </p:tav>
                                      </p:tavLst>
                                    </p:anim>
                                    <p:animEffect transition="in" filter="fade">
                                      <p:cBhvr>
                                        <p:cTn id="211" dur="500"/>
                                        <p:tgtEl>
                                          <p:spTgt spid="13">
                                            <p:graphicEl>
                                              <a:dgm id="{E0BCFF9E-D978-42AC-9151-B4B106A83126}"/>
                                            </p:graphicEl>
                                          </p:spTgt>
                                        </p:tgtEl>
                                      </p:cBhvr>
                                    </p:animEffect>
                                    <p:anim calcmode="lin" valueType="num">
                                      <p:cBhvr>
                                        <p:cTn id="212" dur="500" fill="hold"/>
                                        <p:tgtEl>
                                          <p:spTgt spid="13">
                                            <p:graphicEl>
                                              <a:dgm id="{E0BCFF9E-D978-42AC-9151-B4B106A83126}"/>
                                            </p:graphicEl>
                                          </p:spTgt>
                                        </p:tgtEl>
                                        <p:attrNameLst>
                                          <p:attrName>ppt_x</p:attrName>
                                        </p:attrNameLst>
                                      </p:cBhvr>
                                      <p:tavLst>
                                        <p:tav tm="0">
                                          <p:val>
                                            <p:fltVal val="0.5"/>
                                          </p:val>
                                        </p:tav>
                                        <p:tav tm="100000">
                                          <p:val>
                                            <p:strVal val="#ppt_x"/>
                                          </p:val>
                                        </p:tav>
                                      </p:tavLst>
                                    </p:anim>
                                    <p:anim calcmode="lin" valueType="num">
                                      <p:cBhvr>
                                        <p:cTn id="213" dur="500" fill="hold"/>
                                        <p:tgtEl>
                                          <p:spTgt spid="13">
                                            <p:graphicEl>
                                              <a:dgm id="{E0BCFF9E-D978-42AC-9151-B4B106A83126}"/>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Dgm bld="one"/>
        </p:bldSub>
      </p:bldGraphic>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1B60B596-8B0C-769A-8226-30B4DAB468FA}"/>
              </a:ext>
            </a:extLst>
          </p:cNvPr>
          <p:cNvSpPr>
            <a:spLocks noGrp="1" noRot="1" noMove="1" noResize="1" noEditPoints="1" noAdjustHandles="1" noChangeArrowheads="1" noChangeShapeType="1"/>
          </p:cNvSpPr>
          <p:nvPr/>
        </p:nvSpPr>
        <p:spPr>
          <a:xfrm>
            <a:off x="0" y="0"/>
            <a:ext cx="12191999" cy="1225534"/>
          </a:xfrm>
          <a:prstGeom prst="rect">
            <a:avLst/>
          </a:prstGeom>
          <a:gradFill flip="none" rotWithShape="1">
            <a:gsLst>
              <a:gs pos="0">
                <a:schemeClr val="accent1">
                  <a:lumMod val="40000"/>
                  <a:lumOff val="60000"/>
                </a:schemeClr>
              </a:gs>
              <a:gs pos="46000">
                <a:srgbClr val="6ADC85"/>
              </a:gs>
              <a:gs pos="100000">
                <a:srgbClr val="2DBD4F"/>
              </a:gs>
            </a:gsLst>
            <a:path path="circle">
              <a:fillToRect l="50000" t="50000" r="50000" b="50000"/>
            </a:path>
            <a:tileRect/>
          </a:gra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25A959B8-DFA6-BBE9-4C58-E98E15361F30}"/>
              </a:ext>
            </a:extLst>
          </p:cNvPr>
          <p:cNvSpPr txBox="1"/>
          <p:nvPr/>
        </p:nvSpPr>
        <p:spPr>
          <a:xfrm>
            <a:off x="0" y="-76200"/>
            <a:ext cx="12192000" cy="769441"/>
          </a:xfrm>
          <a:prstGeom prst="rect">
            <a:avLst/>
          </a:prstGeom>
          <a:noFill/>
        </p:spPr>
        <p:txBody>
          <a:bodyPr wrap="square">
            <a:spAutoFit/>
          </a:bodyPr>
          <a:lstStyle/>
          <a:p>
            <a:pPr algn="ctr"/>
            <a:r>
              <a:rPr lang="es-ES" sz="4400" b="1" dirty="0">
                <a:ln w="9525">
                  <a:solidFill>
                    <a:schemeClr val="bg1"/>
                  </a:solidFill>
                  <a:prstDash val="solid"/>
                </a:ln>
                <a:solidFill>
                  <a:schemeClr val="accent5"/>
                </a:solidFill>
                <a:effectLst>
                  <a:outerShdw blurRad="12700" dist="38100" dir="2700000" algn="tl" rotWithShape="0">
                    <a:schemeClr val="bg2">
                      <a:lumMod val="60000"/>
                      <a:lumOff val="40000"/>
                    </a:schemeClr>
                  </a:outerShdw>
                </a:effectLst>
              </a:rPr>
              <a:t>DANIEL: EL PROFETA DEL FUTURO</a:t>
            </a:r>
          </a:p>
        </p:txBody>
      </p:sp>
      <p:sp>
        <p:nvSpPr>
          <p:cNvPr id="4" name="CuadroTexto 3">
            <a:extLst>
              <a:ext uri="{FF2B5EF4-FFF2-40B4-BE49-F238E27FC236}">
                <a16:creationId xmlns:a16="http://schemas.microsoft.com/office/drawing/2014/main" id="{C6E762EC-EC65-41BF-D464-F37E3FD2AA0A}"/>
              </a:ext>
            </a:extLst>
          </p:cNvPr>
          <p:cNvSpPr txBox="1"/>
          <p:nvPr/>
        </p:nvSpPr>
        <p:spPr>
          <a:xfrm>
            <a:off x="238125" y="550366"/>
            <a:ext cx="1171575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6">
                    <a:lumMod val="75000"/>
                  </a:schemeClr>
                </a:solidFill>
                <a:latin typeface="Comic Sans MS" panose="030F0702030302020204" pitchFamily="66" charset="0"/>
              </a:rPr>
              <a:t>“Pero hay un Dios en los cielos, el cual revela los misterios, y él ha hecho saber al rey Nabucodonosor lo que ha de acontecer en los postreros días” </a:t>
            </a:r>
            <a:r>
              <a:rPr lang="es-ES" sz="1400" b="1" dirty="0">
                <a:solidFill>
                  <a:schemeClr val="accent6">
                    <a:lumMod val="75000"/>
                  </a:schemeClr>
                </a:solidFill>
                <a:latin typeface="Comic Sans MS" panose="030F0702030302020204" pitchFamily="66" charset="0"/>
              </a:rPr>
              <a:t>(Daniel 2:28a)</a:t>
            </a:r>
            <a:endParaRPr lang="es-ES" b="1" dirty="0">
              <a:solidFill>
                <a:schemeClr val="accent6">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86682C84-93DD-8463-E4F9-537CCB4F5132}"/>
              </a:ext>
            </a:extLst>
          </p:cNvPr>
          <p:cNvSpPr txBox="1"/>
          <p:nvPr/>
        </p:nvSpPr>
        <p:spPr>
          <a:xfrm>
            <a:off x="6905625" y="1423951"/>
            <a:ext cx="5286375" cy="1754326"/>
          </a:xfrm>
          <a:prstGeom prst="rect">
            <a:avLst/>
          </a:prstGeom>
          <a:noFill/>
        </p:spPr>
        <p:txBody>
          <a:bodyPr wrap="square" rtlCol="0">
            <a:spAutoFit/>
          </a:bodyPr>
          <a:lstStyle/>
          <a:p>
            <a:pPr>
              <a:spcBef>
                <a:spcPts val="600"/>
              </a:spcBef>
            </a:pPr>
            <a:r>
              <a:rPr lang="es-ES" b="1" dirty="0"/>
              <a:t>Desde el principio, Daniel fue conocido por su fidelidad. Fue fiel en su alimentación (</a:t>
            </a:r>
            <a:r>
              <a:rPr lang="es-ES" b="1" dirty="0" err="1"/>
              <a:t>Dn</a:t>
            </a:r>
            <a:r>
              <a:rPr lang="es-ES" b="1" dirty="0"/>
              <a:t>. 1:8); fue fiel al dar la gloria a Dios (</a:t>
            </a:r>
            <a:r>
              <a:rPr lang="es-ES" b="1" dirty="0" err="1"/>
              <a:t>Dn</a:t>
            </a:r>
            <a:r>
              <a:rPr lang="es-ES" b="1" dirty="0"/>
              <a:t>. 2:27-30); fue fiel al predecir el mal a Nabucodonosor (</a:t>
            </a:r>
            <a:r>
              <a:rPr lang="es-ES" b="1" dirty="0" err="1"/>
              <a:t>Dn</a:t>
            </a:r>
            <a:r>
              <a:rPr lang="es-ES" b="1" dirty="0"/>
              <a:t>. 4:19); fue fiel al declarar el pecado de </a:t>
            </a:r>
            <a:r>
              <a:rPr lang="es-ES" b="1" dirty="0" err="1"/>
              <a:t>Belsasar</a:t>
            </a:r>
            <a:r>
              <a:rPr lang="es-ES" b="1" dirty="0"/>
              <a:t> (</a:t>
            </a:r>
            <a:r>
              <a:rPr lang="es-ES" b="1" dirty="0" err="1"/>
              <a:t>Dn</a:t>
            </a:r>
            <a:r>
              <a:rPr lang="es-ES" b="1" dirty="0"/>
              <a:t>. 5:22-23); fue fiel en su vida de oración (</a:t>
            </a:r>
            <a:r>
              <a:rPr lang="es-ES" b="1" dirty="0" err="1"/>
              <a:t>Dn</a:t>
            </a:r>
            <a:r>
              <a:rPr lang="es-ES" b="1" dirty="0"/>
              <a:t>. 6:10).</a:t>
            </a:r>
          </a:p>
        </p:txBody>
      </p:sp>
      <p:pic>
        <p:nvPicPr>
          <p:cNvPr id="6" name="Imagen 5">
            <a:extLst>
              <a:ext uri="{FF2B5EF4-FFF2-40B4-BE49-F238E27FC236}">
                <a16:creationId xmlns:a16="http://schemas.microsoft.com/office/drawing/2014/main" id="{271042D7-5BC3-6D81-969D-4216B0709DE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319260" y="4274250"/>
            <a:ext cx="1752600" cy="2457450"/>
          </a:xfrm>
          <a:prstGeom prst="round2DiagRect">
            <a:avLst>
              <a:gd name="adj1" fmla="val 16667"/>
              <a:gd name="adj2" fmla="val 0"/>
            </a:avLst>
          </a:prstGeom>
          <a:ln w="38100" cap="sq">
            <a:solidFill>
              <a:srgbClr val="00B0F0"/>
            </a:solidFill>
            <a:miter lim="800000"/>
          </a:ln>
          <a:effectLst>
            <a:outerShdw blurRad="50800" dist="38100" dir="2700000" algn="tl" rotWithShape="0">
              <a:prstClr val="black">
                <a:alpha val="40000"/>
              </a:prstClr>
            </a:outerShdw>
          </a:effectLst>
        </p:spPr>
      </p:pic>
      <p:pic>
        <p:nvPicPr>
          <p:cNvPr id="8" name="Imagen 7">
            <a:extLst>
              <a:ext uri="{FF2B5EF4-FFF2-40B4-BE49-F238E27FC236}">
                <a16:creationId xmlns:a16="http://schemas.microsoft.com/office/drawing/2014/main" id="{612CA14F-42E9-00C2-80B4-0E65614126F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530316" y="4278296"/>
            <a:ext cx="1607881" cy="2453404"/>
          </a:xfrm>
          <a:prstGeom prst="round2DiagRect">
            <a:avLst>
              <a:gd name="adj1" fmla="val 0"/>
              <a:gd name="adj2" fmla="val 22626"/>
            </a:avLst>
          </a:prstGeom>
          <a:ln w="38100" cap="sq">
            <a:solidFill>
              <a:srgbClr val="00B0F0"/>
            </a:solidFill>
            <a:miter lim="800000"/>
          </a:ln>
          <a:effectLst>
            <a:outerShdw blurRad="50800" dist="38100" dir="2700000" algn="tl" rotWithShape="0">
              <a:prstClr val="black">
                <a:alpha val="40000"/>
              </a:prstClr>
            </a:outerShdw>
          </a:effectLst>
        </p:spPr>
      </p:pic>
      <p:pic>
        <p:nvPicPr>
          <p:cNvPr id="10" name="Imagen 9">
            <a:extLst>
              <a:ext uri="{FF2B5EF4-FFF2-40B4-BE49-F238E27FC236}">
                <a16:creationId xmlns:a16="http://schemas.microsoft.com/office/drawing/2014/main" id="{001BC15C-CAAA-F7FA-6C7B-836D7D998D1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5725" y="1366801"/>
            <a:ext cx="1445937" cy="1820073"/>
          </a:xfrm>
          <a:prstGeom prst="rect">
            <a:avLst/>
          </a:prstGeom>
          <a:ln w="28575">
            <a:solidFill>
              <a:srgbClr val="FFFF00"/>
            </a:solidFill>
          </a:ln>
        </p:spPr>
      </p:pic>
      <p:pic>
        <p:nvPicPr>
          <p:cNvPr id="12" name="Imagen 11">
            <a:extLst>
              <a:ext uri="{FF2B5EF4-FFF2-40B4-BE49-F238E27FC236}">
                <a16:creationId xmlns:a16="http://schemas.microsoft.com/office/drawing/2014/main" id="{62532F3F-4183-6804-507E-6712117B17E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561321" y="1369493"/>
            <a:ext cx="1412055" cy="1818727"/>
          </a:xfrm>
          <a:prstGeom prst="rect">
            <a:avLst/>
          </a:prstGeom>
          <a:ln w="28575">
            <a:solidFill>
              <a:srgbClr val="FFFF00"/>
            </a:solidFill>
          </a:ln>
        </p:spPr>
      </p:pic>
      <p:pic>
        <p:nvPicPr>
          <p:cNvPr id="14" name="Imagen 13">
            <a:extLst>
              <a:ext uri="{FF2B5EF4-FFF2-40B4-BE49-F238E27FC236}">
                <a16:creationId xmlns:a16="http://schemas.microsoft.com/office/drawing/2014/main" id="{E5A605C9-3B12-D2C4-FA0B-46516DA3EA1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003035" y="1368147"/>
            <a:ext cx="1392336" cy="1818727"/>
          </a:xfrm>
          <a:prstGeom prst="rect">
            <a:avLst/>
          </a:prstGeom>
          <a:ln w="28575">
            <a:solidFill>
              <a:srgbClr val="FFFF00"/>
            </a:solidFill>
          </a:ln>
        </p:spPr>
      </p:pic>
      <p:pic>
        <p:nvPicPr>
          <p:cNvPr id="16" name="Imagen 15">
            <a:extLst>
              <a:ext uri="{FF2B5EF4-FFF2-40B4-BE49-F238E27FC236}">
                <a16:creationId xmlns:a16="http://schemas.microsoft.com/office/drawing/2014/main" id="{22DEE1AF-E4AC-71C5-DC7C-5C591E16F66B}"/>
              </a:ext>
            </a:extLst>
          </p:cNvPr>
          <p:cNvPicPr>
            <a:picLocks noChangeAspect="1"/>
          </p:cNvPicPr>
          <p:nvPr/>
        </p:nvPicPr>
        <p:blipFill>
          <a:blip r:embed="rId8" cstate="hqprint">
            <a:extLst>
              <a:ext uri="{28A0092B-C50C-407E-A947-70E740481C1C}">
                <a14:useLocalDpi xmlns:a14="http://schemas.microsoft.com/office/drawing/2010/main"/>
              </a:ext>
            </a:extLst>
          </a:blip>
          <a:srcRect b="1737"/>
          <a:stretch>
            <a:fillRect/>
          </a:stretch>
        </p:blipFill>
        <p:spPr>
          <a:xfrm>
            <a:off x="4425030" y="1366801"/>
            <a:ext cx="1274323" cy="1818728"/>
          </a:xfrm>
          <a:prstGeom prst="rect">
            <a:avLst/>
          </a:prstGeom>
          <a:ln w="28575">
            <a:solidFill>
              <a:srgbClr val="FFFF00"/>
            </a:solidFill>
          </a:ln>
        </p:spPr>
      </p:pic>
      <p:pic>
        <p:nvPicPr>
          <p:cNvPr id="20" name="Imagen 19">
            <a:extLst>
              <a:ext uri="{FF2B5EF4-FFF2-40B4-BE49-F238E27FC236}">
                <a16:creationId xmlns:a16="http://schemas.microsoft.com/office/drawing/2014/main" id="{71FC8FDA-7E79-F37B-5686-C2C14A14BD9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5729012" y="1366801"/>
            <a:ext cx="1182015" cy="1818727"/>
          </a:xfrm>
          <a:prstGeom prst="rect">
            <a:avLst/>
          </a:prstGeom>
          <a:ln w="28575">
            <a:solidFill>
              <a:srgbClr val="FFFF00"/>
            </a:solidFill>
          </a:ln>
        </p:spPr>
      </p:pic>
      <p:pic>
        <p:nvPicPr>
          <p:cNvPr id="22" name="Imagen 21">
            <a:extLst>
              <a:ext uri="{FF2B5EF4-FFF2-40B4-BE49-F238E27FC236}">
                <a16:creationId xmlns:a16="http://schemas.microsoft.com/office/drawing/2014/main" id="{8B343593-70C1-F876-FD41-F8104268C755}"/>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t="7933" b="7933"/>
          <a:stretch>
            <a:fillRect/>
          </a:stretch>
        </p:blipFill>
        <p:spPr>
          <a:xfrm>
            <a:off x="85725" y="3326796"/>
            <a:ext cx="2161711" cy="18187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Imagen 23">
            <a:extLst>
              <a:ext uri="{FF2B5EF4-FFF2-40B4-BE49-F238E27FC236}">
                <a16:creationId xmlns:a16="http://schemas.microsoft.com/office/drawing/2014/main" id="{385CFE91-9E8C-CD55-0750-93357956565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2343548" y="3326796"/>
            <a:ext cx="2426765" cy="1820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 name="CuadroTexto 25">
            <a:extLst>
              <a:ext uri="{FF2B5EF4-FFF2-40B4-BE49-F238E27FC236}">
                <a16:creationId xmlns:a16="http://schemas.microsoft.com/office/drawing/2014/main" id="{4F7EF250-14AC-6460-0144-FBA0D00353C3}"/>
              </a:ext>
            </a:extLst>
          </p:cNvPr>
          <p:cNvSpPr txBox="1"/>
          <p:nvPr/>
        </p:nvSpPr>
        <p:spPr>
          <a:xfrm>
            <a:off x="4770312" y="3246075"/>
            <a:ext cx="7421687" cy="923330"/>
          </a:xfrm>
          <a:prstGeom prst="rect">
            <a:avLst/>
          </a:prstGeom>
          <a:noFill/>
        </p:spPr>
        <p:txBody>
          <a:bodyPr wrap="square">
            <a:spAutoFit/>
          </a:bodyPr>
          <a:lstStyle/>
          <a:p>
            <a:pPr>
              <a:spcBef>
                <a:spcPts val="600"/>
              </a:spcBef>
            </a:pPr>
            <a:r>
              <a:rPr lang="es-ES" b="1" dirty="0"/>
              <a:t>Además del mensaje que dio con su propia vida, fue llamado a anunciar el auge y el declive de los grandes imperios mundiales: Babilonia, Persia, Grecia, Roma y Europa (</a:t>
            </a:r>
            <a:r>
              <a:rPr lang="es-ES" b="1" dirty="0" err="1"/>
              <a:t>Dn</a:t>
            </a:r>
            <a:r>
              <a:rPr lang="es-ES" b="1" dirty="0"/>
              <a:t>. 2, 7-12).</a:t>
            </a:r>
          </a:p>
        </p:txBody>
      </p:sp>
      <p:sp>
        <p:nvSpPr>
          <p:cNvPr id="28" name="CuadroTexto 27">
            <a:extLst>
              <a:ext uri="{FF2B5EF4-FFF2-40B4-BE49-F238E27FC236}">
                <a16:creationId xmlns:a16="http://schemas.microsoft.com/office/drawing/2014/main" id="{7DF63A3E-33DB-A924-71E4-268C475908D3}"/>
              </a:ext>
            </a:extLst>
          </p:cNvPr>
          <p:cNvSpPr txBox="1"/>
          <p:nvPr/>
        </p:nvSpPr>
        <p:spPr>
          <a:xfrm>
            <a:off x="4770312" y="4237203"/>
            <a:ext cx="3710842" cy="1477328"/>
          </a:xfrm>
          <a:prstGeom prst="rect">
            <a:avLst/>
          </a:prstGeom>
          <a:noFill/>
        </p:spPr>
        <p:txBody>
          <a:bodyPr wrap="square">
            <a:spAutoFit/>
          </a:bodyPr>
          <a:lstStyle/>
          <a:p>
            <a:pPr>
              <a:spcBef>
                <a:spcPts val="600"/>
              </a:spcBef>
            </a:pPr>
            <a:r>
              <a:rPr lang="es-ES" b="1" dirty="0"/>
              <a:t>Entremezclados con las profecías de los imperios, Daniel anunció el Juicio (</a:t>
            </a:r>
            <a:r>
              <a:rPr lang="es-ES" b="1" dirty="0" err="1"/>
              <a:t>Dn</a:t>
            </a:r>
            <a:r>
              <a:rPr lang="es-ES" b="1" dirty="0"/>
              <a:t>. 7:9-10) y el momento exacto de la primera venida de Jesús (</a:t>
            </a:r>
            <a:r>
              <a:rPr lang="es-ES" b="1" dirty="0" err="1"/>
              <a:t>Dn</a:t>
            </a:r>
            <a:r>
              <a:rPr lang="es-ES" b="1" dirty="0"/>
              <a:t>. 9:24-27).</a:t>
            </a:r>
          </a:p>
        </p:txBody>
      </p:sp>
      <p:sp>
        <p:nvSpPr>
          <p:cNvPr id="30" name="CuadroTexto 29">
            <a:extLst>
              <a:ext uri="{FF2B5EF4-FFF2-40B4-BE49-F238E27FC236}">
                <a16:creationId xmlns:a16="http://schemas.microsoft.com/office/drawing/2014/main" id="{6CC73D6B-48EE-3D12-D053-45166EE7D2D1}"/>
              </a:ext>
            </a:extLst>
          </p:cNvPr>
          <p:cNvSpPr txBox="1"/>
          <p:nvPr/>
        </p:nvSpPr>
        <p:spPr>
          <a:xfrm>
            <a:off x="2862436" y="5782330"/>
            <a:ext cx="5600700" cy="923330"/>
          </a:xfrm>
          <a:prstGeom prst="rect">
            <a:avLst/>
          </a:prstGeom>
          <a:noFill/>
        </p:spPr>
        <p:txBody>
          <a:bodyPr wrap="square">
            <a:spAutoFit/>
          </a:bodyPr>
          <a:lstStyle/>
          <a:p>
            <a:pPr>
              <a:spcBef>
                <a:spcPts val="600"/>
              </a:spcBef>
            </a:pPr>
            <a:r>
              <a:rPr lang="es-ES" b="1" dirty="0"/>
              <a:t>Sus profecías nos ayudan hoy a proclamar el cumplimiento de la parte que aún falta por cumplir: la llegada del Reino de Dios (</a:t>
            </a:r>
            <a:r>
              <a:rPr lang="es-ES" b="1" dirty="0" err="1"/>
              <a:t>Dn</a:t>
            </a:r>
            <a:r>
              <a:rPr lang="es-ES" b="1" dirty="0"/>
              <a:t>. 2:44; 7:27).</a:t>
            </a:r>
          </a:p>
        </p:txBody>
      </p:sp>
      <p:pic>
        <p:nvPicPr>
          <p:cNvPr id="32" name="Imagen 31">
            <a:extLst>
              <a:ext uri="{FF2B5EF4-FFF2-40B4-BE49-F238E27FC236}">
                <a16:creationId xmlns:a16="http://schemas.microsoft.com/office/drawing/2014/main" id="{64BA46E1-F104-31E6-8BD0-61D1BA89E0B4}"/>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l="3022" r="3022"/>
          <a:stretch>
            <a:fillRect/>
          </a:stretch>
        </p:blipFill>
        <p:spPr>
          <a:xfrm>
            <a:off x="85725" y="5284099"/>
            <a:ext cx="2595648" cy="1447601"/>
          </a:xfrm>
          <a:prstGeom prst="roundRect">
            <a:avLst>
              <a:gd name="adj" fmla="val 4167"/>
            </a:avLst>
          </a:prstGeom>
          <a:solidFill>
            <a:srgbClr val="FFFFFF"/>
          </a:solidFill>
          <a:ln w="76200" cap="sq">
            <a:noFill/>
            <a:miter lim="800000"/>
          </a:ln>
          <a:effectLst>
            <a:outerShdw blurRad="107950" dist="12700" dir="5400000" algn="ctr">
              <a:srgbClr val="000000"/>
            </a:outerShdw>
            <a:reflection blurRad="12700" stA="28000" endPos="28000" dist="5000" dir="5400000" sy="-100000" algn="bl" rotWithShape="0"/>
          </a:effectLst>
          <a:scene3d>
            <a:camera prst="orthographicFront">
              <a:rot lat="0" lon="0" rev="0"/>
            </a:camera>
            <a:lightRig rig="soft" dir="t">
              <a:rot lat="0" lon="0" rev="0"/>
            </a:lightRig>
          </a:scene3d>
          <a:sp3d contourW="44450" prstMaterial="matte">
            <a:bevelT w="63500" h="63500" prst="artDeco"/>
            <a:contourClr>
              <a:schemeClr val="accent3">
                <a:lumMod val="75000"/>
              </a:schemeClr>
            </a:contourClr>
          </a:sp3d>
        </p:spPr>
      </p:pic>
    </p:spTree>
    <p:extLst>
      <p:ext uri="{BB962C8B-B14F-4D97-AF65-F5344CB8AC3E}">
        <p14:creationId xmlns:p14="http://schemas.microsoft.com/office/powerpoint/2010/main" val="98778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750" fill="hold"/>
                                        <p:tgtEl>
                                          <p:spTgt spid="10"/>
                                        </p:tgtEl>
                                        <p:attrNameLst>
                                          <p:attrName>ppt_x</p:attrName>
                                        </p:attrNameLst>
                                      </p:cBhvr>
                                      <p:tavLst>
                                        <p:tav tm="0">
                                          <p:val>
                                            <p:strVal val="0-#ppt_w/2"/>
                                          </p:val>
                                        </p:tav>
                                        <p:tav tm="100000">
                                          <p:val>
                                            <p:strVal val="#ppt_x"/>
                                          </p:val>
                                        </p:tav>
                                      </p:tavLst>
                                    </p:anim>
                                    <p:anim calcmode="lin" valueType="num">
                                      <p:cBhvr additive="base">
                                        <p:cTn id="26" dur="750" fill="hold"/>
                                        <p:tgtEl>
                                          <p:spTgt spid="10"/>
                                        </p:tgtEl>
                                        <p:attrNameLst>
                                          <p:attrName>ppt_y</p:attrName>
                                        </p:attrNameLst>
                                      </p:cBhvr>
                                      <p:tavLst>
                                        <p:tav tm="0">
                                          <p:val>
                                            <p:strVal val="#ppt_y"/>
                                          </p:val>
                                        </p:tav>
                                        <p:tav tm="100000">
                                          <p:val>
                                            <p:strVal val="#ppt_y"/>
                                          </p:val>
                                        </p:tav>
                                      </p:tavLst>
                                    </p:anim>
                                  </p:childTnLst>
                                </p:cTn>
                              </p:par>
                            </p:childTnLst>
                          </p:cTn>
                        </p:par>
                        <p:par>
                          <p:cTn id="27" fill="hold">
                            <p:stCondLst>
                              <p:cond delay="750"/>
                            </p:stCondLst>
                            <p:childTnLst>
                              <p:par>
                                <p:cTn id="28" presetID="2" presetClass="entr" presetSubtype="8"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750" fill="hold"/>
                                        <p:tgtEl>
                                          <p:spTgt spid="12"/>
                                        </p:tgtEl>
                                        <p:attrNameLst>
                                          <p:attrName>ppt_x</p:attrName>
                                        </p:attrNameLst>
                                      </p:cBhvr>
                                      <p:tavLst>
                                        <p:tav tm="0">
                                          <p:val>
                                            <p:strVal val="0-#ppt_w/2"/>
                                          </p:val>
                                        </p:tav>
                                        <p:tav tm="100000">
                                          <p:val>
                                            <p:strVal val="#ppt_x"/>
                                          </p:val>
                                        </p:tav>
                                      </p:tavLst>
                                    </p:anim>
                                    <p:anim calcmode="lin" valueType="num">
                                      <p:cBhvr additive="base">
                                        <p:cTn id="31" dur="750" fill="hold"/>
                                        <p:tgtEl>
                                          <p:spTgt spid="12"/>
                                        </p:tgtEl>
                                        <p:attrNameLst>
                                          <p:attrName>ppt_y</p:attrName>
                                        </p:attrNameLst>
                                      </p:cBhvr>
                                      <p:tavLst>
                                        <p:tav tm="0">
                                          <p:val>
                                            <p:strVal val="#ppt_y"/>
                                          </p:val>
                                        </p:tav>
                                        <p:tav tm="100000">
                                          <p:val>
                                            <p:strVal val="#ppt_y"/>
                                          </p:val>
                                        </p:tav>
                                      </p:tavLst>
                                    </p:anim>
                                  </p:childTnLst>
                                </p:cTn>
                              </p:par>
                            </p:childTnLst>
                          </p:cTn>
                        </p:par>
                        <p:par>
                          <p:cTn id="32" fill="hold">
                            <p:stCondLst>
                              <p:cond delay="1500"/>
                            </p:stCondLst>
                            <p:childTnLst>
                              <p:par>
                                <p:cTn id="33" presetID="2" presetClass="entr" presetSubtype="8"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750" fill="hold"/>
                                        <p:tgtEl>
                                          <p:spTgt spid="14"/>
                                        </p:tgtEl>
                                        <p:attrNameLst>
                                          <p:attrName>ppt_x</p:attrName>
                                        </p:attrNameLst>
                                      </p:cBhvr>
                                      <p:tavLst>
                                        <p:tav tm="0">
                                          <p:val>
                                            <p:strVal val="0-#ppt_w/2"/>
                                          </p:val>
                                        </p:tav>
                                        <p:tav tm="100000">
                                          <p:val>
                                            <p:strVal val="#ppt_x"/>
                                          </p:val>
                                        </p:tav>
                                      </p:tavLst>
                                    </p:anim>
                                    <p:anim calcmode="lin" valueType="num">
                                      <p:cBhvr additive="base">
                                        <p:cTn id="36" dur="750" fill="hold"/>
                                        <p:tgtEl>
                                          <p:spTgt spid="14"/>
                                        </p:tgtEl>
                                        <p:attrNameLst>
                                          <p:attrName>ppt_y</p:attrName>
                                        </p:attrNameLst>
                                      </p:cBhvr>
                                      <p:tavLst>
                                        <p:tav tm="0">
                                          <p:val>
                                            <p:strVal val="#ppt_y"/>
                                          </p:val>
                                        </p:tav>
                                        <p:tav tm="100000">
                                          <p:val>
                                            <p:strVal val="#ppt_y"/>
                                          </p:val>
                                        </p:tav>
                                      </p:tavLst>
                                    </p:anim>
                                  </p:childTnLst>
                                </p:cTn>
                              </p:par>
                            </p:childTnLst>
                          </p:cTn>
                        </p:par>
                        <p:par>
                          <p:cTn id="37" fill="hold">
                            <p:stCondLst>
                              <p:cond delay="2250"/>
                            </p:stCondLst>
                            <p:childTnLst>
                              <p:par>
                                <p:cTn id="38" presetID="2" presetClass="entr" presetSubtype="8"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750" fill="hold"/>
                                        <p:tgtEl>
                                          <p:spTgt spid="16"/>
                                        </p:tgtEl>
                                        <p:attrNameLst>
                                          <p:attrName>ppt_x</p:attrName>
                                        </p:attrNameLst>
                                      </p:cBhvr>
                                      <p:tavLst>
                                        <p:tav tm="0">
                                          <p:val>
                                            <p:strVal val="0-#ppt_w/2"/>
                                          </p:val>
                                        </p:tav>
                                        <p:tav tm="100000">
                                          <p:val>
                                            <p:strVal val="#ppt_x"/>
                                          </p:val>
                                        </p:tav>
                                      </p:tavLst>
                                    </p:anim>
                                    <p:anim calcmode="lin" valueType="num">
                                      <p:cBhvr additive="base">
                                        <p:cTn id="41" dur="750" fill="hold"/>
                                        <p:tgtEl>
                                          <p:spTgt spid="16"/>
                                        </p:tgtEl>
                                        <p:attrNameLst>
                                          <p:attrName>ppt_y</p:attrName>
                                        </p:attrNameLst>
                                      </p:cBhvr>
                                      <p:tavLst>
                                        <p:tav tm="0">
                                          <p:val>
                                            <p:strVal val="#ppt_y"/>
                                          </p:val>
                                        </p:tav>
                                        <p:tav tm="100000">
                                          <p:val>
                                            <p:strVal val="#ppt_y"/>
                                          </p:val>
                                        </p:tav>
                                      </p:tavLst>
                                    </p:anim>
                                  </p:childTnLst>
                                </p:cTn>
                              </p:par>
                            </p:childTnLst>
                          </p:cTn>
                        </p:par>
                        <p:par>
                          <p:cTn id="42" fill="hold">
                            <p:stCondLst>
                              <p:cond delay="3000"/>
                            </p:stCondLst>
                            <p:childTnLst>
                              <p:par>
                                <p:cTn id="43" presetID="2" presetClass="entr" presetSubtype="8"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750" fill="hold"/>
                                        <p:tgtEl>
                                          <p:spTgt spid="20"/>
                                        </p:tgtEl>
                                        <p:attrNameLst>
                                          <p:attrName>ppt_x</p:attrName>
                                        </p:attrNameLst>
                                      </p:cBhvr>
                                      <p:tavLst>
                                        <p:tav tm="0">
                                          <p:val>
                                            <p:strVal val="0-#ppt_w/2"/>
                                          </p:val>
                                        </p:tav>
                                        <p:tav tm="100000">
                                          <p:val>
                                            <p:strVal val="#ppt_x"/>
                                          </p:val>
                                        </p:tav>
                                      </p:tavLst>
                                    </p:anim>
                                    <p:anim calcmode="lin" valueType="num">
                                      <p:cBhvr additive="base">
                                        <p:cTn id="46" dur="750" fill="hold"/>
                                        <p:tgtEl>
                                          <p:spTgt spid="20"/>
                                        </p:tgtEl>
                                        <p:attrNameLst>
                                          <p:attrName>ppt_y</p:attrName>
                                        </p:attrNameLst>
                                      </p:cBhvr>
                                      <p:tavLst>
                                        <p:tav tm="0">
                                          <p:val>
                                            <p:strVal val="#ppt_y"/>
                                          </p:val>
                                        </p:tav>
                                        <p:tav tm="100000">
                                          <p:val>
                                            <p:strVal val="#ppt_y"/>
                                          </p:val>
                                        </p:tav>
                                      </p:tavLst>
                                    </p:anim>
                                  </p:childTnLst>
                                </p:cTn>
                              </p:par>
                            </p:childTnLst>
                          </p:cTn>
                        </p:par>
                        <p:par>
                          <p:cTn id="47" fill="hold">
                            <p:stCondLst>
                              <p:cond delay="3750"/>
                            </p:stCondLst>
                            <p:childTnLst>
                              <p:par>
                                <p:cTn id="48" presetID="22" presetClass="entr" presetSubtype="8"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left)">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9"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strips(upLeft)">
                                      <p:cBhvr>
                                        <p:cTn id="55" dur="500"/>
                                        <p:tgtEl>
                                          <p:spTgt spid="8"/>
                                        </p:tgtEl>
                                      </p:cBhvr>
                                    </p:animEffect>
                                  </p:childTnLst>
                                </p:cTn>
                              </p:par>
                              <p:par>
                                <p:cTn id="56" presetID="18" presetClass="entr" presetSubtype="3" fill="hold" nodeType="with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strips(upRight)">
                                      <p:cBhvr>
                                        <p:cTn id="58" dur="500"/>
                                        <p:tgtEl>
                                          <p:spTgt spid="6"/>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left)">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30" presetClass="entr" presetSubtype="0"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800" decel="100000"/>
                                        <p:tgtEl>
                                          <p:spTgt spid="22"/>
                                        </p:tgtEl>
                                      </p:cBhvr>
                                    </p:animEffect>
                                    <p:anim calcmode="lin" valueType="num">
                                      <p:cBhvr>
                                        <p:cTn id="68" dur="800" decel="100000" fill="hold"/>
                                        <p:tgtEl>
                                          <p:spTgt spid="22"/>
                                        </p:tgtEl>
                                        <p:attrNameLst>
                                          <p:attrName>style.rotation</p:attrName>
                                        </p:attrNameLst>
                                      </p:cBhvr>
                                      <p:tavLst>
                                        <p:tav tm="0">
                                          <p:val>
                                            <p:fltVal val="-90"/>
                                          </p:val>
                                        </p:tav>
                                        <p:tav tm="100000">
                                          <p:val>
                                            <p:fltVal val="0"/>
                                          </p:val>
                                        </p:tav>
                                      </p:tavLst>
                                    </p:anim>
                                    <p:anim calcmode="lin" valueType="num">
                                      <p:cBhvr>
                                        <p:cTn id="69" dur="800" decel="100000" fill="hold"/>
                                        <p:tgtEl>
                                          <p:spTgt spid="22"/>
                                        </p:tgtEl>
                                        <p:attrNameLst>
                                          <p:attrName>ppt_x</p:attrName>
                                        </p:attrNameLst>
                                      </p:cBhvr>
                                      <p:tavLst>
                                        <p:tav tm="0">
                                          <p:val>
                                            <p:strVal val="#ppt_x+0.4"/>
                                          </p:val>
                                        </p:tav>
                                        <p:tav tm="100000">
                                          <p:val>
                                            <p:strVal val="#ppt_x-0.05"/>
                                          </p:val>
                                        </p:tav>
                                      </p:tavLst>
                                    </p:anim>
                                    <p:anim calcmode="lin" valueType="num">
                                      <p:cBhvr>
                                        <p:cTn id="70" dur="800" decel="100000" fill="hold"/>
                                        <p:tgtEl>
                                          <p:spTgt spid="22"/>
                                        </p:tgtEl>
                                        <p:attrNameLst>
                                          <p:attrName>ppt_y</p:attrName>
                                        </p:attrNameLst>
                                      </p:cBhvr>
                                      <p:tavLst>
                                        <p:tav tm="0">
                                          <p:val>
                                            <p:strVal val="#ppt_y-0.4"/>
                                          </p:val>
                                        </p:tav>
                                        <p:tav tm="100000">
                                          <p:val>
                                            <p:strVal val="#ppt_y+0.1"/>
                                          </p:val>
                                        </p:tav>
                                      </p:tavLst>
                                    </p:anim>
                                    <p:anim calcmode="lin" valueType="num">
                                      <p:cBhvr>
                                        <p:cTn id="71"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72"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73" fill="hold">
                            <p:stCondLst>
                              <p:cond delay="1000"/>
                            </p:stCondLst>
                            <p:childTnLst>
                              <p:par>
                                <p:cTn id="74" presetID="30" presetClass="entr" presetSubtype="0" fill="hold" nodeType="after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800" decel="100000"/>
                                        <p:tgtEl>
                                          <p:spTgt spid="24"/>
                                        </p:tgtEl>
                                      </p:cBhvr>
                                    </p:animEffect>
                                    <p:anim calcmode="lin" valueType="num">
                                      <p:cBhvr>
                                        <p:cTn id="77" dur="800" decel="100000" fill="hold"/>
                                        <p:tgtEl>
                                          <p:spTgt spid="24"/>
                                        </p:tgtEl>
                                        <p:attrNameLst>
                                          <p:attrName>style.rotation</p:attrName>
                                        </p:attrNameLst>
                                      </p:cBhvr>
                                      <p:tavLst>
                                        <p:tav tm="0">
                                          <p:val>
                                            <p:fltVal val="-90"/>
                                          </p:val>
                                        </p:tav>
                                        <p:tav tm="100000">
                                          <p:val>
                                            <p:fltVal val="0"/>
                                          </p:val>
                                        </p:tav>
                                      </p:tavLst>
                                    </p:anim>
                                    <p:anim calcmode="lin" valueType="num">
                                      <p:cBhvr>
                                        <p:cTn id="78" dur="800" decel="100000" fill="hold"/>
                                        <p:tgtEl>
                                          <p:spTgt spid="24"/>
                                        </p:tgtEl>
                                        <p:attrNameLst>
                                          <p:attrName>ppt_x</p:attrName>
                                        </p:attrNameLst>
                                      </p:cBhvr>
                                      <p:tavLst>
                                        <p:tav tm="0">
                                          <p:val>
                                            <p:strVal val="#ppt_x+0.4"/>
                                          </p:val>
                                        </p:tav>
                                        <p:tav tm="100000">
                                          <p:val>
                                            <p:strVal val="#ppt_x-0.05"/>
                                          </p:val>
                                        </p:tav>
                                      </p:tavLst>
                                    </p:anim>
                                    <p:anim calcmode="lin" valueType="num">
                                      <p:cBhvr>
                                        <p:cTn id="79" dur="800" decel="100000" fill="hold"/>
                                        <p:tgtEl>
                                          <p:spTgt spid="24"/>
                                        </p:tgtEl>
                                        <p:attrNameLst>
                                          <p:attrName>ppt_y</p:attrName>
                                        </p:attrNameLst>
                                      </p:cBhvr>
                                      <p:tavLst>
                                        <p:tav tm="0">
                                          <p:val>
                                            <p:strVal val="#ppt_y-0.4"/>
                                          </p:val>
                                        </p:tav>
                                        <p:tav tm="100000">
                                          <p:val>
                                            <p:strVal val="#ppt_y+0.1"/>
                                          </p:val>
                                        </p:tav>
                                      </p:tavLst>
                                    </p:anim>
                                    <p:anim calcmode="lin" valueType="num">
                                      <p:cBhvr>
                                        <p:cTn id="80" dur="200" accel="100000" fill="hold">
                                          <p:stCondLst>
                                            <p:cond delay="800"/>
                                          </p:stCondLst>
                                        </p:cTn>
                                        <p:tgtEl>
                                          <p:spTgt spid="24"/>
                                        </p:tgtEl>
                                        <p:attrNameLst>
                                          <p:attrName>ppt_x</p:attrName>
                                        </p:attrNameLst>
                                      </p:cBhvr>
                                      <p:tavLst>
                                        <p:tav tm="0">
                                          <p:val>
                                            <p:strVal val="#ppt_x-0.05"/>
                                          </p:val>
                                        </p:tav>
                                        <p:tav tm="100000">
                                          <p:val>
                                            <p:strVal val="#ppt_x"/>
                                          </p:val>
                                        </p:tav>
                                      </p:tavLst>
                                    </p:anim>
                                    <p:anim calcmode="lin" valueType="num">
                                      <p:cBhvr>
                                        <p:cTn id="81" dur="200" accel="100000" fill="hold">
                                          <p:stCondLst>
                                            <p:cond delay="800"/>
                                          </p:stCondLst>
                                        </p:cTn>
                                        <p:tgtEl>
                                          <p:spTgt spid="24"/>
                                        </p:tgtEl>
                                        <p:attrNameLst>
                                          <p:attrName>ppt_y</p:attrName>
                                        </p:attrNameLst>
                                      </p:cBhvr>
                                      <p:tavLst>
                                        <p:tav tm="0">
                                          <p:val>
                                            <p:strVal val="#ppt_y+0.1"/>
                                          </p:val>
                                        </p:tav>
                                        <p:tav tm="100000">
                                          <p:val>
                                            <p:strVal val="#ppt_y"/>
                                          </p:val>
                                        </p:tav>
                                      </p:tavLst>
                                    </p:anim>
                                  </p:childTnLst>
                                </p:cTn>
                              </p:par>
                            </p:childTnLst>
                          </p:cTn>
                        </p:par>
                        <p:par>
                          <p:cTn id="82" fill="hold">
                            <p:stCondLst>
                              <p:cond delay="2000"/>
                            </p:stCondLst>
                            <p:childTnLst>
                              <p:par>
                                <p:cTn id="83" presetID="22" presetClass="entr" presetSubtype="8" fill="hold" grpId="0" nodeType="after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wipe(left)">
                                      <p:cBhvr>
                                        <p:cTn id="85" dur="5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8" fill="hold" nodeType="clickEffect">
                                  <p:stCondLst>
                                    <p:cond delay="0"/>
                                  </p:stCondLst>
                                  <p:childTnLst>
                                    <p:set>
                                      <p:cBhvr>
                                        <p:cTn id="89" dur="1" fill="hold">
                                          <p:stCondLst>
                                            <p:cond delay="0"/>
                                          </p:stCondLst>
                                        </p:cTn>
                                        <p:tgtEl>
                                          <p:spTgt spid="32"/>
                                        </p:tgtEl>
                                        <p:attrNameLst>
                                          <p:attrName>style.visibility</p:attrName>
                                        </p:attrNameLst>
                                      </p:cBhvr>
                                      <p:to>
                                        <p:strVal val="visible"/>
                                      </p:to>
                                    </p:set>
                                    <p:anim calcmode="lin" valueType="num">
                                      <p:cBhvr additive="base">
                                        <p:cTn id="90" dur="500" fill="hold"/>
                                        <p:tgtEl>
                                          <p:spTgt spid="32"/>
                                        </p:tgtEl>
                                        <p:attrNameLst>
                                          <p:attrName>ppt_x</p:attrName>
                                        </p:attrNameLst>
                                      </p:cBhvr>
                                      <p:tavLst>
                                        <p:tav tm="0">
                                          <p:val>
                                            <p:strVal val="0-#ppt_w/2"/>
                                          </p:val>
                                        </p:tav>
                                        <p:tav tm="100000">
                                          <p:val>
                                            <p:strVal val="#ppt_x"/>
                                          </p:val>
                                        </p:tav>
                                      </p:tavLst>
                                    </p:anim>
                                    <p:anim calcmode="lin" valueType="num">
                                      <p:cBhvr additive="base">
                                        <p:cTn id="91" dur="500" fill="hold"/>
                                        <p:tgtEl>
                                          <p:spTgt spid="32"/>
                                        </p:tgtEl>
                                        <p:attrNameLst>
                                          <p:attrName>ppt_y</p:attrName>
                                        </p:attrNameLst>
                                      </p:cBhvr>
                                      <p:tavLst>
                                        <p:tav tm="0">
                                          <p:val>
                                            <p:strVal val="#ppt_y"/>
                                          </p:val>
                                        </p:tav>
                                        <p:tav tm="100000">
                                          <p:val>
                                            <p:strVal val="#ppt_y"/>
                                          </p:val>
                                        </p:tav>
                                      </p:tavLst>
                                    </p:anim>
                                  </p:childTnLst>
                                </p:cTn>
                              </p:par>
                              <p:par>
                                <p:cTn id="92" presetID="2" presetClass="entr" presetSubtype="8" fill="hold" grpId="0" nodeType="withEffect">
                                  <p:stCondLst>
                                    <p:cond delay="0"/>
                                  </p:stCondLst>
                                  <p:childTnLst>
                                    <p:set>
                                      <p:cBhvr>
                                        <p:cTn id="93" dur="1" fill="hold">
                                          <p:stCondLst>
                                            <p:cond delay="0"/>
                                          </p:stCondLst>
                                        </p:cTn>
                                        <p:tgtEl>
                                          <p:spTgt spid="30"/>
                                        </p:tgtEl>
                                        <p:attrNameLst>
                                          <p:attrName>style.visibility</p:attrName>
                                        </p:attrNameLst>
                                      </p:cBhvr>
                                      <p:to>
                                        <p:strVal val="visible"/>
                                      </p:to>
                                    </p:set>
                                    <p:anim calcmode="lin" valueType="num">
                                      <p:cBhvr additive="base">
                                        <p:cTn id="94" dur="500" fill="hold"/>
                                        <p:tgtEl>
                                          <p:spTgt spid="30"/>
                                        </p:tgtEl>
                                        <p:attrNameLst>
                                          <p:attrName>ppt_x</p:attrName>
                                        </p:attrNameLst>
                                      </p:cBhvr>
                                      <p:tavLst>
                                        <p:tav tm="0">
                                          <p:val>
                                            <p:strVal val="0-#ppt_w/2"/>
                                          </p:val>
                                        </p:tav>
                                        <p:tav tm="100000">
                                          <p:val>
                                            <p:strVal val="#ppt_x"/>
                                          </p:val>
                                        </p:tav>
                                      </p:tavLst>
                                    </p:anim>
                                    <p:anim calcmode="lin" valueType="num">
                                      <p:cBhvr additive="base">
                                        <p:cTn id="95"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26" grpId="0"/>
      <p:bldP spid="28" grpId="0"/>
      <p:bldP spid="30" grpId="0"/>
    </p:bldLst>
  </p:timing>
</p:sld>
</file>

<file path=ppt/theme/theme1.xml><?xml version="1.0" encoding="utf-8"?>
<a:theme xmlns:a="http://schemas.openxmlformats.org/drawingml/2006/main" name="Tema de Office">
  <a:themeElements>
    <a:clrScheme name="Personalizado 3">
      <a:dk1>
        <a:sysClr val="windowText" lastClr="000000"/>
      </a:dk1>
      <a:lt1>
        <a:sysClr val="window" lastClr="FFFFFF"/>
      </a:lt1>
      <a:dk2>
        <a:srgbClr val="FF00FF"/>
      </a:dk2>
      <a:lt2>
        <a:srgbClr val="CCCC00"/>
      </a:lt2>
      <a:accent1>
        <a:srgbClr val="2FC753"/>
      </a:accent1>
      <a:accent2>
        <a:srgbClr val="E3B84B"/>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orde de resplandor">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624</TotalTime>
  <Words>2053</Words>
  <Application>Microsoft Office PowerPoint</Application>
  <PresentationFormat>Panorámica</PresentationFormat>
  <Paragraphs>81</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Comic Sans MS</vt:lpstr>
      <vt:lpstr>Arial</vt:lpstr>
      <vt:lpstr>Constantia</vt:lpstr>
      <vt:lpstr>Aptos Display</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107</cp:revision>
  <dcterms:created xsi:type="dcterms:W3CDTF">2026-09-11T15:58:36Z</dcterms:created>
  <dcterms:modified xsi:type="dcterms:W3CDTF">2026-09-15T06:31:08Z</dcterms:modified>
</cp:coreProperties>
</file>