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94" r:id="rId4"/>
    <p:sldId id="296" r:id="rId5"/>
    <p:sldId id="297" r:id="rId6"/>
    <p:sldId id="260" r:id="rId7"/>
    <p:sldId id="298" r:id="rId8"/>
    <p:sldId id="300" r:id="rId9"/>
    <p:sldId id="301" r:id="rId10"/>
    <p:sldId id="264" r:id="rId11"/>
    <p:sldId id="302" r:id="rId12"/>
  </p:sldIdLst>
  <p:sldSz cx="12192000" cy="6858000"/>
  <p:notesSz cx="6858000" cy="9144000"/>
  <p:embeddedFontLs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Constantia" panose="02030602050306030303" pitchFamily="18" charset="0"/>
      <p:regular r:id="rId17"/>
      <p:bold r:id="rId18"/>
      <p:italic r:id="rId19"/>
      <p:boldItalic r:id="rId2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0004"/>
    <a:srgbClr val="A3618D"/>
    <a:srgbClr val="F1ADAF"/>
    <a:srgbClr val="F6CACB"/>
    <a:srgbClr val="A7FFE6"/>
    <a:srgbClr val="F8D4D5"/>
    <a:srgbClr val="E55F63"/>
    <a:srgbClr val="00C790"/>
    <a:srgbClr val="777400"/>
    <a:srgbClr val="0249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FC3B8-126B-463E-B672-DBD45981FC4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825CE13C-8F95-4EE3-9032-BDE55EC9CCA7}">
      <dgm:prSet custT="1"/>
      <dgm:spPr>
        <a:solidFill>
          <a:srgbClr val="AF8B0E"/>
        </a:solidFill>
      </dgm:spPr>
      <dgm:t>
        <a:bodyPr lIns="180000"/>
        <a:lstStyle/>
        <a:p>
          <a:r>
            <a: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Eventos sobrenaturales</a:t>
          </a:r>
          <a:endParaRPr lang="es-ES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4A51E4-FA9D-4F70-9D5B-87D6F9612C2D}" type="parTrans" cxnId="{D679AD3F-DC04-4227-9423-F37F549E0E75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2230C5-8406-4209-AB84-EEE0ACE92540}" type="sibTrans" cxnId="{D679AD3F-DC04-4227-9423-F37F549E0E75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B8C08A-06D2-4669-91A9-08B4A92926B8}">
      <dgm:prSet custT="1"/>
      <dgm:spPr>
        <a:solidFill>
          <a:srgbClr val="B30F8C"/>
        </a:solidFill>
      </dgm:spPr>
      <dgm:t>
        <a:bodyPr lIns="180000"/>
        <a:lstStyle/>
        <a:p>
          <a:r>
            <a: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Armonía con la Biblia</a:t>
          </a:r>
          <a:endParaRPr lang="es-ES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5206FB-3F71-45EE-B7C8-A8C58B1C06F9}" type="parTrans" cxnId="{0E1E0347-88C0-47A7-8454-09BC97C4E954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0D1716-8E32-4AD6-BCE5-F6826E7ECFCF}" type="sibTrans" cxnId="{0E1E0347-88C0-47A7-8454-09BC97C4E954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DEF080-378F-43C1-B31F-F6920AAECE4F}">
      <dgm:prSet custT="1"/>
      <dgm:spPr>
        <a:solidFill>
          <a:srgbClr val="699D20"/>
        </a:solidFill>
      </dgm:spPr>
      <dgm:t>
        <a:bodyPr lIns="180000"/>
        <a:lstStyle/>
        <a:p>
          <a:r>
            <a: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Exaltación de Cristo</a:t>
          </a:r>
          <a:endParaRPr lang="es-ES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A5E7ED-F833-4487-8986-69CD9B7EBA6F}" type="parTrans" cxnId="{C30A9BF4-0574-46AB-8046-50F872E8994F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4C0DCA-746F-4198-9482-0A6E0FF0BFD2}" type="sibTrans" cxnId="{C30A9BF4-0574-46AB-8046-50F872E8994F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E8B24E-82FE-4D8C-96F9-6E0E4FE36030}">
      <dgm:prSet custT="1"/>
      <dgm:spPr>
        <a:solidFill>
          <a:srgbClr val="B04B0E"/>
        </a:solidFill>
      </dgm:spPr>
      <dgm:t>
        <a:bodyPr lIns="180000"/>
        <a:lstStyle/>
        <a:p>
          <a:r>
            <a: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Frutos positivos</a:t>
          </a:r>
          <a:endParaRPr lang="es-ES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23A713-EB6F-43B1-9293-626E58A1993B}" type="parTrans" cxnId="{50F8B0CE-D158-466D-A5E9-B7B2FE54E71D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883964-2C13-47EA-8134-EC30EB8D81B3}" type="sibTrans" cxnId="{50F8B0CE-D158-466D-A5E9-B7B2FE54E71D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0BE24C-254A-4D38-93DE-04FB5667E54A}">
      <dgm:prSet custT="1"/>
      <dgm:spPr>
        <a:solidFill>
          <a:srgbClr val="830FB4"/>
        </a:solidFill>
      </dgm:spPr>
      <dgm:t>
        <a:bodyPr lIns="180000"/>
        <a:lstStyle/>
        <a:p>
          <a:r>
            <a: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Profecías cumplidas</a:t>
          </a:r>
          <a:endParaRPr lang="es-ES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14237B2-655C-4241-A450-F932078DE5C9}" type="parTrans" cxnId="{4AD9F874-7D59-490A-ADF3-E788C2C6B890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1820F1-93B1-40CF-B399-930ECBAED7BE}" type="sibTrans" cxnId="{4AD9F874-7D59-490A-ADF3-E788C2C6B890}">
      <dgm:prSet/>
      <dgm:spPr/>
      <dgm:t>
        <a:bodyPr/>
        <a:lstStyle/>
        <a:p>
          <a:endParaRPr lang="es-ES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FEAA648-7DAA-4A0A-8607-26AA61949A6C}" type="pres">
      <dgm:prSet presAssocID="{BCDFC3B8-126B-463E-B672-DBD45981FC4B}" presName="linear" presStyleCnt="0">
        <dgm:presLayoutVars>
          <dgm:animLvl val="lvl"/>
          <dgm:resizeHandles val="exact"/>
        </dgm:presLayoutVars>
      </dgm:prSet>
      <dgm:spPr/>
    </dgm:pt>
    <dgm:pt modelId="{500E1BC9-0959-46B1-9A6F-7A1DECC1C48C}" type="pres">
      <dgm:prSet presAssocID="{825CE13C-8F95-4EE3-9032-BDE55EC9CCA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2C6195C-97AD-4D22-92BD-AB6A2CD5A471}" type="pres">
      <dgm:prSet presAssocID="{722230C5-8406-4209-AB84-EEE0ACE92540}" presName="spacer" presStyleCnt="0"/>
      <dgm:spPr/>
    </dgm:pt>
    <dgm:pt modelId="{D087D1AD-6229-4431-A8DF-8B03D0FF0C51}" type="pres">
      <dgm:prSet presAssocID="{E1B8C08A-06D2-4669-91A9-08B4A92926B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211766F-4945-4879-9D28-BB87B2CC2020}" type="pres">
      <dgm:prSet presAssocID="{8B0D1716-8E32-4AD6-BCE5-F6826E7ECFCF}" presName="spacer" presStyleCnt="0"/>
      <dgm:spPr/>
    </dgm:pt>
    <dgm:pt modelId="{642D30F8-F138-4DF6-B0F4-1BA3F7C2FA2D}" type="pres">
      <dgm:prSet presAssocID="{77DEF080-378F-43C1-B31F-F6920AAECE4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785111D-0CEF-49D8-BDD0-3F640F5BB9FC}" type="pres">
      <dgm:prSet presAssocID="{AC4C0DCA-746F-4198-9482-0A6E0FF0BFD2}" presName="spacer" presStyleCnt="0"/>
      <dgm:spPr/>
    </dgm:pt>
    <dgm:pt modelId="{2A6248C1-C9F8-4F5A-9276-9C29E7EA6B0C}" type="pres">
      <dgm:prSet presAssocID="{16E8B24E-82FE-4D8C-96F9-6E0E4FE3603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90A14B6-D4E4-46CF-AA8A-9ECF420F11BE}" type="pres">
      <dgm:prSet presAssocID="{40883964-2C13-47EA-8134-EC30EB8D81B3}" presName="spacer" presStyleCnt="0"/>
      <dgm:spPr/>
    </dgm:pt>
    <dgm:pt modelId="{DDE324DE-48C9-4F1C-8785-D22500A7AB7C}" type="pres">
      <dgm:prSet presAssocID="{7C0BE24C-254A-4D38-93DE-04FB5667E54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55DBE36-990E-4461-92DA-85DBCE33D7CE}" type="presOf" srcId="{7C0BE24C-254A-4D38-93DE-04FB5667E54A}" destId="{DDE324DE-48C9-4F1C-8785-D22500A7AB7C}" srcOrd="0" destOrd="0" presId="urn:microsoft.com/office/officeart/2005/8/layout/vList2"/>
    <dgm:cxn modelId="{47FE1A3E-1D50-45D9-B18D-7F35115D992F}" type="presOf" srcId="{825CE13C-8F95-4EE3-9032-BDE55EC9CCA7}" destId="{500E1BC9-0959-46B1-9A6F-7A1DECC1C48C}" srcOrd="0" destOrd="0" presId="urn:microsoft.com/office/officeart/2005/8/layout/vList2"/>
    <dgm:cxn modelId="{D679AD3F-DC04-4227-9423-F37F549E0E75}" srcId="{BCDFC3B8-126B-463E-B672-DBD45981FC4B}" destId="{825CE13C-8F95-4EE3-9032-BDE55EC9CCA7}" srcOrd="0" destOrd="0" parTransId="{2F4A51E4-FA9D-4F70-9D5B-87D6F9612C2D}" sibTransId="{722230C5-8406-4209-AB84-EEE0ACE92540}"/>
    <dgm:cxn modelId="{EC515F40-2BA9-474A-9F9E-4262A5F2E4DC}" type="presOf" srcId="{77DEF080-378F-43C1-B31F-F6920AAECE4F}" destId="{642D30F8-F138-4DF6-B0F4-1BA3F7C2FA2D}" srcOrd="0" destOrd="0" presId="urn:microsoft.com/office/officeart/2005/8/layout/vList2"/>
    <dgm:cxn modelId="{0E1E0347-88C0-47A7-8454-09BC97C4E954}" srcId="{BCDFC3B8-126B-463E-B672-DBD45981FC4B}" destId="{E1B8C08A-06D2-4669-91A9-08B4A92926B8}" srcOrd="1" destOrd="0" parTransId="{6C5206FB-3F71-45EE-B7C8-A8C58B1C06F9}" sibTransId="{8B0D1716-8E32-4AD6-BCE5-F6826E7ECFCF}"/>
    <dgm:cxn modelId="{4AD9F874-7D59-490A-ADF3-E788C2C6B890}" srcId="{BCDFC3B8-126B-463E-B672-DBD45981FC4B}" destId="{7C0BE24C-254A-4D38-93DE-04FB5667E54A}" srcOrd="4" destOrd="0" parTransId="{714237B2-655C-4241-A450-F932078DE5C9}" sibTransId="{4C1820F1-93B1-40CF-B399-930ECBAED7BE}"/>
    <dgm:cxn modelId="{96BC36A3-6861-458A-A0B3-91B02888649A}" type="presOf" srcId="{16E8B24E-82FE-4D8C-96F9-6E0E4FE36030}" destId="{2A6248C1-C9F8-4F5A-9276-9C29E7EA6B0C}" srcOrd="0" destOrd="0" presId="urn:microsoft.com/office/officeart/2005/8/layout/vList2"/>
    <dgm:cxn modelId="{686AE9B4-B7CA-4FE3-9D2D-14741DA94199}" type="presOf" srcId="{E1B8C08A-06D2-4669-91A9-08B4A92926B8}" destId="{D087D1AD-6229-4431-A8DF-8B03D0FF0C51}" srcOrd="0" destOrd="0" presId="urn:microsoft.com/office/officeart/2005/8/layout/vList2"/>
    <dgm:cxn modelId="{672E77CE-E399-4472-B25A-27EB9324C06B}" type="presOf" srcId="{BCDFC3B8-126B-463E-B672-DBD45981FC4B}" destId="{7FEAA648-7DAA-4A0A-8607-26AA61949A6C}" srcOrd="0" destOrd="0" presId="urn:microsoft.com/office/officeart/2005/8/layout/vList2"/>
    <dgm:cxn modelId="{50F8B0CE-D158-466D-A5E9-B7B2FE54E71D}" srcId="{BCDFC3B8-126B-463E-B672-DBD45981FC4B}" destId="{16E8B24E-82FE-4D8C-96F9-6E0E4FE36030}" srcOrd="3" destOrd="0" parTransId="{DB23A713-EB6F-43B1-9293-626E58A1993B}" sibTransId="{40883964-2C13-47EA-8134-EC30EB8D81B3}"/>
    <dgm:cxn modelId="{C30A9BF4-0574-46AB-8046-50F872E8994F}" srcId="{BCDFC3B8-126B-463E-B672-DBD45981FC4B}" destId="{77DEF080-378F-43C1-B31F-F6920AAECE4F}" srcOrd="2" destOrd="0" parTransId="{CCA5E7ED-F833-4487-8986-69CD9B7EBA6F}" sibTransId="{AC4C0DCA-746F-4198-9482-0A6E0FF0BFD2}"/>
    <dgm:cxn modelId="{9AD843AA-23B5-4557-A6E9-07175DF714C7}" type="presParOf" srcId="{7FEAA648-7DAA-4A0A-8607-26AA61949A6C}" destId="{500E1BC9-0959-46B1-9A6F-7A1DECC1C48C}" srcOrd="0" destOrd="0" presId="urn:microsoft.com/office/officeart/2005/8/layout/vList2"/>
    <dgm:cxn modelId="{66CCB19E-2DE8-4B64-B57B-B6BED16E7549}" type="presParOf" srcId="{7FEAA648-7DAA-4A0A-8607-26AA61949A6C}" destId="{62C6195C-97AD-4D22-92BD-AB6A2CD5A471}" srcOrd="1" destOrd="0" presId="urn:microsoft.com/office/officeart/2005/8/layout/vList2"/>
    <dgm:cxn modelId="{7B039F29-7105-4955-85FE-EEDDE1EDF199}" type="presParOf" srcId="{7FEAA648-7DAA-4A0A-8607-26AA61949A6C}" destId="{D087D1AD-6229-4431-A8DF-8B03D0FF0C51}" srcOrd="2" destOrd="0" presId="urn:microsoft.com/office/officeart/2005/8/layout/vList2"/>
    <dgm:cxn modelId="{3912F40F-D81F-47D7-9DCC-85F032753ACC}" type="presParOf" srcId="{7FEAA648-7DAA-4A0A-8607-26AA61949A6C}" destId="{A211766F-4945-4879-9D28-BB87B2CC2020}" srcOrd="3" destOrd="0" presId="urn:microsoft.com/office/officeart/2005/8/layout/vList2"/>
    <dgm:cxn modelId="{359CE734-575A-4101-8EF4-60B4A464A82A}" type="presParOf" srcId="{7FEAA648-7DAA-4A0A-8607-26AA61949A6C}" destId="{642D30F8-F138-4DF6-B0F4-1BA3F7C2FA2D}" srcOrd="4" destOrd="0" presId="urn:microsoft.com/office/officeart/2005/8/layout/vList2"/>
    <dgm:cxn modelId="{E43AF4F4-FF77-4E39-AF57-3D73E6596975}" type="presParOf" srcId="{7FEAA648-7DAA-4A0A-8607-26AA61949A6C}" destId="{4785111D-0CEF-49D8-BDD0-3F640F5BB9FC}" srcOrd="5" destOrd="0" presId="urn:microsoft.com/office/officeart/2005/8/layout/vList2"/>
    <dgm:cxn modelId="{C53F5AD8-434B-4959-93FA-575773AFB4E9}" type="presParOf" srcId="{7FEAA648-7DAA-4A0A-8607-26AA61949A6C}" destId="{2A6248C1-C9F8-4F5A-9276-9C29E7EA6B0C}" srcOrd="6" destOrd="0" presId="urn:microsoft.com/office/officeart/2005/8/layout/vList2"/>
    <dgm:cxn modelId="{8725AEDE-609E-47DA-B354-8C042747095A}" type="presParOf" srcId="{7FEAA648-7DAA-4A0A-8607-26AA61949A6C}" destId="{E90A14B6-D4E4-46CF-AA8A-9ECF420F11BE}" srcOrd="7" destOrd="0" presId="urn:microsoft.com/office/officeart/2005/8/layout/vList2"/>
    <dgm:cxn modelId="{AB9FB4A5-F508-4EC9-8A06-955F09A5B99E}" type="presParOf" srcId="{7FEAA648-7DAA-4A0A-8607-26AA61949A6C}" destId="{DDE324DE-48C9-4F1C-8785-D22500A7AB7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5483BD-DA2C-4DA6-B923-7FF5A7CE1301}" type="doc">
      <dgm:prSet loTypeId="urn:microsoft.com/office/officeart/2008/layout/PictureAccent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E84AA988-529B-426B-8CEA-03B4EF083D16}">
      <dgm:prSet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tx2">
              <a:lumMod val="50000"/>
            </a:schemeClr>
          </a:contourClr>
        </a:sp3d>
      </dgm:spPr>
      <dgm:t>
        <a:bodyPr spcFirstLastPara="0" vert="horz" wrap="square" lIns="53340" tIns="35560" rIns="53340" bIns="35560" numCol="1" spcCol="1270" anchor="ctr" anchorCtr="0"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1" kern="1200" dirty="0">
              <a:solidFill>
                <a:schemeClr val="bg2">
                  <a:lumMod val="75000"/>
                </a:schemeClr>
              </a:solidFill>
              <a:effectLst/>
              <a:latin typeface="Aptos" panose="02110004020202020204"/>
              <a:ea typeface="+mn-ea"/>
              <a:cs typeface="+mn-cs"/>
            </a:rPr>
            <a:t>Eventos sobrenaturales externos</a:t>
          </a:r>
        </a:p>
      </dgm:t>
    </dgm:pt>
    <dgm:pt modelId="{AB43391C-2C5D-44D4-A0BC-AB9F1E71CCD4}" type="parTrans" cxnId="{1BFE33DB-03D1-42E0-91A0-1C68947B6E22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317DF3B-7C7D-48E6-8627-BE66ECE6B48A}" type="sibTrans" cxnId="{1BFE33DB-03D1-42E0-91A0-1C68947B6E22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0D859B-0A61-46D9-B6DF-A0E28E875E84}">
      <dgm:prSet custT="1"/>
      <dgm:spPr>
        <a:solidFill>
          <a:schemeClr val="bg2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Elías vindicó su ministerio profético pidiendo que descendiese fuego que consumiese a los incrédulos (2R. 1:10)</a:t>
          </a:r>
          <a:endParaRPr lang="es-ES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93E03D9-B9EF-419C-BABF-05A8D71AC6E1}" type="parTrans" cxnId="{D492F5B0-C114-4DC1-938F-FB692CC4C0CF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1F2A26-3459-4F3A-819A-CC5D5FC85692}" type="sibTrans" cxnId="{D492F5B0-C114-4DC1-938F-FB692CC4C0CF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24B292-6DC2-4B4E-BC17-68006D72840E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s-E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Ante las palabras de un profeta anónimo, el altar pagano de Betel quedó destruido (1R. 13:5)</a:t>
          </a:r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FE14AB-4BB1-401D-8225-20B419E332B4}" type="parTrans" cxnId="{6B4A4622-B330-4403-9CC4-1ED71B30D323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A2B08AB-7F7F-4C09-BC22-65407CED6588}" type="sibTrans" cxnId="{6B4A4622-B330-4403-9CC4-1ED71B30D323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22C4692-1E62-4616-86BC-ECF252CE675C}" type="pres">
      <dgm:prSet presAssocID="{585483BD-DA2C-4DA6-B923-7FF5A7CE1301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2C76B7C2-214E-4441-8941-42E96EF99D67}" type="pres">
      <dgm:prSet presAssocID="{E84AA988-529B-426B-8CEA-03B4EF083D16}" presName="root" presStyleCnt="0">
        <dgm:presLayoutVars>
          <dgm:chMax/>
          <dgm:chPref val="4"/>
        </dgm:presLayoutVars>
      </dgm:prSet>
      <dgm:spPr/>
    </dgm:pt>
    <dgm:pt modelId="{A4EBEE1A-506E-4E54-BB09-28668801F19E}" type="pres">
      <dgm:prSet presAssocID="{E84AA988-529B-426B-8CEA-03B4EF083D16}" presName="rootComposite" presStyleCnt="0">
        <dgm:presLayoutVars/>
      </dgm:prSet>
      <dgm:spPr/>
    </dgm:pt>
    <dgm:pt modelId="{D5D69B27-8DA9-4B29-B9CA-1C9675A9A770}" type="pres">
      <dgm:prSet presAssocID="{E84AA988-529B-426B-8CEA-03B4EF083D16}" presName="rootText" presStyleLbl="node0" presStyleIdx="0" presStyleCnt="1" custScaleX="105676">
        <dgm:presLayoutVars>
          <dgm:chMax/>
          <dgm:chPref val="4"/>
        </dgm:presLayoutVars>
      </dgm:prSet>
      <dgm:spPr>
        <a:xfrm>
          <a:off x="202569" y="1259"/>
          <a:ext cx="5728960" cy="785427"/>
        </a:xfrm>
        <a:prstGeom prst="roundRect">
          <a:avLst>
            <a:gd name="adj" fmla="val 10000"/>
          </a:avLst>
        </a:prstGeom>
      </dgm:spPr>
    </dgm:pt>
    <dgm:pt modelId="{476480B6-36DA-4D27-BAB2-B715AFB7B8D5}" type="pres">
      <dgm:prSet presAssocID="{E84AA988-529B-426B-8CEA-03B4EF083D16}" presName="childShape" presStyleCnt="0">
        <dgm:presLayoutVars>
          <dgm:chMax val="0"/>
          <dgm:chPref val="0"/>
        </dgm:presLayoutVars>
      </dgm:prSet>
      <dgm:spPr/>
    </dgm:pt>
    <dgm:pt modelId="{AEEBD005-8316-4011-A45A-83FE0C86214A}" type="pres">
      <dgm:prSet presAssocID="{2F0D859B-0A61-46D9-B6DF-A0E28E875E84}" presName="childComposite" presStyleCnt="0">
        <dgm:presLayoutVars>
          <dgm:chMax val="0"/>
          <dgm:chPref val="0"/>
        </dgm:presLayoutVars>
      </dgm:prSet>
      <dgm:spPr/>
    </dgm:pt>
    <dgm:pt modelId="{B9C56FE0-9D08-4A63-96C3-993F1FED57F3}" type="pres">
      <dgm:prSet presAssocID="{2F0D859B-0A61-46D9-B6DF-A0E28E875E84}" presName="Image" presStyleLbl="node1" presStyleIdx="0" presStyleCnt="2" custScaleX="198187" custScaleY="161138" custLinFactNeighborX="-31288"/>
      <dgm:spPr>
        <a:blipFill rotWithShape="1">
          <a:blip xmlns:r="http://schemas.openxmlformats.org/officeDocument/2006/relationships" r:embed="rId1"/>
          <a:srcRect/>
          <a:stretch>
            <a:fillRect t="-11000" b="-11000"/>
          </a:stretch>
        </a:blipFill>
        <a:ln>
          <a:solidFill>
            <a:schemeClr val="bg2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bg2">
              <a:lumMod val="75000"/>
            </a:schemeClr>
          </a:contourClr>
        </a:sp3d>
      </dgm:spPr>
    </dgm:pt>
    <dgm:pt modelId="{13F0CB4D-420B-46E4-B3B2-F0D1507016EF}" type="pres">
      <dgm:prSet presAssocID="{2F0D859B-0A61-46D9-B6DF-A0E28E875E84}" presName="childText" presStyleLbl="lnNode1" presStyleIdx="0" presStyleCnt="2" custScaleX="99018" custScaleY="156533" custLinFactNeighborX="3595">
        <dgm:presLayoutVars>
          <dgm:chMax val="0"/>
          <dgm:chPref val="0"/>
          <dgm:bulletEnabled val="1"/>
        </dgm:presLayoutVars>
      </dgm:prSet>
      <dgm:spPr/>
    </dgm:pt>
    <dgm:pt modelId="{70F037E6-AAB2-43AE-B481-FDC086EB6196}" type="pres">
      <dgm:prSet presAssocID="{9F24B292-6DC2-4B4E-BC17-68006D72840E}" presName="childComposite" presStyleCnt="0">
        <dgm:presLayoutVars>
          <dgm:chMax val="0"/>
          <dgm:chPref val="0"/>
        </dgm:presLayoutVars>
      </dgm:prSet>
      <dgm:spPr/>
    </dgm:pt>
    <dgm:pt modelId="{B262C4DB-D6DA-4887-AC07-B130609BBF1F}" type="pres">
      <dgm:prSet presAssocID="{9F24B292-6DC2-4B4E-BC17-68006D72840E}" presName="Image" presStyleLbl="node1" presStyleIdx="1" presStyleCnt="2" custScaleX="198187" custScaleY="161138" custLinFactNeighborX="-31288"/>
      <dgm:spPr>
        <a:blipFill rotWithShape="1">
          <a:blip xmlns:r="http://schemas.openxmlformats.org/officeDocument/2006/relationships" r:embed="rId2"/>
          <a:srcRect/>
          <a:stretch>
            <a:fillRect t="-11000" b="-11000"/>
          </a:stretch>
        </a:blipFill>
        <a:ln>
          <a:solidFill>
            <a:schemeClr val="accent5">
              <a:lumMod val="75000"/>
            </a:schemeClr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5">
              <a:lumMod val="50000"/>
            </a:schemeClr>
          </a:contourClr>
        </a:sp3d>
      </dgm:spPr>
    </dgm:pt>
    <dgm:pt modelId="{347E9EF7-BC68-4D2B-B294-C9D49A8F513B}" type="pres">
      <dgm:prSet presAssocID="{9F24B292-6DC2-4B4E-BC17-68006D72840E}" presName="childText" presStyleLbl="lnNode1" presStyleIdx="1" presStyleCnt="2" custScaleX="99018" custScaleY="156533" custLinFactNeighborX="3595">
        <dgm:presLayoutVars>
          <dgm:chMax val="0"/>
          <dgm:chPref val="0"/>
          <dgm:bulletEnabled val="1"/>
        </dgm:presLayoutVars>
      </dgm:prSet>
      <dgm:spPr/>
    </dgm:pt>
  </dgm:ptLst>
  <dgm:cxnLst>
    <dgm:cxn modelId="{6B4A4622-B330-4403-9CC4-1ED71B30D323}" srcId="{E84AA988-529B-426B-8CEA-03B4EF083D16}" destId="{9F24B292-6DC2-4B4E-BC17-68006D72840E}" srcOrd="1" destOrd="0" parTransId="{61FE14AB-4BB1-401D-8225-20B419E332B4}" sibTransId="{CA2B08AB-7F7F-4C09-BC22-65407CED6588}"/>
    <dgm:cxn modelId="{75477430-122E-4224-8571-F04213AA9EC9}" type="presOf" srcId="{9F24B292-6DC2-4B4E-BC17-68006D72840E}" destId="{347E9EF7-BC68-4D2B-B294-C9D49A8F513B}" srcOrd="0" destOrd="0" presId="urn:microsoft.com/office/officeart/2008/layout/PictureAccentList"/>
    <dgm:cxn modelId="{0F0BD15F-6AAC-4241-9EA9-2D4ADD4FBC0E}" type="presOf" srcId="{E84AA988-529B-426B-8CEA-03B4EF083D16}" destId="{D5D69B27-8DA9-4B29-B9CA-1C9675A9A770}" srcOrd="0" destOrd="0" presId="urn:microsoft.com/office/officeart/2008/layout/PictureAccentList"/>
    <dgm:cxn modelId="{D492F5B0-C114-4DC1-938F-FB692CC4C0CF}" srcId="{E84AA988-529B-426B-8CEA-03B4EF083D16}" destId="{2F0D859B-0A61-46D9-B6DF-A0E28E875E84}" srcOrd="0" destOrd="0" parTransId="{B93E03D9-B9EF-419C-BABF-05A8D71AC6E1}" sibTransId="{8F1F2A26-3459-4F3A-819A-CC5D5FC85692}"/>
    <dgm:cxn modelId="{8AC08BB3-2BD1-4DB8-AD96-1F3CF248C684}" type="presOf" srcId="{2F0D859B-0A61-46D9-B6DF-A0E28E875E84}" destId="{13F0CB4D-420B-46E4-B3B2-F0D1507016EF}" srcOrd="0" destOrd="0" presId="urn:microsoft.com/office/officeart/2008/layout/PictureAccentList"/>
    <dgm:cxn modelId="{1BFE33DB-03D1-42E0-91A0-1C68947B6E22}" srcId="{585483BD-DA2C-4DA6-B923-7FF5A7CE1301}" destId="{E84AA988-529B-426B-8CEA-03B4EF083D16}" srcOrd="0" destOrd="0" parTransId="{AB43391C-2C5D-44D4-A0BC-AB9F1E71CCD4}" sibTransId="{C317DF3B-7C7D-48E6-8627-BE66ECE6B48A}"/>
    <dgm:cxn modelId="{44DA5DF8-11F5-470D-9B71-F3459BCFCE32}" type="presOf" srcId="{585483BD-DA2C-4DA6-B923-7FF5A7CE1301}" destId="{B22C4692-1E62-4616-86BC-ECF252CE675C}" srcOrd="0" destOrd="0" presId="urn:microsoft.com/office/officeart/2008/layout/PictureAccentList"/>
    <dgm:cxn modelId="{9FD4DAC2-B559-4670-94D4-73416493B094}" type="presParOf" srcId="{B22C4692-1E62-4616-86BC-ECF252CE675C}" destId="{2C76B7C2-214E-4441-8941-42E96EF99D67}" srcOrd="0" destOrd="0" presId="urn:microsoft.com/office/officeart/2008/layout/PictureAccentList"/>
    <dgm:cxn modelId="{CFE3006B-BE7A-409F-BD96-E4F93077B9E1}" type="presParOf" srcId="{2C76B7C2-214E-4441-8941-42E96EF99D67}" destId="{A4EBEE1A-506E-4E54-BB09-28668801F19E}" srcOrd="0" destOrd="0" presId="urn:microsoft.com/office/officeart/2008/layout/PictureAccentList"/>
    <dgm:cxn modelId="{B31628D6-20B7-4DAE-928E-D349CD55131A}" type="presParOf" srcId="{A4EBEE1A-506E-4E54-BB09-28668801F19E}" destId="{D5D69B27-8DA9-4B29-B9CA-1C9675A9A770}" srcOrd="0" destOrd="0" presId="urn:microsoft.com/office/officeart/2008/layout/PictureAccentList"/>
    <dgm:cxn modelId="{030AAE60-CD3F-4674-9327-257CC4E93F91}" type="presParOf" srcId="{2C76B7C2-214E-4441-8941-42E96EF99D67}" destId="{476480B6-36DA-4D27-BAB2-B715AFB7B8D5}" srcOrd="1" destOrd="0" presId="urn:microsoft.com/office/officeart/2008/layout/PictureAccentList"/>
    <dgm:cxn modelId="{B4BCEB81-C214-4F8E-9955-8B5E1E77C710}" type="presParOf" srcId="{476480B6-36DA-4D27-BAB2-B715AFB7B8D5}" destId="{AEEBD005-8316-4011-A45A-83FE0C86214A}" srcOrd="0" destOrd="0" presId="urn:microsoft.com/office/officeart/2008/layout/PictureAccentList"/>
    <dgm:cxn modelId="{91604B5F-E6BC-4DAE-9DAC-AB2A656B0E6E}" type="presParOf" srcId="{AEEBD005-8316-4011-A45A-83FE0C86214A}" destId="{B9C56FE0-9D08-4A63-96C3-993F1FED57F3}" srcOrd="0" destOrd="0" presId="urn:microsoft.com/office/officeart/2008/layout/PictureAccentList"/>
    <dgm:cxn modelId="{FCC0675F-1D61-438A-94C9-95B8AD53BD58}" type="presParOf" srcId="{AEEBD005-8316-4011-A45A-83FE0C86214A}" destId="{13F0CB4D-420B-46E4-B3B2-F0D1507016EF}" srcOrd="1" destOrd="0" presId="urn:microsoft.com/office/officeart/2008/layout/PictureAccentList"/>
    <dgm:cxn modelId="{A40585DB-2172-4F94-9974-6B102AA1D06C}" type="presParOf" srcId="{476480B6-36DA-4D27-BAB2-B715AFB7B8D5}" destId="{70F037E6-AAB2-43AE-B481-FDC086EB6196}" srcOrd="1" destOrd="0" presId="urn:microsoft.com/office/officeart/2008/layout/PictureAccentList"/>
    <dgm:cxn modelId="{83D854C3-E818-4E01-B004-ADD09FA8DC67}" type="presParOf" srcId="{70F037E6-AAB2-43AE-B481-FDC086EB6196}" destId="{B262C4DB-D6DA-4887-AC07-B130609BBF1F}" srcOrd="0" destOrd="0" presId="urn:microsoft.com/office/officeart/2008/layout/PictureAccentList"/>
    <dgm:cxn modelId="{00D802DA-D7E4-4DE0-ACAD-0A562867C8A5}" type="presParOf" srcId="{70F037E6-AAB2-43AE-B481-FDC086EB6196}" destId="{347E9EF7-BC68-4D2B-B294-C9D49A8F513B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5483BD-DA2C-4DA6-B923-7FF5A7CE1301}" type="doc">
      <dgm:prSet loTypeId="urn:microsoft.com/office/officeart/2008/layout/PictureAccent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84AA988-529B-426B-8CEA-03B4EF083D16}">
      <dgm:prSet custT="1"/>
      <dgm:spPr>
        <a:solidFill>
          <a:schemeClr val="accent3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1">
              <a:lumMod val="50000"/>
            </a:schemeClr>
          </a:contourClr>
        </a:sp3d>
      </dgm:spPr>
      <dgm:t>
        <a:bodyPr spcFirstLastPara="0" vert="horz" wrap="square" lIns="53340" tIns="35560" rIns="53340" bIns="35560" numCol="1" spcCol="1270" anchor="ctr" anchorCtr="0"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1" kern="1200" dirty="0">
              <a:solidFill>
                <a:srgbClr val="920000"/>
              </a:solidFill>
              <a:effectLst/>
              <a:latin typeface="Aptos" panose="02110004020202020204"/>
              <a:ea typeface="+mn-ea"/>
              <a:cs typeface="+mn-cs"/>
            </a:rPr>
            <a:t>Eventos sobrenaturales en el profeta</a:t>
          </a:r>
        </a:p>
      </dgm:t>
    </dgm:pt>
    <dgm:pt modelId="{AB43391C-2C5D-44D4-A0BC-AB9F1E71CCD4}" type="parTrans" cxnId="{1BFE33DB-03D1-42E0-91A0-1C68947B6E22}">
      <dgm:prSet/>
      <dgm:spPr/>
      <dgm:t>
        <a:bodyPr/>
        <a:lstStyle/>
        <a:p>
          <a:endParaRPr lang="es-ES"/>
        </a:p>
      </dgm:t>
    </dgm:pt>
    <dgm:pt modelId="{C317DF3B-7C7D-48E6-8627-BE66ECE6B48A}" type="sibTrans" cxnId="{1BFE33DB-03D1-42E0-91A0-1C68947B6E22}">
      <dgm:prSet/>
      <dgm:spPr/>
      <dgm:t>
        <a:bodyPr/>
        <a:lstStyle/>
        <a:p>
          <a:endParaRPr lang="es-ES"/>
        </a:p>
      </dgm:t>
    </dgm:pt>
    <dgm:pt modelId="{2F0D859B-0A61-46D9-B6DF-A0E28E875E84}">
      <dgm:prSet custT="1"/>
      <dgm:spPr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Daniel quedó sin fuerzas y sin respiración durante una visión (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Dn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 10:17)</a:t>
          </a:r>
        </a:p>
      </dgm:t>
    </dgm:pt>
    <dgm:pt modelId="{B93E03D9-B9EF-419C-BABF-05A8D71AC6E1}" type="parTrans" cxnId="{D492F5B0-C114-4DC1-938F-FB692CC4C0CF}">
      <dgm:prSet/>
      <dgm:spPr/>
      <dgm:t>
        <a:bodyPr/>
        <a:lstStyle/>
        <a:p>
          <a:endParaRPr lang="es-ES"/>
        </a:p>
      </dgm:t>
    </dgm:pt>
    <dgm:pt modelId="{8F1F2A26-3459-4F3A-819A-CC5D5FC85692}" type="sibTrans" cxnId="{D492F5B0-C114-4DC1-938F-FB692CC4C0CF}">
      <dgm:prSet/>
      <dgm:spPr/>
      <dgm:t>
        <a:bodyPr/>
        <a:lstStyle/>
        <a:p>
          <a:endParaRPr lang="es-ES"/>
        </a:p>
      </dgm:t>
    </dgm:pt>
    <dgm:pt modelId="{9F24B292-6DC2-4B4E-BC17-68006D72840E}">
      <dgm:prSet custT="1"/>
      <dgm:spPr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142240" tIns="142240" rIns="142240" bIns="14224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El apóstol Juan cayó al suelo como muerto al recibir una visión (Ap. 1:17)</a:t>
          </a:r>
        </a:p>
      </dgm:t>
    </dgm:pt>
    <dgm:pt modelId="{61FE14AB-4BB1-401D-8225-20B419E332B4}" type="parTrans" cxnId="{6B4A4622-B330-4403-9CC4-1ED71B30D323}">
      <dgm:prSet/>
      <dgm:spPr/>
      <dgm:t>
        <a:bodyPr/>
        <a:lstStyle/>
        <a:p>
          <a:endParaRPr lang="es-ES"/>
        </a:p>
      </dgm:t>
    </dgm:pt>
    <dgm:pt modelId="{CA2B08AB-7F7F-4C09-BC22-65407CED6588}" type="sibTrans" cxnId="{6B4A4622-B330-4403-9CC4-1ED71B30D323}">
      <dgm:prSet/>
      <dgm:spPr/>
      <dgm:t>
        <a:bodyPr/>
        <a:lstStyle/>
        <a:p>
          <a:endParaRPr lang="es-ES"/>
        </a:p>
      </dgm:t>
    </dgm:pt>
    <dgm:pt modelId="{B22C4692-1E62-4616-86BC-ECF252CE675C}" type="pres">
      <dgm:prSet presAssocID="{585483BD-DA2C-4DA6-B923-7FF5A7CE1301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2C76B7C2-214E-4441-8941-42E96EF99D67}" type="pres">
      <dgm:prSet presAssocID="{E84AA988-529B-426B-8CEA-03B4EF083D16}" presName="root" presStyleCnt="0">
        <dgm:presLayoutVars>
          <dgm:chMax/>
          <dgm:chPref val="4"/>
        </dgm:presLayoutVars>
      </dgm:prSet>
      <dgm:spPr/>
    </dgm:pt>
    <dgm:pt modelId="{A4EBEE1A-506E-4E54-BB09-28668801F19E}" type="pres">
      <dgm:prSet presAssocID="{E84AA988-529B-426B-8CEA-03B4EF083D16}" presName="rootComposite" presStyleCnt="0">
        <dgm:presLayoutVars/>
      </dgm:prSet>
      <dgm:spPr/>
    </dgm:pt>
    <dgm:pt modelId="{D5D69B27-8DA9-4B29-B9CA-1C9675A9A770}" type="pres">
      <dgm:prSet presAssocID="{E84AA988-529B-426B-8CEA-03B4EF083D16}" presName="rootText" presStyleLbl="node0" presStyleIdx="0" presStyleCnt="1" custScaleX="105676">
        <dgm:presLayoutVars>
          <dgm:chMax/>
          <dgm:chPref val="4"/>
        </dgm:presLayoutVars>
      </dgm:prSet>
      <dgm:spPr>
        <a:xfrm>
          <a:off x="181494" y="1259"/>
          <a:ext cx="5132935" cy="785427"/>
        </a:xfrm>
        <a:prstGeom prst="roundRect">
          <a:avLst>
            <a:gd name="adj" fmla="val 10000"/>
          </a:avLst>
        </a:prstGeom>
      </dgm:spPr>
    </dgm:pt>
    <dgm:pt modelId="{476480B6-36DA-4D27-BAB2-B715AFB7B8D5}" type="pres">
      <dgm:prSet presAssocID="{E84AA988-529B-426B-8CEA-03B4EF083D16}" presName="childShape" presStyleCnt="0">
        <dgm:presLayoutVars>
          <dgm:chMax val="0"/>
          <dgm:chPref val="0"/>
        </dgm:presLayoutVars>
      </dgm:prSet>
      <dgm:spPr/>
    </dgm:pt>
    <dgm:pt modelId="{AEEBD005-8316-4011-A45A-83FE0C86214A}" type="pres">
      <dgm:prSet presAssocID="{2F0D859B-0A61-46D9-B6DF-A0E28E875E84}" presName="childComposite" presStyleCnt="0">
        <dgm:presLayoutVars>
          <dgm:chMax val="0"/>
          <dgm:chPref val="0"/>
        </dgm:presLayoutVars>
      </dgm:prSet>
      <dgm:spPr/>
    </dgm:pt>
    <dgm:pt modelId="{B9C56FE0-9D08-4A63-96C3-993F1FED57F3}" type="pres">
      <dgm:prSet presAssocID="{2F0D859B-0A61-46D9-B6DF-A0E28E875E84}" presName="Image" presStyleLbl="node1" presStyleIdx="0" presStyleCnt="2" custScaleX="198187" custScaleY="161138" custLinFactNeighborX="-31288"/>
      <dgm:spPr>
        <a:blipFill dpi="0" rotWithShape="1">
          <a:blip xmlns:r="http://schemas.openxmlformats.org/officeDocument/2006/relationships" r:embed="rId1"/>
          <a:srcRect/>
          <a:stretch>
            <a:fillRect l="-4000" r="-4000"/>
          </a:stretch>
        </a:blipFill>
        <a:ln>
          <a:solidFill>
            <a:schemeClr val="accent6">
              <a:lumMod val="50000"/>
            </a:schemeClr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6">
              <a:lumMod val="50000"/>
            </a:schemeClr>
          </a:contourClr>
        </a:sp3d>
      </dgm:spPr>
    </dgm:pt>
    <dgm:pt modelId="{13F0CB4D-420B-46E4-B3B2-F0D1507016EF}" type="pres">
      <dgm:prSet presAssocID="{2F0D859B-0A61-46D9-B6DF-A0E28E875E84}" presName="childText" presStyleLbl="lnNode1" presStyleIdx="0" presStyleCnt="2" custScaleX="97125" custScaleY="156533" custLinFactNeighborX="4423">
        <dgm:presLayoutVars>
          <dgm:chMax val="0"/>
          <dgm:chPref val="0"/>
          <dgm:bulletEnabled val="1"/>
        </dgm:presLayoutVars>
      </dgm:prSet>
      <dgm:spPr>
        <a:xfrm>
          <a:off x="1586949" y="946148"/>
          <a:ext cx="3908975" cy="1229453"/>
        </a:xfrm>
        <a:prstGeom prst="roundRect">
          <a:avLst>
            <a:gd name="adj" fmla="val 16670"/>
          </a:avLst>
        </a:prstGeom>
      </dgm:spPr>
    </dgm:pt>
    <dgm:pt modelId="{70F037E6-AAB2-43AE-B481-FDC086EB6196}" type="pres">
      <dgm:prSet presAssocID="{9F24B292-6DC2-4B4E-BC17-68006D72840E}" presName="childComposite" presStyleCnt="0">
        <dgm:presLayoutVars>
          <dgm:chMax val="0"/>
          <dgm:chPref val="0"/>
        </dgm:presLayoutVars>
      </dgm:prSet>
      <dgm:spPr/>
    </dgm:pt>
    <dgm:pt modelId="{B262C4DB-D6DA-4887-AC07-B130609BBF1F}" type="pres">
      <dgm:prSet presAssocID="{9F24B292-6DC2-4B4E-BC17-68006D72840E}" presName="Image" presStyleLbl="node1" presStyleIdx="1" presStyleCnt="2" custScaleX="198187" custScaleY="161138" custLinFactNeighborX="-31288"/>
      <dgm:spPr>
        <a:blipFill rotWithShape="1">
          <a:blip xmlns:r="http://schemas.openxmlformats.org/officeDocument/2006/relationships" r:embed="rId2"/>
          <a:srcRect/>
          <a:stretch>
            <a:fillRect l="-23000" r="-23000"/>
          </a:stretch>
        </a:blipFill>
        <a:ln>
          <a:solidFill>
            <a:schemeClr val="accent3">
              <a:lumMod val="50000"/>
            </a:schemeClr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3">
              <a:lumMod val="50000"/>
            </a:schemeClr>
          </a:contourClr>
        </a:sp3d>
      </dgm:spPr>
    </dgm:pt>
    <dgm:pt modelId="{347E9EF7-BC68-4D2B-B294-C9D49A8F513B}" type="pres">
      <dgm:prSet presAssocID="{9F24B292-6DC2-4B4E-BC17-68006D72840E}" presName="childText" presStyleLbl="lnNode1" presStyleIdx="1" presStyleCnt="2" custScaleX="97125" custScaleY="156533" custLinFactNeighborX="4423">
        <dgm:presLayoutVars>
          <dgm:chMax val="0"/>
          <dgm:chPref val="0"/>
          <dgm:bulletEnabled val="1"/>
        </dgm:presLayoutVars>
      </dgm:prSet>
      <dgm:spPr>
        <a:xfrm>
          <a:off x="1586949" y="2306021"/>
          <a:ext cx="3908975" cy="1229453"/>
        </a:xfrm>
        <a:prstGeom prst="roundRect">
          <a:avLst>
            <a:gd name="adj" fmla="val 16670"/>
          </a:avLst>
        </a:prstGeom>
      </dgm:spPr>
    </dgm:pt>
  </dgm:ptLst>
  <dgm:cxnLst>
    <dgm:cxn modelId="{6B4A4622-B330-4403-9CC4-1ED71B30D323}" srcId="{E84AA988-529B-426B-8CEA-03B4EF083D16}" destId="{9F24B292-6DC2-4B4E-BC17-68006D72840E}" srcOrd="1" destOrd="0" parTransId="{61FE14AB-4BB1-401D-8225-20B419E332B4}" sibTransId="{CA2B08AB-7F7F-4C09-BC22-65407CED6588}"/>
    <dgm:cxn modelId="{75477430-122E-4224-8571-F04213AA9EC9}" type="presOf" srcId="{9F24B292-6DC2-4B4E-BC17-68006D72840E}" destId="{347E9EF7-BC68-4D2B-B294-C9D49A8F513B}" srcOrd="0" destOrd="0" presId="urn:microsoft.com/office/officeart/2008/layout/PictureAccentList"/>
    <dgm:cxn modelId="{0F0BD15F-6AAC-4241-9EA9-2D4ADD4FBC0E}" type="presOf" srcId="{E84AA988-529B-426B-8CEA-03B4EF083D16}" destId="{D5D69B27-8DA9-4B29-B9CA-1C9675A9A770}" srcOrd="0" destOrd="0" presId="urn:microsoft.com/office/officeart/2008/layout/PictureAccentList"/>
    <dgm:cxn modelId="{D492F5B0-C114-4DC1-938F-FB692CC4C0CF}" srcId="{E84AA988-529B-426B-8CEA-03B4EF083D16}" destId="{2F0D859B-0A61-46D9-B6DF-A0E28E875E84}" srcOrd="0" destOrd="0" parTransId="{B93E03D9-B9EF-419C-BABF-05A8D71AC6E1}" sibTransId="{8F1F2A26-3459-4F3A-819A-CC5D5FC85692}"/>
    <dgm:cxn modelId="{8AC08BB3-2BD1-4DB8-AD96-1F3CF248C684}" type="presOf" srcId="{2F0D859B-0A61-46D9-B6DF-A0E28E875E84}" destId="{13F0CB4D-420B-46E4-B3B2-F0D1507016EF}" srcOrd="0" destOrd="0" presId="urn:microsoft.com/office/officeart/2008/layout/PictureAccentList"/>
    <dgm:cxn modelId="{1BFE33DB-03D1-42E0-91A0-1C68947B6E22}" srcId="{585483BD-DA2C-4DA6-B923-7FF5A7CE1301}" destId="{E84AA988-529B-426B-8CEA-03B4EF083D16}" srcOrd="0" destOrd="0" parTransId="{AB43391C-2C5D-44D4-A0BC-AB9F1E71CCD4}" sibTransId="{C317DF3B-7C7D-48E6-8627-BE66ECE6B48A}"/>
    <dgm:cxn modelId="{44DA5DF8-11F5-470D-9B71-F3459BCFCE32}" type="presOf" srcId="{585483BD-DA2C-4DA6-B923-7FF5A7CE1301}" destId="{B22C4692-1E62-4616-86BC-ECF252CE675C}" srcOrd="0" destOrd="0" presId="urn:microsoft.com/office/officeart/2008/layout/PictureAccentList"/>
    <dgm:cxn modelId="{9FD4DAC2-B559-4670-94D4-73416493B094}" type="presParOf" srcId="{B22C4692-1E62-4616-86BC-ECF252CE675C}" destId="{2C76B7C2-214E-4441-8941-42E96EF99D67}" srcOrd="0" destOrd="0" presId="urn:microsoft.com/office/officeart/2008/layout/PictureAccentList"/>
    <dgm:cxn modelId="{CFE3006B-BE7A-409F-BD96-E4F93077B9E1}" type="presParOf" srcId="{2C76B7C2-214E-4441-8941-42E96EF99D67}" destId="{A4EBEE1A-506E-4E54-BB09-28668801F19E}" srcOrd="0" destOrd="0" presId="urn:microsoft.com/office/officeart/2008/layout/PictureAccentList"/>
    <dgm:cxn modelId="{B31628D6-20B7-4DAE-928E-D349CD55131A}" type="presParOf" srcId="{A4EBEE1A-506E-4E54-BB09-28668801F19E}" destId="{D5D69B27-8DA9-4B29-B9CA-1C9675A9A770}" srcOrd="0" destOrd="0" presId="urn:microsoft.com/office/officeart/2008/layout/PictureAccentList"/>
    <dgm:cxn modelId="{030AAE60-CD3F-4674-9327-257CC4E93F91}" type="presParOf" srcId="{2C76B7C2-214E-4441-8941-42E96EF99D67}" destId="{476480B6-36DA-4D27-BAB2-B715AFB7B8D5}" srcOrd="1" destOrd="0" presId="urn:microsoft.com/office/officeart/2008/layout/PictureAccentList"/>
    <dgm:cxn modelId="{B4BCEB81-C214-4F8E-9955-8B5E1E77C710}" type="presParOf" srcId="{476480B6-36DA-4D27-BAB2-B715AFB7B8D5}" destId="{AEEBD005-8316-4011-A45A-83FE0C86214A}" srcOrd="0" destOrd="0" presId="urn:microsoft.com/office/officeart/2008/layout/PictureAccentList"/>
    <dgm:cxn modelId="{91604B5F-E6BC-4DAE-9DAC-AB2A656B0E6E}" type="presParOf" srcId="{AEEBD005-8316-4011-A45A-83FE0C86214A}" destId="{B9C56FE0-9D08-4A63-96C3-993F1FED57F3}" srcOrd="0" destOrd="0" presId="urn:microsoft.com/office/officeart/2008/layout/PictureAccentList"/>
    <dgm:cxn modelId="{FCC0675F-1D61-438A-94C9-95B8AD53BD58}" type="presParOf" srcId="{AEEBD005-8316-4011-A45A-83FE0C86214A}" destId="{13F0CB4D-420B-46E4-B3B2-F0D1507016EF}" srcOrd="1" destOrd="0" presId="urn:microsoft.com/office/officeart/2008/layout/PictureAccentList"/>
    <dgm:cxn modelId="{A40585DB-2172-4F94-9974-6B102AA1D06C}" type="presParOf" srcId="{476480B6-36DA-4D27-BAB2-B715AFB7B8D5}" destId="{70F037E6-AAB2-43AE-B481-FDC086EB6196}" srcOrd="1" destOrd="0" presId="urn:microsoft.com/office/officeart/2008/layout/PictureAccentList"/>
    <dgm:cxn modelId="{83D854C3-E818-4E01-B004-ADD09FA8DC67}" type="presParOf" srcId="{70F037E6-AAB2-43AE-B481-FDC086EB6196}" destId="{B262C4DB-D6DA-4887-AC07-B130609BBF1F}" srcOrd="0" destOrd="0" presId="urn:microsoft.com/office/officeart/2008/layout/PictureAccentList"/>
    <dgm:cxn modelId="{00D802DA-D7E4-4DE0-ACAD-0A562867C8A5}" type="presParOf" srcId="{70F037E6-AAB2-43AE-B481-FDC086EB6196}" destId="{347E9EF7-BC68-4D2B-B294-C9D49A8F513B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EBB560A-F277-4E9D-95C8-2FDF96EB6BED}" type="doc">
      <dgm:prSet loTypeId="urn:microsoft.com/office/officeart/2008/layout/PictureLineup" loCatId="pictur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2ACB53F5-96A4-42A8-8955-8F345B5021E8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accent3">
                  <a:lumMod val="50000"/>
                </a:schemeClr>
              </a:solidFill>
            </a:rPr>
            <a:t>Su divinidad</a:t>
          </a:r>
          <a:endParaRPr lang="es-ES" sz="2000" dirty="0">
            <a:solidFill>
              <a:schemeClr val="accent3">
                <a:lumMod val="50000"/>
              </a:schemeClr>
            </a:solidFill>
          </a:endParaRPr>
        </a:p>
      </dgm:t>
    </dgm:pt>
    <dgm:pt modelId="{ECD6499D-D337-47EB-93E6-1F991B7DA658}" type="parTrans" cxnId="{15AEAB35-717B-4CAF-9AD5-59DD7DB7EF74}">
      <dgm:prSet/>
      <dgm:spPr/>
      <dgm:t>
        <a:bodyPr/>
        <a:lstStyle/>
        <a:p>
          <a:endParaRPr lang="es-ES" sz="2000"/>
        </a:p>
      </dgm:t>
    </dgm:pt>
    <dgm:pt modelId="{95F2C6C4-B3EB-43DB-AE2E-E747AFDE4ADD}" type="sibTrans" cxnId="{15AEAB35-717B-4CAF-9AD5-59DD7DB7EF74}">
      <dgm:prSet/>
      <dgm:spPr/>
      <dgm:t>
        <a:bodyPr/>
        <a:lstStyle/>
        <a:p>
          <a:endParaRPr lang="es-ES" sz="2000"/>
        </a:p>
      </dgm:t>
    </dgm:pt>
    <dgm:pt modelId="{01496D61-89A0-4891-91B9-528D69C2E3A3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rgbClr val="777400"/>
              </a:solidFill>
            </a:rPr>
            <a:t>Su encarnación</a:t>
          </a:r>
          <a:endParaRPr lang="es-ES" sz="2000" dirty="0">
            <a:solidFill>
              <a:srgbClr val="777400"/>
            </a:solidFill>
          </a:endParaRPr>
        </a:p>
      </dgm:t>
    </dgm:pt>
    <dgm:pt modelId="{3CDFF19B-813F-4791-A878-A2715BDA0E0B}" type="parTrans" cxnId="{C3823060-1CBF-46FF-BD81-75CDD418683E}">
      <dgm:prSet/>
      <dgm:spPr/>
      <dgm:t>
        <a:bodyPr/>
        <a:lstStyle/>
        <a:p>
          <a:endParaRPr lang="es-ES" sz="2000"/>
        </a:p>
      </dgm:t>
    </dgm:pt>
    <dgm:pt modelId="{65A2B9D2-CA99-4340-991B-BF5306392E28}" type="sibTrans" cxnId="{C3823060-1CBF-46FF-BD81-75CDD418683E}">
      <dgm:prSet/>
      <dgm:spPr/>
      <dgm:t>
        <a:bodyPr/>
        <a:lstStyle/>
        <a:p>
          <a:endParaRPr lang="es-ES" sz="2000"/>
        </a:p>
      </dgm:t>
    </dgm:pt>
    <dgm:pt modelId="{024D4D05-39F7-4336-AC36-E32CC2608174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accent5">
                  <a:lumMod val="75000"/>
                </a:schemeClr>
              </a:solidFill>
            </a:rPr>
            <a:t>Su vida sin pecado</a:t>
          </a:r>
          <a:endParaRPr lang="es-ES" sz="2000" dirty="0">
            <a:solidFill>
              <a:schemeClr val="accent5">
                <a:lumMod val="75000"/>
              </a:schemeClr>
            </a:solidFill>
          </a:endParaRPr>
        </a:p>
      </dgm:t>
    </dgm:pt>
    <dgm:pt modelId="{1D7EEEE7-9AA5-46A6-A9C0-EE584C690E2E}" type="parTrans" cxnId="{2604CA90-D9D6-4A44-8853-F4A93B198B71}">
      <dgm:prSet/>
      <dgm:spPr/>
      <dgm:t>
        <a:bodyPr/>
        <a:lstStyle/>
        <a:p>
          <a:endParaRPr lang="es-ES" sz="2000"/>
        </a:p>
      </dgm:t>
    </dgm:pt>
    <dgm:pt modelId="{3784AA12-5C93-4456-A842-49140A6F767C}" type="sibTrans" cxnId="{2604CA90-D9D6-4A44-8853-F4A93B198B71}">
      <dgm:prSet/>
      <dgm:spPr/>
      <dgm:t>
        <a:bodyPr/>
        <a:lstStyle/>
        <a:p>
          <a:endParaRPr lang="es-ES" sz="2000"/>
        </a:p>
      </dgm:t>
    </dgm:pt>
    <dgm:pt modelId="{FD74C7C1-94F8-4715-B847-3615D1AD875F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accent6">
                  <a:lumMod val="50000"/>
                </a:schemeClr>
              </a:solidFill>
            </a:rPr>
            <a:t>Su muerte expiatoria</a:t>
          </a:r>
          <a:endParaRPr lang="es-ES" sz="2000" dirty="0">
            <a:solidFill>
              <a:schemeClr val="accent6">
                <a:lumMod val="50000"/>
              </a:schemeClr>
            </a:solidFill>
          </a:endParaRPr>
        </a:p>
      </dgm:t>
    </dgm:pt>
    <dgm:pt modelId="{7783E4EB-195A-4CE6-8C50-4107E990AC43}" type="parTrans" cxnId="{8F94471B-720B-4C52-ABB7-101109FDCC0D}">
      <dgm:prSet/>
      <dgm:spPr/>
      <dgm:t>
        <a:bodyPr/>
        <a:lstStyle/>
        <a:p>
          <a:endParaRPr lang="es-ES" sz="2000"/>
        </a:p>
      </dgm:t>
    </dgm:pt>
    <dgm:pt modelId="{53892034-E2A0-47DC-BF86-4BCF4A478C15}" type="sibTrans" cxnId="{8F94471B-720B-4C52-ABB7-101109FDCC0D}">
      <dgm:prSet/>
      <dgm:spPr/>
      <dgm:t>
        <a:bodyPr/>
        <a:lstStyle/>
        <a:p>
          <a:endParaRPr lang="es-ES" sz="2000"/>
        </a:p>
      </dgm:t>
    </dgm:pt>
    <dgm:pt modelId="{C74D7E6A-3E85-4AE6-B589-3F7FC0A8AB88}">
      <dgm:prSet custT="1"/>
      <dgm:spPr/>
      <dgm:t>
        <a:bodyPr rIns="0"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accent1">
                  <a:lumMod val="75000"/>
                </a:schemeClr>
              </a:solidFill>
            </a:rPr>
            <a:t>Su resurrección</a:t>
          </a:r>
          <a:endParaRPr lang="es-E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13D35736-B89E-4537-B1E0-9DEA8FD545F7}" type="parTrans" cxnId="{C24FCD14-F359-4410-B7AB-2622028DEFF1}">
      <dgm:prSet/>
      <dgm:spPr/>
      <dgm:t>
        <a:bodyPr/>
        <a:lstStyle/>
        <a:p>
          <a:endParaRPr lang="es-ES" sz="2000"/>
        </a:p>
      </dgm:t>
    </dgm:pt>
    <dgm:pt modelId="{795DB862-EDF7-466F-86B0-196178D4C408}" type="sibTrans" cxnId="{C24FCD14-F359-4410-B7AB-2622028DEFF1}">
      <dgm:prSet/>
      <dgm:spPr/>
      <dgm:t>
        <a:bodyPr/>
        <a:lstStyle/>
        <a:p>
          <a:endParaRPr lang="es-ES" sz="2000"/>
        </a:p>
      </dgm:t>
    </dgm:pt>
    <dgm:pt modelId="{F4F56018-8926-47A1-B017-12F2F2C6F2FA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tx2">
                  <a:lumMod val="75000"/>
                </a:schemeClr>
              </a:solidFill>
            </a:rPr>
            <a:t>Su ministerio intercesor</a:t>
          </a:r>
          <a:endParaRPr lang="es-ES" sz="2000" dirty="0">
            <a:solidFill>
              <a:schemeClr val="tx2">
                <a:lumMod val="75000"/>
              </a:schemeClr>
            </a:solidFill>
          </a:endParaRPr>
        </a:p>
      </dgm:t>
    </dgm:pt>
    <dgm:pt modelId="{8BA549F3-264A-4027-9E92-ADD096D88580}" type="parTrans" cxnId="{4040528F-DD55-4D77-B03A-4C01EB1E0154}">
      <dgm:prSet/>
      <dgm:spPr/>
      <dgm:t>
        <a:bodyPr/>
        <a:lstStyle/>
        <a:p>
          <a:endParaRPr lang="es-ES" sz="2000"/>
        </a:p>
      </dgm:t>
    </dgm:pt>
    <dgm:pt modelId="{4DFB2E78-DDA6-440C-89E1-3DBB16BB78C8}" type="sibTrans" cxnId="{4040528F-DD55-4D77-B03A-4C01EB1E0154}">
      <dgm:prSet/>
      <dgm:spPr/>
      <dgm:t>
        <a:bodyPr/>
        <a:lstStyle/>
        <a:p>
          <a:endParaRPr lang="es-ES" sz="2000"/>
        </a:p>
      </dgm:t>
    </dgm:pt>
    <dgm:pt modelId="{B68D58AF-177D-4F0C-9D64-DB25E711E34E}">
      <dgm:prSet custT="1"/>
      <dgm:spPr/>
      <dgm:t>
        <a:bodyPr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algn="ctr"/>
          <a:r>
            <a:rPr lang="es-ES" sz="2000" b="1" dirty="0">
              <a:solidFill>
                <a:schemeClr val="bg2">
                  <a:lumMod val="75000"/>
                </a:schemeClr>
              </a:solidFill>
            </a:rPr>
            <a:t>Su segunda venida</a:t>
          </a:r>
          <a:endParaRPr lang="es-ES" sz="2000" dirty="0">
            <a:solidFill>
              <a:schemeClr val="bg2">
                <a:lumMod val="75000"/>
              </a:schemeClr>
            </a:solidFill>
          </a:endParaRPr>
        </a:p>
      </dgm:t>
    </dgm:pt>
    <dgm:pt modelId="{955D34DF-0841-4D9A-B329-D08E4D3D616D}" type="parTrans" cxnId="{42117A71-ACC1-4ECC-B09C-CEA9E5A61E6D}">
      <dgm:prSet/>
      <dgm:spPr/>
      <dgm:t>
        <a:bodyPr/>
        <a:lstStyle/>
        <a:p>
          <a:endParaRPr lang="es-ES" sz="2000"/>
        </a:p>
      </dgm:t>
    </dgm:pt>
    <dgm:pt modelId="{C1237E42-45B0-4C5B-A78E-1281715C7FE0}" type="sibTrans" cxnId="{42117A71-ACC1-4ECC-B09C-CEA9E5A61E6D}">
      <dgm:prSet/>
      <dgm:spPr/>
      <dgm:t>
        <a:bodyPr/>
        <a:lstStyle/>
        <a:p>
          <a:endParaRPr lang="es-ES" sz="2000"/>
        </a:p>
      </dgm:t>
    </dgm:pt>
    <dgm:pt modelId="{F66AFF48-16AE-45CE-A4FA-92BC4D51E3CB}" type="pres">
      <dgm:prSet presAssocID="{8EBB560A-F277-4E9D-95C8-2FDF96EB6BED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</dgm:pt>
    <dgm:pt modelId="{004EA387-FEA0-4E07-A36A-3A7A9FA26210}" type="pres">
      <dgm:prSet presAssocID="{2ACB53F5-96A4-42A8-8955-8F345B5021E8}" presName="composite" presStyleCnt="0"/>
      <dgm:spPr/>
    </dgm:pt>
    <dgm:pt modelId="{AC21C0CB-0323-41D1-94EA-FEDF7C48AD70}" type="pres">
      <dgm:prSet presAssocID="{2ACB53F5-96A4-42A8-8955-8F345B5021E8}" presName="Image" presStyleLbl="alignNode1" presStyleIdx="0" presStyleCnt="7" custScaleX="106430" custScaleY="120430" custLinFactNeighborY="6393"/>
      <dgm:spPr>
        <a:blipFill rotWithShape="1">
          <a:blip xmlns:r="http://schemas.openxmlformats.org/officeDocument/2006/relationships" r:embed="rId1"/>
          <a:srcRect/>
          <a:stretch>
            <a:fillRect l="-25000" r="-25000"/>
          </a:stretch>
        </a:blipFill>
      </dgm:spPr>
    </dgm:pt>
    <dgm:pt modelId="{E0112B50-4A36-4AEC-94CA-7D0B21FCA295}" type="pres">
      <dgm:prSet presAssocID="{2ACB53F5-96A4-42A8-8955-8F345B5021E8}" presName="Accent" presStyleLbl="parChTrans1D1" presStyleIdx="0" presStyleCnt="7" custScaleY="94954" custLinFactX="-15969845" custLinFactNeighborX="-16000000"/>
      <dgm:spPr>
        <a:ln>
          <a:solidFill>
            <a:schemeClr val="accent3"/>
          </a:solidFill>
        </a:ln>
      </dgm:spPr>
    </dgm:pt>
    <dgm:pt modelId="{E89D12C3-B059-4638-B606-002D2B5D8E10}" type="pres">
      <dgm:prSet presAssocID="{2ACB53F5-96A4-42A8-8955-8F345B5021E8}" presName="Parent" presStyleLbl="revTx" presStyleIdx="0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3DE1AEE3-A877-4B92-8858-E6A481C0D33E}" type="pres">
      <dgm:prSet presAssocID="{95F2C6C4-B3EB-43DB-AE2E-E747AFDE4ADD}" presName="sibTrans" presStyleCnt="0"/>
      <dgm:spPr/>
    </dgm:pt>
    <dgm:pt modelId="{35089044-689B-4176-98E3-B25D6D054FD2}" type="pres">
      <dgm:prSet presAssocID="{01496D61-89A0-4891-91B9-528D69C2E3A3}" presName="composite" presStyleCnt="0"/>
      <dgm:spPr/>
    </dgm:pt>
    <dgm:pt modelId="{9DBC11C7-DCFE-4877-8D24-034920FD281D}" type="pres">
      <dgm:prSet presAssocID="{01496D61-89A0-4891-91B9-528D69C2E3A3}" presName="Image" presStyleLbl="alignNode1" presStyleIdx="1" presStyleCnt="7" custScaleX="106430" custScaleY="120430" custLinFactNeighborY="6393"/>
      <dgm:spPr>
        <a:blipFill rotWithShape="1">
          <a:blip xmlns:r="http://schemas.openxmlformats.org/officeDocument/2006/relationships" r:embed="rId2"/>
          <a:srcRect/>
          <a:stretch>
            <a:fillRect t="-17000" b="-17000"/>
          </a:stretch>
        </a:blipFill>
      </dgm:spPr>
    </dgm:pt>
    <dgm:pt modelId="{71AD9DAC-7480-436B-B656-6AC3A9EC99FA}" type="pres">
      <dgm:prSet presAssocID="{01496D61-89A0-4891-91B9-528D69C2E3A3}" presName="Accent" presStyleLbl="parChTrans1D1" presStyleIdx="1" presStyleCnt="7" custScaleY="94954" custLinFactX="-15969845" custLinFactNeighborX="-16000000"/>
      <dgm:spPr>
        <a:ln>
          <a:solidFill>
            <a:schemeClr val="accent4"/>
          </a:solidFill>
        </a:ln>
      </dgm:spPr>
    </dgm:pt>
    <dgm:pt modelId="{3F80B07A-DDFE-4D4E-9956-576F506C35BE}" type="pres">
      <dgm:prSet presAssocID="{01496D61-89A0-4891-91B9-528D69C2E3A3}" presName="Parent" presStyleLbl="revTx" presStyleIdx="1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B6AB9797-9AAB-47AA-9A51-857717010136}" type="pres">
      <dgm:prSet presAssocID="{65A2B9D2-CA99-4340-991B-BF5306392E28}" presName="sibTrans" presStyleCnt="0"/>
      <dgm:spPr/>
    </dgm:pt>
    <dgm:pt modelId="{266B11D8-788F-46D8-A5CB-D380A8713794}" type="pres">
      <dgm:prSet presAssocID="{024D4D05-39F7-4336-AC36-E32CC2608174}" presName="composite" presStyleCnt="0"/>
      <dgm:spPr/>
    </dgm:pt>
    <dgm:pt modelId="{9960BAEE-1BE9-44EB-9AA7-34B934EF00AD}" type="pres">
      <dgm:prSet presAssocID="{024D4D05-39F7-4336-AC36-E32CC2608174}" presName="Image" presStyleLbl="alignNode1" presStyleIdx="2" presStyleCnt="7" custScaleX="106430" custScaleY="120430" custLinFactNeighborY="6393"/>
      <dgm:spPr>
        <a:blipFill dpi="0" rotWithShape="1">
          <a:blip xmlns:r="http://schemas.openxmlformats.org/officeDocument/2006/relationships" r:embed="rId3"/>
          <a:srcRect/>
          <a:stretch>
            <a:fillRect l="-51000" r="-51000"/>
          </a:stretch>
        </a:blipFill>
      </dgm:spPr>
    </dgm:pt>
    <dgm:pt modelId="{1FF13A9C-38E7-4F8B-86D7-6BD63D44CA9A}" type="pres">
      <dgm:prSet presAssocID="{024D4D05-39F7-4336-AC36-E32CC2608174}" presName="Accent" presStyleLbl="parChTrans1D1" presStyleIdx="2" presStyleCnt="7" custScaleY="94954" custLinFactX="-15969845" custLinFactNeighborX="-16000000"/>
      <dgm:spPr>
        <a:ln>
          <a:solidFill>
            <a:schemeClr val="accent5"/>
          </a:solidFill>
        </a:ln>
      </dgm:spPr>
    </dgm:pt>
    <dgm:pt modelId="{B06C966B-0887-46A8-8F4B-9DDA5097788C}" type="pres">
      <dgm:prSet presAssocID="{024D4D05-39F7-4336-AC36-E32CC2608174}" presName="Parent" presStyleLbl="revTx" presStyleIdx="2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9B393B1F-26FF-46C1-B933-A791CA356A42}" type="pres">
      <dgm:prSet presAssocID="{3784AA12-5C93-4456-A842-49140A6F767C}" presName="sibTrans" presStyleCnt="0"/>
      <dgm:spPr/>
    </dgm:pt>
    <dgm:pt modelId="{8E83788B-AFAC-440C-86BD-ACEE2BD1E744}" type="pres">
      <dgm:prSet presAssocID="{FD74C7C1-94F8-4715-B847-3615D1AD875F}" presName="composite" presStyleCnt="0"/>
      <dgm:spPr/>
    </dgm:pt>
    <dgm:pt modelId="{D7A8A591-6031-4B1B-AAC5-2D07C496A53F}" type="pres">
      <dgm:prSet presAssocID="{FD74C7C1-94F8-4715-B847-3615D1AD875F}" presName="Image" presStyleLbl="alignNode1" presStyleIdx="3" presStyleCnt="7" custScaleX="106430" custScaleY="120430" custLinFactNeighborY="6393"/>
      <dgm:spPr>
        <a:blipFill rotWithShape="1">
          <a:blip xmlns:r="http://schemas.openxmlformats.org/officeDocument/2006/relationships" r:embed="rId4"/>
          <a:srcRect/>
          <a:stretch>
            <a:fillRect t="-9000" b="-9000"/>
          </a:stretch>
        </a:blipFill>
      </dgm:spPr>
    </dgm:pt>
    <dgm:pt modelId="{B33353D9-0527-40B0-A0D3-824A4F17DCD6}" type="pres">
      <dgm:prSet presAssocID="{FD74C7C1-94F8-4715-B847-3615D1AD875F}" presName="Accent" presStyleLbl="parChTrans1D1" presStyleIdx="3" presStyleCnt="7" custScaleY="94954" custLinFactX="-15969845" custLinFactNeighborX="-16000000"/>
      <dgm:spPr>
        <a:ln>
          <a:solidFill>
            <a:schemeClr val="accent6"/>
          </a:solidFill>
        </a:ln>
      </dgm:spPr>
    </dgm:pt>
    <dgm:pt modelId="{7B1BB5D2-63A9-4CFF-BCA7-847D3638056A}" type="pres">
      <dgm:prSet presAssocID="{FD74C7C1-94F8-4715-B847-3615D1AD875F}" presName="Parent" presStyleLbl="revTx" presStyleIdx="3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169F25AC-955D-482A-934B-B894A7C75EAA}" type="pres">
      <dgm:prSet presAssocID="{53892034-E2A0-47DC-BF86-4BCF4A478C15}" presName="sibTrans" presStyleCnt="0"/>
      <dgm:spPr/>
    </dgm:pt>
    <dgm:pt modelId="{EBC02B7D-8D20-4778-BCD9-3F46D350001F}" type="pres">
      <dgm:prSet presAssocID="{C74D7E6A-3E85-4AE6-B589-3F7FC0A8AB88}" presName="composite" presStyleCnt="0"/>
      <dgm:spPr/>
    </dgm:pt>
    <dgm:pt modelId="{8595859E-2185-4DB2-B6A0-907D5FE15CD7}" type="pres">
      <dgm:prSet presAssocID="{C74D7E6A-3E85-4AE6-B589-3F7FC0A8AB88}" presName="Image" presStyleLbl="alignNode1" presStyleIdx="4" presStyleCnt="7" custScaleX="106430" custScaleY="120430" custLinFactNeighborY="6393"/>
      <dgm:spPr>
        <a:blipFill rotWithShape="1">
          <a:blip xmlns:r="http://schemas.openxmlformats.org/officeDocument/2006/relationships" r:embed="rId5"/>
          <a:srcRect/>
          <a:stretch>
            <a:fillRect t="-9000" b="-9000"/>
          </a:stretch>
        </a:blipFill>
      </dgm:spPr>
    </dgm:pt>
    <dgm:pt modelId="{BB0A3D54-0359-4F8A-BA83-6EDED0C46529}" type="pres">
      <dgm:prSet presAssocID="{C74D7E6A-3E85-4AE6-B589-3F7FC0A8AB88}" presName="Accent" presStyleLbl="parChTrans1D1" presStyleIdx="4" presStyleCnt="7" custScaleY="94954" custLinFactX="-15969845" custLinFactNeighborX="-16000000"/>
      <dgm:spPr/>
    </dgm:pt>
    <dgm:pt modelId="{7353759C-9058-404B-B3E6-20B4FAA2803F}" type="pres">
      <dgm:prSet presAssocID="{C74D7E6A-3E85-4AE6-B589-3F7FC0A8AB88}" presName="Parent" presStyleLbl="revTx" presStyleIdx="4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A7F7D32F-C482-45A5-BBAC-F2C26E893098}" type="pres">
      <dgm:prSet presAssocID="{795DB862-EDF7-466F-86B0-196178D4C408}" presName="sibTrans" presStyleCnt="0"/>
      <dgm:spPr/>
    </dgm:pt>
    <dgm:pt modelId="{834CCE99-8340-40CA-B1E9-7A5E388A9C0F}" type="pres">
      <dgm:prSet presAssocID="{F4F56018-8926-47A1-B017-12F2F2C6F2FA}" presName="composite" presStyleCnt="0"/>
      <dgm:spPr/>
    </dgm:pt>
    <dgm:pt modelId="{4912946D-BD5E-4717-88A3-414054897AB1}" type="pres">
      <dgm:prSet presAssocID="{F4F56018-8926-47A1-B017-12F2F2C6F2FA}" presName="Image" presStyleLbl="alignNode1" presStyleIdx="5" presStyleCnt="7" custScaleX="106430" custScaleY="120430" custLinFactNeighborY="6393"/>
      <dgm:spPr>
        <a:blipFill rotWithShape="1">
          <a:blip xmlns:r="http://schemas.openxmlformats.org/officeDocument/2006/relationships" r:embed="rId6"/>
          <a:srcRect/>
          <a:stretch>
            <a:fillRect t="-11000" b="-11000"/>
          </a:stretch>
        </a:blipFill>
        <a:ln>
          <a:solidFill>
            <a:schemeClr val="accent1"/>
          </a:solidFill>
        </a:ln>
      </dgm:spPr>
    </dgm:pt>
    <dgm:pt modelId="{CDFAAB23-A894-44A4-B43D-CC27D2626B1A}" type="pres">
      <dgm:prSet presAssocID="{F4F56018-8926-47A1-B017-12F2F2C6F2FA}" presName="Accent" presStyleLbl="parChTrans1D1" presStyleIdx="5" presStyleCnt="7" custScaleY="94954" custLinFactX="-15969845" custLinFactNeighborX="-16000000"/>
      <dgm:spPr>
        <a:ln>
          <a:solidFill>
            <a:schemeClr val="tx2"/>
          </a:solidFill>
        </a:ln>
      </dgm:spPr>
    </dgm:pt>
    <dgm:pt modelId="{54BFEDF5-24E7-45C3-8935-45E7F7C06BEE}" type="pres">
      <dgm:prSet presAssocID="{F4F56018-8926-47A1-B017-12F2F2C6F2FA}" presName="Parent" presStyleLbl="revTx" presStyleIdx="5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  <dgm:pt modelId="{F6E3AEF0-6281-42D6-9379-01F0F3603432}" type="pres">
      <dgm:prSet presAssocID="{4DFB2E78-DDA6-440C-89E1-3DBB16BB78C8}" presName="sibTrans" presStyleCnt="0"/>
      <dgm:spPr/>
    </dgm:pt>
    <dgm:pt modelId="{BAF363FE-0F03-48FB-B754-8D60DD6E33CE}" type="pres">
      <dgm:prSet presAssocID="{B68D58AF-177D-4F0C-9D64-DB25E711E34E}" presName="composite" presStyleCnt="0"/>
      <dgm:spPr/>
    </dgm:pt>
    <dgm:pt modelId="{8AB2C8FE-C02E-40AC-9DC3-690CB3E64FD1}" type="pres">
      <dgm:prSet presAssocID="{B68D58AF-177D-4F0C-9D64-DB25E711E34E}" presName="Image" presStyleLbl="alignNode1" presStyleIdx="6" presStyleCnt="7" custScaleX="106430" custScaleY="120430" custLinFactNeighborY="6393"/>
      <dgm:spPr>
        <a:blipFill dpi="0" rotWithShape="1">
          <a:blip xmlns:r="http://schemas.openxmlformats.org/officeDocument/2006/relationships" r:embed="rId7"/>
          <a:srcRect/>
          <a:stretch>
            <a:fillRect l="-51000" r="-51000"/>
          </a:stretch>
        </a:blipFill>
        <a:ln>
          <a:solidFill>
            <a:schemeClr val="tx2"/>
          </a:solidFill>
        </a:ln>
      </dgm:spPr>
    </dgm:pt>
    <dgm:pt modelId="{3969872C-89F5-4467-925C-1E6044FC1F31}" type="pres">
      <dgm:prSet presAssocID="{B68D58AF-177D-4F0C-9D64-DB25E711E34E}" presName="Accent" presStyleLbl="parChTrans1D1" presStyleIdx="6" presStyleCnt="7" custScaleY="94954" custLinFactX="-15969845" custLinFactNeighborX="-16000000"/>
      <dgm:spPr>
        <a:ln>
          <a:solidFill>
            <a:schemeClr val="bg2"/>
          </a:solidFill>
        </a:ln>
      </dgm:spPr>
    </dgm:pt>
    <dgm:pt modelId="{82409C45-8C80-44DD-B72A-894CDA8FA8CF}" type="pres">
      <dgm:prSet presAssocID="{B68D58AF-177D-4F0C-9D64-DB25E711E34E}" presName="Parent" presStyleLbl="revTx" presStyleIdx="6" presStyleCnt="7" custScaleX="106430" custScaleY="69479" custLinFactNeighborY="7029">
        <dgm:presLayoutVars>
          <dgm:chMax val="0"/>
          <dgm:chPref val="0"/>
          <dgm:bulletEnabled val="1"/>
        </dgm:presLayoutVars>
      </dgm:prSet>
      <dgm:spPr/>
    </dgm:pt>
  </dgm:ptLst>
  <dgm:cxnLst>
    <dgm:cxn modelId="{C24FCD14-F359-4410-B7AB-2622028DEFF1}" srcId="{8EBB560A-F277-4E9D-95C8-2FDF96EB6BED}" destId="{C74D7E6A-3E85-4AE6-B589-3F7FC0A8AB88}" srcOrd="4" destOrd="0" parTransId="{13D35736-B89E-4537-B1E0-9DEA8FD545F7}" sibTransId="{795DB862-EDF7-466F-86B0-196178D4C408}"/>
    <dgm:cxn modelId="{D957E019-3D8E-476D-9952-AC810AF763B4}" type="presOf" srcId="{024D4D05-39F7-4336-AC36-E32CC2608174}" destId="{B06C966B-0887-46A8-8F4B-9DDA5097788C}" srcOrd="0" destOrd="0" presId="urn:microsoft.com/office/officeart/2008/layout/PictureLineup"/>
    <dgm:cxn modelId="{8F94471B-720B-4C52-ABB7-101109FDCC0D}" srcId="{8EBB560A-F277-4E9D-95C8-2FDF96EB6BED}" destId="{FD74C7C1-94F8-4715-B847-3615D1AD875F}" srcOrd="3" destOrd="0" parTransId="{7783E4EB-195A-4CE6-8C50-4107E990AC43}" sibTransId="{53892034-E2A0-47DC-BF86-4BCF4A478C15}"/>
    <dgm:cxn modelId="{15AEAB35-717B-4CAF-9AD5-59DD7DB7EF74}" srcId="{8EBB560A-F277-4E9D-95C8-2FDF96EB6BED}" destId="{2ACB53F5-96A4-42A8-8955-8F345B5021E8}" srcOrd="0" destOrd="0" parTransId="{ECD6499D-D337-47EB-93E6-1F991B7DA658}" sibTransId="{95F2C6C4-B3EB-43DB-AE2E-E747AFDE4ADD}"/>
    <dgm:cxn modelId="{4E9D4139-864F-47CC-A0C2-AFA863F22A9E}" type="presOf" srcId="{F4F56018-8926-47A1-B017-12F2F2C6F2FA}" destId="{54BFEDF5-24E7-45C3-8935-45E7F7C06BEE}" srcOrd="0" destOrd="0" presId="urn:microsoft.com/office/officeart/2008/layout/PictureLineup"/>
    <dgm:cxn modelId="{1E61EC3A-7D37-4316-954E-11004404DD3E}" type="presOf" srcId="{C74D7E6A-3E85-4AE6-B589-3F7FC0A8AB88}" destId="{7353759C-9058-404B-B3E6-20B4FAA2803F}" srcOrd="0" destOrd="0" presId="urn:microsoft.com/office/officeart/2008/layout/PictureLineup"/>
    <dgm:cxn modelId="{30DAB83E-2B67-4437-99C8-15A74A27032B}" type="presOf" srcId="{01496D61-89A0-4891-91B9-528D69C2E3A3}" destId="{3F80B07A-DDFE-4D4E-9956-576F506C35BE}" srcOrd="0" destOrd="0" presId="urn:microsoft.com/office/officeart/2008/layout/PictureLineup"/>
    <dgm:cxn modelId="{C3823060-1CBF-46FF-BD81-75CDD418683E}" srcId="{8EBB560A-F277-4E9D-95C8-2FDF96EB6BED}" destId="{01496D61-89A0-4891-91B9-528D69C2E3A3}" srcOrd="1" destOrd="0" parTransId="{3CDFF19B-813F-4791-A878-A2715BDA0E0B}" sibTransId="{65A2B9D2-CA99-4340-991B-BF5306392E28}"/>
    <dgm:cxn modelId="{80114B48-69EF-4D98-8028-436E25B42563}" type="presOf" srcId="{8EBB560A-F277-4E9D-95C8-2FDF96EB6BED}" destId="{F66AFF48-16AE-45CE-A4FA-92BC4D51E3CB}" srcOrd="0" destOrd="0" presId="urn:microsoft.com/office/officeart/2008/layout/PictureLineup"/>
    <dgm:cxn modelId="{42117A71-ACC1-4ECC-B09C-CEA9E5A61E6D}" srcId="{8EBB560A-F277-4E9D-95C8-2FDF96EB6BED}" destId="{B68D58AF-177D-4F0C-9D64-DB25E711E34E}" srcOrd="6" destOrd="0" parTransId="{955D34DF-0841-4D9A-B329-D08E4D3D616D}" sibTransId="{C1237E42-45B0-4C5B-A78E-1281715C7FE0}"/>
    <dgm:cxn modelId="{8AE83B7B-C18A-4CF9-9D73-870D5E09FC79}" type="presOf" srcId="{2ACB53F5-96A4-42A8-8955-8F345B5021E8}" destId="{E89D12C3-B059-4638-B606-002D2B5D8E10}" srcOrd="0" destOrd="0" presId="urn:microsoft.com/office/officeart/2008/layout/PictureLineup"/>
    <dgm:cxn modelId="{0FBDA58D-AD14-43B3-BEAB-8A921776C4E9}" type="presOf" srcId="{FD74C7C1-94F8-4715-B847-3615D1AD875F}" destId="{7B1BB5D2-63A9-4CFF-BCA7-847D3638056A}" srcOrd="0" destOrd="0" presId="urn:microsoft.com/office/officeart/2008/layout/PictureLineup"/>
    <dgm:cxn modelId="{4040528F-DD55-4D77-B03A-4C01EB1E0154}" srcId="{8EBB560A-F277-4E9D-95C8-2FDF96EB6BED}" destId="{F4F56018-8926-47A1-B017-12F2F2C6F2FA}" srcOrd="5" destOrd="0" parTransId="{8BA549F3-264A-4027-9E92-ADD096D88580}" sibTransId="{4DFB2E78-DDA6-440C-89E1-3DBB16BB78C8}"/>
    <dgm:cxn modelId="{2604CA90-D9D6-4A44-8853-F4A93B198B71}" srcId="{8EBB560A-F277-4E9D-95C8-2FDF96EB6BED}" destId="{024D4D05-39F7-4336-AC36-E32CC2608174}" srcOrd="2" destOrd="0" parTransId="{1D7EEEE7-9AA5-46A6-A9C0-EE584C690E2E}" sibTransId="{3784AA12-5C93-4456-A842-49140A6F767C}"/>
    <dgm:cxn modelId="{6E74ACF4-ED98-4F2B-BE5C-3EB89D8A7F2D}" type="presOf" srcId="{B68D58AF-177D-4F0C-9D64-DB25E711E34E}" destId="{82409C45-8C80-44DD-B72A-894CDA8FA8CF}" srcOrd="0" destOrd="0" presId="urn:microsoft.com/office/officeart/2008/layout/PictureLineup"/>
    <dgm:cxn modelId="{880E4F03-C214-46DE-90C2-F1E0219D3CC9}" type="presParOf" srcId="{F66AFF48-16AE-45CE-A4FA-92BC4D51E3CB}" destId="{004EA387-FEA0-4E07-A36A-3A7A9FA26210}" srcOrd="0" destOrd="0" presId="urn:microsoft.com/office/officeart/2008/layout/PictureLineup"/>
    <dgm:cxn modelId="{35011E92-B6B6-4B11-8825-25362E807E12}" type="presParOf" srcId="{004EA387-FEA0-4E07-A36A-3A7A9FA26210}" destId="{AC21C0CB-0323-41D1-94EA-FEDF7C48AD70}" srcOrd="0" destOrd="0" presId="urn:microsoft.com/office/officeart/2008/layout/PictureLineup"/>
    <dgm:cxn modelId="{06D9FB58-7AB6-4F84-BFD9-670606878230}" type="presParOf" srcId="{004EA387-FEA0-4E07-A36A-3A7A9FA26210}" destId="{E0112B50-4A36-4AEC-94CA-7D0B21FCA295}" srcOrd="1" destOrd="0" presId="urn:microsoft.com/office/officeart/2008/layout/PictureLineup"/>
    <dgm:cxn modelId="{271B1BC4-DA20-40C6-97D9-16C719EBE19E}" type="presParOf" srcId="{004EA387-FEA0-4E07-A36A-3A7A9FA26210}" destId="{E89D12C3-B059-4638-B606-002D2B5D8E10}" srcOrd="2" destOrd="0" presId="urn:microsoft.com/office/officeart/2008/layout/PictureLineup"/>
    <dgm:cxn modelId="{ACD49435-2351-4E88-9CDF-7CDE4D3DB7BE}" type="presParOf" srcId="{F66AFF48-16AE-45CE-A4FA-92BC4D51E3CB}" destId="{3DE1AEE3-A877-4B92-8858-E6A481C0D33E}" srcOrd="1" destOrd="0" presId="urn:microsoft.com/office/officeart/2008/layout/PictureLineup"/>
    <dgm:cxn modelId="{503CF941-DB38-409E-83D8-28591546E76B}" type="presParOf" srcId="{F66AFF48-16AE-45CE-A4FA-92BC4D51E3CB}" destId="{35089044-689B-4176-98E3-B25D6D054FD2}" srcOrd="2" destOrd="0" presId="urn:microsoft.com/office/officeart/2008/layout/PictureLineup"/>
    <dgm:cxn modelId="{34684C44-BC6E-4A72-B66C-1502FE7C600C}" type="presParOf" srcId="{35089044-689B-4176-98E3-B25D6D054FD2}" destId="{9DBC11C7-DCFE-4877-8D24-034920FD281D}" srcOrd="0" destOrd="0" presId="urn:microsoft.com/office/officeart/2008/layout/PictureLineup"/>
    <dgm:cxn modelId="{3FFFAA73-7D62-4093-AA13-0CD526F02DC0}" type="presParOf" srcId="{35089044-689B-4176-98E3-B25D6D054FD2}" destId="{71AD9DAC-7480-436B-B656-6AC3A9EC99FA}" srcOrd="1" destOrd="0" presId="urn:microsoft.com/office/officeart/2008/layout/PictureLineup"/>
    <dgm:cxn modelId="{F20A6A6F-10E1-4907-A64B-7BE45E67B4E3}" type="presParOf" srcId="{35089044-689B-4176-98E3-B25D6D054FD2}" destId="{3F80B07A-DDFE-4D4E-9956-576F506C35BE}" srcOrd="2" destOrd="0" presId="urn:microsoft.com/office/officeart/2008/layout/PictureLineup"/>
    <dgm:cxn modelId="{E014FE3E-F8FE-4F3D-B3B8-E6C591CF1726}" type="presParOf" srcId="{F66AFF48-16AE-45CE-A4FA-92BC4D51E3CB}" destId="{B6AB9797-9AAB-47AA-9A51-857717010136}" srcOrd="3" destOrd="0" presId="urn:microsoft.com/office/officeart/2008/layout/PictureLineup"/>
    <dgm:cxn modelId="{CD96E8A1-C6CA-4B53-9D36-9BF6B94A747C}" type="presParOf" srcId="{F66AFF48-16AE-45CE-A4FA-92BC4D51E3CB}" destId="{266B11D8-788F-46D8-A5CB-D380A8713794}" srcOrd="4" destOrd="0" presId="urn:microsoft.com/office/officeart/2008/layout/PictureLineup"/>
    <dgm:cxn modelId="{1DC6D984-C4A2-46E7-8292-101AD76DAB38}" type="presParOf" srcId="{266B11D8-788F-46D8-A5CB-D380A8713794}" destId="{9960BAEE-1BE9-44EB-9AA7-34B934EF00AD}" srcOrd="0" destOrd="0" presId="urn:microsoft.com/office/officeart/2008/layout/PictureLineup"/>
    <dgm:cxn modelId="{580DE307-A0C0-49FA-AE87-F1130D39F11F}" type="presParOf" srcId="{266B11D8-788F-46D8-A5CB-D380A8713794}" destId="{1FF13A9C-38E7-4F8B-86D7-6BD63D44CA9A}" srcOrd="1" destOrd="0" presId="urn:microsoft.com/office/officeart/2008/layout/PictureLineup"/>
    <dgm:cxn modelId="{AE143C13-AE62-414E-A16B-2448B709E0C6}" type="presParOf" srcId="{266B11D8-788F-46D8-A5CB-D380A8713794}" destId="{B06C966B-0887-46A8-8F4B-9DDA5097788C}" srcOrd="2" destOrd="0" presId="urn:microsoft.com/office/officeart/2008/layout/PictureLineup"/>
    <dgm:cxn modelId="{91871710-7E07-4E0D-A125-225511B788D3}" type="presParOf" srcId="{F66AFF48-16AE-45CE-A4FA-92BC4D51E3CB}" destId="{9B393B1F-26FF-46C1-B933-A791CA356A42}" srcOrd="5" destOrd="0" presId="urn:microsoft.com/office/officeart/2008/layout/PictureLineup"/>
    <dgm:cxn modelId="{B455B141-0C16-4D81-90AC-BB5D5512AB67}" type="presParOf" srcId="{F66AFF48-16AE-45CE-A4FA-92BC4D51E3CB}" destId="{8E83788B-AFAC-440C-86BD-ACEE2BD1E744}" srcOrd="6" destOrd="0" presId="urn:microsoft.com/office/officeart/2008/layout/PictureLineup"/>
    <dgm:cxn modelId="{E264DC6C-3AE1-4C85-990E-78DDDCB7A763}" type="presParOf" srcId="{8E83788B-AFAC-440C-86BD-ACEE2BD1E744}" destId="{D7A8A591-6031-4B1B-AAC5-2D07C496A53F}" srcOrd="0" destOrd="0" presId="urn:microsoft.com/office/officeart/2008/layout/PictureLineup"/>
    <dgm:cxn modelId="{E030C2A8-8759-4B3E-A860-C5C4017FF3D7}" type="presParOf" srcId="{8E83788B-AFAC-440C-86BD-ACEE2BD1E744}" destId="{B33353D9-0527-40B0-A0D3-824A4F17DCD6}" srcOrd="1" destOrd="0" presId="urn:microsoft.com/office/officeart/2008/layout/PictureLineup"/>
    <dgm:cxn modelId="{D36AC29F-9039-4F50-B38A-2284481B0CBE}" type="presParOf" srcId="{8E83788B-AFAC-440C-86BD-ACEE2BD1E744}" destId="{7B1BB5D2-63A9-4CFF-BCA7-847D3638056A}" srcOrd="2" destOrd="0" presId="urn:microsoft.com/office/officeart/2008/layout/PictureLineup"/>
    <dgm:cxn modelId="{DD965264-52AF-41B5-91F4-CB5B58398102}" type="presParOf" srcId="{F66AFF48-16AE-45CE-A4FA-92BC4D51E3CB}" destId="{169F25AC-955D-482A-934B-B894A7C75EAA}" srcOrd="7" destOrd="0" presId="urn:microsoft.com/office/officeart/2008/layout/PictureLineup"/>
    <dgm:cxn modelId="{54B9C5D2-F9FE-46DD-87F0-73AE7DB0C119}" type="presParOf" srcId="{F66AFF48-16AE-45CE-A4FA-92BC4D51E3CB}" destId="{EBC02B7D-8D20-4778-BCD9-3F46D350001F}" srcOrd="8" destOrd="0" presId="urn:microsoft.com/office/officeart/2008/layout/PictureLineup"/>
    <dgm:cxn modelId="{3191F776-3035-4441-A447-2E7EFE0C74CE}" type="presParOf" srcId="{EBC02B7D-8D20-4778-BCD9-3F46D350001F}" destId="{8595859E-2185-4DB2-B6A0-907D5FE15CD7}" srcOrd="0" destOrd="0" presId="urn:microsoft.com/office/officeart/2008/layout/PictureLineup"/>
    <dgm:cxn modelId="{204FD51A-D036-4F00-8BDE-2ECC299950DA}" type="presParOf" srcId="{EBC02B7D-8D20-4778-BCD9-3F46D350001F}" destId="{BB0A3D54-0359-4F8A-BA83-6EDED0C46529}" srcOrd="1" destOrd="0" presId="urn:microsoft.com/office/officeart/2008/layout/PictureLineup"/>
    <dgm:cxn modelId="{C2AE0330-28E7-4BF6-AED6-3CBB0D64EB5E}" type="presParOf" srcId="{EBC02B7D-8D20-4778-BCD9-3F46D350001F}" destId="{7353759C-9058-404B-B3E6-20B4FAA2803F}" srcOrd="2" destOrd="0" presId="urn:microsoft.com/office/officeart/2008/layout/PictureLineup"/>
    <dgm:cxn modelId="{02F5333B-6343-467A-A9F2-6844F453AACA}" type="presParOf" srcId="{F66AFF48-16AE-45CE-A4FA-92BC4D51E3CB}" destId="{A7F7D32F-C482-45A5-BBAC-F2C26E893098}" srcOrd="9" destOrd="0" presId="urn:microsoft.com/office/officeart/2008/layout/PictureLineup"/>
    <dgm:cxn modelId="{726570DB-6ABD-4066-97B7-B201504615C2}" type="presParOf" srcId="{F66AFF48-16AE-45CE-A4FA-92BC4D51E3CB}" destId="{834CCE99-8340-40CA-B1E9-7A5E388A9C0F}" srcOrd="10" destOrd="0" presId="urn:microsoft.com/office/officeart/2008/layout/PictureLineup"/>
    <dgm:cxn modelId="{AC117F60-E2A9-4892-90C3-4822C1765243}" type="presParOf" srcId="{834CCE99-8340-40CA-B1E9-7A5E388A9C0F}" destId="{4912946D-BD5E-4717-88A3-414054897AB1}" srcOrd="0" destOrd="0" presId="urn:microsoft.com/office/officeart/2008/layout/PictureLineup"/>
    <dgm:cxn modelId="{E1E120C3-5195-4AD9-8064-7D827FDC49BD}" type="presParOf" srcId="{834CCE99-8340-40CA-B1E9-7A5E388A9C0F}" destId="{CDFAAB23-A894-44A4-B43D-CC27D2626B1A}" srcOrd="1" destOrd="0" presId="urn:microsoft.com/office/officeart/2008/layout/PictureLineup"/>
    <dgm:cxn modelId="{BFD99FBA-9F0A-4E3A-89D6-608649689F3D}" type="presParOf" srcId="{834CCE99-8340-40CA-B1E9-7A5E388A9C0F}" destId="{54BFEDF5-24E7-45C3-8935-45E7F7C06BEE}" srcOrd="2" destOrd="0" presId="urn:microsoft.com/office/officeart/2008/layout/PictureLineup"/>
    <dgm:cxn modelId="{D3B6D0F4-D6C8-4761-BF53-9D198D250F99}" type="presParOf" srcId="{F66AFF48-16AE-45CE-A4FA-92BC4D51E3CB}" destId="{F6E3AEF0-6281-42D6-9379-01F0F3603432}" srcOrd="11" destOrd="0" presId="urn:microsoft.com/office/officeart/2008/layout/PictureLineup"/>
    <dgm:cxn modelId="{FE9E7C43-898D-4958-975C-59BEFC85F9DE}" type="presParOf" srcId="{F66AFF48-16AE-45CE-A4FA-92BC4D51E3CB}" destId="{BAF363FE-0F03-48FB-B754-8D60DD6E33CE}" srcOrd="12" destOrd="0" presId="urn:microsoft.com/office/officeart/2008/layout/PictureLineup"/>
    <dgm:cxn modelId="{781213A8-BDA3-4E9E-92A0-67584972C71B}" type="presParOf" srcId="{BAF363FE-0F03-48FB-B754-8D60DD6E33CE}" destId="{8AB2C8FE-C02E-40AC-9DC3-690CB3E64FD1}" srcOrd="0" destOrd="0" presId="urn:microsoft.com/office/officeart/2008/layout/PictureLineup"/>
    <dgm:cxn modelId="{E65F663E-F7DA-4461-9311-23D7F989CD43}" type="presParOf" srcId="{BAF363FE-0F03-48FB-B754-8D60DD6E33CE}" destId="{3969872C-89F5-4467-925C-1E6044FC1F31}" srcOrd="1" destOrd="0" presId="urn:microsoft.com/office/officeart/2008/layout/PictureLineup"/>
    <dgm:cxn modelId="{8D780C9B-D9F0-4E9C-852E-AC7861FD2B95}" type="presParOf" srcId="{BAF363FE-0F03-48FB-B754-8D60DD6E33CE}" destId="{82409C45-8C80-44DD-B72A-894CDA8FA8CF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FEA224-5553-4D27-9D88-A589BD546C1D}" type="doc">
      <dgm:prSet loTypeId="urn:microsoft.com/office/officeart/2026/layout/TextCardSideLineWideImage" loCatId="textcard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4D123C09-1DA9-4DC4-8979-3AA468EA1149}">
      <dgm:prSet custT="1"/>
      <dgm:spPr/>
      <dgm:t>
        <a:bodyPr/>
        <a:lstStyle/>
        <a:p>
          <a:pPr>
            <a:defRPr b="1"/>
          </a:pPr>
          <a:r>
            <a:rPr lang="es-ES" sz="2000" b="1" dirty="0"/>
            <a:t>Si se anuncia un bien en un tiempo cercano, debe cumplirse siempre (Jer. 28:1-4, 15-17)</a:t>
          </a:r>
          <a:endParaRPr lang="es-ES" sz="2000" dirty="0"/>
        </a:p>
      </dgm:t>
    </dgm:pt>
    <dgm:pt modelId="{AE6DCC2E-2E11-4918-8217-AD8545EE84D3}" type="parTrans" cxnId="{D075ED29-4D0D-4485-96B6-D395484ADD67}">
      <dgm:prSet/>
      <dgm:spPr/>
      <dgm:t>
        <a:bodyPr/>
        <a:lstStyle/>
        <a:p>
          <a:endParaRPr lang="es-ES"/>
        </a:p>
      </dgm:t>
    </dgm:pt>
    <dgm:pt modelId="{FB9B2A87-C174-4074-B791-F48317641BBD}" type="sibTrans" cxnId="{D075ED29-4D0D-4485-96B6-D395484ADD67}">
      <dgm:prSet phldrT="1" phldr="0"/>
      <dgm:spPr/>
      <dgm:t>
        <a:bodyPr/>
        <a:lstStyle/>
        <a:p>
          <a:endParaRPr lang="es-ES"/>
        </a:p>
      </dgm:t>
    </dgm:pt>
    <dgm:pt modelId="{14A8CE39-2806-47BE-988F-00B424B26B71}">
      <dgm:prSet custT="1"/>
      <dgm:spPr/>
      <dgm:t>
        <a:bodyPr/>
        <a:lstStyle/>
        <a:p>
          <a:pPr>
            <a:defRPr b="1"/>
          </a:pPr>
          <a:r>
            <a:rPr lang="es-ES" sz="2000" b="1" dirty="0"/>
            <a:t>Si se anuncia un bien en tiempo muy lejano, puede no cumplirse por ser condicional (como las profecías de Isaías sobre bienestar futuro de Israel si aceptaba al Mesías)</a:t>
          </a:r>
          <a:endParaRPr lang="es-ES" sz="2000" dirty="0"/>
        </a:p>
      </dgm:t>
    </dgm:pt>
    <dgm:pt modelId="{044E6C30-A9C3-412E-9432-817520FB8079}" type="parTrans" cxnId="{CABB2D9D-9A29-4EC1-92CD-4969F5845072}">
      <dgm:prSet/>
      <dgm:spPr/>
      <dgm:t>
        <a:bodyPr/>
        <a:lstStyle/>
        <a:p>
          <a:endParaRPr lang="es-ES"/>
        </a:p>
      </dgm:t>
    </dgm:pt>
    <dgm:pt modelId="{286F1734-F9C0-4C6B-AA91-7C16DBC71EF3}" type="sibTrans" cxnId="{CABB2D9D-9A29-4EC1-92CD-4969F5845072}">
      <dgm:prSet phldrT="2" phldr="0"/>
      <dgm:spPr/>
      <dgm:t>
        <a:bodyPr/>
        <a:lstStyle/>
        <a:p>
          <a:endParaRPr lang="es-ES"/>
        </a:p>
      </dgm:t>
    </dgm:pt>
    <dgm:pt modelId="{263CB892-18D0-4373-9BB7-E3F69EC5BB47}">
      <dgm:prSet custT="1"/>
      <dgm:spPr/>
      <dgm:t>
        <a:bodyPr/>
        <a:lstStyle/>
        <a:p>
          <a:pPr>
            <a:defRPr b="1"/>
          </a:pPr>
          <a:r>
            <a:rPr lang="es-ES" sz="2000" b="1" dirty="0"/>
            <a:t>Las profecías que anuncian males siempre son condicionales. Si hay arrepentimiento, el destino cambia (como ocurrió con Nínive ante la predicación de Jonás)</a:t>
          </a:r>
          <a:endParaRPr lang="es-ES" sz="2000" dirty="0"/>
        </a:p>
      </dgm:t>
    </dgm:pt>
    <dgm:pt modelId="{81CF539D-68D6-4400-9767-26B98A073274}" type="parTrans" cxnId="{8551F357-C821-4E7D-B672-675420511824}">
      <dgm:prSet/>
      <dgm:spPr/>
      <dgm:t>
        <a:bodyPr/>
        <a:lstStyle/>
        <a:p>
          <a:endParaRPr lang="es-ES"/>
        </a:p>
      </dgm:t>
    </dgm:pt>
    <dgm:pt modelId="{0A69C595-9C45-4BC8-BC39-08CD3522C8BF}" type="sibTrans" cxnId="{8551F357-C821-4E7D-B672-675420511824}">
      <dgm:prSet phldrT="3" phldr="0"/>
      <dgm:spPr/>
      <dgm:t>
        <a:bodyPr/>
        <a:lstStyle/>
        <a:p>
          <a:endParaRPr lang="es-ES"/>
        </a:p>
      </dgm:t>
    </dgm:pt>
    <dgm:pt modelId="{D9BF71D1-2E77-4718-8DDA-A703EECA6A79}" type="pres">
      <dgm:prSet presAssocID="{03FEA224-5553-4D27-9D88-A589BD546C1D}" presName="root" presStyleCnt="0">
        <dgm:presLayoutVars>
          <dgm:dir/>
          <dgm:resizeHandles val="exact"/>
        </dgm:presLayoutVars>
      </dgm:prSet>
      <dgm:spPr/>
    </dgm:pt>
    <dgm:pt modelId="{14109B2F-01A7-4E27-9138-8B31B3FAE67D}" type="pres">
      <dgm:prSet presAssocID="{4D123C09-1DA9-4DC4-8979-3AA468EA1149}" presName="compNode" presStyleCnt="0"/>
      <dgm:spPr/>
    </dgm:pt>
    <dgm:pt modelId="{9AC377C7-9E28-475C-B602-0C14889C3481}" type="pres">
      <dgm:prSet presAssocID="{4D123C09-1DA9-4DC4-8979-3AA468EA1149}" presName="imageShape" presStyleLbl="bgImgPlace1" presStyleIdx="0" presStyleCnt="3" custScaleX="74003" custScaleY="174783"/>
      <dgm:spPr>
        <a:blipFill dpi="0" rotWithShape="1">
          <a:blip xmlns:r="http://schemas.openxmlformats.org/officeDocument/2006/relationships" r:embed="rId1"/>
          <a:srcRect/>
          <a:stretch>
            <a:fillRect t="-9000" b="-9000"/>
          </a:stretch>
        </a:blipFill>
        <a:ln w="5715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gm:spPr>
    </dgm:pt>
    <dgm:pt modelId="{B3CB975F-55A0-46A7-AA9C-E9519DAFF8C8}" type="pres">
      <dgm:prSet presAssocID="{4D123C09-1DA9-4DC4-8979-3AA468EA1149}" presName="accentLine" presStyleLbl="dkBgShp" presStyleIdx="0" presStyleCnt="3"/>
      <dgm:spPr>
        <a:solidFill>
          <a:schemeClr val="dk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gm:spPr>
    </dgm:pt>
    <dgm:pt modelId="{E06486D1-79DE-4578-8878-5A51748829B1}" type="pres">
      <dgm:prSet presAssocID="{4D123C09-1DA9-4DC4-8979-3AA468EA1149}" presName="titleText" presStyleLbl="revTx" presStyleIdx="0" presStyleCnt="6" custScaleX="120872" custScaleY="286328" custLinFactNeighborX="5279">
        <dgm:presLayoutVars>
          <dgm:chMax val="0"/>
          <dgm:chPref val="0"/>
        </dgm:presLayoutVars>
      </dgm:prSet>
      <dgm:spPr/>
    </dgm:pt>
    <dgm:pt modelId="{E69E2C98-0A06-4504-B07A-586ECB4CB47A}" type="pres">
      <dgm:prSet presAssocID="{4D123C09-1DA9-4DC4-8979-3AA468EA1149}" presName="bodyText" presStyleLbl="revTx" presStyleIdx="1" presStyleCnt="6">
        <dgm:presLayoutVars>
          <dgm:chMax val="0"/>
          <dgm:chPref val="0"/>
        </dgm:presLayoutVars>
      </dgm:prSet>
      <dgm:spPr/>
    </dgm:pt>
    <dgm:pt modelId="{C04CF05C-7624-4CD2-A1EA-463087DB6D3B}" type="pres">
      <dgm:prSet presAssocID="{FB9B2A87-C174-4074-B791-F48317641BBD}" presName="sibTrans" presStyleCnt="0"/>
      <dgm:spPr/>
    </dgm:pt>
    <dgm:pt modelId="{462149BE-EFA6-4539-AB2A-7A7717D670D1}" type="pres">
      <dgm:prSet presAssocID="{14A8CE39-2806-47BE-988F-00B424B26B71}" presName="compNode" presStyleCnt="0"/>
      <dgm:spPr/>
    </dgm:pt>
    <dgm:pt modelId="{DEB75536-7560-45A8-B272-029F8EFD80E1}" type="pres">
      <dgm:prSet presAssocID="{14A8CE39-2806-47BE-988F-00B424B26B71}" presName="imageShape" presStyleLbl="bgImgPlace1" presStyleIdx="1" presStyleCnt="3" custScaleX="74003" custScaleY="174783"/>
      <dgm:spPr>
        <a:blipFill dpi="0" rotWithShape="1">
          <a:blip xmlns:r="http://schemas.openxmlformats.org/officeDocument/2006/relationships" r:embed="rId2"/>
          <a:srcRect/>
          <a:stretch>
            <a:fillRect t="-31000" b="-31000"/>
          </a:stretch>
        </a:blipFill>
        <a:ln w="57150">
          <a:solidFill>
            <a:schemeClr val="accent6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gm:spPr>
    </dgm:pt>
    <dgm:pt modelId="{2F0F8A3A-1CDD-48A8-9784-94D015920052}" type="pres">
      <dgm:prSet presAssocID="{14A8CE39-2806-47BE-988F-00B424B26B71}" presName="accentLine" presStyleLbl="dkBgShp" presStyleIdx="1" presStyleCnt="3"/>
      <dgm:spPr>
        <a:solidFill>
          <a:schemeClr val="accent6">
            <a:lumMod val="50000"/>
          </a:schemeClr>
        </a:solidFill>
        <a:ln>
          <a:noFill/>
        </a:ln>
        <a:effectLst/>
      </dgm:spPr>
    </dgm:pt>
    <dgm:pt modelId="{272BCC64-6946-4103-83EB-24F540EDF5D6}" type="pres">
      <dgm:prSet presAssocID="{14A8CE39-2806-47BE-988F-00B424B26B71}" presName="titleText" presStyleLbl="revTx" presStyleIdx="2" presStyleCnt="6" custScaleX="120872" custScaleY="426191" custLinFactNeighborX="5279">
        <dgm:presLayoutVars>
          <dgm:chMax val="0"/>
          <dgm:chPref val="0"/>
        </dgm:presLayoutVars>
      </dgm:prSet>
      <dgm:spPr/>
    </dgm:pt>
    <dgm:pt modelId="{5A365DF6-46AA-47F6-84E8-64FD3AAAA962}" type="pres">
      <dgm:prSet presAssocID="{14A8CE39-2806-47BE-988F-00B424B26B71}" presName="bodyText" presStyleLbl="revTx" presStyleIdx="3" presStyleCnt="6">
        <dgm:presLayoutVars>
          <dgm:chMax val="0"/>
          <dgm:chPref val="0"/>
        </dgm:presLayoutVars>
      </dgm:prSet>
      <dgm:spPr/>
    </dgm:pt>
    <dgm:pt modelId="{EFB26432-2FF6-445A-8C04-36452E1A9501}" type="pres">
      <dgm:prSet presAssocID="{286F1734-F9C0-4C6B-AA91-7C16DBC71EF3}" presName="sibTrans" presStyleCnt="0"/>
      <dgm:spPr/>
    </dgm:pt>
    <dgm:pt modelId="{D499D7F3-89BF-4497-B550-15784DAEDA25}" type="pres">
      <dgm:prSet presAssocID="{263CB892-18D0-4373-9BB7-E3F69EC5BB47}" presName="compNode" presStyleCnt="0"/>
      <dgm:spPr/>
    </dgm:pt>
    <dgm:pt modelId="{C878A9E9-ACA6-498A-9449-D7E991D2C37C}" type="pres">
      <dgm:prSet presAssocID="{263CB892-18D0-4373-9BB7-E3F69EC5BB47}" presName="imageShape" presStyleLbl="bgImgPlace1" presStyleIdx="2" presStyleCnt="3" custScaleX="74003" custScaleY="174783"/>
      <dgm:spPr>
        <a:blipFill dpi="0" rotWithShape="1">
          <a:blip xmlns:r="http://schemas.openxmlformats.org/officeDocument/2006/relationships" r:embed="rId3"/>
          <a:srcRect/>
          <a:stretch>
            <a:fillRect l="-9000" r="-9000"/>
          </a:stretch>
        </a:blipFill>
        <a:ln w="57150">
          <a:solidFill>
            <a:schemeClr val="accent3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gm:spPr>
    </dgm:pt>
    <dgm:pt modelId="{6C4D9246-BED5-454D-BB54-6F4AAE10221E}" type="pres">
      <dgm:prSet presAssocID="{263CB892-18D0-4373-9BB7-E3F69EC5BB47}" presName="accentLine" presStyleLbl="dkBgShp" presStyleIdx="2" presStyleCnt="3"/>
      <dgm:spPr>
        <a:solidFill>
          <a:schemeClr val="accent3">
            <a:lumMod val="50000"/>
          </a:schemeClr>
        </a:solidFill>
        <a:ln>
          <a:noFill/>
        </a:ln>
        <a:effectLst/>
      </dgm:spPr>
    </dgm:pt>
    <dgm:pt modelId="{6C964226-1023-4257-92EB-F04D73BAD603}" type="pres">
      <dgm:prSet presAssocID="{263CB892-18D0-4373-9BB7-E3F69EC5BB47}" presName="titleText" presStyleLbl="revTx" presStyleIdx="4" presStyleCnt="6" custScaleX="120872" custScaleY="426191" custLinFactNeighborX="5279">
        <dgm:presLayoutVars>
          <dgm:chMax val="0"/>
          <dgm:chPref val="0"/>
        </dgm:presLayoutVars>
      </dgm:prSet>
      <dgm:spPr/>
    </dgm:pt>
    <dgm:pt modelId="{D7715C03-A859-4863-AE95-003A50DB3031}" type="pres">
      <dgm:prSet presAssocID="{263CB892-18D0-4373-9BB7-E3F69EC5BB47}" presName="bodyText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D075ED29-4D0D-4485-96B6-D395484ADD67}" srcId="{03FEA224-5553-4D27-9D88-A589BD546C1D}" destId="{4D123C09-1DA9-4DC4-8979-3AA468EA1149}" srcOrd="0" destOrd="0" parTransId="{AE6DCC2E-2E11-4918-8217-AD8545EE84D3}" sibTransId="{FB9B2A87-C174-4074-B791-F48317641BBD}"/>
    <dgm:cxn modelId="{BB341632-2469-41F4-ABA2-B70245E4A718}" type="presOf" srcId="{14A8CE39-2806-47BE-988F-00B424B26B71}" destId="{272BCC64-6946-4103-83EB-24F540EDF5D6}" srcOrd="0" destOrd="0" presId="urn:microsoft.com/office/officeart/2026/layout/TextCardSideLineWideImage"/>
    <dgm:cxn modelId="{8551F357-C821-4E7D-B672-675420511824}" srcId="{03FEA224-5553-4D27-9D88-A589BD546C1D}" destId="{263CB892-18D0-4373-9BB7-E3F69EC5BB47}" srcOrd="2" destOrd="0" parTransId="{81CF539D-68D6-4400-9767-26B98A073274}" sibTransId="{0A69C595-9C45-4BC8-BC39-08CD3522C8BF}"/>
    <dgm:cxn modelId="{FF1CC57A-36D8-4C53-B927-ED2F291E15A1}" type="presOf" srcId="{03FEA224-5553-4D27-9D88-A589BD546C1D}" destId="{D9BF71D1-2E77-4718-8DDA-A703EECA6A79}" srcOrd="0" destOrd="0" presId="urn:microsoft.com/office/officeart/2026/layout/TextCardSideLineWideImage"/>
    <dgm:cxn modelId="{57A5C29A-CAC8-4665-B8F4-A9A4ACBA6B06}" type="presOf" srcId="{4D123C09-1DA9-4DC4-8979-3AA468EA1149}" destId="{E06486D1-79DE-4578-8878-5A51748829B1}" srcOrd="0" destOrd="0" presId="urn:microsoft.com/office/officeart/2026/layout/TextCardSideLineWideImage"/>
    <dgm:cxn modelId="{CABB2D9D-9A29-4EC1-92CD-4969F5845072}" srcId="{03FEA224-5553-4D27-9D88-A589BD546C1D}" destId="{14A8CE39-2806-47BE-988F-00B424B26B71}" srcOrd="1" destOrd="0" parTransId="{044E6C30-A9C3-412E-9432-817520FB8079}" sibTransId="{286F1734-F9C0-4C6B-AA91-7C16DBC71EF3}"/>
    <dgm:cxn modelId="{12093CCC-534B-47A8-90D2-F9319619EED1}" type="presOf" srcId="{263CB892-18D0-4373-9BB7-E3F69EC5BB47}" destId="{6C964226-1023-4257-92EB-F04D73BAD603}" srcOrd="0" destOrd="0" presId="urn:microsoft.com/office/officeart/2026/layout/TextCardSideLineWideImage"/>
    <dgm:cxn modelId="{8DD27F77-DAE5-4666-AF83-62BB1B498AD5}" type="presParOf" srcId="{D9BF71D1-2E77-4718-8DDA-A703EECA6A79}" destId="{14109B2F-01A7-4E27-9138-8B31B3FAE67D}" srcOrd="0" destOrd="0" presId="urn:microsoft.com/office/officeart/2026/layout/TextCardSideLineWideImage"/>
    <dgm:cxn modelId="{B1F73C21-CC39-4ACB-9158-279F44C3E8C6}" type="presParOf" srcId="{14109B2F-01A7-4E27-9138-8B31B3FAE67D}" destId="{9AC377C7-9E28-475C-B602-0C14889C3481}" srcOrd="0" destOrd="0" presId="urn:microsoft.com/office/officeart/2026/layout/TextCardSideLineWideImage"/>
    <dgm:cxn modelId="{C5AC62CC-F245-4CB6-B932-D59EDB77C7BF}" type="presParOf" srcId="{14109B2F-01A7-4E27-9138-8B31B3FAE67D}" destId="{B3CB975F-55A0-46A7-AA9C-E9519DAFF8C8}" srcOrd="1" destOrd="0" presId="urn:microsoft.com/office/officeart/2026/layout/TextCardSideLineWideImage"/>
    <dgm:cxn modelId="{8D1A7EF5-50D0-4E3E-AB9B-2ADC9F1E096B}" type="presParOf" srcId="{14109B2F-01A7-4E27-9138-8B31B3FAE67D}" destId="{E06486D1-79DE-4578-8878-5A51748829B1}" srcOrd="2" destOrd="0" presId="urn:microsoft.com/office/officeart/2026/layout/TextCardSideLineWideImage"/>
    <dgm:cxn modelId="{4A7D4C08-A0E2-42EC-9C5F-EDFBF2EAA715}" type="presParOf" srcId="{14109B2F-01A7-4E27-9138-8B31B3FAE67D}" destId="{E69E2C98-0A06-4504-B07A-586ECB4CB47A}" srcOrd="3" destOrd="0" presId="urn:microsoft.com/office/officeart/2026/layout/TextCardSideLineWideImage"/>
    <dgm:cxn modelId="{1A9338CF-1C6C-4128-AEC2-0C8501069EC1}" type="presParOf" srcId="{D9BF71D1-2E77-4718-8DDA-A703EECA6A79}" destId="{C04CF05C-7624-4CD2-A1EA-463087DB6D3B}" srcOrd="1" destOrd="0" presId="urn:microsoft.com/office/officeart/2026/layout/TextCardSideLineWideImage"/>
    <dgm:cxn modelId="{646C253B-9B38-42B6-A11D-8BF11E969BC6}" type="presParOf" srcId="{D9BF71D1-2E77-4718-8DDA-A703EECA6A79}" destId="{462149BE-EFA6-4539-AB2A-7A7717D670D1}" srcOrd="2" destOrd="0" presId="urn:microsoft.com/office/officeart/2026/layout/TextCardSideLineWideImage"/>
    <dgm:cxn modelId="{7E1C4DE4-DC1A-419B-9012-F18DE8900837}" type="presParOf" srcId="{462149BE-EFA6-4539-AB2A-7A7717D670D1}" destId="{DEB75536-7560-45A8-B272-029F8EFD80E1}" srcOrd="0" destOrd="0" presId="urn:microsoft.com/office/officeart/2026/layout/TextCardSideLineWideImage"/>
    <dgm:cxn modelId="{BB5CD920-81E9-46B9-B175-755553EFAAF3}" type="presParOf" srcId="{462149BE-EFA6-4539-AB2A-7A7717D670D1}" destId="{2F0F8A3A-1CDD-48A8-9784-94D015920052}" srcOrd="1" destOrd="0" presId="urn:microsoft.com/office/officeart/2026/layout/TextCardSideLineWideImage"/>
    <dgm:cxn modelId="{326F199A-E067-40EC-979D-423D6049D394}" type="presParOf" srcId="{462149BE-EFA6-4539-AB2A-7A7717D670D1}" destId="{272BCC64-6946-4103-83EB-24F540EDF5D6}" srcOrd="2" destOrd="0" presId="urn:microsoft.com/office/officeart/2026/layout/TextCardSideLineWideImage"/>
    <dgm:cxn modelId="{1B1DADA1-23B9-48D2-A166-FAEE17C1A40C}" type="presParOf" srcId="{462149BE-EFA6-4539-AB2A-7A7717D670D1}" destId="{5A365DF6-46AA-47F6-84E8-64FD3AAAA962}" srcOrd="3" destOrd="0" presId="urn:microsoft.com/office/officeart/2026/layout/TextCardSideLineWideImage"/>
    <dgm:cxn modelId="{5996A409-3E93-4DFD-ACF0-E0CFEDC549E7}" type="presParOf" srcId="{D9BF71D1-2E77-4718-8DDA-A703EECA6A79}" destId="{EFB26432-2FF6-445A-8C04-36452E1A9501}" srcOrd="3" destOrd="0" presId="urn:microsoft.com/office/officeart/2026/layout/TextCardSideLineWideImage"/>
    <dgm:cxn modelId="{70B44A60-2A3C-4550-BDBE-AD7F1383CBF8}" type="presParOf" srcId="{D9BF71D1-2E77-4718-8DDA-A703EECA6A79}" destId="{D499D7F3-89BF-4497-B550-15784DAEDA25}" srcOrd="4" destOrd="0" presId="urn:microsoft.com/office/officeart/2026/layout/TextCardSideLineWideImage"/>
    <dgm:cxn modelId="{E47E9DFA-2F05-42FC-958D-310335123CC1}" type="presParOf" srcId="{D499D7F3-89BF-4497-B550-15784DAEDA25}" destId="{C878A9E9-ACA6-498A-9449-D7E991D2C37C}" srcOrd="0" destOrd="0" presId="urn:microsoft.com/office/officeart/2026/layout/TextCardSideLineWideImage"/>
    <dgm:cxn modelId="{57D517A8-5626-416A-B8A8-6BDF629E631D}" type="presParOf" srcId="{D499D7F3-89BF-4497-B550-15784DAEDA25}" destId="{6C4D9246-BED5-454D-BB54-6F4AAE10221E}" srcOrd="1" destOrd="0" presId="urn:microsoft.com/office/officeart/2026/layout/TextCardSideLineWideImage"/>
    <dgm:cxn modelId="{D444E6AC-1EBD-451C-A340-1B2CDE0F64FF}" type="presParOf" srcId="{D499D7F3-89BF-4497-B550-15784DAEDA25}" destId="{6C964226-1023-4257-92EB-F04D73BAD603}" srcOrd="2" destOrd="0" presId="urn:microsoft.com/office/officeart/2026/layout/TextCardSideLineWideImage"/>
    <dgm:cxn modelId="{E12D8E64-20C0-456A-971B-7639DB704502}" type="presParOf" srcId="{D499D7F3-89BF-4497-B550-15784DAEDA25}" destId="{D7715C03-A859-4863-AE95-003A50DB3031}" srcOrd="3" destOrd="0" presId="urn:microsoft.com/office/officeart/2026/layout/TextCardSideLineWideImag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15FD03-9432-42CE-B1A7-8230CB786620}" type="doc">
      <dgm:prSet loTypeId="urn:microsoft.com/office/officeart/2024/layout/VerticalAction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5B35C425-CDBD-4BD1-B4DB-FED04D1780AD}">
      <dgm:prSet custT="1"/>
      <dgm:spPr/>
      <dgm:t>
        <a:bodyPr/>
        <a:lstStyle/>
        <a:p>
          <a:pPr algn="ctr"/>
          <a:r>
            <a:rPr lang="es-E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EVENTOS SOBRENATURALES</a:t>
          </a:r>
          <a:endParaRPr lang="es-ES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5A59312-2BC9-40CE-8B94-F78BD15B3971}" type="parTrans" cxnId="{8D9231F8-0179-43F1-8A07-BE597F144012}">
      <dgm:prSet/>
      <dgm:spPr/>
      <dgm:t>
        <a:bodyPr/>
        <a:lstStyle/>
        <a:p>
          <a:endParaRPr lang="es-ES" sz="1800"/>
        </a:p>
      </dgm:t>
    </dgm:pt>
    <dgm:pt modelId="{1C292CCF-5813-4DFE-B2DA-A29C7DE1F8CC}" type="sibTrans" cxnId="{8D9231F8-0179-43F1-8A07-BE597F144012}">
      <dgm:prSet/>
      <dgm:spPr/>
      <dgm:t>
        <a:bodyPr/>
        <a:lstStyle/>
        <a:p>
          <a:endParaRPr lang="es-ES" sz="1800"/>
        </a:p>
      </dgm:t>
    </dgm:pt>
    <dgm:pt modelId="{2962FA94-248A-439F-ADCD-81436F9A0B3C}">
      <dgm:prSet custT="1"/>
      <dgm:spPr>
        <a:solidFill>
          <a:schemeClr val="lt1"/>
        </a:solidFill>
      </dgm:spPr>
      <dgm:t>
        <a:bodyPr/>
        <a:lstStyle/>
        <a:p>
          <a:r>
            <a:rPr lang="es-ES" sz="1800" b="1" dirty="0"/>
            <a:t>Durante sus visiones, Elena mostró varios eventos sobrenaturales como la falta de respiración, o una fuerza física superior a la normal (sosteniendo en lo alto por horas con una sola mano una Biblia familiar de gran peso).</a:t>
          </a:r>
          <a:endParaRPr lang="es-ES" sz="1800" dirty="0"/>
        </a:p>
      </dgm:t>
    </dgm:pt>
    <dgm:pt modelId="{12537236-1F77-4A56-9617-F4A1DB26D6ED}" type="parTrans" cxnId="{772F5193-5FD4-40DD-8E07-C6EF1342A599}">
      <dgm:prSet/>
      <dgm:spPr/>
      <dgm:t>
        <a:bodyPr/>
        <a:lstStyle/>
        <a:p>
          <a:endParaRPr lang="es-ES" sz="1800"/>
        </a:p>
      </dgm:t>
    </dgm:pt>
    <dgm:pt modelId="{C503582A-D16D-48E0-A171-01674C0577C8}" type="sibTrans" cxnId="{772F5193-5FD4-40DD-8E07-C6EF1342A599}">
      <dgm:prSet/>
      <dgm:spPr/>
      <dgm:t>
        <a:bodyPr/>
        <a:lstStyle/>
        <a:p>
          <a:endParaRPr lang="es-ES" sz="1800"/>
        </a:p>
      </dgm:t>
    </dgm:pt>
    <dgm:pt modelId="{0A642BC5-F47C-410C-8AA3-B1C93C387004}">
      <dgm:prSet custT="1"/>
      <dgm:spPr/>
      <dgm:t>
        <a:bodyPr/>
        <a:lstStyle/>
        <a:p>
          <a:pPr algn="ctr"/>
          <a:r>
            <a:rPr lang="es-E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ARMONÍA CON LA BIBLIA</a:t>
          </a:r>
          <a:endParaRPr lang="es-ES" sz="1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FF68D32-8E1F-4026-8E2D-E8A04FE6E7DC}" type="parTrans" cxnId="{B88F57A7-65C5-4105-A52E-0247723955D4}">
      <dgm:prSet/>
      <dgm:spPr/>
      <dgm:t>
        <a:bodyPr/>
        <a:lstStyle/>
        <a:p>
          <a:endParaRPr lang="es-ES" sz="1800"/>
        </a:p>
      </dgm:t>
    </dgm:pt>
    <dgm:pt modelId="{8EEF0B40-1D1F-4D53-AE58-F0C8AE3D992C}" type="sibTrans" cxnId="{B88F57A7-65C5-4105-A52E-0247723955D4}">
      <dgm:prSet/>
      <dgm:spPr/>
      <dgm:t>
        <a:bodyPr/>
        <a:lstStyle/>
        <a:p>
          <a:endParaRPr lang="es-ES" sz="1800"/>
        </a:p>
      </dgm:t>
    </dgm:pt>
    <dgm:pt modelId="{AAA22268-00F7-41FE-86FD-1018CF6A5CA4}">
      <dgm:prSet custT="1"/>
      <dgm:spPr/>
      <dgm:t>
        <a:bodyPr/>
        <a:lstStyle/>
        <a:p>
          <a:r>
            <a:rPr lang="es-ES" sz="1800" b="1" dirty="0"/>
            <a:t>No podemos encontrar en sus escritos nada que contradiga el mensaje Bíblico. Ella misma instó siempre al estudio de la Biblia, y pidió que sus escritos fuesen examinados a su luz.</a:t>
          </a:r>
          <a:endParaRPr lang="es-ES" sz="1800" dirty="0"/>
        </a:p>
      </dgm:t>
    </dgm:pt>
    <dgm:pt modelId="{8C44684D-39BF-4070-A8E9-9988F70C32F9}" type="parTrans" cxnId="{2298308B-8698-4CA2-AC27-3CF1ED3EAC2E}">
      <dgm:prSet/>
      <dgm:spPr/>
      <dgm:t>
        <a:bodyPr/>
        <a:lstStyle/>
        <a:p>
          <a:endParaRPr lang="es-ES" sz="1800"/>
        </a:p>
      </dgm:t>
    </dgm:pt>
    <dgm:pt modelId="{A60F1788-866C-4456-B364-9E6ED583D429}" type="sibTrans" cxnId="{2298308B-8698-4CA2-AC27-3CF1ED3EAC2E}">
      <dgm:prSet/>
      <dgm:spPr/>
      <dgm:t>
        <a:bodyPr/>
        <a:lstStyle/>
        <a:p>
          <a:endParaRPr lang="es-ES" sz="1800"/>
        </a:p>
      </dgm:t>
    </dgm:pt>
    <dgm:pt modelId="{88CE9A03-6D47-485C-937C-0E2035B97A09}">
      <dgm:prSet custT="1"/>
      <dgm:spPr/>
      <dgm:t>
        <a:bodyPr/>
        <a:lstStyle/>
        <a:p>
          <a:pPr algn="ctr"/>
          <a:r>
            <a:rPr lang="es-E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EXALTACIÓN DE CRISTO</a:t>
          </a:r>
          <a:endParaRPr lang="es-ES" sz="1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CEBD7EF-74B2-4CCA-A518-138A14710F04}" type="parTrans" cxnId="{0097F21B-63E9-4757-9AF9-2FD90262BB21}">
      <dgm:prSet/>
      <dgm:spPr/>
      <dgm:t>
        <a:bodyPr/>
        <a:lstStyle/>
        <a:p>
          <a:endParaRPr lang="es-ES" sz="1800"/>
        </a:p>
      </dgm:t>
    </dgm:pt>
    <dgm:pt modelId="{F52228B8-D915-4FD8-9B02-55A5E7A87CE0}" type="sibTrans" cxnId="{0097F21B-63E9-4757-9AF9-2FD90262BB21}">
      <dgm:prSet/>
      <dgm:spPr/>
      <dgm:t>
        <a:bodyPr/>
        <a:lstStyle/>
        <a:p>
          <a:endParaRPr lang="es-ES" sz="1800"/>
        </a:p>
      </dgm:t>
    </dgm:pt>
    <dgm:pt modelId="{0BF2D071-0C29-456F-BDA9-418E4636A18E}">
      <dgm:prSet custT="1"/>
      <dgm:spPr/>
      <dgm:t>
        <a:bodyPr/>
        <a:lstStyle/>
        <a:p>
          <a:r>
            <a:rPr lang="es-ES" sz="1800" b="1"/>
            <a:t>Su mensaje central fue desde el principio el mismo: Cristo y solo Cristo.</a:t>
          </a:r>
          <a:endParaRPr lang="es-ES" sz="1800"/>
        </a:p>
      </dgm:t>
    </dgm:pt>
    <dgm:pt modelId="{CE551898-4A57-4A96-AE00-40D3A48D46E5}" type="parTrans" cxnId="{5011A861-F7AC-490C-B9AB-790CFC318CD8}">
      <dgm:prSet/>
      <dgm:spPr/>
      <dgm:t>
        <a:bodyPr/>
        <a:lstStyle/>
        <a:p>
          <a:endParaRPr lang="es-ES" sz="1800"/>
        </a:p>
      </dgm:t>
    </dgm:pt>
    <dgm:pt modelId="{7754491F-3710-47FB-BE31-09D1391D0ADE}" type="sibTrans" cxnId="{5011A861-F7AC-490C-B9AB-790CFC318CD8}">
      <dgm:prSet/>
      <dgm:spPr/>
      <dgm:t>
        <a:bodyPr/>
        <a:lstStyle/>
        <a:p>
          <a:endParaRPr lang="es-ES" sz="1800"/>
        </a:p>
      </dgm:t>
    </dgm:pt>
    <dgm:pt modelId="{1BC66E2C-10EC-4308-BE10-7DFFF8ED81E3}">
      <dgm:prSet custT="1"/>
      <dgm:spPr/>
      <dgm:t>
        <a:bodyPr/>
        <a:lstStyle/>
        <a:p>
          <a:pPr algn="ctr"/>
          <a:r>
            <a:rPr lang="es-E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FRUTOS POSITIVOS</a:t>
          </a:r>
          <a:endParaRPr lang="es-ES" sz="1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E6BC68E-1D49-4458-8C88-BAC18520AA68}" type="parTrans" cxnId="{6C0B0EAD-11D9-46B6-9834-679438DFD0F2}">
      <dgm:prSet/>
      <dgm:spPr/>
      <dgm:t>
        <a:bodyPr/>
        <a:lstStyle/>
        <a:p>
          <a:endParaRPr lang="es-ES" sz="1800"/>
        </a:p>
      </dgm:t>
    </dgm:pt>
    <dgm:pt modelId="{036962A4-CBE5-4209-A096-C1B41C009970}" type="sibTrans" cxnId="{6C0B0EAD-11D9-46B6-9834-679438DFD0F2}">
      <dgm:prSet/>
      <dgm:spPr/>
      <dgm:t>
        <a:bodyPr/>
        <a:lstStyle/>
        <a:p>
          <a:endParaRPr lang="es-ES" sz="1800"/>
        </a:p>
      </dgm:t>
    </dgm:pt>
    <dgm:pt modelId="{0512DA7F-2C0D-477B-AE83-7B0243CA4EDF}">
      <dgm:prSet custT="1"/>
      <dgm:spPr/>
      <dgm:t>
        <a:bodyPr/>
        <a:lstStyle/>
        <a:p>
          <a:r>
            <a:rPr lang="es-ES" sz="1800" b="1"/>
            <a:t>Tanto los que se relacionaron personalmente con ella como aquellos que hemos leído sus escritos podemos ratificar que su influencia ha sido positiva para nuestra experiencia cristiana.</a:t>
          </a:r>
          <a:endParaRPr lang="es-ES" sz="1800"/>
        </a:p>
      </dgm:t>
    </dgm:pt>
    <dgm:pt modelId="{C3F184D3-0677-4D13-895E-C1BE53104EC8}" type="parTrans" cxnId="{7931586D-8A7E-4369-9E24-F488F654A00C}">
      <dgm:prSet/>
      <dgm:spPr/>
      <dgm:t>
        <a:bodyPr/>
        <a:lstStyle/>
        <a:p>
          <a:endParaRPr lang="es-ES" sz="1800"/>
        </a:p>
      </dgm:t>
    </dgm:pt>
    <dgm:pt modelId="{949B4622-7BB2-48F1-A645-3EE9847B048F}" type="sibTrans" cxnId="{7931586D-8A7E-4369-9E24-F488F654A00C}">
      <dgm:prSet/>
      <dgm:spPr/>
      <dgm:t>
        <a:bodyPr/>
        <a:lstStyle/>
        <a:p>
          <a:endParaRPr lang="es-ES" sz="1800"/>
        </a:p>
      </dgm:t>
    </dgm:pt>
    <dgm:pt modelId="{1ACCE23C-1F70-42BB-BC92-F5F40BFCF12C}">
      <dgm:prSet custT="1"/>
      <dgm:spPr/>
      <dgm:t>
        <a:bodyPr/>
        <a:lstStyle/>
        <a:p>
          <a:pPr algn="ctr"/>
          <a:r>
            <a:rPr lang="es-E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PROFECÍAS CUMPLIDAS</a:t>
          </a:r>
          <a:endParaRPr lang="es-ES" sz="1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0E2D0E7-0C6F-4D17-AB24-2254D9AD4D4D}" type="parTrans" cxnId="{AA9CE1D6-5AA1-4259-A153-ADC052A70380}">
      <dgm:prSet/>
      <dgm:spPr/>
      <dgm:t>
        <a:bodyPr/>
        <a:lstStyle/>
        <a:p>
          <a:endParaRPr lang="es-ES" sz="1800"/>
        </a:p>
      </dgm:t>
    </dgm:pt>
    <dgm:pt modelId="{E66D15E5-5724-4436-8E8E-D1BCBA55E025}" type="sibTrans" cxnId="{AA9CE1D6-5AA1-4259-A153-ADC052A70380}">
      <dgm:prSet/>
      <dgm:spPr/>
      <dgm:t>
        <a:bodyPr/>
        <a:lstStyle/>
        <a:p>
          <a:endParaRPr lang="es-ES" sz="1800"/>
        </a:p>
      </dgm:t>
    </dgm:pt>
    <dgm:pt modelId="{50C9242B-53D3-4775-9BF7-64A05BEBD9C8}">
      <dgm:prSet custT="1"/>
      <dgm:spPr/>
      <dgm:t>
        <a:bodyPr/>
        <a:lstStyle/>
        <a:p>
          <a:r>
            <a:rPr lang="es-ES" sz="1800" b="1"/>
            <a:t>Por ejemplo, lo prolongado de la guerra civil norteamericana (anunciado en 1861); o el incendio que arrasó las instalaciones de la Review &amp; Herald (anunciado en 1901 y cumplido en 1902).</a:t>
          </a:r>
          <a:endParaRPr lang="es-ES" sz="1800"/>
        </a:p>
      </dgm:t>
    </dgm:pt>
    <dgm:pt modelId="{647CEF65-AD19-46AB-823C-16E705DBBEF7}" type="parTrans" cxnId="{109E17E0-C1E7-40BF-993B-F10313B1DA40}">
      <dgm:prSet/>
      <dgm:spPr/>
      <dgm:t>
        <a:bodyPr/>
        <a:lstStyle/>
        <a:p>
          <a:endParaRPr lang="es-ES" sz="1800"/>
        </a:p>
      </dgm:t>
    </dgm:pt>
    <dgm:pt modelId="{3BAF01E3-94D2-4764-B905-7944565B6589}" type="sibTrans" cxnId="{109E17E0-C1E7-40BF-993B-F10313B1DA40}">
      <dgm:prSet/>
      <dgm:spPr/>
      <dgm:t>
        <a:bodyPr/>
        <a:lstStyle/>
        <a:p>
          <a:endParaRPr lang="es-ES" sz="1800"/>
        </a:p>
      </dgm:t>
    </dgm:pt>
    <dgm:pt modelId="{740C2708-7C53-4E86-BE90-9BF992B2F052}" type="pres">
      <dgm:prSet presAssocID="{4F15FD03-9432-42CE-B1A7-8230CB786620}" presName="Name0" presStyleCnt="0">
        <dgm:presLayoutVars>
          <dgm:dir/>
          <dgm:animLvl val="lvl"/>
          <dgm:resizeHandles val="exact"/>
        </dgm:presLayoutVars>
      </dgm:prSet>
      <dgm:spPr/>
    </dgm:pt>
    <dgm:pt modelId="{FFC6E1AD-AFEC-4D1F-9748-6C43D7C54EB7}" type="pres">
      <dgm:prSet presAssocID="{5B35C425-CDBD-4BD1-B4DB-FED04D1780AD}" presName="linNode" presStyleCnt="0"/>
      <dgm:spPr/>
    </dgm:pt>
    <dgm:pt modelId="{36DC52E5-D42F-460F-B727-5EDB0665E0AF}" type="pres">
      <dgm:prSet presAssocID="{5B35C425-CDBD-4BD1-B4DB-FED04D1780AD}" presName="bgOutline" presStyleLbl="fgAcc1" presStyleIdx="0" presStyleCnt="5"/>
      <dgm:spPr/>
    </dgm:pt>
    <dgm:pt modelId="{E0081845-C126-45FE-ABCA-3CC5F78B7290}" type="pres">
      <dgm:prSet presAssocID="{5B35C425-CDBD-4BD1-B4DB-FED04D1780AD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DCD91481-96F9-44AF-AD66-70EF8628E7A8}" type="pres">
      <dgm:prSet presAssocID="{5B35C425-CDBD-4BD1-B4DB-FED04D1780AD}" presName="descendantText" presStyleLbl="revTx" presStyleIdx="0" presStyleCnt="0">
        <dgm:presLayoutVars>
          <dgm:bulletEnabled/>
        </dgm:presLayoutVars>
      </dgm:prSet>
      <dgm:spPr/>
    </dgm:pt>
    <dgm:pt modelId="{AC1A8ED2-7681-4F6D-BFAE-E91CF1A6C9BE}" type="pres">
      <dgm:prSet presAssocID="{1C292CCF-5813-4DFE-B2DA-A29C7DE1F8CC}" presName="sp" presStyleCnt="0"/>
      <dgm:spPr/>
    </dgm:pt>
    <dgm:pt modelId="{B1334A54-4F89-4C4B-9C14-6892AC9EBE67}" type="pres">
      <dgm:prSet presAssocID="{0A642BC5-F47C-410C-8AA3-B1C93C387004}" presName="linNode" presStyleCnt="0"/>
      <dgm:spPr/>
    </dgm:pt>
    <dgm:pt modelId="{741FCCD3-FAB9-4F37-9F2C-319A7D1F80BC}" type="pres">
      <dgm:prSet presAssocID="{0A642BC5-F47C-410C-8AA3-B1C93C387004}" presName="bgOutline" presStyleLbl="fgAcc1" presStyleIdx="1" presStyleCnt="5"/>
      <dgm:spPr/>
    </dgm:pt>
    <dgm:pt modelId="{FA50456F-1CEC-4385-B8B3-BF65375CAA21}" type="pres">
      <dgm:prSet presAssocID="{0A642BC5-F47C-410C-8AA3-B1C93C387004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06107EAC-CD44-4895-AF70-452B8B18BAE1}" type="pres">
      <dgm:prSet presAssocID="{0A642BC5-F47C-410C-8AA3-B1C93C387004}" presName="descendantText" presStyleLbl="revTx" presStyleIdx="0" presStyleCnt="0">
        <dgm:presLayoutVars>
          <dgm:bulletEnabled/>
        </dgm:presLayoutVars>
      </dgm:prSet>
      <dgm:spPr/>
    </dgm:pt>
    <dgm:pt modelId="{EA554979-6DF9-4402-9CA8-F33618DE6206}" type="pres">
      <dgm:prSet presAssocID="{8EEF0B40-1D1F-4D53-AE58-F0C8AE3D992C}" presName="sp" presStyleCnt="0"/>
      <dgm:spPr/>
    </dgm:pt>
    <dgm:pt modelId="{029F0C4D-777E-4D39-A5CE-C7A7FF9C1AB7}" type="pres">
      <dgm:prSet presAssocID="{88CE9A03-6D47-485C-937C-0E2035B97A09}" presName="linNode" presStyleCnt="0"/>
      <dgm:spPr/>
    </dgm:pt>
    <dgm:pt modelId="{0A842F2B-9651-48B6-BE17-A63563B9253F}" type="pres">
      <dgm:prSet presAssocID="{88CE9A03-6D47-485C-937C-0E2035B97A09}" presName="bgOutline" presStyleLbl="fgAcc1" presStyleIdx="2" presStyleCnt="5"/>
      <dgm:spPr/>
    </dgm:pt>
    <dgm:pt modelId="{E2F541C2-412D-4FDD-9BBC-2C011FAE47A7}" type="pres">
      <dgm:prSet presAssocID="{88CE9A03-6D47-485C-937C-0E2035B97A09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31177363-E521-4CAA-83F8-18CC0F384609}" type="pres">
      <dgm:prSet presAssocID="{88CE9A03-6D47-485C-937C-0E2035B97A09}" presName="descendantText" presStyleLbl="revTx" presStyleIdx="0" presStyleCnt="0">
        <dgm:presLayoutVars>
          <dgm:bulletEnabled/>
        </dgm:presLayoutVars>
      </dgm:prSet>
      <dgm:spPr/>
    </dgm:pt>
    <dgm:pt modelId="{121FF37E-EC4E-4A73-9A40-F1BAD1E006CC}" type="pres">
      <dgm:prSet presAssocID="{F52228B8-D915-4FD8-9B02-55A5E7A87CE0}" presName="sp" presStyleCnt="0"/>
      <dgm:spPr/>
    </dgm:pt>
    <dgm:pt modelId="{D7F3E1B4-D6FE-4651-9503-1571A89DB4A9}" type="pres">
      <dgm:prSet presAssocID="{1BC66E2C-10EC-4308-BE10-7DFFF8ED81E3}" presName="linNode" presStyleCnt="0"/>
      <dgm:spPr/>
    </dgm:pt>
    <dgm:pt modelId="{B3AAA42C-402B-43A5-8935-CF07C6E1EE0F}" type="pres">
      <dgm:prSet presAssocID="{1BC66E2C-10EC-4308-BE10-7DFFF8ED81E3}" presName="bgOutline" presStyleLbl="fgAcc1" presStyleIdx="3" presStyleCnt="5"/>
      <dgm:spPr/>
    </dgm:pt>
    <dgm:pt modelId="{3F39AEA7-76EE-43F6-9BB0-CC8C6852B429}" type="pres">
      <dgm:prSet presAssocID="{1BC66E2C-10EC-4308-BE10-7DFFF8ED81E3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03E72713-B63A-4A9D-A5AD-7420E310891F}" type="pres">
      <dgm:prSet presAssocID="{1BC66E2C-10EC-4308-BE10-7DFFF8ED81E3}" presName="descendantText" presStyleLbl="revTx" presStyleIdx="0" presStyleCnt="0">
        <dgm:presLayoutVars>
          <dgm:bulletEnabled/>
        </dgm:presLayoutVars>
      </dgm:prSet>
      <dgm:spPr/>
    </dgm:pt>
    <dgm:pt modelId="{14F4625E-3D4E-4AAE-8C91-EB528AC4B1FB}" type="pres">
      <dgm:prSet presAssocID="{036962A4-CBE5-4209-A096-C1B41C009970}" presName="sp" presStyleCnt="0"/>
      <dgm:spPr/>
    </dgm:pt>
    <dgm:pt modelId="{C6479A84-D12A-4644-AC02-BD44591C15AA}" type="pres">
      <dgm:prSet presAssocID="{1ACCE23C-1F70-42BB-BC92-F5F40BFCF12C}" presName="linNode" presStyleCnt="0"/>
      <dgm:spPr/>
    </dgm:pt>
    <dgm:pt modelId="{C7CBED7F-26B9-4642-9C44-7F72F9BFAC1C}" type="pres">
      <dgm:prSet presAssocID="{1ACCE23C-1F70-42BB-BC92-F5F40BFCF12C}" presName="bgOutline" presStyleLbl="fgAcc1" presStyleIdx="4" presStyleCnt="5"/>
      <dgm:spPr/>
    </dgm:pt>
    <dgm:pt modelId="{F8A29851-EB98-42DD-930F-B52197795E60}" type="pres">
      <dgm:prSet presAssocID="{1ACCE23C-1F70-42BB-BC92-F5F40BFCF12C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F7E451DC-9E22-4BC3-9381-CBFC3E3C4385}" type="pres">
      <dgm:prSet presAssocID="{1ACCE23C-1F70-42BB-BC92-F5F40BFCF12C}" presName="descendantText" presStyleLbl="revTx" presStyleIdx="0" presStyleCnt="0">
        <dgm:presLayoutVars>
          <dgm:bulletEnabled/>
        </dgm:presLayoutVars>
      </dgm:prSet>
      <dgm:spPr/>
    </dgm:pt>
  </dgm:ptLst>
  <dgm:cxnLst>
    <dgm:cxn modelId="{18880200-6A7D-474E-9EA9-BF575A688152}" type="presOf" srcId="{5B35C425-CDBD-4BD1-B4DB-FED04D1780AD}" destId="{36DC52E5-D42F-460F-B727-5EDB0665E0AF}" srcOrd="0" destOrd="0" presId="urn:microsoft.com/office/officeart/2024/layout/VerticalActionList"/>
    <dgm:cxn modelId="{4A933607-D8D0-4E34-BA25-8535BDB3A9BA}" type="presOf" srcId="{AAA22268-00F7-41FE-86FD-1018CF6A5CA4}" destId="{06107EAC-CD44-4895-AF70-452B8B18BAE1}" srcOrd="0" destOrd="0" presId="urn:microsoft.com/office/officeart/2024/layout/VerticalActionList"/>
    <dgm:cxn modelId="{40F74409-86D8-4BF7-A44C-4FF0457D01B4}" type="presOf" srcId="{1BC66E2C-10EC-4308-BE10-7DFFF8ED81E3}" destId="{3F39AEA7-76EE-43F6-9BB0-CC8C6852B429}" srcOrd="1" destOrd="0" presId="urn:microsoft.com/office/officeart/2024/layout/VerticalActionList"/>
    <dgm:cxn modelId="{0097F21B-63E9-4757-9AF9-2FD90262BB21}" srcId="{4F15FD03-9432-42CE-B1A7-8230CB786620}" destId="{88CE9A03-6D47-485C-937C-0E2035B97A09}" srcOrd="2" destOrd="0" parTransId="{3CEBD7EF-74B2-4CCA-A518-138A14710F04}" sibTransId="{F52228B8-D915-4FD8-9B02-55A5E7A87CE0}"/>
    <dgm:cxn modelId="{8F30503D-3599-49C1-99F8-949FBA12CDC1}" type="presOf" srcId="{0512DA7F-2C0D-477B-AE83-7B0243CA4EDF}" destId="{03E72713-B63A-4A9D-A5AD-7420E310891F}" srcOrd="0" destOrd="0" presId="urn:microsoft.com/office/officeart/2024/layout/VerticalActionList"/>
    <dgm:cxn modelId="{57037B5C-E6F5-44EF-84C8-5748D82A31EA}" type="presOf" srcId="{4F15FD03-9432-42CE-B1A7-8230CB786620}" destId="{740C2708-7C53-4E86-BE90-9BF992B2F052}" srcOrd="0" destOrd="0" presId="urn:microsoft.com/office/officeart/2024/layout/VerticalActionList"/>
    <dgm:cxn modelId="{5011A861-F7AC-490C-B9AB-790CFC318CD8}" srcId="{88CE9A03-6D47-485C-937C-0E2035B97A09}" destId="{0BF2D071-0C29-456F-BDA9-418E4636A18E}" srcOrd="0" destOrd="0" parTransId="{CE551898-4A57-4A96-AE00-40D3A48D46E5}" sibTransId="{7754491F-3710-47FB-BE31-09D1391D0ADE}"/>
    <dgm:cxn modelId="{6E3F6E62-16D1-45F3-9198-C1840FBE4D49}" type="presOf" srcId="{1ACCE23C-1F70-42BB-BC92-F5F40BFCF12C}" destId="{C7CBED7F-26B9-4642-9C44-7F72F9BFAC1C}" srcOrd="0" destOrd="0" presId="urn:microsoft.com/office/officeart/2024/layout/VerticalActionList"/>
    <dgm:cxn modelId="{E738ED45-5C89-4B61-B4AA-3C3A33928A8D}" type="presOf" srcId="{0A642BC5-F47C-410C-8AA3-B1C93C387004}" destId="{FA50456F-1CEC-4385-B8B3-BF65375CAA21}" srcOrd="1" destOrd="0" presId="urn:microsoft.com/office/officeart/2024/layout/VerticalActionList"/>
    <dgm:cxn modelId="{7931586D-8A7E-4369-9E24-F488F654A00C}" srcId="{1BC66E2C-10EC-4308-BE10-7DFFF8ED81E3}" destId="{0512DA7F-2C0D-477B-AE83-7B0243CA4EDF}" srcOrd="0" destOrd="0" parTransId="{C3F184D3-0677-4D13-895E-C1BE53104EC8}" sibTransId="{949B4622-7BB2-48F1-A645-3EE9847B048F}"/>
    <dgm:cxn modelId="{C8A9E273-0E07-4768-B7AC-F9787135A2AA}" type="presOf" srcId="{1BC66E2C-10EC-4308-BE10-7DFFF8ED81E3}" destId="{B3AAA42C-402B-43A5-8935-CF07C6E1EE0F}" srcOrd="0" destOrd="0" presId="urn:microsoft.com/office/officeart/2024/layout/VerticalActionList"/>
    <dgm:cxn modelId="{1F3FBB75-A84E-4C6D-8DE5-D62F2A29D89D}" type="presOf" srcId="{88CE9A03-6D47-485C-937C-0E2035B97A09}" destId="{0A842F2B-9651-48B6-BE17-A63563B9253F}" srcOrd="0" destOrd="0" presId="urn:microsoft.com/office/officeart/2024/layout/VerticalActionList"/>
    <dgm:cxn modelId="{3054A258-BF74-4A4B-8AA6-7572623CEC4D}" type="presOf" srcId="{5B35C425-CDBD-4BD1-B4DB-FED04D1780AD}" destId="{E0081845-C126-45FE-ABCA-3CC5F78B7290}" srcOrd="1" destOrd="0" presId="urn:microsoft.com/office/officeart/2024/layout/VerticalActionList"/>
    <dgm:cxn modelId="{A6D89D80-21A6-4BA4-971F-9646CD4209AF}" type="presOf" srcId="{50C9242B-53D3-4775-9BF7-64A05BEBD9C8}" destId="{F7E451DC-9E22-4BC3-9381-CBFC3E3C4385}" srcOrd="0" destOrd="0" presId="urn:microsoft.com/office/officeart/2024/layout/VerticalActionList"/>
    <dgm:cxn modelId="{ED5D4988-5831-478E-AFAE-39B414A8029A}" type="presOf" srcId="{88CE9A03-6D47-485C-937C-0E2035B97A09}" destId="{E2F541C2-412D-4FDD-9BBC-2C011FAE47A7}" srcOrd="1" destOrd="0" presId="urn:microsoft.com/office/officeart/2024/layout/VerticalActionList"/>
    <dgm:cxn modelId="{2298308B-8698-4CA2-AC27-3CF1ED3EAC2E}" srcId="{0A642BC5-F47C-410C-8AA3-B1C93C387004}" destId="{AAA22268-00F7-41FE-86FD-1018CF6A5CA4}" srcOrd="0" destOrd="0" parTransId="{8C44684D-39BF-4070-A8E9-9988F70C32F9}" sibTransId="{A60F1788-866C-4456-B364-9E6ED583D429}"/>
    <dgm:cxn modelId="{772F5193-5FD4-40DD-8E07-C6EF1342A599}" srcId="{5B35C425-CDBD-4BD1-B4DB-FED04D1780AD}" destId="{2962FA94-248A-439F-ADCD-81436F9A0B3C}" srcOrd="0" destOrd="0" parTransId="{12537236-1F77-4A56-9617-F4A1DB26D6ED}" sibTransId="{C503582A-D16D-48E0-A171-01674C0577C8}"/>
    <dgm:cxn modelId="{13CFF698-3C2D-4A90-A0CB-6BE74124A441}" type="presOf" srcId="{2962FA94-248A-439F-ADCD-81436F9A0B3C}" destId="{DCD91481-96F9-44AF-AD66-70EF8628E7A8}" srcOrd="0" destOrd="0" presId="urn:microsoft.com/office/officeart/2024/layout/VerticalActionList"/>
    <dgm:cxn modelId="{B88F57A7-65C5-4105-A52E-0247723955D4}" srcId="{4F15FD03-9432-42CE-B1A7-8230CB786620}" destId="{0A642BC5-F47C-410C-8AA3-B1C93C387004}" srcOrd="1" destOrd="0" parTransId="{0FF68D32-8E1F-4026-8E2D-E8A04FE6E7DC}" sibTransId="{8EEF0B40-1D1F-4D53-AE58-F0C8AE3D992C}"/>
    <dgm:cxn modelId="{6C0B0EAD-11D9-46B6-9834-679438DFD0F2}" srcId="{4F15FD03-9432-42CE-B1A7-8230CB786620}" destId="{1BC66E2C-10EC-4308-BE10-7DFFF8ED81E3}" srcOrd="3" destOrd="0" parTransId="{FE6BC68E-1D49-4458-8C88-BAC18520AA68}" sibTransId="{036962A4-CBE5-4209-A096-C1B41C009970}"/>
    <dgm:cxn modelId="{426D40B0-FF1A-432F-9F37-B9F879B8B663}" type="presOf" srcId="{0BF2D071-0C29-456F-BDA9-418E4636A18E}" destId="{31177363-E521-4CAA-83F8-18CC0F384609}" srcOrd="0" destOrd="0" presId="urn:microsoft.com/office/officeart/2024/layout/VerticalActionList"/>
    <dgm:cxn modelId="{D0D87AC1-0E5E-4B12-81BD-738D16AE0E90}" type="presOf" srcId="{1ACCE23C-1F70-42BB-BC92-F5F40BFCF12C}" destId="{F8A29851-EB98-42DD-930F-B52197795E60}" srcOrd="1" destOrd="0" presId="urn:microsoft.com/office/officeart/2024/layout/VerticalActionList"/>
    <dgm:cxn modelId="{AA9CE1D6-5AA1-4259-A153-ADC052A70380}" srcId="{4F15FD03-9432-42CE-B1A7-8230CB786620}" destId="{1ACCE23C-1F70-42BB-BC92-F5F40BFCF12C}" srcOrd="4" destOrd="0" parTransId="{C0E2D0E7-0C6F-4D17-AB24-2254D9AD4D4D}" sibTransId="{E66D15E5-5724-4436-8E8E-D1BCBA55E025}"/>
    <dgm:cxn modelId="{109E17E0-C1E7-40BF-993B-F10313B1DA40}" srcId="{1ACCE23C-1F70-42BB-BC92-F5F40BFCF12C}" destId="{50C9242B-53D3-4775-9BF7-64A05BEBD9C8}" srcOrd="0" destOrd="0" parTransId="{647CEF65-AD19-46AB-823C-16E705DBBEF7}" sibTransId="{3BAF01E3-94D2-4764-B905-7944565B6589}"/>
    <dgm:cxn modelId="{8D9231F8-0179-43F1-8A07-BE597F144012}" srcId="{4F15FD03-9432-42CE-B1A7-8230CB786620}" destId="{5B35C425-CDBD-4BD1-B4DB-FED04D1780AD}" srcOrd="0" destOrd="0" parTransId="{B5A59312-2BC9-40CE-8B94-F78BD15B3971}" sibTransId="{1C292CCF-5813-4DFE-B2DA-A29C7DE1F8CC}"/>
    <dgm:cxn modelId="{F76AD5FB-2FCF-4E03-900F-D7E92DB483D0}" type="presOf" srcId="{0A642BC5-F47C-410C-8AA3-B1C93C387004}" destId="{741FCCD3-FAB9-4F37-9F2C-319A7D1F80BC}" srcOrd="0" destOrd="0" presId="urn:microsoft.com/office/officeart/2024/layout/VerticalActionList"/>
    <dgm:cxn modelId="{280350EA-2970-4279-A2BC-32333544BC36}" type="presParOf" srcId="{740C2708-7C53-4E86-BE90-9BF992B2F052}" destId="{FFC6E1AD-AFEC-4D1F-9748-6C43D7C54EB7}" srcOrd="0" destOrd="0" presId="urn:microsoft.com/office/officeart/2024/layout/VerticalActionList"/>
    <dgm:cxn modelId="{E7C93D8C-3D55-4A05-AB28-6AD7A5BBCCA3}" type="presParOf" srcId="{FFC6E1AD-AFEC-4D1F-9748-6C43D7C54EB7}" destId="{36DC52E5-D42F-460F-B727-5EDB0665E0AF}" srcOrd="0" destOrd="0" presId="urn:microsoft.com/office/officeart/2024/layout/VerticalActionList"/>
    <dgm:cxn modelId="{5193C349-B337-4549-9FA8-23DB7CDAEFE8}" type="presParOf" srcId="{FFC6E1AD-AFEC-4D1F-9748-6C43D7C54EB7}" destId="{E0081845-C126-45FE-ABCA-3CC5F78B7290}" srcOrd="1" destOrd="0" presId="urn:microsoft.com/office/officeart/2024/layout/VerticalActionList"/>
    <dgm:cxn modelId="{FAD60B17-9721-4A8D-9E7B-751DB17D2388}" type="presParOf" srcId="{FFC6E1AD-AFEC-4D1F-9748-6C43D7C54EB7}" destId="{DCD91481-96F9-44AF-AD66-70EF8628E7A8}" srcOrd="2" destOrd="0" presId="urn:microsoft.com/office/officeart/2024/layout/VerticalActionList"/>
    <dgm:cxn modelId="{7454D3E3-4B19-4637-9DC9-7B13F287BC4A}" type="presParOf" srcId="{740C2708-7C53-4E86-BE90-9BF992B2F052}" destId="{AC1A8ED2-7681-4F6D-BFAE-E91CF1A6C9BE}" srcOrd="1" destOrd="0" presId="urn:microsoft.com/office/officeart/2024/layout/VerticalActionList"/>
    <dgm:cxn modelId="{AD980D5D-748E-4C9A-9253-03C426DA9784}" type="presParOf" srcId="{740C2708-7C53-4E86-BE90-9BF992B2F052}" destId="{B1334A54-4F89-4C4B-9C14-6892AC9EBE67}" srcOrd="2" destOrd="0" presId="urn:microsoft.com/office/officeart/2024/layout/VerticalActionList"/>
    <dgm:cxn modelId="{5AC1EBBF-A6D4-4DAF-9B1C-17D643571059}" type="presParOf" srcId="{B1334A54-4F89-4C4B-9C14-6892AC9EBE67}" destId="{741FCCD3-FAB9-4F37-9F2C-319A7D1F80BC}" srcOrd="0" destOrd="0" presId="urn:microsoft.com/office/officeart/2024/layout/VerticalActionList"/>
    <dgm:cxn modelId="{4517683F-3B0F-474A-8162-CA6DB2639E52}" type="presParOf" srcId="{B1334A54-4F89-4C4B-9C14-6892AC9EBE67}" destId="{FA50456F-1CEC-4385-B8B3-BF65375CAA21}" srcOrd="1" destOrd="0" presId="urn:microsoft.com/office/officeart/2024/layout/VerticalActionList"/>
    <dgm:cxn modelId="{E34F2815-8DEA-4EF5-BDFF-394441776C54}" type="presParOf" srcId="{B1334A54-4F89-4C4B-9C14-6892AC9EBE67}" destId="{06107EAC-CD44-4895-AF70-452B8B18BAE1}" srcOrd="2" destOrd="0" presId="urn:microsoft.com/office/officeart/2024/layout/VerticalActionList"/>
    <dgm:cxn modelId="{3072EE0D-591F-4258-AF91-39B88B6461EE}" type="presParOf" srcId="{740C2708-7C53-4E86-BE90-9BF992B2F052}" destId="{EA554979-6DF9-4402-9CA8-F33618DE6206}" srcOrd="3" destOrd="0" presId="urn:microsoft.com/office/officeart/2024/layout/VerticalActionList"/>
    <dgm:cxn modelId="{94F14C9A-4B36-4166-A516-60F322834DE6}" type="presParOf" srcId="{740C2708-7C53-4E86-BE90-9BF992B2F052}" destId="{029F0C4D-777E-4D39-A5CE-C7A7FF9C1AB7}" srcOrd="4" destOrd="0" presId="urn:microsoft.com/office/officeart/2024/layout/VerticalActionList"/>
    <dgm:cxn modelId="{E04BBD6C-FE43-4D7A-86EC-3F249CDB3521}" type="presParOf" srcId="{029F0C4D-777E-4D39-A5CE-C7A7FF9C1AB7}" destId="{0A842F2B-9651-48B6-BE17-A63563B9253F}" srcOrd="0" destOrd="0" presId="urn:microsoft.com/office/officeart/2024/layout/VerticalActionList"/>
    <dgm:cxn modelId="{F753C31F-6C61-42A8-B791-58DC3EF9ED83}" type="presParOf" srcId="{029F0C4D-777E-4D39-A5CE-C7A7FF9C1AB7}" destId="{E2F541C2-412D-4FDD-9BBC-2C011FAE47A7}" srcOrd="1" destOrd="0" presId="urn:microsoft.com/office/officeart/2024/layout/VerticalActionList"/>
    <dgm:cxn modelId="{2F8C14A8-0420-4CB4-A7EC-5D5E65270CB9}" type="presParOf" srcId="{029F0C4D-777E-4D39-A5CE-C7A7FF9C1AB7}" destId="{31177363-E521-4CAA-83F8-18CC0F384609}" srcOrd="2" destOrd="0" presId="urn:microsoft.com/office/officeart/2024/layout/VerticalActionList"/>
    <dgm:cxn modelId="{9B2C9C34-12F9-48C3-B305-24047CDCE807}" type="presParOf" srcId="{740C2708-7C53-4E86-BE90-9BF992B2F052}" destId="{121FF37E-EC4E-4A73-9A40-F1BAD1E006CC}" srcOrd="5" destOrd="0" presId="urn:microsoft.com/office/officeart/2024/layout/VerticalActionList"/>
    <dgm:cxn modelId="{CBC74FF9-66CE-47B5-9D31-EC911A621ADB}" type="presParOf" srcId="{740C2708-7C53-4E86-BE90-9BF992B2F052}" destId="{D7F3E1B4-D6FE-4651-9503-1571A89DB4A9}" srcOrd="6" destOrd="0" presId="urn:microsoft.com/office/officeart/2024/layout/VerticalActionList"/>
    <dgm:cxn modelId="{34595361-646F-46B7-AF7A-D32B03D4AE8B}" type="presParOf" srcId="{D7F3E1B4-D6FE-4651-9503-1571A89DB4A9}" destId="{B3AAA42C-402B-43A5-8935-CF07C6E1EE0F}" srcOrd="0" destOrd="0" presId="urn:microsoft.com/office/officeart/2024/layout/VerticalActionList"/>
    <dgm:cxn modelId="{A2905C23-327D-466C-AF77-0CD8A574107D}" type="presParOf" srcId="{D7F3E1B4-D6FE-4651-9503-1571A89DB4A9}" destId="{3F39AEA7-76EE-43F6-9BB0-CC8C6852B429}" srcOrd="1" destOrd="0" presId="urn:microsoft.com/office/officeart/2024/layout/VerticalActionList"/>
    <dgm:cxn modelId="{95B0A89D-9CF1-44EE-B471-974FC0886FA8}" type="presParOf" srcId="{D7F3E1B4-D6FE-4651-9503-1571A89DB4A9}" destId="{03E72713-B63A-4A9D-A5AD-7420E310891F}" srcOrd="2" destOrd="0" presId="urn:microsoft.com/office/officeart/2024/layout/VerticalActionList"/>
    <dgm:cxn modelId="{D941A468-F73F-4086-908E-86710A42125B}" type="presParOf" srcId="{740C2708-7C53-4E86-BE90-9BF992B2F052}" destId="{14F4625E-3D4E-4AAE-8C91-EB528AC4B1FB}" srcOrd="7" destOrd="0" presId="urn:microsoft.com/office/officeart/2024/layout/VerticalActionList"/>
    <dgm:cxn modelId="{16AAE6DA-64CF-4E44-992D-3E26A30A1264}" type="presParOf" srcId="{740C2708-7C53-4E86-BE90-9BF992B2F052}" destId="{C6479A84-D12A-4644-AC02-BD44591C15AA}" srcOrd="8" destOrd="0" presId="urn:microsoft.com/office/officeart/2024/layout/VerticalActionList"/>
    <dgm:cxn modelId="{0576C171-8EB5-4D8B-B2E4-F585E21C38C7}" type="presParOf" srcId="{C6479A84-D12A-4644-AC02-BD44591C15AA}" destId="{C7CBED7F-26B9-4642-9C44-7F72F9BFAC1C}" srcOrd="0" destOrd="0" presId="urn:microsoft.com/office/officeart/2024/layout/VerticalActionList"/>
    <dgm:cxn modelId="{D48FE05D-A634-497D-8C88-3AF63D96D125}" type="presParOf" srcId="{C6479A84-D12A-4644-AC02-BD44591C15AA}" destId="{F8A29851-EB98-42DD-930F-B52197795E60}" srcOrd="1" destOrd="0" presId="urn:microsoft.com/office/officeart/2024/layout/VerticalActionList"/>
    <dgm:cxn modelId="{11065E11-F31C-4604-A749-FB65A92182B2}" type="presParOf" srcId="{C6479A84-D12A-4644-AC02-BD44591C15AA}" destId="{F7E451DC-9E22-4BC3-9381-CBFC3E3C4385}" srcOrd="2" destOrd="0" presId="urn:microsoft.com/office/officeart/2024/layout/Vertical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0E1BC9-0959-46B1-9A6F-7A1DECC1C48C}">
      <dsp:nvSpPr>
        <dsp:cNvPr id="0" name=""/>
        <dsp:cNvSpPr/>
      </dsp:nvSpPr>
      <dsp:spPr>
        <a:xfrm>
          <a:off x="0" y="55"/>
          <a:ext cx="4152901" cy="501020"/>
        </a:xfrm>
        <a:prstGeom prst="roundRect">
          <a:avLst/>
        </a:prstGeom>
        <a:solidFill>
          <a:srgbClr val="AF8B0E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Eventos sobrenaturales</a:t>
          </a:r>
          <a:endParaRPr lang="es-ES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458" y="24513"/>
        <a:ext cx="4103985" cy="452104"/>
      </dsp:txXfrm>
    </dsp:sp>
    <dsp:sp modelId="{D087D1AD-6229-4431-A8DF-8B03D0FF0C51}">
      <dsp:nvSpPr>
        <dsp:cNvPr id="0" name=""/>
        <dsp:cNvSpPr/>
      </dsp:nvSpPr>
      <dsp:spPr>
        <a:xfrm>
          <a:off x="0" y="513408"/>
          <a:ext cx="4152901" cy="501020"/>
        </a:xfrm>
        <a:prstGeom prst="roundRect">
          <a:avLst/>
        </a:prstGeom>
        <a:solidFill>
          <a:srgbClr val="B30F8C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Armonía con la Biblia</a:t>
          </a:r>
          <a:endParaRPr lang="es-ES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458" y="537866"/>
        <a:ext cx="4103985" cy="452104"/>
      </dsp:txXfrm>
    </dsp:sp>
    <dsp:sp modelId="{642D30F8-F138-4DF6-B0F4-1BA3F7C2FA2D}">
      <dsp:nvSpPr>
        <dsp:cNvPr id="0" name=""/>
        <dsp:cNvSpPr/>
      </dsp:nvSpPr>
      <dsp:spPr>
        <a:xfrm>
          <a:off x="0" y="1026762"/>
          <a:ext cx="4152901" cy="501020"/>
        </a:xfrm>
        <a:prstGeom prst="roundRect">
          <a:avLst/>
        </a:prstGeom>
        <a:solidFill>
          <a:srgbClr val="699D2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Exaltación de Cristo</a:t>
          </a:r>
          <a:endParaRPr lang="es-ES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458" y="1051220"/>
        <a:ext cx="4103985" cy="452104"/>
      </dsp:txXfrm>
    </dsp:sp>
    <dsp:sp modelId="{2A6248C1-C9F8-4F5A-9276-9C29E7EA6B0C}">
      <dsp:nvSpPr>
        <dsp:cNvPr id="0" name=""/>
        <dsp:cNvSpPr/>
      </dsp:nvSpPr>
      <dsp:spPr>
        <a:xfrm>
          <a:off x="0" y="1540115"/>
          <a:ext cx="4152901" cy="501020"/>
        </a:xfrm>
        <a:prstGeom prst="roundRect">
          <a:avLst/>
        </a:prstGeom>
        <a:solidFill>
          <a:srgbClr val="B04B0E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Frutos positivos</a:t>
          </a:r>
          <a:endParaRPr lang="es-ES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458" y="1564573"/>
        <a:ext cx="4103985" cy="452104"/>
      </dsp:txXfrm>
    </dsp:sp>
    <dsp:sp modelId="{DDE324DE-48C9-4F1C-8785-D22500A7AB7C}">
      <dsp:nvSpPr>
        <dsp:cNvPr id="0" name=""/>
        <dsp:cNvSpPr/>
      </dsp:nvSpPr>
      <dsp:spPr>
        <a:xfrm>
          <a:off x="0" y="2053468"/>
          <a:ext cx="4152901" cy="501020"/>
        </a:xfrm>
        <a:prstGeom prst="roundRect">
          <a:avLst/>
        </a:prstGeom>
        <a:solidFill>
          <a:srgbClr val="830FB4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Profecías cumplidas</a:t>
          </a:r>
          <a:endParaRPr lang="es-ES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458" y="2077926"/>
        <a:ext cx="4103985" cy="4521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69B27-8DA9-4B29-B9CA-1C9675A9A770}">
      <dsp:nvSpPr>
        <dsp:cNvPr id="0" name=""/>
        <dsp:cNvSpPr/>
      </dsp:nvSpPr>
      <dsp:spPr>
        <a:xfrm>
          <a:off x="202569" y="1259"/>
          <a:ext cx="5728960" cy="785427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solidFill>
            <a:schemeClr val="tx2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tx2">
              <a:lumMod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1" kern="1200" dirty="0">
              <a:solidFill>
                <a:schemeClr val="bg2">
                  <a:lumMod val="75000"/>
                </a:schemeClr>
              </a:solidFill>
              <a:effectLst/>
              <a:latin typeface="Aptos" panose="02110004020202020204"/>
              <a:ea typeface="+mn-ea"/>
              <a:cs typeface="+mn-cs"/>
            </a:rPr>
            <a:t>Eventos sobrenaturales externos</a:t>
          </a:r>
        </a:p>
      </dsp:txBody>
      <dsp:txXfrm>
        <a:off x="225573" y="24263"/>
        <a:ext cx="5682952" cy="739419"/>
      </dsp:txXfrm>
    </dsp:sp>
    <dsp:sp modelId="{B9C56FE0-9D08-4A63-96C3-993F1FED57F3}">
      <dsp:nvSpPr>
        <dsp:cNvPr id="0" name=""/>
        <dsp:cNvSpPr/>
      </dsp:nvSpPr>
      <dsp:spPr>
        <a:xfrm>
          <a:off x="0" y="928063"/>
          <a:ext cx="1556615" cy="1265622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rcRect/>
          <a:stretch>
            <a:fillRect t="-11000" b="-11000"/>
          </a:stretch>
        </a:blipFill>
        <a:ln>
          <a:solidFill>
            <a:schemeClr val="bg2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bg2">
              <a:lumMod val="75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F0CB4D-420B-46E4-B3B2-F0D1507016EF}">
      <dsp:nvSpPr>
        <dsp:cNvPr id="0" name=""/>
        <dsp:cNvSpPr/>
      </dsp:nvSpPr>
      <dsp:spPr>
        <a:xfrm>
          <a:off x="1580534" y="946148"/>
          <a:ext cx="4543636" cy="1229453"/>
        </a:xfrm>
        <a:prstGeom prst="roundRect">
          <a:avLst>
            <a:gd name="adj" fmla="val 16670"/>
          </a:avLst>
        </a:prstGeom>
        <a:solidFill>
          <a:schemeClr val="bg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Elías vindicó su ministerio profético pidiendo que descendiese fuego que consumiese a los incrédulos (2R. 1:10)</a:t>
          </a:r>
          <a:endParaRPr lang="es-ES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40562" y="1006176"/>
        <a:ext cx="4423580" cy="1109397"/>
      </dsp:txXfrm>
    </dsp:sp>
    <dsp:sp modelId="{B262C4DB-D6DA-4887-AC07-B130609BBF1F}">
      <dsp:nvSpPr>
        <dsp:cNvPr id="0" name=""/>
        <dsp:cNvSpPr/>
      </dsp:nvSpPr>
      <dsp:spPr>
        <a:xfrm>
          <a:off x="0" y="2287937"/>
          <a:ext cx="1556615" cy="1265622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rcRect/>
          <a:stretch>
            <a:fillRect t="-11000" b="-11000"/>
          </a:stretch>
        </a:blipFill>
        <a:ln>
          <a:solidFill>
            <a:schemeClr val="accent5">
              <a:lumMod val="75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5">
              <a:lumMod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7E9EF7-BC68-4D2B-B294-C9D49A8F513B}">
      <dsp:nvSpPr>
        <dsp:cNvPr id="0" name=""/>
        <dsp:cNvSpPr/>
      </dsp:nvSpPr>
      <dsp:spPr>
        <a:xfrm>
          <a:off x="1580534" y="2306021"/>
          <a:ext cx="4543636" cy="1229453"/>
        </a:xfrm>
        <a:prstGeom prst="roundRect">
          <a:avLst>
            <a:gd name="adj" fmla="val 16670"/>
          </a:avLst>
        </a:prstGeom>
        <a:solidFill>
          <a:schemeClr val="accent5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Ante las palabras de un profeta anónimo, el altar pagano de Betel quedó destruido (1R. 13:5)</a:t>
          </a:r>
          <a:endParaRPr lang="es-ES" sz="20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40562" y="2366049"/>
        <a:ext cx="4423580" cy="11093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69B27-8DA9-4B29-B9CA-1C9675A9A770}">
      <dsp:nvSpPr>
        <dsp:cNvPr id="0" name=""/>
        <dsp:cNvSpPr/>
      </dsp:nvSpPr>
      <dsp:spPr>
        <a:xfrm>
          <a:off x="181494" y="1259"/>
          <a:ext cx="5132935" cy="785427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1">
              <a:lumMod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1" kern="1200" dirty="0">
              <a:solidFill>
                <a:srgbClr val="920000"/>
              </a:solidFill>
              <a:effectLst/>
              <a:latin typeface="Aptos" panose="02110004020202020204"/>
              <a:ea typeface="+mn-ea"/>
              <a:cs typeface="+mn-cs"/>
            </a:rPr>
            <a:t>Eventos sobrenaturales en el profeta</a:t>
          </a:r>
        </a:p>
      </dsp:txBody>
      <dsp:txXfrm>
        <a:off x="204498" y="24263"/>
        <a:ext cx="5086927" cy="739419"/>
      </dsp:txXfrm>
    </dsp:sp>
    <dsp:sp modelId="{B9C56FE0-9D08-4A63-96C3-993F1FED57F3}">
      <dsp:nvSpPr>
        <dsp:cNvPr id="0" name=""/>
        <dsp:cNvSpPr/>
      </dsp:nvSpPr>
      <dsp:spPr>
        <a:xfrm>
          <a:off x="0" y="928063"/>
          <a:ext cx="1556615" cy="1265622"/>
        </a:xfrm>
        <a:prstGeom prst="roundRect">
          <a:avLst>
            <a:gd name="adj" fmla="val 16670"/>
          </a:avLst>
        </a:prstGeom>
        <a:blipFill dpi="0" rotWithShape="1">
          <a:blip xmlns:r="http://schemas.openxmlformats.org/officeDocument/2006/relationships" r:embed="rId1"/>
          <a:srcRect/>
          <a:stretch>
            <a:fillRect l="-4000" r="-4000"/>
          </a:stretch>
        </a:blipFill>
        <a:ln>
          <a:solidFill>
            <a:schemeClr val="accent6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6">
              <a:lumMod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F0CB4D-420B-46E4-B3B2-F0D1507016EF}">
      <dsp:nvSpPr>
        <dsp:cNvPr id="0" name=""/>
        <dsp:cNvSpPr/>
      </dsp:nvSpPr>
      <dsp:spPr>
        <a:xfrm>
          <a:off x="1586949" y="946148"/>
          <a:ext cx="3908975" cy="1229453"/>
        </a:xfrm>
        <a:prstGeom prst="roundRect">
          <a:avLst>
            <a:gd name="adj" fmla="val 16670"/>
          </a:avLst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Daniel quedó sin fuerzas y sin respiración durante una visión (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Dn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 10:17)</a:t>
          </a:r>
        </a:p>
      </dsp:txBody>
      <dsp:txXfrm>
        <a:off x="1646977" y="1006176"/>
        <a:ext cx="3788919" cy="1109397"/>
      </dsp:txXfrm>
    </dsp:sp>
    <dsp:sp modelId="{B262C4DB-D6DA-4887-AC07-B130609BBF1F}">
      <dsp:nvSpPr>
        <dsp:cNvPr id="0" name=""/>
        <dsp:cNvSpPr/>
      </dsp:nvSpPr>
      <dsp:spPr>
        <a:xfrm>
          <a:off x="0" y="2287937"/>
          <a:ext cx="1556615" cy="1265622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rcRect/>
          <a:stretch>
            <a:fillRect l="-23000" r="-23000"/>
          </a:stretch>
        </a:blipFill>
        <a:ln>
          <a:solidFill>
            <a:schemeClr val="accent3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3">
              <a:lumMod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7E9EF7-BC68-4D2B-B294-C9D49A8F513B}">
      <dsp:nvSpPr>
        <dsp:cNvPr id="0" name=""/>
        <dsp:cNvSpPr/>
      </dsp:nvSpPr>
      <dsp:spPr>
        <a:xfrm>
          <a:off x="1586949" y="2306021"/>
          <a:ext cx="3908975" cy="1229453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El apóstol Juan cayó al suelo como muerto al recibir una visión (Ap. 1:17)</a:t>
          </a:r>
        </a:p>
      </dsp:txBody>
      <dsp:txXfrm>
        <a:off x="1646977" y="2366049"/>
        <a:ext cx="3788919" cy="11093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21C0CB-0323-41D1-94EA-FEDF7C48AD70}">
      <dsp:nvSpPr>
        <dsp:cNvPr id="0" name=""/>
        <dsp:cNvSpPr/>
      </dsp:nvSpPr>
      <dsp:spPr>
        <a:xfrm>
          <a:off x="94959" y="60720"/>
          <a:ext cx="1654383" cy="1872004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25000" r="-25000"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12B50-4A36-4AEC-94CA-7D0B21FCA295}">
      <dsp:nvSpPr>
        <dsp:cNvPr id="0" name=""/>
        <dsp:cNvSpPr/>
      </dsp:nvSpPr>
      <dsp:spPr>
        <a:xfrm>
          <a:off x="95239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9D12C3-B059-4638-B606-002D2B5D8E10}">
      <dsp:nvSpPr>
        <dsp:cNvPr id="0" name=""/>
        <dsp:cNvSpPr/>
      </dsp:nvSpPr>
      <dsp:spPr>
        <a:xfrm>
          <a:off x="94959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3">
                  <a:lumMod val="50000"/>
                </a:schemeClr>
              </a:solidFill>
            </a:rPr>
            <a:t>Su divinidad</a:t>
          </a:r>
          <a:endParaRPr lang="es-ES" sz="20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94959" y="2021039"/>
        <a:ext cx="1654383" cy="1080004"/>
      </dsp:txXfrm>
    </dsp:sp>
    <dsp:sp modelId="{9DBC11C7-DCFE-4877-8D24-034920FD281D}">
      <dsp:nvSpPr>
        <dsp:cNvPr id="0" name=""/>
        <dsp:cNvSpPr/>
      </dsp:nvSpPr>
      <dsp:spPr>
        <a:xfrm>
          <a:off x="1750519" y="60720"/>
          <a:ext cx="1654383" cy="1872004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t="-17000" b="-17000"/>
          </a:stretch>
        </a:blip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D9DAC-7480-436B-B656-6AC3A9EC99FA}">
      <dsp:nvSpPr>
        <dsp:cNvPr id="0" name=""/>
        <dsp:cNvSpPr/>
      </dsp:nvSpPr>
      <dsp:spPr>
        <a:xfrm>
          <a:off x="1750799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0B07A-DDFE-4D4E-9956-576F506C35BE}">
      <dsp:nvSpPr>
        <dsp:cNvPr id="0" name=""/>
        <dsp:cNvSpPr/>
      </dsp:nvSpPr>
      <dsp:spPr>
        <a:xfrm>
          <a:off x="1750519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rgbClr val="777400"/>
              </a:solidFill>
            </a:rPr>
            <a:t>Su encarnación</a:t>
          </a:r>
          <a:endParaRPr lang="es-ES" sz="2000" kern="1200" dirty="0">
            <a:solidFill>
              <a:srgbClr val="777400"/>
            </a:solidFill>
          </a:endParaRPr>
        </a:p>
      </dsp:txBody>
      <dsp:txXfrm>
        <a:off x="1750519" y="2021039"/>
        <a:ext cx="1654383" cy="1080004"/>
      </dsp:txXfrm>
    </dsp:sp>
    <dsp:sp modelId="{9960BAEE-1BE9-44EB-9AA7-34B934EF00AD}">
      <dsp:nvSpPr>
        <dsp:cNvPr id="0" name=""/>
        <dsp:cNvSpPr/>
      </dsp:nvSpPr>
      <dsp:spPr>
        <a:xfrm>
          <a:off x="3406079" y="60720"/>
          <a:ext cx="1654383" cy="1872004"/>
        </a:xfrm>
        <a:prstGeom prst="rect">
          <a:avLst/>
        </a:prstGeom>
        <a:blipFill dpi="0" rotWithShape="1">
          <a:blip xmlns:r="http://schemas.openxmlformats.org/officeDocument/2006/relationships" r:embed="rId3"/>
          <a:srcRect/>
          <a:stretch>
            <a:fillRect l="-51000" r="-51000"/>
          </a:stretch>
        </a:blip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F13A9C-38E7-4F8B-86D7-6BD63D44CA9A}">
      <dsp:nvSpPr>
        <dsp:cNvPr id="0" name=""/>
        <dsp:cNvSpPr/>
      </dsp:nvSpPr>
      <dsp:spPr>
        <a:xfrm>
          <a:off x="3406359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6C966B-0887-46A8-8F4B-9DDA5097788C}">
      <dsp:nvSpPr>
        <dsp:cNvPr id="0" name=""/>
        <dsp:cNvSpPr/>
      </dsp:nvSpPr>
      <dsp:spPr>
        <a:xfrm>
          <a:off x="3406079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5">
                  <a:lumMod val="75000"/>
                </a:schemeClr>
              </a:solidFill>
            </a:rPr>
            <a:t>Su vida sin pecado</a:t>
          </a:r>
          <a:endParaRPr lang="es-ES" sz="2000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3406079" y="2021039"/>
        <a:ext cx="1654383" cy="1080004"/>
      </dsp:txXfrm>
    </dsp:sp>
    <dsp:sp modelId="{D7A8A591-6031-4B1B-AAC5-2D07C496A53F}">
      <dsp:nvSpPr>
        <dsp:cNvPr id="0" name=""/>
        <dsp:cNvSpPr/>
      </dsp:nvSpPr>
      <dsp:spPr>
        <a:xfrm>
          <a:off x="5061639" y="60720"/>
          <a:ext cx="1654383" cy="1872004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t="-9000" b="-9000"/>
          </a:stretch>
        </a:blip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353D9-0527-40B0-A0D3-824A4F17DCD6}">
      <dsp:nvSpPr>
        <dsp:cNvPr id="0" name=""/>
        <dsp:cNvSpPr/>
      </dsp:nvSpPr>
      <dsp:spPr>
        <a:xfrm>
          <a:off x="5061919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1BB5D2-63A9-4CFF-BCA7-847D3638056A}">
      <dsp:nvSpPr>
        <dsp:cNvPr id="0" name=""/>
        <dsp:cNvSpPr/>
      </dsp:nvSpPr>
      <dsp:spPr>
        <a:xfrm>
          <a:off x="5061639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6">
                  <a:lumMod val="50000"/>
                </a:schemeClr>
              </a:solidFill>
            </a:rPr>
            <a:t>Su muerte expiatoria</a:t>
          </a:r>
          <a:endParaRPr lang="es-ES" sz="20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061639" y="2021039"/>
        <a:ext cx="1654383" cy="1080004"/>
      </dsp:txXfrm>
    </dsp:sp>
    <dsp:sp modelId="{8595859E-2185-4DB2-B6A0-907D5FE15CD7}">
      <dsp:nvSpPr>
        <dsp:cNvPr id="0" name=""/>
        <dsp:cNvSpPr/>
      </dsp:nvSpPr>
      <dsp:spPr>
        <a:xfrm>
          <a:off x="6717199" y="60720"/>
          <a:ext cx="1654383" cy="1872004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t="-9000" b="-9000"/>
          </a:stretch>
        </a:blip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A3D54-0359-4F8A-BA83-6EDED0C46529}">
      <dsp:nvSpPr>
        <dsp:cNvPr id="0" name=""/>
        <dsp:cNvSpPr/>
      </dsp:nvSpPr>
      <dsp:spPr>
        <a:xfrm>
          <a:off x="6717479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53759C-9058-404B-B3E6-20B4FAA2803F}">
      <dsp:nvSpPr>
        <dsp:cNvPr id="0" name=""/>
        <dsp:cNvSpPr/>
      </dsp:nvSpPr>
      <dsp:spPr>
        <a:xfrm>
          <a:off x="6717199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1">
                  <a:lumMod val="75000"/>
                </a:schemeClr>
              </a:solidFill>
            </a:rPr>
            <a:t>Su resurrección</a:t>
          </a:r>
          <a:endParaRPr lang="es-E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6717199" y="2021039"/>
        <a:ext cx="1654383" cy="1080004"/>
      </dsp:txXfrm>
    </dsp:sp>
    <dsp:sp modelId="{4912946D-BD5E-4717-88A3-414054897AB1}">
      <dsp:nvSpPr>
        <dsp:cNvPr id="0" name=""/>
        <dsp:cNvSpPr/>
      </dsp:nvSpPr>
      <dsp:spPr>
        <a:xfrm>
          <a:off x="8372760" y="60720"/>
          <a:ext cx="1654383" cy="1872004"/>
        </a:xfrm>
        <a:prstGeom prst="rect">
          <a:avLst/>
        </a:prstGeom>
        <a:blipFill rotWithShape="1">
          <a:blip xmlns:r="http://schemas.openxmlformats.org/officeDocument/2006/relationships" r:embed="rId6"/>
          <a:srcRect/>
          <a:stretch>
            <a:fillRect t="-11000" b="-11000"/>
          </a:stretch>
        </a:blipFill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FAAB23-A894-44A4-B43D-CC27D2626B1A}">
      <dsp:nvSpPr>
        <dsp:cNvPr id="0" name=""/>
        <dsp:cNvSpPr/>
      </dsp:nvSpPr>
      <dsp:spPr>
        <a:xfrm>
          <a:off x="8373040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BFEDF5-24E7-45C3-8935-45E7F7C06BEE}">
      <dsp:nvSpPr>
        <dsp:cNvPr id="0" name=""/>
        <dsp:cNvSpPr/>
      </dsp:nvSpPr>
      <dsp:spPr>
        <a:xfrm>
          <a:off x="8372760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tx2">
                  <a:lumMod val="75000"/>
                </a:schemeClr>
              </a:solidFill>
            </a:rPr>
            <a:t>Su ministerio intercesor</a:t>
          </a:r>
          <a:endParaRPr lang="es-ES" sz="20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8372760" y="2021039"/>
        <a:ext cx="1654383" cy="1080004"/>
      </dsp:txXfrm>
    </dsp:sp>
    <dsp:sp modelId="{8AB2C8FE-C02E-40AC-9DC3-690CB3E64FD1}">
      <dsp:nvSpPr>
        <dsp:cNvPr id="0" name=""/>
        <dsp:cNvSpPr/>
      </dsp:nvSpPr>
      <dsp:spPr>
        <a:xfrm>
          <a:off x="10028320" y="60720"/>
          <a:ext cx="1654383" cy="1872004"/>
        </a:xfrm>
        <a:prstGeom prst="rect">
          <a:avLst/>
        </a:prstGeom>
        <a:blipFill dpi="0" rotWithShape="1">
          <a:blip xmlns:r="http://schemas.openxmlformats.org/officeDocument/2006/relationships" r:embed="rId7"/>
          <a:srcRect/>
          <a:stretch>
            <a:fillRect l="-51000" r="-51000"/>
          </a:stretch>
        </a:blipFill>
        <a:ln w="1905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69872C-89F5-4467-925C-1E6044FC1F31}">
      <dsp:nvSpPr>
        <dsp:cNvPr id="0" name=""/>
        <dsp:cNvSpPr/>
      </dsp:nvSpPr>
      <dsp:spPr>
        <a:xfrm>
          <a:off x="10028600" y="198567"/>
          <a:ext cx="155" cy="2951993"/>
        </a:xfrm>
        <a:prstGeom prst="line">
          <a:avLst/>
        </a:prstGeom>
        <a:noFill/>
        <a:ln w="1905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409C45-8C80-44DD-B72A-894CDA8FA8CF}">
      <dsp:nvSpPr>
        <dsp:cNvPr id="0" name=""/>
        <dsp:cNvSpPr/>
      </dsp:nvSpPr>
      <dsp:spPr>
        <a:xfrm>
          <a:off x="10028320" y="2021039"/>
          <a:ext cx="1654383" cy="1080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  <a:scene3d>
            <a:camera prst="orthographicFront"/>
            <a:lightRig rig="threePt" dir="t"/>
          </a:scene3d>
          <a:sp3d extrusionH="57150">
            <a:bevelT w="38100" h="38100"/>
          </a:sp3d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bg2">
                  <a:lumMod val="75000"/>
                </a:schemeClr>
              </a:solidFill>
            </a:rPr>
            <a:t>Su segunda venida</a:t>
          </a:r>
          <a:endParaRPr lang="es-ES" sz="20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10028320" y="2021039"/>
        <a:ext cx="1654383" cy="10800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C377C7-9E28-475C-B602-0C14889C3481}">
      <dsp:nvSpPr>
        <dsp:cNvPr id="0" name=""/>
        <dsp:cNvSpPr/>
      </dsp:nvSpPr>
      <dsp:spPr>
        <a:xfrm>
          <a:off x="7957571" y="122"/>
          <a:ext cx="3455989" cy="828000"/>
        </a:xfrm>
        <a:prstGeom prst="rect">
          <a:avLst/>
        </a:prstGeom>
        <a:blipFill dpi="0" rotWithShape="1">
          <a:blip xmlns:r="http://schemas.openxmlformats.org/officeDocument/2006/relationships" r:embed="rId1"/>
          <a:srcRect/>
          <a:stretch>
            <a:fillRect t="-9000" b="-9000"/>
          </a:stretch>
        </a:blipFill>
        <a:ln w="57150">
          <a:solidFill>
            <a:schemeClr val="tx2">
              <a:lumMod val="60000"/>
              <a:lumOff val="40000"/>
            </a:schemeClr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CB975F-55A0-46A7-AA9C-E9519DAFF8C8}">
      <dsp:nvSpPr>
        <dsp:cNvPr id="0" name=""/>
        <dsp:cNvSpPr/>
      </dsp:nvSpPr>
      <dsp:spPr>
        <a:xfrm>
          <a:off x="345433" y="177257"/>
          <a:ext cx="58375" cy="473730"/>
        </a:xfrm>
        <a:prstGeom prst="rect">
          <a:avLst/>
        </a:prstGeom>
        <a:solidFill>
          <a:schemeClr val="dk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6486D1-79DE-4578-8878-5A51748829B1}">
      <dsp:nvSpPr>
        <dsp:cNvPr id="0" name=""/>
        <dsp:cNvSpPr/>
      </dsp:nvSpPr>
      <dsp:spPr>
        <a:xfrm>
          <a:off x="569771" y="2338"/>
          <a:ext cx="7056003" cy="610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s-ES" sz="2000" b="1" kern="1200" dirty="0"/>
            <a:t>Si se anuncia un bien en un tiempo cercano, debe cumplirse siempre (Jer. 28:1-4, 15-17)</a:t>
          </a:r>
          <a:endParaRPr lang="es-ES" sz="2000" kern="1200" dirty="0"/>
        </a:p>
      </dsp:txBody>
      <dsp:txXfrm>
        <a:off x="569771" y="2338"/>
        <a:ext cx="7056003" cy="610390"/>
      </dsp:txXfrm>
    </dsp:sp>
    <dsp:sp modelId="{E69E2C98-0A06-4504-B07A-586ECB4CB47A}">
      <dsp:nvSpPr>
        <dsp:cNvPr id="0" name=""/>
        <dsp:cNvSpPr/>
      </dsp:nvSpPr>
      <dsp:spPr>
        <a:xfrm>
          <a:off x="870815" y="423597"/>
          <a:ext cx="5837583" cy="227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B75536-7560-45A8-B272-029F8EFD80E1}">
      <dsp:nvSpPr>
        <dsp:cNvPr id="0" name=""/>
        <dsp:cNvSpPr/>
      </dsp:nvSpPr>
      <dsp:spPr>
        <a:xfrm>
          <a:off x="7957571" y="1031834"/>
          <a:ext cx="3455989" cy="828000"/>
        </a:xfrm>
        <a:prstGeom prst="rect">
          <a:avLst/>
        </a:prstGeom>
        <a:blipFill dpi="0" rotWithShape="1">
          <a:blip xmlns:r="http://schemas.openxmlformats.org/officeDocument/2006/relationships" r:embed="rId2"/>
          <a:srcRect/>
          <a:stretch>
            <a:fillRect t="-31000" b="-31000"/>
          </a:stretch>
        </a:blipFill>
        <a:ln w="57150">
          <a:solidFill>
            <a:schemeClr val="accent6">
              <a:lumMod val="75000"/>
            </a:schemeClr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0F8A3A-1CDD-48A8-9784-94D015920052}">
      <dsp:nvSpPr>
        <dsp:cNvPr id="0" name=""/>
        <dsp:cNvSpPr/>
      </dsp:nvSpPr>
      <dsp:spPr>
        <a:xfrm>
          <a:off x="345433" y="1208969"/>
          <a:ext cx="58375" cy="473730"/>
        </a:xfrm>
        <a:prstGeom prst="rect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2BCC64-6946-4103-83EB-24F540EDF5D6}">
      <dsp:nvSpPr>
        <dsp:cNvPr id="0" name=""/>
        <dsp:cNvSpPr/>
      </dsp:nvSpPr>
      <dsp:spPr>
        <a:xfrm>
          <a:off x="569771" y="884970"/>
          <a:ext cx="7056003" cy="908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s-ES" sz="2000" b="1" kern="1200" dirty="0"/>
            <a:t>Si se anuncia un bien en tiempo muy lejano, puede no cumplirse por ser condicional (como las profecías de Isaías sobre bienestar futuro de Israel si aceptaba al Mesías)</a:t>
          </a:r>
          <a:endParaRPr lang="es-ES" sz="2000" kern="1200" dirty="0"/>
        </a:p>
      </dsp:txBody>
      <dsp:txXfrm>
        <a:off x="569771" y="884970"/>
        <a:ext cx="7056003" cy="908548"/>
      </dsp:txXfrm>
    </dsp:sp>
    <dsp:sp modelId="{5A365DF6-46AA-47F6-84E8-64FD3AAAA962}">
      <dsp:nvSpPr>
        <dsp:cNvPr id="0" name=""/>
        <dsp:cNvSpPr/>
      </dsp:nvSpPr>
      <dsp:spPr>
        <a:xfrm>
          <a:off x="870815" y="1455309"/>
          <a:ext cx="5837583" cy="227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78A9E9-ACA6-498A-9449-D7E991D2C37C}">
      <dsp:nvSpPr>
        <dsp:cNvPr id="0" name=""/>
        <dsp:cNvSpPr/>
      </dsp:nvSpPr>
      <dsp:spPr>
        <a:xfrm>
          <a:off x="7957571" y="2063545"/>
          <a:ext cx="3455989" cy="828000"/>
        </a:xfrm>
        <a:prstGeom prst="rect">
          <a:avLst/>
        </a:prstGeom>
        <a:blipFill dpi="0" rotWithShape="1">
          <a:blip xmlns:r="http://schemas.openxmlformats.org/officeDocument/2006/relationships" r:embed="rId3"/>
          <a:srcRect/>
          <a:stretch>
            <a:fillRect l="-9000" r="-9000"/>
          </a:stretch>
        </a:blipFill>
        <a:ln w="57150">
          <a:solidFill>
            <a:schemeClr val="accent3">
              <a:lumMod val="75000"/>
            </a:schemeClr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bevelT prst="relaxedInset"/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4D9246-BED5-454D-BB54-6F4AAE10221E}">
      <dsp:nvSpPr>
        <dsp:cNvPr id="0" name=""/>
        <dsp:cNvSpPr/>
      </dsp:nvSpPr>
      <dsp:spPr>
        <a:xfrm>
          <a:off x="345433" y="2240680"/>
          <a:ext cx="58375" cy="473730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964226-1023-4257-92EB-F04D73BAD603}">
      <dsp:nvSpPr>
        <dsp:cNvPr id="0" name=""/>
        <dsp:cNvSpPr/>
      </dsp:nvSpPr>
      <dsp:spPr>
        <a:xfrm>
          <a:off x="569771" y="1916682"/>
          <a:ext cx="7056003" cy="908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s-ES" sz="2000" b="1" kern="1200" dirty="0"/>
            <a:t>Las profecías que anuncian males siempre son condicionales. Si hay arrepentimiento, el destino cambia (como ocurrió con Nínive ante la predicación de Jonás)</a:t>
          </a:r>
          <a:endParaRPr lang="es-ES" sz="2000" kern="1200" dirty="0"/>
        </a:p>
      </dsp:txBody>
      <dsp:txXfrm>
        <a:off x="569771" y="1916682"/>
        <a:ext cx="7056003" cy="908548"/>
      </dsp:txXfrm>
    </dsp:sp>
    <dsp:sp modelId="{D7715C03-A859-4863-AE95-003A50DB3031}">
      <dsp:nvSpPr>
        <dsp:cNvPr id="0" name=""/>
        <dsp:cNvSpPr/>
      </dsp:nvSpPr>
      <dsp:spPr>
        <a:xfrm>
          <a:off x="870815" y="2487020"/>
          <a:ext cx="5837583" cy="227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C52E5-D42F-460F-B727-5EDB0665E0AF}">
      <dsp:nvSpPr>
        <dsp:cNvPr id="0" name=""/>
        <dsp:cNvSpPr/>
      </dsp:nvSpPr>
      <dsp:spPr>
        <a:xfrm rot="5400000">
          <a:off x="6285520" y="-4118813"/>
          <a:ext cx="985322" cy="9227440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EVENTOS SOBRENATURALES</a:t>
          </a:r>
          <a:endParaRPr lang="es-ES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8859" y="31104"/>
        <a:ext cx="2249521" cy="927604"/>
      </dsp:txXfrm>
    </dsp:sp>
    <dsp:sp modelId="{DCD91481-96F9-44AF-AD66-70EF8628E7A8}">
      <dsp:nvSpPr>
        <dsp:cNvPr id="0" name=""/>
        <dsp:cNvSpPr/>
      </dsp:nvSpPr>
      <dsp:spPr>
        <a:xfrm>
          <a:off x="2278380" y="2245"/>
          <a:ext cx="9113521" cy="985322"/>
        </a:xfrm>
        <a:prstGeom prst="rect">
          <a:avLst/>
        </a:prstGeom>
        <a:solidFill>
          <a:schemeClr val="lt1"/>
        </a:solidFill>
        <a:ln w="12700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903" tIns="97328" rIns="192903" bIns="9732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 dirty="0"/>
            <a:t>Durante sus visiones, Elena mostró varios eventos sobrenaturales como la falta de respiración, o una fuerza física superior a la normal (sosteniendo en lo alto por horas con una sola mano una Biblia familiar de gran peso).</a:t>
          </a:r>
          <a:endParaRPr lang="es-ES" sz="1800" kern="1200" dirty="0"/>
        </a:p>
      </dsp:txBody>
      <dsp:txXfrm>
        <a:off x="2278380" y="2245"/>
        <a:ext cx="9113521" cy="985322"/>
      </dsp:txXfrm>
    </dsp:sp>
    <dsp:sp modelId="{E0081845-C126-45FE-ABCA-3CC5F78B7290}">
      <dsp:nvSpPr>
        <dsp:cNvPr id="0" name=""/>
        <dsp:cNvSpPr/>
      </dsp:nvSpPr>
      <dsp:spPr>
        <a:xfrm rot="16200000">
          <a:off x="646528" y="-644283"/>
          <a:ext cx="985322" cy="2278380"/>
        </a:xfrm>
        <a:prstGeom prst="round2SameRect">
          <a:avLst>
            <a:gd name="adj1" fmla="val 100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1750" dir="5400000" sy="98000" rotWithShape="0">
            <a:srgbClr val="000000">
              <a:alpha val="47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EVENTOS SOBRENATURALES</a:t>
          </a:r>
          <a:endParaRPr lang="es-ES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8859" y="31104"/>
        <a:ext cx="2249521" cy="927604"/>
      </dsp:txXfrm>
    </dsp:sp>
    <dsp:sp modelId="{741FCCD3-FAB9-4F37-9F2C-319A7D1F80BC}">
      <dsp:nvSpPr>
        <dsp:cNvPr id="0" name=""/>
        <dsp:cNvSpPr/>
      </dsp:nvSpPr>
      <dsp:spPr>
        <a:xfrm rot="5400000">
          <a:off x="6285520" y="-3074371"/>
          <a:ext cx="985322" cy="9227440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ARMONÍA CON LA BIBLIA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8859" y="1075546"/>
        <a:ext cx="2249521" cy="927604"/>
      </dsp:txXfrm>
    </dsp:sp>
    <dsp:sp modelId="{06107EAC-CD44-4895-AF70-452B8B18BAE1}">
      <dsp:nvSpPr>
        <dsp:cNvPr id="0" name=""/>
        <dsp:cNvSpPr/>
      </dsp:nvSpPr>
      <dsp:spPr>
        <a:xfrm>
          <a:off x="2278380" y="1046687"/>
          <a:ext cx="9113521" cy="98532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903" tIns="97328" rIns="192903" bIns="9732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 dirty="0"/>
            <a:t>No podemos encontrar en sus escritos nada que contradiga el mensaje Bíblico. Ella misma instó siempre al estudio de la Biblia, y pidió que sus escritos fuesen examinados a su luz.</a:t>
          </a:r>
          <a:endParaRPr lang="es-ES" sz="1800" kern="1200" dirty="0"/>
        </a:p>
      </dsp:txBody>
      <dsp:txXfrm>
        <a:off x="2278380" y="1046687"/>
        <a:ext cx="9113521" cy="985322"/>
      </dsp:txXfrm>
    </dsp:sp>
    <dsp:sp modelId="{FA50456F-1CEC-4385-B8B3-BF65375CAA21}">
      <dsp:nvSpPr>
        <dsp:cNvPr id="0" name=""/>
        <dsp:cNvSpPr/>
      </dsp:nvSpPr>
      <dsp:spPr>
        <a:xfrm rot="16200000">
          <a:off x="646528" y="400158"/>
          <a:ext cx="985322" cy="2278380"/>
        </a:xfrm>
        <a:prstGeom prst="round2SameRect">
          <a:avLst>
            <a:gd name="adj1" fmla="val 10000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1750" dir="5400000" sy="98000" rotWithShape="0">
            <a:srgbClr val="000000">
              <a:alpha val="47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ARMONÍA CON LA BIBLIA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8859" y="1075546"/>
        <a:ext cx="2249521" cy="927604"/>
      </dsp:txXfrm>
    </dsp:sp>
    <dsp:sp modelId="{0A842F2B-9651-48B6-BE17-A63563B9253F}">
      <dsp:nvSpPr>
        <dsp:cNvPr id="0" name=""/>
        <dsp:cNvSpPr/>
      </dsp:nvSpPr>
      <dsp:spPr>
        <a:xfrm rot="5400000">
          <a:off x="6285520" y="-2029929"/>
          <a:ext cx="985322" cy="9227440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EXALTACIÓN DE CRISTO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8859" y="2119988"/>
        <a:ext cx="2249521" cy="927604"/>
      </dsp:txXfrm>
    </dsp:sp>
    <dsp:sp modelId="{31177363-E521-4CAA-83F8-18CC0F384609}">
      <dsp:nvSpPr>
        <dsp:cNvPr id="0" name=""/>
        <dsp:cNvSpPr/>
      </dsp:nvSpPr>
      <dsp:spPr>
        <a:xfrm>
          <a:off x="2278380" y="2091129"/>
          <a:ext cx="9113521" cy="98532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903" tIns="97328" rIns="192903" bIns="9732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/>
            <a:t>Su mensaje central fue desde el principio el mismo: Cristo y solo Cristo.</a:t>
          </a:r>
          <a:endParaRPr lang="es-ES" sz="1800" kern="1200"/>
        </a:p>
      </dsp:txBody>
      <dsp:txXfrm>
        <a:off x="2278380" y="2091129"/>
        <a:ext cx="9113521" cy="985322"/>
      </dsp:txXfrm>
    </dsp:sp>
    <dsp:sp modelId="{E2F541C2-412D-4FDD-9BBC-2C011FAE47A7}">
      <dsp:nvSpPr>
        <dsp:cNvPr id="0" name=""/>
        <dsp:cNvSpPr/>
      </dsp:nvSpPr>
      <dsp:spPr>
        <a:xfrm rot="16200000">
          <a:off x="646528" y="1444600"/>
          <a:ext cx="985322" cy="2278380"/>
        </a:xfrm>
        <a:prstGeom prst="round2SameRect">
          <a:avLst>
            <a:gd name="adj1" fmla="val 100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1750" dir="5400000" sy="98000" rotWithShape="0">
            <a:srgbClr val="000000">
              <a:alpha val="47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EXALTACIÓN DE CRISTO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8859" y="2119988"/>
        <a:ext cx="2249521" cy="927604"/>
      </dsp:txXfrm>
    </dsp:sp>
    <dsp:sp modelId="{B3AAA42C-402B-43A5-8935-CF07C6E1EE0F}">
      <dsp:nvSpPr>
        <dsp:cNvPr id="0" name=""/>
        <dsp:cNvSpPr/>
      </dsp:nvSpPr>
      <dsp:spPr>
        <a:xfrm rot="5400000">
          <a:off x="6285520" y="-985488"/>
          <a:ext cx="985322" cy="9227440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FRUTOS POSITIVOS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8859" y="3164430"/>
        <a:ext cx="2249521" cy="927604"/>
      </dsp:txXfrm>
    </dsp:sp>
    <dsp:sp modelId="{03E72713-B63A-4A9D-A5AD-7420E310891F}">
      <dsp:nvSpPr>
        <dsp:cNvPr id="0" name=""/>
        <dsp:cNvSpPr/>
      </dsp:nvSpPr>
      <dsp:spPr>
        <a:xfrm>
          <a:off x="2278380" y="3135571"/>
          <a:ext cx="9113521" cy="98532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903" tIns="97328" rIns="192903" bIns="9732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/>
            <a:t>Tanto los que se relacionaron personalmente con ella como aquellos que hemos leído sus escritos podemos ratificar que su influencia ha sido positiva para nuestra experiencia cristiana.</a:t>
          </a:r>
          <a:endParaRPr lang="es-ES" sz="1800" kern="1200"/>
        </a:p>
      </dsp:txBody>
      <dsp:txXfrm>
        <a:off x="2278380" y="3135571"/>
        <a:ext cx="9113521" cy="985322"/>
      </dsp:txXfrm>
    </dsp:sp>
    <dsp:sp modelId="{3F39AEA7-76EE-43F6-9BB0-CC8C6852B429}">
      <dsp:nvSpPr>
        <dsp:cNvPr id="0" name=""/>
        <dsp:cNvSpPr/>
      </dsp:nvSpPr>
      <dsp:spPr>
        <a:xfrm rot="16200000">
          <a:off x="646528" y="2489042"/>
          <a:ext cx="985322" cy="2278380"/>
        </a:xfrm>
        <a:prstGeom prst="round2SameRect">
          <a:avLst>
            <a:gd name="adj1" fmla="val 1000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1750" dir="5400000" sy="98000" rotWithShape="0">
            <a:srgbClr val="000000">
              <a:alpha val="47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FRUTOS POSITIVOS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8859" y="3164430"/>
        <a:ext cx="2249521" cy="927604"/>
      </dsp:txXfrm>
    </dsp:sp>
    <dsp:sp modelId="{C7CBED7F-26B9-4642-9C44-7F72F9BFAC1C}">
      <dsp:nvSpPr>
        <dsp:cNvPr id="0" name=""/>
        <dsp:cNvSpPr/>
      </dsp:nvSpPr>
      <dsp:spPr>
        <a:xfrm rot="5400000">
          <a:off x="6285520" y="58953"/>
          <a:ext cx="985322" cy="9227440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PROFECÍAS CUMPLIDAS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8859" y="4208871"/>
        <a:ext cx="2249521" cy="927604"/>
      </dsp:txXfrm>
    </dsp:sp>
    <dsp:sp modelId="{F7E451DC-9E22-4BC3-9381-CBFC3E3C4385}">
      <dsp:nvSpPr>
        <dsp:cNvPr id="0" name=""/>
        <dsp:cNvSpPr/>
      </dsp:nvSpPr>
      <dsp:spPr>
        <a:xfrm>
          <a:off x="2278380" y="4180012"/>
          <a:ext cx="9113521" cy="98532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903" tIns="97328" rIns="192903" bIns="9732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/>
            <a:t>Por ejemplo, lo prolongado de la guerra civil norteamericana (anunciado en 1861); o el incendio que arrasó las instalaciones de la Review &amp; Herald (anunciado en 1901 y cumplido en 1902).</a:t>
          </a:r>
          <a:endParaRPr lang="es-ES" sz="1800" kern="1200"/>
        </a:p>
      </dsp:txBody>
      <dsp:txXfrm>
        <a:off x="2278380" y="4180012"/>
        <a:ext cx="9113521" cy="985322"/>
      </dsp:txXfrm>
    </dsp:sp>
    <dsp:sp modelId="{F8A29851-EB98-42DD-930F-B52197795E60}">
      <dsp:nvSpPr>
        <dsp:cNvPr id="0" name=""/>
        <dsp:cNvSpPr/>
      </dsp:nvSpPr>
      <dsp:spPr>
        <a:xfrm rot="16200000">
          <a:off x="646528" y="3533483"/>
          <a:ext cx="985322" cy="2278380"/>
        </a:xfrm>
        <a:prstGeom prst="round2SameRect">
          <a:avLst>
            <a:gd name="adj1" fmla="val 10000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1750" dir="5400000" sy="98000" rotWithShape="0">
            <a:srgbClr val="000000">
              <a:alpha val="47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564" tIns="97328" rIns="120564" bIns="9732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PROFECÍAS CUMPLIDAS</a:t>
          </a:r>
          <a:endParaRPr lang="es-ES" sz="1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8859" y="4208871"/>
        <a:ext cx="2249521" cy="927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26/layout/TextCardSideLineWideImage">
  <dgm:title val=""/>
  <dgm:desc val=""/>
  <dgm:catLst>
    <dgm:cat type="textcard" pri="103"/>
    <dgm:cat type="pictureconvert" pri="36000"/>
  </dgm:catLst>
  <dgm:sampData>
    <dgm:dataModel>
      <dgm:ptLst>
        <dgm:pt modelId="0" type="doc"/>
        <dgm:pt modelId="10">
          <dgm:prSet phldrT="Title" phldr="1"/>
        </dgm:pt>
        <dgm:pt modelId="11">
          <dgm:prSet phldrT="Description" phldr="1"/>
        </dgm:pt>
        <dgm:pt modelId="20">
          <dgm:prSet phldrT="Title" phldr="1"/>
        </dgm:pt>
        <dgm:pt modelId="21">
          <dgm:prSet phldrT="Description" phldr="1"/>
        </dgm:pt>
        <dgm:pt modelId="30">
          <dgm:prSet phldrT="Title" phldr="1"/>
        </dgm:pt>
        <dgm:pt modelId="31">
          <dgm:prSet phldrT="Description" phldr="1"/>
        </dgm:pt>
      </dgm:ptLst>
      <dgm:cxnLst>
        <dgm:cxn modelId="100" srcId="0" destId="10" srcOrd="0" destOrd="0"/>
        <dgm:cxn modelId="101" srcId="10" destId="11" srcOrd="0" destOrd="0"/>
        <dgm:cxn modelId="102" srcId="0" destId="20" srcOrd="1" destOrd="0"/>
        <dgm:cxn modelId="103" srcId="20" destId="21" srcOrd="0" destOrd="0"/>
        <dgm:cxn modelId="104" srcId="0" destId="30" srcOrd="2" destOrd="0"/>
        <dgm:cxn modelId="105" srcId="30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horzAlign" val="ctr"/>
        </dgm:alg>
      </dgm:if>
      <dgm:else name="Name2">
        <dgm:alg type="lin">
          <dgm:param type="linDir" val="fromT"/>
          <dgm:param type="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w" for="ch" forName="compNode" refType="w"/>
          <dgm:constr type="h" for="ch" forName="compNode" refType="h" fact="0.61"/>
          <dgm:constr type="h" for="ch" forName="sibTrans" refType="h" refFor="ch" refForName="compNode" fact="0.12"/>
          <dgm:constr type="sp" refType="h" refFor="ch" refForName="compNode" op="equ" fact="0.12"/>
          <dgm:constr type="primFontSz" for="des" forName="titleText" op="equ" val="18"/>
          <dgm:constr type="primFontSz" for="des" forName="bodyText" op="equ" val="14"/>
          <dgm:constr type="h" for="des" forName="compNode" op="equ"/>
          <dgm:constr type="w" for="des" forName="compNode" op="equ"/>
        </dgm:constrLst>
      </dgm:if>
      <dgm:if name="Name5" axis="ch" ptType="node" func="cnt" op="lte" val="3">
        <dgm:constrLst>
          <dgm:constr type="w" for="ch" forName="compNode" refType="w"/>
          <dgm:constr type="h" for="ch" forName="compNode" refType="h" fact="0.61"/>
          <dgm:constr type="h" for="ch" forName="sibTrans" refType="h" refFor="ch" refForName="compNode" fact="0.12"/>
          <dgm:constr type="sp" refType="h" refFor="ch" refForName="compNode" op="equ" fact="0.12"/>
          <dgm:constr type="primFontSz" for="des" forName="titleText" op="equ" val="18"/>
          <dgm:constr type="primFontSz" for="des" forName="bodyText" op="equ" val="14"/>
          <dgm:constr type="h" for="des" forName="compNode" op="equ"/>
          <dgm:constr type="w" for="des" forName="compNode" op="equ"/>
        </dgm:constrLst>
      </dgm:if>
      <dgm:if name="Name5b" axis="ch" ptType="node" func="cnt" op="lte" val="4">
        <dgm:constrLst>
          <dgm:constr type="w" for="ch" forName="compNode" refType="w"/>
          <dgm:constr type="h" for="ch" forName="compNode" refType="h" fact="0.61"/>
          <dgm:constr type="h" for="ch" forName="sibTrans" refType="h" refFor="ch" refForName="compNode" fact="0.12"/>
          <dgm:constr type="sp" refType="h" refFor="ch" refForName="compNode" op="equ" fact="0.12"/>
          <dgm:constr type="primFontSz" for="des" forName="titleText" op="equ" val="18"/>
          <dgm:constr type="primFontSz" for="des" forName="bodyText" op="equ" val="14"/>
          <dgm:constr type="h" for="des" forName="compNode" op="equ"/>
          <dgm:constr type="w" for="des" forName="compNode" op="equ"/>
        </dgm:constrLst>
      </dgm:if>
      <dgm:if name="Name6" axis="ch" ptType="node" func="cnt" op="lte" val="6">
        <dgm:constrLst>
          <dgm:constr type="w" for="ch" forName="compNode" refType="w"/>
          <dgm:constr type="h" for="ch" forName="compNode" refType="h" fact="0.61"/>
          <dgm:constr type="h" for="ch" forName="sibTrans" refType="h" refFor="ch" refForName="compNode" fact="0.12"/>
          <dgm:constr type="sp" refType="h" refFor="ch" refForName="compNode" op="equ" fact="0.12"/>
          <dgm:constr type="primFontSz" for="des" forName="titleText" op="equ" val="18"/>
          <dgm:constr type="primFontSz" for="des" forName="bodyText" op="equ" val="14"/>
          <dgm:constr type="h" for="des" forName="compNode" op="equ"/>
          <dgm:constr type="w" for="des" forName="compNode" op="equ"/>
        </dgm:constrLst>
      </dgm:if>
      <dgm:else name="Name7">
        <dgm:constrLst>
          <dgm:constr type="w" for="ch" forName="compNode" refType="w"/>
          <dgm:constr type="h" for="ch" forName="compNode" refType="h" fact="0.61"/>
          <dgm:constr type="h" for="ch" forName="sibTrans" refType="h" refFor="ch" refForName="compNode" fact="0.12"/>
          <dgm:constr type="sp" refType="h" refFor="ch" refForName="compNode" op="equ" fact="0.12"/>
          <dgm:constr type="primFontSz" for="des" forName="titleText" op="equ" val="18"/>
          <dgm:constr type="primFontSz" for="des" forName="bodyText" op="equ" val="14"/>
          <dgm:constr type="h" for="des" forName="compNode" op="equ"/>
          <dgm:constr type="w" for="des" forName="compNode" op="equ"/>
        </dgm:constrLst>
      </dgm:else>
    </dgm:choose>
    <dgm:ruleLst>
      <dgm:rule type="h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l" for="ch" forName="accentLine"/>
          <dgm:constr type="t" for="ch" forName="accentLine"/>
          <dgm:constr type="w" for="ch" forName="accentLine" refType="w" fact="0.005"/>
          <dgm:constr type="h" for="ch" forName="accentLine" refType="h"/>
          <dgm:constr type="l" for="ch" forName="titleText" refType="w" fact="0.045"/>
          <dgm:constr type="t" for="ch" forName="titleText" refType="h" fact="0.05"/>
          <dgm:constr type="w" for="ch" forName="titleText" refType="w" fact="0.5"/>
          <dgm:constr type="h" for="ch" forName="titleText" refType="h" fact="0.45"/>
          <dgm:constr type="l" for="ch" forName="bodyText" refType="w" fact="0.045"/>
          <dgm:constr type="t" for="ch" forName="bodyText" refType="h" fact="0.52"/>
          <dgm:constr type="w" for="ch" forName="bodyText" refType="w" fact="0.5"/>
          <dgm:constr type="h" for="ch" forName="bodyText" refType="h" fact="0.48"/>
          <dgm:constr type="l" for="ch" forName="imageShape" refType="w" fact="0.6"/>
          <dgm:constr type="t" for="ch" forName="imageShape"/>
          <dgm:constr type="w" for="ch" forName="imageShape" refType="w" fact="0.4"/>
          <dgm:constr type="h" for="ch" forName="imageShape" refType="h"/>
        </dgm:constrLst>
        <dgm:ruleLst/>
        <dgm:layoutNode name="imageShape" styleLbl="bgImgPlac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accentLine" styleLbl="dkBgShp">
          <dgm:alg type="sp"/>
          <dgm:shape xmlns:r="http://schemas.openxmlformats.org/officeDocument/2006/relationships" type="rect" r:blip="">
            <dgm:adjLst/>
            <dgm:extLst>
              <a:ext uri="{B698B0E9-8C71-41B9-8309-B3DCBF30829C}">
                <dgm1612:spPr xmlns:dgm1612="http://schemas.microsoft.com/office/drawing/2016/12/diagram">
                  <a:solidFill>
                    <a:schemeClr val="accent1"/>
                  </a:solidFill>
                </dgm1612:spPr>
              </a:ext>
            </dgm:extLst>
          </dgm:shape>
          <dgm:presOf/>
          <dgm:constrLst/>
          <dgm:ruleLst/>
        </dgm:layoutNode>
        <dgm:layoutNode name="titleText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8" fact="NaN" max="NaN"/>
          </dgm:ruleLst>
        </dgm:layoutNode>
        <dgm:layoutNode name="bodyText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7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24/layout/VerticalActionList">
  <dgm:title val=""/>
  <dgm:desc val=""/>
  <dgm:catLst>
    <dgm:cat type="list" pri="82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dirChoose">
      <dgm:if name="dirNorm" func="var" arg="dir" op="equ" val="norm">
        <dgm:alg type="lin">
          <dgm:param type="linDir" val="fromT"/>
          <dgm:param type="nodeHorzAlign" val="l"/>
        </dgm:alg>
      </dgm:if>
      <dgm:else name="dirRev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alg type="composite"/>
        <dgm:shape xmlns:r="http://schemas.openxmlformats.org/officeDocument/2006/relationships" r:blip="">
          <dgm:adjLst/>
        </dgm:shape>
        <dgm:presOf/>
        <dgm:choose name="compositeDir">
          <dgm:if name="compositeNorm" func="var" arg="dir" op="equ" val="norm">
            <dgm:constrLst>
              <dgm:constr type="l" for="ch" forName="bgOutline" refType="w" fact="0.19"/>
              <dgm:constr type="t" for="ch" forName="bgOutline"/>
              <dgm:constr type="w" for="ch" forName="bgOutline" refType="w" fact="0.81"/>
              <dgm:constr type="h" for="ch" forName="bgOutline" refType="h"/>
              <dgm:constr type="l" for="ch" forName="parentText"/>
              <dgm:constr type="t" for="ch" forName="parentText"/>
              <dgm:constr type="w" for="ch" forName="parentText" refType="w" fact="0.2"/>
              <dgm:constr type="h" for="ch" forName="parentText" refType="h"/>
              <dgm:constr type="l" for="ch" forName="descendantText" refType="w" fact="0.2"/>
              <dgm:constr type="t" for="ch" forName="descendantText"/>
              <dgm:constr type="w" for="ch" forName="descendantText" refType="w" fact="0.8"/>
              <dgm:constr type="h" for="ch" forName="descendantText" refType="h"/>
            </dgm:constrLst>
          </dgm:if>
          <dgm:else name="compositeRev">
            <dgm:constrLst>
              <dgm:constr type="l" for="ch" forName="bgOutline"/>
              <dgm:constr type="t" for="ch" forName="bgOutline"/>
              <dgm:constr type="w" for="ch" forName="bgOutline" refType="w" fact="0.81"/>
              <dgm:constr type="h" for="ch" forName="bgOutline" refType="h"/>
              <dgm:constr type="l" for="ch" forName="parentText" refType="w" fact="0.8"/>
              <dgm:constr type="t" for="ch" forName="parentText"/>
              <dgm:constr type="w" for="ch" forName="parentText" refType="w" fact="0.2"/>
              <dgm:constr type="h" for="ch" forName="parentText" refType="h"/>
              <dgm:constr type="l" for="ch" forName="descendantText"/>
              <dgm:constr type="t" for="ch" forName="descendantText"/>
              <dgm:constr type="w" for="ch" forName="descendantText" refType="w" fact="0.8"/>
              <dgm:constr type="h" for="ch" forName="descendantText" refType="h"/>
            </dgm:constrLst>
          </dgm:else>
        </dgm:choose>
        <dgm:ruleLst/>
        <dgm:layoutNode name="bgOutline" styleLbl="fgAcc1">
          <dgm:alg type="sp"/>
          <dgm:choose name="bgOutlineDir">
            <dgm:if name="bgOutlineNorm" func="var" arg="dir" op="equ" val="norm">
              <dgm:shape xmlns:r="http://schemas.openxmlformats.org/officeDocument/2006/relationships" rot="90" type="round2SameRect" r:blip="">
                <dgm:adjLst>
                  <dgm:adj idx="1" val="0.15"/>
                  <dgm:adj idx="2" val="0"/>
                </dgm:adjLst>
              </dgm:shape>
            </dgm:if>
            <dgm:else name="bgOutlineRev">
              <dgm:shape xmlns:r="http://schemas.openxmlformats.org/officeDocument/2006/relationships" rot="-90" type="round2SameRect" r:blip="">
                <dgm:adjLst>
                  <dgm:adj idx="1" val="0.15"/>
                  <dgm:adj idx="2" val="0"/>
                </dgm:adjLst>
              </dgm:shape>
            </dgm:else>
          </dgm:choose>
          <dgm:presOf axis="self"/>
          <dgm:constrLst/>
          <dgm:ruleLst/>
        </dgm:layoutNode>
        <dgm:layoutNode name="parentText" styleLbl="alignNode1">
          <dgm:varLst>
            <dgm:chMax val="1"/>
            <dgm:bulletEnabled/>
          </dgm:varLst>
          <dgm:alg type="tx">
            <dgm:param type="parTxLTRAlign" val="l"/>
            <dgm:param type="parTxRTLAlign" val="r"/>
          </dgm:alg>
          <dgm:choose name="parentShapeDir">
            <dgm:if name="parentShapeNorm" func="var" arg="dir" op="equ" val="norm">
              <dgm:shape xmlns:r="http://schemas.openxmlformats.org/officeDocument/2006/relationships" rot="-90" type="round2SameRect" r:blip="" zOrderOff="3">
                <dgm:adjLst>
                  <dgm:adj idx="1" val="0.1"/>
                </dgm:adjLst>
              </dgm:shape>
            </dgm:if>
            <dgm:else name="parentShapeRev">
              <dgm:shape xmlns:r="http://schemas.openxmlformats.org/officeDocument/2006/relationships" rot="90" type="round2SameRect" r:blip="" zOrderOff="3">
                <dgm:adjLst>
                  <dgm:adj idx="1" val="0.1"/>
                </dgm:adjLst>
              </dgm:shape>
            </dgm:else>
          </dgm:choos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8" fact="NaN" max="NaN"/>
          </dgm:ruleLst>
        </dgm:layoutNode>
        <dgm:layoutNode name="descendantText" styleLbl="revTx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" ptType="node"/>
          <dgm:constrLst>
            <dgm:constr type="primFontSz" val="24"/>
            <dgm:constr type="lMarg" refType="w" fact="0.06"/>
            <dgm:constr type="rMarg" refType="w" fact="0.06"/>
            <dgm:constr type="tMarg" refType="h" fact="0.28"/>
            <dgm:constr type="bMarg" refType="h" fact="0.28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223FD9-222B-39B4-C9A0-CA0AE735A1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5AF1414-9F7F-6A5A-D604-65DADC566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DCF7BA-7A7C-5B38-D6E6-134A22292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61AF38-E997-84E1-BC54-DCB90B3B3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F0D72C-EAF2-9A4A-C73E-5B71C68C4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542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7A7E0-8719-E65A-A775-4F5BFECF3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6D1F7A8-C74D-0A42-24F5-3C3BCAA1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458420-4412-5CD0-4390-1F4CB3FD5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150A3A-E165-FC54-28D4-6C0FC9D3D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82A11D-87F3-FCA8-806E-6EACFCD6D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766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4B1B03-D176-5D36-FA0A-E05D4CB34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24FCAD0-3194-25D0-59DB-8E9CE87352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266001-F7DA-31B1-2973-0730F40A5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029AA8-5B2B-96BB-1017-034684BE2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C8EE0B-212A-5311-CBB7-443B81444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374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122598-3B78-F395-93A3-D0B746EF5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9CC81AE-1EA6-1A2C-90BF-E3A737BA33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9029D3C-5376-D02B-4E0B-C3213088F2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5D0B9A1-416D-07F8-A699-707EA9A7E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5249FF-7418-6100-87EC-EAF1CA945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B607EB-460E-A896-8863-13E0E6834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121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324A81-63B8-AD88-1B6C-4DC8B3820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19CF2B-BB7A-B2F9-9C30-F9D8D04C5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F82D7A3-F6FC-5907-7E49-9057828F92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88565CA-B7C5-78EC-3583-5E33C8B4F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C1DA031-1F22-1335-1740-F7ACFAFB9C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328EC83-C8B2-E902-749E-46716EF1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36FBA40-0979-2412-AF01-89AD2ED08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325364-AD8D-9068-7CEF-A6FB1BA4D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64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FC0D51-6E50-616F-CA65-674ED043E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213339B-6037-3682-087C-BB3017D42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626FCBF-4DEF-973A-B5D0-0CD471F1E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6929257-5AD8-FFB6-E82A-F2578C411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771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D6A42D-609B-2151-1BE6-4850FAAB5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02DE6C1-FD42-7C8E-F4ED-F09021B6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EA73C6-1496-E4F0-5776-DC033A100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700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8F4C6-25BA-CAC2-47B7-48CD350A2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5A50F3-B881-8FA9-5590-60C38D743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69CEC4C-133C-04AD-3620-3FC796B8D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DA54DC-DBF3-0AA5-1CEA-F81D346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81BCD6C-B836-9747-6E8A-DD5DCF0BE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ADC161-D3E5-9833-A664-7C67DE53F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623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28521A-A343-4D86-2307-3725A8947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22D8E30-2844-668D-1631-8A267B7008F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EC579BE-13C0-734A-839B-9533DF26B3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82281EE-FDF2-447F-7E79-8F64CE8D5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1F7484-9C96-04F1-D069-CC4C4224C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93CBC7-18A2-47F2-3436-1DF86661E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865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17ED1B-E27F-C40A-1EA6-7C40CAB58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2E67B47-6FCD-4DE4-1D27-FB3DF36AC8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978982-06C7-8489-35B1-79D765C4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2B1E76-1AB2-2624-E1A5-94813CE33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A80EB7-6ED8-F378-8A34-C93FE217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125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FDBED36-FA69-9FF2-EA7D-3349F55F43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7F3BF69-F864-CB88-9A7D-25FCBAFED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9FFDB-BC40-D569-C551-68FE2C98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DF93E9-CB9E-2607-4EA2-5C1C50B1A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807C54-A3D5-01D4-1BE1-B0287B83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057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5BB97C-D574-5CE4-82D1-E7D57A694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9B7D4-C596-44FB-85D7-59A20FA04A17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BFA524B-0C4D-8CD1-DAC5-0F3A6C37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6510E67-8BC9-0DAC-F864-E4E9F6764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1E109-2622-42A3-B8A6-3D3D77E513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185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1B25C00-43D8-019D-931E-FC527078D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9D73D40-E27B-70C4-07BC-1982F53107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74B56A-5E02-7A0D-CD5D-CC7CB7AA64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0E8C0A-EF0A-4E6D-A6FF-A7E4679167AC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0A42B8-46AC-9187-A5EF-C1B73F42E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AFC088-5B6B-72C7-EED1-D2A0AD873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1856EB-902F-4191-9B43-7ACA11AE2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899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5C1B53F-BDDD-1CD2-7AEB-D5ED79304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5628CD8-DC5B-FE12-3861-F30542344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9C5C79-FC63-389D-596D-09EEB81903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C9B7D4-C596-44FB-85D7-59A20FA04A17}" type="datetimeFigureOut">
              <a:rPr lang="es-ES" smtClean="0"/>
              <a:t>08/11/2026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D27806-896C-896F-8229-9C00600E43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76594D-D43A-0F6A-4E3B-BF954B97B7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81E109-2622-42A3-B8A6-3D3D77E513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3696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5" Type="http://schemas.openxmlformats.org/officeDocument/2006/relationships/image" Target="../media/image11.png"/><Relationship Id="rId10" Type="http://schemas.openxmlformats.org/officeDocument/2006/relationships/image" Target="../media/image6.jpeg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5" Type="http://schemas.openxmlformats.org/officeDocument/2006/relationships/image" Target="../media/image18.jpg"/><Relationship Id="rId10" Type="http://schemas.openxmlformats.org/officeDocument/2006/relationships/diagramData" Target="../diagrams/data3.xml"/><Relationship Id="rId4" Type="http://schemas.openxmlformats.org/officeDocument/2006/relationships/image" Target="../media/image13.jpg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5.jp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6.jpg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1.jpeg"/><Relationship Id="rId5" Type="http://schemas.openxmlformats.org/officeDocument/2006/relationships/image" Target="../media/image36.jpeg"/><Relationship Id="rId10" Type="http://schemas.openxmlformats.org/officeDocument/2006/relationships/image" Target="../media/image40.jpg"/><Relationship Id="rId4" Type="http://schemas.openxmlformats.org/officeDocument/2006/relationships/image" Target="../media/image35.jpeg"/><Relationship Id="rId9" Type="http://schemas.openxmlformats.org/officeDocument/2006/relationships/image" Target="../media/image39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50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49.png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8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53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C27E70C-5470-4262-B9CE-AE52C51CF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5C7D35F-738C-47DF-AD6E-859806E46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740F8C8B-E52F-46CF-89C7-51C6A037C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8E568DA1-30C6-41CA-ADF4-AF8A55020BF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4401" y="171790"/>
            <a:ext cx="9883198" cy="5559299"/>
          </a:xfrm>
          <a:prstGeom prst="rect">
            <a:avLst/>
          </a:prstGeom>
          <a:ln w="19050">
            <a:solidFill>
              <a:srgbClr val="85FFE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1" name="Freeform: Shape 17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E02F9FA0-5DD4-CE48-9686-5876D51DA175}"/>
              </a:ext>
            </a:extLst>
          </p:cNvPr>
          <p:cNvSpPr txBox="1"/>
          <p:nvPr/>
        </p:nvSpPr>
        <p:spPr>
          <a:xfrm>
            <a:off x="-1527" y="5889950"/>
            <a:ext cx="12193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PONIENDO A PRUEBA A LOS PROFETAS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8070819-BD2C-3A20-B3B6-1862C75D6AAE}"/>
              </a:ext>
            </a:extLst>
          </p:cNvPr>
          <p:cNvSpPr txBox="1"/>
          <p:nvPr/>
        </p:nvSpPr>
        <p:spPr>
          <a:xfrm>
            <a:off x="1175398" y="1818578"/>
            <a:ext cx="1966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rgbClr val="D8BD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Lección 9 para el 28 de noviembre de 2026</a:t>
            </a:r>
          </a:p>
        </p:txBody>
      </p:sp>
    </p:spTree>
    <p:extLst>
      <p:ext uri="{BB962C8B-B14F-4D97-AF65-F5344CB8AC3E}">
        <p14:creationId xmlns:p14="http://schemas.microsoft.com/office/powerpoint/2010/main" val="216933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9D1096-DBB6-44D6-A927-FB5AA2A7B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94013243-300E-D4E6-6D5C-9FC1EDCCF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blipFill dpi="0" rotWithShape="1">
            <a:blip r:embed="rId3"/>
            <a:srcRect/>
            <a:stretch>
              <a:fillRect l="-29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6898284-0410-D14F-E296-1CBEB08A8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840495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/>
            <a:srcRect/>
            <a:stretch>
              <a:fillRect t="-7163" b="-7163"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Diagrama de flujo: cinta perforada 3">
            <a:extLst>
              <a:ext uri="{FF2B5EF4-FFF2-40B4-BE49-F238E27FC236}">
                <a16:creationId xmlns:a16="http://schemas.microsoft.com/office/drawing/2014/main" id="{DA37C9A1-EA98-B8C2-02A0-684BE6DB461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99587" y="224072"/>
            <a:ext cx="2207172" cy="241738"/>
          </a:xfrm>
          <a:prstGeom prst="flowChartPunchedTape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Diagrama de flujo: cinta perforada 5">
            <a:extLst>
              <a:ext uri="{FF2B5EF4-FFF2-40B4-BE49-F238E27FC236}">
                <a16:creationId xmlns:a16="http://schemas.microsoft.com/office/drawing/2014/main" id="{C96E125F-CF26-1E1F-99CC-EFE3D57A81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821917" y="6388389"/>
            <a:ext cx="2207172" cy="241738"/>
          </a:xfrm>
          <a:prstGeom prst="flowChartPunchedTap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6D4E58E-30AC-D7E7-E82D-A8B952C36506}"/>
              </a:ext>
            </a:extLst>
          </p:cNvPr>
          <p:cNvSpPr txBox="1"/>
          <p:nvPr/>
        </p:nvSpPr>
        <p:spPr>
          <a:xfrm>
            <a:off x="8187446" y="695582"/>
            <a:ext cx="3657601" cy="546303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7A3D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«Amados, no creáis a todo espíritu, sino probad los espíritus si son de Dios; porque muchos falsos profetas han salido por el mundo.»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7A3D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(1 Juan 4:1)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7A3D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2000" contrast="57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CA65B-C715-4195-3B24-C82CC7512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D0D731DE-479D-D0F9-B766-3D15887C56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1332247"/>
              </p:ext>
            </p:extLst>
          </p:nvPr>
        </p:nvGraphicFramePr>
        <p:xfrm>
          <a:off x="7496174" y="4181475"/>
          <a:ext cx="4152901" cy="2554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F8C9912F-67C8-B696-A5B8-83A59251F903}"/>
              </a:ext>
            </a:extLst>
          </p:cNvPr>
          <p:cNvSpPr txBox="1"/>
          <p:nvPr/>
        </p:nvSpPr>
        <p:spPr>
          <a:xfrm>
            <a:off x="152398" y="171450"/>
            <a:ext cx="7648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Dios siempre ha tenido profetas que guiasen a su pueblo por el buen camino. Sin embargo, no todos los que dicen ser profetas han sido enviados por Dios.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C4AC9C9-BCF3-132E-725E-DEE62424A17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" b="55"/>
          <a:stretch/>
        </p:blipFill>
        <p:spPr>
          <a:xfrm>
            <a:off x="180973" y="3369191"/>
            <a:ext cx="5943602" cy="3317359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0F0C89E-4FAA-A01B-53F6-79778ED64B0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49" y="112455"/>
            <a:ext cx="3886200" cy="3886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F1F4CB4-767A-0123-E8F0-2BC3592FE81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2665">
            <a:off x="6736568" y="5715818"/>
            <a:ext cx="517070" cy="6080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CB6A4BB-97F1-D0ED-F689-9DC575AFC1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2665">
            <a:off x="6736568" y="4107779"/>
            <a:ext cx="517070" cy="6080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23EADF12-E26B-0936-E9B9-8EDC884DEF8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2665">
            <a:off x="6736568" y="5179805"/>
            <a:ext cx="517070" cy="6080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195B9567-CCA8-4389-AE72-40DA8FC050A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2665">
            <a:off x="6736568" y="6172455"/>
            <a:ext cx="517070" cy="6080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890F91E4-54DC-C4B8-1BA7-82A84B9AB67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02665">
            <a:off x="6736568" y="4643792"/>
            <a:ext cx="517070" cy="6080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E0F2806-C374-3264-1764-9371E24F800E}"/>
              </a:ext>
            </a:extLst>
          </p:cNvPr>
          <p:cNvSpPr txBox="1"/>
          <p:nvPr/>
        </p:nvSpPr>
        <p:spPr>
          <a:xfrm>
            <a:off x="180973" y="2495163"/>
            <a:ext cx="78390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¿Cómo distinguir a los verdaderos profetas de los falsos?</a:t>
            </a:r>
            <a:b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</a:b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¿Qué guía nos da la Biblia para diferenciar a unos de otros?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F2067CD-4086-7A15-6081-52094C35C524}"/>
              </a:ext>
            </a:extLst>
          </p:cNvPr>
          <p:cNvSpPr txBox="1"/>
          <p:nvPr/>
        </p:nvSpPr>
        <p:spPr>
          <a:xfrm>
            <a:off x="152397" y="1187113"/>
            <a:ext cx="78390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Incluso hubo profetas verdaderos que, dejándose llevar por el afán al dinero, se desviaron de su misión y se convirtieron en falsos profetas. Así ocurrió con 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Semaías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que aceptó un soborno para intentar hacer que Nehemías pecase (Neh. 6:10-13).</a:t>
            </a:r>
          </a:p>
        </p:txBody>
      </p:sp>
    </p:spTree>
    <p:extLst>
      <p:ext uri="{BB962C8B-B14F-4D97-AF65-F5344CB8AC3E}">
        <p14:creationId xmlns:p14="http://schemas.microsoft.com/office/powerpoint/2010/main" val="125078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0E1BC9-0959-46B1-9A6F-7A1DECC1C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500E1BC9-0959-46B1-9A6F-7A1DECC1C4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87D1AD-6229-4431-A8DF-8B03D0FF0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>
                                            <p:graphicEl>
                                              <a:dgm id="{D087D1AD-6229-4431-A8DF-8B03D0FF0C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2D30F8-F138-4DF6-B0F4-1BA3F7C2FA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graphicEl>
                                              <a:dgm id="{642D30F8-F138-4DF6-B0F4-1BA3F7C2FA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6248C1-C9F8-4F5A-9276-9C29E7EA6B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">
                                            <p:graphicEl>
                                              <a:dgm id="{2A6248C1-C9F8-4F5A-9276-9C29E7EA6B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E324DE-48C9-4F1C-8785-D22500A7A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">
                                            <p:graphicEl>
                                              <a:dgm id="{DDE324DE-48C9-4F1C-8785-D22500A7A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3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44000"/>
                    </a14:imgEffect>
                  </a14:imgLayer>
                </a14:imgProps>
              </a:ext>
            </a:extLst>
          </a:blip>
          <a:srcRect/>
          <a:stretch>
            <a:fillRect t="17000" r="-2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252DC4-AF42-BB12-2516-671B30CD3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EAF223EC-0DE8-5150-89A5-A28F7FB25D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1999" cy="14635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7D0E9D-B834-30FA-5666-2EE3830C06E4}"/>
              </a:ext>
            </a:extLst>
          </p:cNvPr>
          <p:cNvSpPr txBox="1"/>
          <p:nvPr/>
        </p:nvSpPr>
        <p:spPr>
          <a:xfrm>
            <a:off x="0" y="0"/>
            <a:ext cx="92027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chilly" dir="t"/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4400" b="1" dirty="0">
                <a:ln/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EVENTOS SOBRENATURALES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DB1F087-DDAD-625A-7626-AE6E035D76D0}"/>
              </a:ext>
            </a:extLst>
          </p:cNvPr>
          <p:cNvSpPr txBox="1"/>
          <p:nvPr/>
        </p:nvSpPr>
        <p:spPr>
          <a:xfrm>
            <a:off x="1" y="691247"/>
            <a:ext cx="92027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84000"/>
                    </a:srgbClr>
                  </a:outerShdw>
                </a:effectLst>
                <a:latin typeface="Comic Sans MS" panose="030F0702030302020204" pitchFamily="66" charset="0"/>
              </a:rPr>
              <a:t>“¿Cómo es posible que yo, que soy tu siervo, hable contigo? ¡Las fuerzas me han abandonado, y apenas puedo respirar!” </a:t>
            </a:r>
            <a:r>
              <a:rPr lang="es-ES" sz="1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84000"/>
                    </a:srgbClr>
                  </a:outerShdw>
                </a:effectLst>
                <a:latin typeface="Comic Sans MS" panose="030F0702030302020204" pitchFamily="66" charset="0"/>
              </a:rPr>
              <a:t>(Daniel 10:17 </a:t>
            </a:r>
            <a:r>
              <a:rPr lang="es-ES" sz="1100" b="1" dirty="0" err="1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84000"/>
                    </a:srgbClr>
                  </a:outerShdw>
                </a:effectLst>
                <a:latin typeface="Comic Sans MS" panose="030F0702030302020204" pitchFamily="66" charset="0"/>
              </a:rPr>
              <a:t>NVI</a:t>
            </a:r>
            <a:r>
              <a:rPr lang="es-ES" sz="1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84000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  <a:endParaRPr lang="es-ES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84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35627A4-C5A7-F659-50FC-5953FEAAE600}"/>
              </a:ext>
            </a:extLst>
          </p:cNvPr>
          <p:cNvSpPr txBox="1"/>
          <p:nvPr/>
        </p:nvSpPr>
        <p:spPr>
          <a:xfrm>
            <a:off x="66675" y="1619250"/>
            <a:ext cx="9202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El ministerio profético va acompañado a menudo por eventos sobrenaturales, ya sean externos (señales), o manifestados en el propio profeta.</a:t>
            </a:r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6217A429-CD88-BC0D-C46F-56B9831784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6820555"/>
              </p:ext>
            </p:extLst>
          </p:nvPr>
        </p:nvGraphicFramePr>
        <p:xfrm>
          <a:off x="152400" y="2482854"/>
          <a:ext cx="6134100" cy="3554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CuadroTexto 3">
            <a:extLst>
              <a:ext uri="{FF2B5EF4-FFF2-40B4-BE49-F238E27FC236}">
                <a16:creationId xmlns:a16="http://schemas.microsoft.com/office/drawing/2014/main" id="{04B5B82C-6977-1FBC-CD64-6C7144C42A1D}"/>
              </a:ext>
            </a:extLst>
          </p:cNvPr>
          <p:cNvSpPr txBox="1"/>
          <p:nvPr/>
        </p:nvSpPr>
        <p:spPr>
          <a:xfrm>
            <a:off x="66676" y="6077430"/>
            <a:ext cx="12125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Estos eventos sobrenaturales, por sí solos, no autentifican a un profeta. Los falsos profetas también pueden realizar señales sobrenaturales por el poder del enemigo (Ap. 13:13)</a:t>
            </a:r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A9D99C1F-8428-30BA-E83C-D0C96AA183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7245655"/>
              </p:ext>
            </p:extLst>
          </p:nvPr>
        </p:nvGraphicFramePr>
        <p:xfrm>
          <a:off x="6491287" y="2482854"/>
          <a:ext cx="5495925" cy="3554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7" name="Imagen 16">
            <a:extLst>
              <a:ext uri="{FF2B5EF4-FFF2-40B4-BE49-F238E27FC236}">
                <a16:creationId xmlns:a16="http://schemas.microsoft.com/office/drawing/2014/main" id="{C2F01BAA-A786-0463-D22D-89601F4F0EA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229" y="228600"/>
            <a:ext cx="2717800" cy="2038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35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>
                                            <p:graphicEl>
                                              <a:dgm id="{D5D69B27-8DA9-4B29-B9CA-1C9675A9A7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>
                                            <p:graphicEl>
                                              <a:dgm id="{B9C56FE0-9D08-4A63-96C3-993F1FED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>
                                            <p:graphicEl>
                                              <a:dgm id="{13F0CB4D-420B-46E4-B3B2-F0D150701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">
                                            <p:graphicEl>
                                              <a:dgm id="{B262C4DB-D6DA-4887-AC07-B130609BB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">
                                            <p:graphicEl>
                                              <a:dgm id="{347E9EF7-BC68-4D2B-B294-C9D49A8F5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Graphic spid="9" grpId="0" uiExpand="1">
        <p:bldSub>
          <a:bldDgm bld="one"/>
        </p:bldSub>
      </p:bldGraphic>
      <p:bldP spid="4" grpId="0"/>
      <p:bldGraphic spid="11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FCBDF9-564B-2665-16F8-E3AB3517CB4E}"/>
              </a:ext>
            </a:extLst>
          </p:cNvPr>
          <p:cNvSpPr txBox="1"/>
          <p:nvPr/>
        </p:nvSpPr>
        <p:spPr>
          <a:xfrm>
            <a:off x="4034665" y="0"/>
            <a:ext cx="760405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es-ES" sz="4400" b="1" spc="3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ARMONÍA CON LA BIBLIA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DDFACAE-2F9F-BBAE-C81D-880D5C7635B6}"/>
              </a:ext>
            </a:extLst>
          </p:cNvPr>
          <p:cNvSpPr txBox="1"/>
          <p:nvPr/>
        </p:nvSpPr>
        <p:spPr>
          <a:xfrm>
            <a:off x="4523808" y="831287"/>
            <a:ext cx="726705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2000" b="1" dirty="0">
                <a:solidFill>
                  <a:srgbClr val="658A0E"/>
                </a:solidFill>
                <a:latin typeface="Comic Sans MS" panose="030F0702030302020204" pitchFamily="66" charset="0"/>
              </a:rPr>
              <a:t>“¡A la ley y al testimonio! Si no dijeren conforme a esto, es porque no les ha amanecido” </a:t>
            </a:r>
            <a:r>
              <a:rPr lang="es-ES" sz="1600" b="1" dirty="0">
                <a:solidFill>
                  <a:srgbClr val="658A0E"/>
                </a:solidFill>
                <a:latin typeface="Comic Sans MS" panose="030F0702030302020204" pitchFamily="66" charset="0"/>
              </a:rPr>
              <a:t>(Isaías 8:20)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749AF11-AF9A-E331-02E1-71269F702A92}"/>
              </a:ext>
            </a:extLst>
          </p:cNvPr>
          <p:cNvSpPr txBox="1"/>
          <p:nvPr/>
        </p:nvSpPr>
        <p:spPr>
          <a:xfrm>
            <a:off x="5791200" y="1601019"/>
            <a:ext cx="6216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Isaías 8:20 presenta una norma clara para probar la veracidad de un profeta: tiene que estar de acuerdo con la ley, el Pentateuco; y con el testimonio, las revelaciones posteriores a través de los profetas.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948DB55-624E-E960-3903-345900717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87" y="1753155"/>
            <a:ext cx="5387009" cy="2522423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F1A185B-D624-6DC2-ED09-8C434FB6A8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312" y="4298084"/>
            <a:ext cx="2438400" cy="2438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842063"/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7E077AC-AEF5-927D-8009-0B95D5DF83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7" r="3192"/>
          <a:stretch>
            <a:fillRect/>
          </a:stretch>
        </p:blipFill>
        <p:spPr>
          <a:xfrm>
            <a:off x="6875807" y="4298084"/>
            <a:ext cx="2438400" cy="2438400"/>
          </a:xfrm>
          <a:prstGeom prst="snip2DiagRect">
            <a:avLst>
              <a:gd name="adj1" fmla="val 17527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4C0EF38A-DAA4-0C32-C13C-6D83155D0B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16" b="40007"/>
          <a:stretch>
            <a:fillRect/>
          </a:stretch>
        </p:blipFill>
        <p:spPr>
          <a:xfrm>
            <a:off x="184287" y="149088"/>
            <a:ext cx="3850377" cy="1345650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D6E03F32-E5A1-5E84-E534-5B880A83190E}"/>
              </a:ext>
            </a:extLst>
          </p:cNvPr>
          <p:cNvSpPr txBox="1"/>
          <p:nvPr/>
        </p:nvSpPr>
        <p:spPr>
          <a:xfrm>
            <a:off x="184287" y="4381597"/>
            <a:ext cx="656106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De esta forma, cada época ha tenido su “verdad presente” (2P. 1:12). Pero, como Dios es el que comunica esta verdad –y Él no cambia (</a:t>
            </a:r>
            <a:r>
              <a:rPr lang="es-ES" sz="2000" b="1" dirty="0" err="1"/>
              <a:t>Stg</a:t>
            </a:r>
            <a:r>
              <a:rPr lang="es-ES" sz="2000" b="1" dirty="0"/>
              <a:t>. 1:17)–, cada nueva revelación está en armonía con las revelaciones precedentes (Jer. 28:8).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5A03D67-3DB7-54CB-D650-43A9DB18E7BC}"/>
              </a:ext>
            </a:extLst>
          </p:cNvPr>
          <p:cNvSpPr txBox="1"/>
          <p:nvPr/>
        </p:nvSpPr>
        <p:spPr>
          <a:xfrm>
            <a:off x="5791200" y="2921635"/>
            <a:ext cx="64008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Dios ha ido comunicando Su conocimiento a través de los profetas según la capacidad de Su pueblo para comprender los mensajes. Esto se conoce como la “verdad progresiva”.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F70EC1F-091A-91AB-D61D-62CD7A065630}"/>
              </a:ext>
            </a:extLst>
          </p:cNvPr>
          <p:cNvSpPr txBox="1"/>
          <p:nvPr/>
        </p:nvSpPr>
        <p:spPr>
          <a:xfrm>
            <a:off x="190606" y="6012813"/>
            <a:ext cx="65547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Por esta razón, todo profeta cuyo mensaje contradiga la enseñanza bíblica es un falso profeta (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Dt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 13:1-3).</a:t>
            </a:r>
          </a:p>
        </p:txBody>
      </p:sp>
    </p:spTree>
    <p:extLst>
      <p:ext uri="{BB962C8B-B14F-4D97-AF65-F5344CB8AC3E}">
        <p14:creationId xmlns:p14="http://schemas.microsoft.com/office/powerpoint/2010/main" val="27206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6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CEDDA5-1EA9-365A-791C-64ADFEDC3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496B0194-C143-228F-EBAD-5A28205040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1665297"/>
          </a:xfrm>
          <a:prstGeom prst="rect">
            <a:avLst/>
          </a:prstGeom>
          <a:blipFill>
            <a:blip r:embed="rId3"/>
            <a:stretch>
              <a:fillRect l="-38359" t="-2510" r="-222803" b="-76869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19E3AFC-5BCD-9F74-D715-0588ACBB10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t="10008" r="20205" b="17868"/>
          <a:stretch>
            <a:fillRect/>
          </a:stretch>
        </p:blipFill>
        <p:spPr>
          <a:xfrm>
            <a:off x="58700" y="183303"/>
            <a:ext cx="2295938" cy="24525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A05DFD3-2909-074C-7DA8-D7DDCA08171A}"/>
              </a:ext>
            </a:extLst>
          </p:cNvPr>
          <p:cNvSpPr txBox="1"/>
          <p:nvPr/>
        </p:nvSpPr>
        <p:spPr>
          <a:xfrm>
            <a:off x="2245313" y="0"/>
            <a:ext cx="99466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b="1" spc="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74000"/>
                    </a:srgbClr>
                  </a:outerShdw>
                </a:effectLst>
              </a:rPr>
              <a:t>EXALTACIÓN DE CRISTO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738E2C1-CCA6-DADB-F494-78AD5008F0B4}"/>
              </a:ext>
            </a:extLst>
          </p:cNvPr>
          <p:cNvSpPr txBox="1"/>
          <p:nvPr/>
        </p:nvSpPr>
        <p:spPr>
          <a:xfrm>
            <a:off x="2378559" y="679504"/>
            <a:ext cx="96801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24974"/>
                  </a:glow>
                </a:effectLst>
                <a:latin typeface="Comic Sans MS" panose="030F0702030302020204" pitchFamily="66" charset="0"/>
              </a:rPr>
              <a:t>“y todo espíritu que no confiesa que Jesucristo ha venido en carne, no es de Dios; y este es el espíritu del anticristo, el cual vosotros habéis oído que viene, y que ahora ya está en el mundo” </a:t>
            </a:r>
            <a:r>
              <a:rPr lang="es-ES" sz="1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24974"/>
                  </a:glow>
                </a:effectLst>
                <a:latin typeface="Comic Sans MS" panose="030F0702030302020204" pitchFamily="66" charset="0"/>
              </a:rPr>
              <a:t>(1ª de Juan 4:3)</a:t>
            </a:r>
            <a:endParaRPr lang="es-ES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rgbClr val="024974"/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EDC1D93-AD5D-DCDB-E706-110B6CF713E2}"/>
              </a:ext>
            </a:extLst>
          </p:cNvPr>
          <p:cNvSpPr txBox="1"/>
          <p:nvPr/>
        </p:nvSpPr>
        <p:spPr>
          <a:xfrm>
            <a:off x="2354640" y="1665297"/>
            <a:ext cx="9680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Todo profeta que niega la historicidad de Jesús, o no hace de Él el centro de su mensaje, es un falso profeta (1Jn. 4:3).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83B8B22-4232-C404-4629-B8E38F47F3C4}"/>
              </a:ext>
            </a:extLst>
          </p:cNvPr>
          <p:cNvSpPr txBox="1"/>
          <p:nvPr/>
        </p:nvSpPr>
        <p:spPr>
          <a:xfrm>
            <a:off x="257175" y="5842337"/>
            <a:ext cx="1156045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Los profetas que exaltan a Jesús no procuran tener un grupo de seguidores ni se promocionan a sí mismos. Están dispuestos a servir y no a aprovecharse de aquellos a quienes han sido enviados (Mr. 9:35; </a:t>
            </a:r>
            <a:r>
              <a:rPr lang="es-ES" sz="2000" b="1" dirty="0" err="1"/>
              <a:t>Jn</a:t>
            </a:r>
            <a:r>
              <a:rPr lang="es-ES" sz="2000" b="1" dirty="0"/>
              <a:t>. 13:16).</a:t>
            </a:r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11E8F598-F4E4-C421-737D-0145B1AC16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127534"/>
              </p:ext>
            </p:extLst>
          </p:nvPr>
        </p:nvGraphicFramePr>
        <p:xfrm>
          <a:off x="257174" y="2744167"/>
          <a:ext cx="11777663" cy="3111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3B181770-DAB3-5797-5093-9B2405FFDAB3}"/>
              </a:ext>
            </a:extLst>
          </p:cNvPr>
          <p:cNvSpPr txBox="1"/>
          <p:nvPr/>
        </p:nvSpPr>
        <p:spPr>
          <a:xfrm>
            <a:off x="2378558" y="2344801"/>
            <a:ext cx="98134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En armonía con esto, el verdadero profeta acepta estas realidades de Jesús: </a:t>
            </a:r>
          </a:p>
        </p:txBody>
      </p:sp>
    </p:spTree>
    <p:extLst>
      <p:ext uri="{BB962C8B-B14F-4D97-AF65-F5344CB8AC3E}">
        <p14:creationId xmlns:p14="http://schemas.microsoft.com/office/powerpoint/2010/main" val="223210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>
                                            <p:graphicEl>
                                              <a:dgm id="{E0112B50-4A36-4AEC-94CA-7D0B21FCA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>
                                            <p:graphicEl>
                                              <a:dgm id="{AC21C0CB-0323-41D1-94EA-FEDF7C48A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>
                                            <p:graphicEl>
                                              <a:dgm id="{E89D12C3-B059-4638-B606-002D2B5D8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>
                                            <p:graphicEl>
                                              <a:dgm id="{9DBC11C7-DCFE-4877-8D24-034920FD28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>
                                            <p:graphicEl>
                                              <a:dgm id="{71AD9DAC-7480-436B-B656-6AC3A9EC99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">
                                            <p:graphicEl>
                                              <a:dgm id="{3F80B07A-DDFE-4D4E-9956-576F506C3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">
                                            <p:graphicEl>
                                              <a:dgm id="{9960BAEE-1BE9-44EB-9AA7-34B934EF00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">
                                            <p:graphicEl>
                                              <a:dgm id="{1FF13A9C-38E7-4F8B-86D7-6BD63D44C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">
                                            <p:graphicEl>
                                              <a:dgm id="{B06C966B-0887-46A8-8F4B-9DDA50977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">
                                            <p:graphicEl>
                                              <a:dgm id="{D7A8A591-6031-4B1B-AAC5-2D07C496A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">
                                            <p:graphicEl>
                                              <a:dgm id="{B33353D9-0527-40B0-A0D3-824A4F17D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">
                                            <p:graphicEl>
                                              <a:dgm id="{7B1BB5D2-63A9-4CFF-BCA7-847D36380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">
                                            <p:graphicEl>
                                              <a:dgm id="{BB0A3D54-0359-4F8A-BA83-6EDED0C46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1">
                                            <p:graphicEl>
                                              <a:dgm id="{8595859E-2185-4DB2-B6A0-907D5FE15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">
                                            <p:graphicEl>
                                              <a:dgm id="{7353759C-9058-404B-B3E6-20B4FAA280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1">
                                            <p:graphicEl>
                                              <a:dgm id="{4912946D-BD5E-4717-88A3-414054897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">
                                            <p:graphicEl>
                                              <a:dgm id="{CDFAAB23-A894-44A4-B43D-CC27D2626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1">
                                            <p:graphicEl>
                                              <a:dgm id="{54BFEDF5-24E7-45C3-8935-45E7F7C06B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1">
                                            <p:graphicEl>
                                              <a:dgm id="{8AB2C8FE-C02E-40AC-9DC3-690CB3E64F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1">
                                            <p:graphicEl>
                                              <a:dgm id="{3969872C-89F5-4467-925C-1E6044FC1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1">
                                            <p:graphicEl>
                                              <a:dgm id="{82409C45-8C80-44DD-B72A-894CDA8FA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Graphic spid="11" grpId="0">
        <p:bldSub>
          <a:bldDgm bld="one"/>
        </p:bldSub>
      </p:bldGraphic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 r="-1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2436F9-64DC-33C8-56C0-BDB72EEAE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E8ADA81-0898-D6FA-3B70-6F436D039F5E}"/>
              </a:ext>
            </a:extLst>
          </p:cNvPr>
          <p:cNvSpPr txBox="1"/>
          <p:nvPr/>
        </p:nvSpPr>
        <p:spPr>
          <a:xfrm>
            <a:off x="0" y="-69573"/>
            <a:ext cx="937260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400" b="1" spc="600" dirty="0">
                <a:ln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60007" dist="310007" dir="7680000" sy="30000" kx="1300200" algn="ctr" rotWithShape="0">
                    <a:schemeClr val="accent1">
                      <a:lumMod val="75000"/>
                      <a:alpha val="32000"/>
                    </a:schemeClr>
                  </a:outerShdw>
                </a:effectLst>
              </a:rPr>
              <a:t>FRUTOS POSITIVOS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F7D4727-102E-4B90-9E3E-BDF1F93F0342}"/>
              </a:ext>
            </a:extLst>
          </p:cNvPr>
          <p:cNvSpPr txBox="1"/>
          <p:nvPr/>
        </p:nvSpPr>
        <p:spPr>
          <a:xfrm>
            <a:off x="0" y="644903"/>
            <a:ext cx="9383368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“Cuidaos de los falsos profetas. Vienen a vosotros disfrazados de ovejas, pero por dentro son lobos feroces. Por sus frutos los conoceréis. ¿Acaso se recogen uvas de los espinos o higos de los cardos?” 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(Mateo 7:15-16 </a:t>
            </a:r>
            <a:r>
              <a:rPr lang="es-ES" sz="1100" b="1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NVI</a:t>
            </a:r>
            <a:r>
              <a:rPr lang="es-ES" sz="1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AA30327-DC95-3C26-16B0-3B5C1D266AA7}"/>
              </a:ext>
            </a:extLst>
          </p:cNvPr>
          <p:cNvSpPr txBox="1"/>
          <p:nvPr/>
        </p:nvSpPr>
        <p:spPr>
          <a:xfrm>
            <a:off x="139150" y="1513268"/>
            <a:ext cx="92334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Según Jesús, los profetas pueden ser identificados por sus frutos (Mt. 7:15-16). Estos frutos son de dos tipos, y ambos deben ser positivos.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302300A-2BCB-AA22-2548-CB040339A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782" y="153634"/>
            <a:ext cx="2538521" cy="33846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A3618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174A2A3-E093-2D09-7593-54194C769279}"/>
              </a:ext>
            </a:extLst>
          </p:cNvPr>
          <p:cNvSpPr txBox="1"/>
          <p:nvPr/>
        </p:nvSpPr>
        <p:spPr>
          <a:xfrm>
            <a:off x="6096000" y="5504676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Como seres humanos falibles, los profetas pueden cometer errores y pecados: Jonás huyó de Dios; Pablo juzgó mal a Juan Marcos; Pedro simuló vivir como judío. Pero esa no era su norma de vida.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4D589DE-38ED-CCBD-43B0-91F17D0295DB}"/>
              </a:ext>
            </a:extLst>
          </p:cNvPr>
          <p:cNvSpPr txBox="1"/>
          <p:nvPr/>
        </p:nvSpPr>
        <p:spPr>
          <a:xfrm>
            <a:off x="2077280" y="4789644"/>
            <a:ext cx="3919330" cy="1938992"/>
          </a:xfrm>
          <a:prstGeom prst="rect">
            <a:avLst/>
          </a:prstGeom>
          <a:solidFill>
            <a:srgbClr val="F6CACB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La vida del profeta debe ser consecuente con la sana doctrina. Por ejemplo, no puede vivir en clara contradicción con alguno de los diez mandamientos (Jud. 1:16).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6751D83-8E91-FEB1-F803-51C1A9873AF5}"/>
              </a:ext>
            </a:extLst>
          </p:cNvPr>
          <p:cNvSpPr txBox="1"/>
          <p:nvPr/>
        </p:nvSpPr>
        <p:spPr>
          <a:xfrm>
            <a:off x="2077280" y="4268596"/>
            <a:ext cx="3919330" cy="400110"/>
          </a:xfrm>
          <a:prstGeom prst="rect">
            <a:avLst/>
          </a:prstGeom>
          <a:gradFill>
            <a:gsLst>
              <a:gs pos="0">
                <a:schemeClr val="accent6">
                  <a:satMod val="103000"/>
                  <a:lumMod val="102000"/>
                  <a:tint val="94000"/>
                </a:schemeClr>
              </a:gs>
              <a:gs pos="50000">
                <a:schemeClr val="accent6">
                  <a:satMod val="110000"/>
                  <a:lumMod val="100000"/>
                  <a:shade val="100000"/>
                </a:schemeClr>
              </a:gs>
              <a:gs pos="100000">
                <a:srgbClr val="E55F63"/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2000" b="1" dirty="0"/>
              <a:t>El fruto del mensajero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53B23DA-5934-73DC-65E9-144E7A352E06}"/>
              </a:ext>
            </a:extLst>
          </p:cNvPr>
          <p:cNvSpPr txBox="1"/>
          <p:nvPr/>
        </p:nvSpPr>
        <p:spPr>
          <a:xfrm>
            <a:off x="2077280" y="2824220"/>
            <a:ext cx="3919330" cy="1323439"/>
          </a:xfrm>
          <a:prstGeom prst="rect">
            <a:avLst/>
          </a:prstGeom>
          <a:solidFill>
            <a:srgbClr val="A7FFE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El mensaje del profeta verdadero edifica, consuela y llama al arrepentimiento</a:t>
            </a:r>
            <a:br>
              <a:rPr lang="es-ES" sz="2000" b="1" dirty="0"/>
            </a:br>
            <a:r>
              <a:rPr lang="es-ES" sz="2000" b="1" dirty="0"/>
              <a:t>(1Co. 14:3).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8A9635E-8C4D-BFDA-871C-0B3EA0C4DF06}"/>
              </a:ext>
            </a:extLst>
          </p:cNvPr>
          <p:cNvSpPr txBox="1"/>
          <p:nvPr/>
        </p:nvSpPr>
        <p:spPr>
          <a:xfrm>
            <a:off x="2077280" y="2303173"/>
            <a:ext cx="3919330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s-ES" sz="2000" b="1" dirty="0"/>
              <a:t>El fruto del mensaje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ABFF582-2461-31E9-1960-EA708D6D02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218" y="2214889"/>
            <a:ext cx="2352782" cy="13234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A3618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3654A8B-82D1-601B-CC54-5A6E6A9F21C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7" t="7011" r="51993" b="7442"/>
          <a:stretch>
            <a:fillRect/>
          </a:stretch>
        </p:blipFill>
        <p:spPr>
          <a:xfrm>
            <a:off x="119272" y="2266176"/>
            <a:ext cx="1838740" cy="1881483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A7FFE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495A6B5-5B53-2226-1892-DEED6584EFB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7" t="11624" r="1835" b="6926"/>
          <a:stretch>
            <a:fillRect/>
          </a:stretch>
        </p:blipFill>
        <p:spPr>
          <a:xfrm>
            <a:off x="8893372" y="3799917"/>
            <a:ext cx="1672255" cy="1655064"/>
          </a:xfrm>
          <a:prstGeom prst="round2DiagRect">
            <a:avLst>
              <a:gd name="adj1" fmla="val 16667"/>
              <a:gd name="adj2" fmla="val 13812"/>
            </a:avLst>
          </a:prstGeom>
          <a:ln w="57150" cap="sq">
            <a:solidFill>
              <a:srgbClr val="B00004"/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D7C3B5BF-FFBC-9B9A-9312-7F8E576D8FB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392" y="3799917"/>
            <a:ext cx="2450592" cy="1655064"/>
          </a:xfrm>
          <a:prstGeom prst="round2DiagRect">
            <a:avLst>
              <a:gd name="adj1" fmla="val 0"/>
              <a:gd name="adj2" fmla="val 15614"/>
            </a:avLst>
          </a:prstGeom>
          <a:ln w="57150" cap="sq">
            <a:solidFill>
              <a:srgbClr val="B00004"/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1630E6A7-732A-835F-AF4A-6616C0BFC4E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014" y="3799917"/>
            <a:ext cx="1200289" cy="1655064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B00004"/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265749B3-9A16-8941-E1E5-D0BF00575C0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r="3607"/>
          <a:stretch>
            <a:fillRect/>
          </a:stretch>
        </p:blipFill>
        <p:spPr>
          <a:xfrm>
            <a:off x="119272" y="4268596"/>
            <a:ext cx="1838740" cy="246004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1ADA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0424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9" grpId="0" animBg="1"/>
      <p:bldP spid="11" grpId="0" animBg="1"/>
      <p:bldP spid="1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98DFE5-D21C-621D-B5FC-1F237EE0F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09B2063-2020-62B8-0D65-F9027162EF10}"/>
              </a:ext>
            </a:extLst>
          </p:cNvPr>
          <p:cNvSpPr txBox="1"/>
          <p:nvPr/>
        </p:nvSpPr>
        <p:spPr>
          <a:xfrm>
            <a:off x="0" y="0"/>
            <a:ext cx="899292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6">
                      <a:lumMod val="50000"/>
                    </a:schemeClr>
                  </a:outerShdw>
                </a:effectLst>
              </a:rPr>
              <a:t>PROFECÍAS CUMPLIDAS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CD977EC-08FF-BACA-976B-696BF24E458B}"/>
              </a:ext>
            </a:extLst>
          </p:cNvPr>
          <p:cNvSpPr txBox="1"/>
          <p:nvPr/>
        </p:nvSpPr>
        <p:spPr>
          <a:xfrm>
            <a:off x="0" y="663190"/>
            <a:ext cx="899292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“El profeta que profetiza de paz, cuando se cumpla la palabra del profeta, será conocido como el profeta que Jehová en verdad envió” </a:t>
            </a:r>
            <a:r>
              <a:rPr lang="es-ES" sz="14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(Jeremías 28:9)</a:t>
            </a:r>
            <a:endParaRPr lang="es-ES" b="1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23A2EA5-91D2-7857-CBBA-5FCB53D45E2F}"/>
              </a:ext>
            </a:extLst>
          </p:cNvPr>
          <p:cNvSpPr txBox="1"/>
          <p:nvPr/>
        </p:nvSpPr>
        <p:spPr>
          <a:xfrm>
            <a:off x="4469028" y="1484801"/>
            <a:ext cx="72574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La función del profeta está asociada al anuncio de acontecimientos futuros (profecías). De este modo, se puede deducir una fórmula fácil para diferenciar a los profetas: si la profecía se cumple, el profeta es verdadero (Jer. 28:9); si la profecía no se cumple, el profeta es falso (</a:t>
            </a:r>
            <a:r>
              <a:rPr lang="es-ES" sz="2000" b="1" dirty="0" err="1"/>
              <a:t>Dt</a:t>
            </a:r>
            <a:r>
              <a:rPr lang="es-ES" sz="2000" b="1" dirty="0"/>
              <a:t>. 18:22).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16A187E-2AB4-D8B3-C013-7E6501A926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0528340"/>
              </p:ext>
            </p:extLst>
          </p:nvPr>
        </p:nvGraphicFramePr>
        <p:xfrm>
          <a:off x="380999" y="3876261"/>
          <a:ext cx="11675166" cy="2891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6" name="Grupo 15">
            <a:extLst>
              <a:ext uri="{FF2B5EF4-FFF2-40B4-BE49-F238E27FC236}">
                <a16:creationId xmlns:a16="http://schemas.microsoft.com/office/drawing/2014/main" id="{CBD095B9-F448-B7DF-84C1-127567165138}"/>
              </a:ext>
            </a:extLst>
          </p:cNvPr>
          <p:cNvGrpSpPr/>
          <p:nvPr/>
        </p:nvGrpSpPr>
        <p:grpSpPr>
          <a:xfrm>
            <a:off x="2498036" y="1347451"/>
            <a:ext cx="1645448" cy="2415425"/>
            <a:chOff x="2726634" y="1347451"/>
            <a:chExt cx="1645448" cy="2415425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BDA32204-1421-D954-E227-C5A20A3BC26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6634" y="1347451"/>
              <a:ext cx="1129281" cy="232371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370D4F6B-338F-2981-434C-1C3176B50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9747" y="2729206"/>
              <a:ext cx="1032335" cy="1033670"/>
            </a:xfrm>
            <a:prstGeom prst="rect">
              <a:avLst/>
            </a:prstGeom>
          </p:spPr>
        </p:pic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710D7C12-255C-7CA2-C8C4-2EFC17363C5F}"/>
              </a:ext>
            </a:extLst>
          </p:cNvPr>
          <p:cNvGrpSpPr/>
          <p:nvPr/>
        </p:nvGrpSpPr>
        <p:grpSpPr>
          <a:xfrm>
            <a:off x="236901" y="1347451"/>
            <a:ext cx="1933147" cy="2449298"/>
            <a:chOff x="465499" y="1347451"/>
            <a:chExt cx="1933147" cy="2449298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7239C04D-1972-059A-380B-3E78B1A50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499" y="1347451"/>
              <a:ext cx="1188512" cy="2449298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4605BE48-4331-8F18-C145-991FE7F0DB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6311" y="2729206"/>
              <a:ext cx="1032335" cy="1033670"/>
            </a:xfrm>
            <a:prstGeom prst="rect">
              <a:avLst/>
            </a:prstGeom>
          </p:spPr>
        </p:pic>
      </p:grpSp>
      <p:pic>
        <p:nvPicPr>
          <p:cNvPr id="18" name="Imagen 17">
            <a:extLst>
              <a:ext uri="{FF2B5EF4-FFF2-40B4-BE49-F238E27FC236}">
                <a16:creationId xmlns:a16="http://schemas.microsoft.com/office/drawing/2014/main" id="{E5E7C970-9B3A-7B20-3C63-0940906276FB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62" b="21062"/>
          <a:stretch>
            <a:fillRect/>
          </a:stretch>
        </p:blipFill>
        <p:spPr>
          <a:xfrm>
            <a:off x="8992925" y="145199"/>
            <a:ext cx="3063240" cy="1329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5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59C7CBF-83F0-F592-7A7E-D80262711D86}"/>
              </a:ext>
            </a:extLst>
          </p:cNvPr>
          <p:cNvSpPr txBox="1"/>
          <p:nvPr/>
        </p:nvSpPr>
        <p:spPr>
          <a:xfrm>
            <a:off x="4469028" y="3125956"/>
            <a:ext cx="72574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Sin embargo, esta fórmula tiene excepciones que debemos entender correctamente.</a:t>
            </a:r>
          </a:p>
        </p:txBody>
      </p:sp>
    </p:spTree>
    <p:extLst>
      <p:ext uri="{BB962C8B-B14F-4D97-AF65-F5344CB8AC3E}">
        <p14:creationId xmlns:p14="http://schemas.microsoft.com/office/powerpoint/2010/main" val="41146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AC377C7-9E28-475C-B602-0C14889C34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graphicEl>
                                              <a:dgm id="{9AC377C7-9E28-475C-B602-0C14889C34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graphicEl>
                                              <a:dgm id="{9AC377C7-9E28-475C-B602-0C14889C34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9AC377C7-9E28-475C-B602-0C14889C34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3CB975F-55A0-46A7-AA9C-E9519DAFF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graphicEl>
                                              <a:dgm id="{B3CB975F-55A0-46A7-AA9C-E9519DAFF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graphicEl>
                                              <a:dgm id="{B3CB975F-55A0-46A7-AA9C-E9519DAFF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graphicEl>
                                              <a:dgm id="{B3CB975F-55A0-46A7-AA9C-E9519DAFF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06486D1-79DE-4578-8878-5A51748829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">
                                            <p:graphicEl>
                                              <a:dgm id="{E06486D1-79DE-4578-8878-5A51748829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9E2C98-0A06-4504-B07A-586ECB4CB4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graphicEl>
                                              <a:dgm id="{E69E2C98-0A06-4504-B07A-586ECB4CB4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graphicEl>
                                              <a:dgm id="{E69E2C98-0A06-4504-B07A-586ECB4CB4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>
                                            <p:graphicEl>
                                              <a:dgm id="{E69E2C98-0A06-4504-B07A-586ECB4CB4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F0F8A3A-1CDD-48A8-9784-94D0159200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graphicEl>
                                              <a:dgm id="{2F0F8A3A-1CDD-48A8-9784-94D0159200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graphicEl>
                                              <a:dgm id="{2F0F8A3A-1CDD-48A8-9784-94D0159200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>
                                            <p:graphicEl>
                                              <a:dgm id="{2F0F8A3A-1CDD-48A8-9784-94D0159200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B75536-7560-45A8-B272-029F8EFD8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graphicEl>
                                              <a:dgm id="{DEB75536-7560-45A8-B272-029F8EFD8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graphicEl>
                                              <a:dgm id="{DEB75536-7560-45A8-B272-029F8EFD8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dgm id="{DEB75536-7560-45A8-B272-029F8EFD8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72BCC64-6946-4103-83EB-24F540EDF5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">
                                            <p:graphicEl>
                                              <a:dgm id="{272BCC64-6946-4103-83EB-24F540EDF5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365DF6-46AA-47F6-84E8-64FD3AAAA9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graphicEl>
                                              <a:dgm id="{5A365DF6-46AA-47F6-84E8-64FD3AAAA9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>
                                            <p:graphicEl>
                                              <a:dgm id="{5A365DF6-46AA-47F6-84E8-64FD3AAAA9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>
                                            <p:graphicEl>
                                              <a:dgm id="{5A365DF6-46AA-47F6-84E8-64FD3AAAA9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878A9E9-ACA6-498A-9449-D7E991D2C3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">
                                            <p:graphicEl>
                                              <a:dgm id="{C878A9E9-ACA6-498A-9449-D7E991D2C3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">
                                            <p:graphicEl>
                                              <a:dgm id="{C878A9E9-ACA6-498A-9449-D7E991D2C3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">
                                            <p:graphicEl>
                                              <a:dgm id="{C878A9E9-ACA6-498A-9449-D7E991D2C3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C4D9246-BED5-454D-BB54-6F4AAE1022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">
                                            <p:graphicEl>
                                              <a:dgm id="{6C4D9246-BED5-454D-BB54-6F4AAE1022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">
                                            <p:graphicEl>
                                              <a:dgm id="{6C4D9246-BED5-454D-BB54-6F4AAE1022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">
                                            <p:graphicEl>
                                              <a:dgm id="{6C4D9246-BED5-454D-BB54-6F4AAE1022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C964226-1023-4257-92EB-F04D73BAD6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">
                                            <p:graphicEl>
                                              <a:dgm id="{6C964226-1023-4257-92EB-F04D73BAD6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715C03-A859-4863-AE95-003A50DB3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">
                                            <p:graphicEl>
                                              <a:dgm id="{D7715C03-A859-4863-AE95-003A50DB3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">
                                            <p:graphicEl>
                                              <a:dgm id="{D7715C03-A859-4863-AE95-003A50DB3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">
                                            <p:graphicEl>
                                              <a:dgm id="{D7715C03-A859-4863-AE95-003A50DB30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Graphic spid="2" grpId="0" uiExpand="1">
        <p:bldSub>
          <a:bldDgm bld="one"/>
        </p:bldSub>
      </p:bldGraphic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BEE7806A-0484-6BC9-4786-E41E9FCEFD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293115"/>
            <a:ext cx="12192000" cy="4564885"/>
          </a:xfrm>
          <a:prstGeom prst="rect">
            <a:avLst/>
          </a:prstGeom>
          <a:blipFill dpi="0" rotWithShape="1">
            <a:blip r:embed="rId2"/>
            <a:srcRect/>
            <a:stretch>
              <a:fillRect l="-23000" t="-1000" r="-25000" b="-2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0587679-05F3-8992-0DA7-0A70700704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2293115"/>
          </a:xfrm>
          <a:prstGeom prst="rect">
            <a:avLst/>
          </a:prstGeom>
          <a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 l="-23000" t="-1000" r="-25000" b="-2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8AB5738-E455-5144-DBF7-2F94EEF457AF}"/>
              </a:ext>
            </a:extLst>
          </p:cNvPr>
          <p:cNvSpPr txBox="1"/>
          <p:nvPr/>
        </p:nvSpPr>
        <p:spPr>
          <a:xfrm>
            <a:off x="306870" y="407089"/>
            <a:ext cx="115782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400" b="1" dirty="0">
                <a:latin typeface="Constantia" panose="02030602050306030303" pitchFamily="18" charset="0"/>
              </a:rPr>
              <a:t>“El Espíritu no fue dado—ni puede jamás ser otorgado—para invalidar la Biblia; pues las Escrituras declaran explícitamente que la Palabra de Dios es la regla por la cual toda enseñanza y toda manifestación religiosa debe ser probada”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C13E4B-B485-BE29-1BD9-977BB9A075AA}"/>
              </a:ext>
            </a:extLst>
          </p:cNvPr>
          <p:cNvSpPr txBox="1"/>
          <p:nvPr/>
        </p:nvSpPr>
        <p:spPr>
          <a:xfrm>
            <a:off x="8054180" y="1783496"/>
            <a:ext cx="38404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1600" b="1" dirty="0"/>
              <a:t>E. G. W. (El conflicto de los siglos, p. 11)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46628F1-FF7D-5DE8-DAB4-7618FDC1D54F}"/>
              </a:ext>
            </a:extLst>
          </p:cNvPr>
          <p:cNvSpPr txBox="1"/>
          <p:nvPr/>
        </p:nvSpPr>
        <p:spPr>
          <a:xfrm>
            <a:off x="385141" y="2665113"/>
            <a:ext cx="113132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400" b="1" dirty="0">
                <a:latin typeface="Constantia" panose="02030602050306030303" pitchFamily="18" charset="0"/>
              </a:rPr>
              <a:t>“El último engaño de Satanás consistirá en convertir el testimonio del Espíritu de Dios en algo ineficaz. “Sin profecía el pueblo se desenfrena”. Proverbios 29:18. Satanás trabajará ingeniosamente, con métodos distintos e instrumentos diferentes, para desarraigar la confianza del pueblo remanente de Dios en el testimonio verdadero. Introducirá visiones engañosas para descarriar, mezclará lo falso con lo verdadero, y con esto fastidiará de tal modo a la gente que ésta tildará de fanático todo aquello que tenga que ver con las visiones; pero las almas sinceras, al establecer un contraste entre lo falso y lo verdadero, estarán capacitadas para distinguir entre estos términos”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702B462-6AA5-B4CA-DF88-408348A2ACD5}"/>
              </a:ext>
            </a:extLst>
          </p:cNvPr>
          <p:cNvSpPr txBox="1"/>
          <p:nvPr/>
        </p:nvSpPr>
        <p:spPr>
          <a:xfrm>
            <a:off x="7817962" y="6268374"/>
            <a:ext cx="40766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1600" b="1" dirty="0"/>
              <a:t>E. G. W. (Mensajes selectos, tomo 2, p. 89)</a:t>
            </a:r>
          </a:p>
        </p:txBody>
      </p:sp>
    </p:spTree>
    <p:extLst>
      <p:ext uri="{BB962C8B-B14F-4D97-AF65-F5344CB8AC3E}">
        <p14:creationId xmlns:p14="http://schemas.microsoft.com/office/powerpoint/2010/main" val="339825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B0B6F5-C80B-806C-C7A1-5AE366B02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ED98166-4BDE-2497-FDC7-9D68CD3A526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hqprint">
            <a:alphaModFix amt="2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4075" y="4061496"/>
            <a:ext cx="2253861" cy="261027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2CD68EF-125E-98A0-B03C-324E6D8A232A}"/>
              </a:ext>
            </a:extLst>
          </p:cNvPr>
          <p:cNvSpPr txBox="1"/>
          <p:nvPr/>
        </p:nvSpPr>
        <p:spPr>
          <a:xfrm>
            <a:off x="0" y="0"/>
            <a:ext cx="12192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800" b="1" i="0" u="none" strike="noStrike" kern="1200" cap="none" spc="0" normalizeH="0" baseline="0" noProof="0" dirty="0">
                <a:ln w="6600">
                  <a:solidFill>
                    <a:srgbClr val="B83E0A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5F3B1F"/>
                  </a:outerShd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ANEXO: </a:t>
            </a:r>
            <a:r>
              <a:rPr kumimoji="0" lang="es-ES" sz="3800" b="1" i="0" u="none" strike="noStrike" kern="1200" cap="none" spc="0" normalizeH="0" baseline="0" noProof="0" dirty="0">
                <a:ln w="6600">
                  <a:solidFill>
                    <a:srgbClr val="B83E0A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FFCC00"/>
                  </a:outerShd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ELENA G. WHITE ACEPTADA COMO PROFETA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F21D316-14DA-5376-680D-30BF744D5FDC}"/>
              </a:ext>
            </a:extLst>
          </p:cNvPr>
          <p:cNvSpPr txBox="1"/>
          <p:nvPr/>
        </p:nvSpPr>
        <p:spPr>
          <a:xfrm>
            <a:off x="400050" y="714375"/>
            <a:ext cx="11449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Antes de aceptar a Elena G. White como verdadera profeta, los adventistas cotejaron su persona y su mensaje con las pautas bíblicas que permiten identificar a los verdaderos profetas.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E2563D51-278C-EEB6-0FAC-54D67F707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3555016"/>
              </p:ext>
            </p:extLst>
          </p:nvPr>
        </p:nvGraphicFramePr>
        <p:xfrm>
          <a:off x="400048" y="1422261"/>
          <a:ext cx="11391902" cy="5167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9118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081845-C126-45FE-ABCA-3CC5F78B72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E0081845-C126-45FE-ABCA-3CC5F78B72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DC52E5-D42F-460F-B727-5EDB0665E0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36DC52E5-D42F-460F-B727-5EDB0665E0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D91481-96F9-44AF-AD66-70EF8628E7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DCD91481-96F9-44AF-AD66-70EF8628E7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50456F-1CEC-4385-B8B3-BF65375CAA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FA50456F-1CEC-4385-B8B3-BF65375CAA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1FCCD3-FAB9-4F37-9F2C-319A7D1F80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741FCCD3-FAB9-4F37-9F2C-319A7D1F80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107EAC-CD44-4895-AF70-452B8B18BA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06107EAC-CD44-4895-AF70-452B8B18BA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842F2B-9651-48B6-BE17-A63563B925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0A842F2B-9651-48B6-BE17-A63563B925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F541C2-412D-4FDD-9BBC-2C011FAE4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E2F541C2-412D-4FDD-9BBC-2C011FAE4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177363-E521-4CAA-83F8-18CC0F3846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31177363-E521-4CAA-83F8-18CC0F3846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AAA42C-402B-43A5-8935-CF07C6E1EE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graphicEl>
                                              <a:dgm id="{B3AAA42C-402B-43A5-8935-CF07C6E1EE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39AEA7-76EE-43F6-9BB0-CC8C6852B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">
                                            <p:graphicEl>
                                              <a:dgm id="{3F39AEA7-76EE-43F6-9BB0-CC8C6852B4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E72713-B63A-4A9D-A5AD-7420E31089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">
                                            <p:graphicEl>
                                              <a:dgm id="{03E72713-B63A-4A9D-A5AD-7420E31089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A29851-EB98-42DD-930F-B52197795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F8A29851-EB98-42DD-930F-B52197795E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CBED7F-26B9-4642-9C44-7F72F9BFAC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dgm id="{C7CBED7F-26B9-4642-9C44-7F72F9BFAC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E451DC-9E22-4BC3-9381-CBFC3E3C43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">
                                            <p:graphicEl>
                                              <a:dgm id="{F7E451DC-9E22-4BC3-9381-CBFC3E3C43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4" grpId="0" uiExpand="1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Tema de Office">
  <a:themeElements>
    <a:clrScheme name="Personalizado 4">
      <a:dk1>
        <a:sysClr val="windowText" lastClr="000000"/>
      </a:dk1>
      <a:lt1>
        <a:sysClr val="window" lastClr="FFFFFF"/>
      </a:lt1>
      <a:dk2>
        <a:srgbClr val="9900FF"/>
      </a:dk2>
      <a:lt2>
        <a:srgbClr val="008000"/>
      </a:lt2>
      <a:accent1>
        <a:srgbClr val="CC3399"/>
      </a:accent1>
      <a:accent2>
        <a:srgbClr val="00CC99"/>
      </a:accent2>
      <a:accent3>
        <a:srgbClr val="3399FF"/>
      </a:accent3>
      <a:accent4>
        <a:srgbClr val="FFFF66"/>
      </a:accent4>
      <a:accent5>
        <a:srgbClr val="CC6600"/>
      </a:accent5>
      <a:accent6>
        <a:srgbClr val="FF7C80"/>
      </a:accent6>
      <a:hlink>
        <a:srgbClr val="006600"/>
      </a:hlink>
      <a:folHlink>
        <a:srgbClr val="3333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Nuevo 1">
      <a:dk1>
        <a:sysClr val="windowText" lastClr="000000"/>
      </a:dk1>
      <a:lt1>
        <a:sysClr val="window" lastClr="FFFFFF"/>
      </a:lt1>
      <a:dk2>
        <a:srgbClr val="242852"/>
      </a:dk2>
      <a:lt2>
        <a:srgbClr val="D1CBDF"/>
      </a:lt2>
      <a:accent1>
        <a:srgbClr val="B78B19"/>
      </a:accent1>
      <a:accent2>
        <a:srgbClr val="B83E0A"/>
      </a:accent2>
      <a:accent3>
        <a:srgbClr val="BDB21E"/>
      </a:accent3>
      <a:accent4>
        <a:srgbClr val="204DB7"/>
      </a:accent4>
      <a:accent5>
        <a:srgbClr val="166E40"/>
      </a:accent5>
      <a:accent6>
        <a:srgbClr val="839FC9"/>
      </a:accent6>
      <a:hlink>
        <a:srgbClr val="9454C3"/>
      </a:hlink>
      <a:folHlink>
        <a:srgbClr val="3EBBF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Reflej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Personalizado 10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DCADB"/>
    </a:accent1>
    <a:accent2>
      <a:srgbClr val="F4642A"/>
    </a:accent2>
    <a:accent3>
      <a:srgbClr val="5CEE74"/>
    </a:accent3>
    <a:accent4>
      <a:srgbClr val="FBD805"/>
    </a:accent4>
    <a:accent5>
      <a:srgbClr val="C953DD"/>
    </a:accent5>
    <a:accent6>
      <a:srgbClr val="D42420"/>
    </a:accent6>
    <a:hlink>
      <a:srgbClr val="0740BF"/>
    </a:hlink>
    <a:folHlink>
      <a:srgbClr val="A75E3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1443</Words>
  <Application>Microsoft Office PowerPoint</Application>
  <PresentationFormat>Panorámica</PresentationFormat>
  <Paragraphs>76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Aptos Display</vt:lpstr>
      <vt:lpstr>Constantia</vt:lpstr>
      <vt:lpstr>Aptos</vt:lpstr>
      <vt:lpstr>Comic Sans MS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Sergio</dc:creator>
  <cp:lastModifiedBy>Sergio</cp:lastModifiedBy>
  <cp:revision>82</cp:revision>
  <dcterms:created xsi:type="dcterms:W3CDTF">2026-11-02T16:09:40Z</dcterms:created>
  <dcterms:modified xsi:type="dcterms:W3CDTF">2026-11-08T09:35:47Z</dcterms:modified>
</cp:coreProperties>
</file>