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7" r:id="rId3"/>
    <p:sldId id="262" r:id="rId4"/>
    <p:sldId id="261" r:id="rId5"/>
    <p:sldId id="260" r:id="rId6"/>
    <p:sldId id="259" r:id="rId7"/>
    <p:sldId id="258" r:id="rId8"/>
    <p:sldId id="263" r:id="rId9"/>
    <p:sldId id="264" r:id="rId10"/>
    <p:sldId id="267" r:id="rId11"/>
    <p:sldId id="266" r:id="rId12"/>
    <p:sldId id="265" r:id="rId13"/>
    <p:sldId id="269" r:id="rId14"/>
    <p:sldId id="283" r:id="rId15"/>
    <p:sldId id="282" r:id="rId16"/>
    <p:sldId id="271" r:id="rId17"/>
    <p:sldId id="275" r:id="rId18"/>
    <p:sldId id="274" r:id="rId19"/>
    <p:sldId id="273" r:id="rId20"/>
    <p:sldId id="272" r:id="rId21"/>
    <p:sldId id="276" r:id="rId22"/>
    <p:sldId id="278" r:id="rId23"/>
    <p:sldId id="277" r:id="rId24"/>
    <p:sldId id="279" r:id="rId25"/>
    <p:sldId id="281" r:id="rId26"/>
    <p:sldId id="280" r:id="rId27"/>
    <p:sldId id="285" r:id="rId28"/>
    <p:sldId id="284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Signature of the Ancient " pitchFamily="2" charset="0"/>
      <p:regular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2C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0AF1-26C3-4631-A539-24F62BA14738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C4CA-3509-42A8-BDF8-D4B9DEAD4F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369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0AF1-26C3-4631-A539-24F62BA14738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C4CA-3509-42A8-BDF8-D4B9DEAD4F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456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0AF1-26C3-4631-A539-24F62BA14738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C4CA-3509-42A8-BDF8-D4B9DEAD4F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6258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0AF1-26C3-4631-A539-24F62BA14738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C4CA-3509-42A8-BDF8-D4B9DEAD4F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1041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0AF1-26C3-4631-A539-24F62BA14738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C4CA-3509-42A8-BDF8-D4B9DEAD4F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986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0AF1-26C3-4631-A539-24F62BA14738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C4CA-3509-42A8-BDF8-D4B9DEAD4F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70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0AF1-26C3-4631-A539-24F62BA14738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C4CA-3509-42A8-BDF8-D4B9DEAD4F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6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0AF1-26C3-4631-A539-24F62BA14738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C4CA-3509-42A8-BDF8-D4B9DEAD4F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137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0AF1-26C3-4631-A539-24F62BA14738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C4CA-3509-42A8-BDF8-D4B9DEAD4F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2669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0AF1-26C3-4631-A539-24F62BA14738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C4CA-3509-42A8-BDF8-D4B9DEAD4F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750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0AF1-26C3-4631-A539-24F62BA14738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C4CA-3509-42A8-BDF8-D4B9DEAD4F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813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E0AF1-26C3-4631-A539-24F62BA14738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FC4CA-3509-42A8-BDF8-D4B9DEAD4F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21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9BFCF2BA-99D2-40B6-B5D3-94A78CE1C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6799"/>
            <a:ext cx="4572000" cy="3232201"/>
          </a:xfrm>
          <a:prstGeom prst="rect">
            <a:avLst/>
          </a:prstGeom>
          <a:effectLst>
            <a:glow rad="38100">
              <a:schemeClr val="bg1">
                <a:alpha val="98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12072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BDB2070-CC99-4406-A30B-57F5F960B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80" y="76199"/>
            <a:ext cx="2351817" cy="6858000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A9A9AA-B6D9-41B1-81B8-3AF594408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7" y="76199"/>
            <a:ext cx="2351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44110"/>
      </p:ext>
    </p:extLst>
  </p:cSld>
  <p:clrMapOvr>
    <a:masterClrMapping/>
  </p:clrMapOvr>
  <p:transition spd="slow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BDB2070-CC99-4406-A30B-57F5F960B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80" y="76199"/>
            <a:ext cx="2351817" cy="6858000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A9A9AA-B6D9-41B1-81B8-3AF594408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7" y="76199"/>
            <a:ext cx="2351817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4074283-D0C4-4D1E-B6F7-B34145460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14" y="76199"/>
            <a:ext cx="2390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12460"/>
      </p:ext>
    </p:extLst>
  </p:cSld>
  <p:clrMapOvr>
    <a:masterClrMapping/>
  </p:clrMapOvr>
  <p:transition spd="slow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93E0A6A-7183-4E09-9C78-1B40ECACA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347" y="76199"/>
            <a:ext cx="2328357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BDB2070-CC99-4406-A30B-57F5F960B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80" y="76199"/>
            <a:ext cx="2351817" cy="6858000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A9A9AA-B6D9-41B1-81B8-3AF594408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7" y="76199"/>
            <a:ext cx="2351817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4074283-D0C4-4D1E-B6F7-B34145460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14" y="76199"/>
            <a:ext cx="2390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65321"/>
      </p:ext>
    </p:extLst>
  </p:cSld>
  <p:clrMapOvr>
    <a:masterClrMapping/>
  </p:clrMapOvr>
  <p:transition spd="slow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4577CF-AE9E-4496-81BD-DAF6B9C1C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475"/>
            <a:ext cx="9144000" cy="178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3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4577CF-AE9E-4496-81BD-DAF6B9C1C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475"/>
            <a:ext cx="9144000" cy="1780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F31CCA2-9801-47E9-A0C0-FBE6E2302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5276"/>
            <a:ext cx="9144000" cy="178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8270"/>
      </p:ext>
    </p:extLst>
  </p:cSld>
  <p:clrMapOvr>
    <a:masterClrMapping/>
  </p:clrMapOvr>
  <p:transition spd="slow"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4577CF-AE9E-4496-81BD-DAF6B9C1C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475"/>
            <a:ext cx="9144000" cy="178031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D014A3A-D4D8-4055-9AAD-DB6E46608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290"/>
            <a:ext cx="9144000" cy="17777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F31CCA2-9801-47E9-A0C0-FBE6E2302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5276"/>
            <a:ext cx="9144000" cy="178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04572"/>
      </p:ext>
    </p:extLst>
  </p:cSld>
  <p:clrMapOvr>
    <a:masterClrMapping/>
  </p:clrMapOvr>
  <p:transition spd="slow"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>
            <a:extLst>
              <a:ext uri="{FF2B5EF4-FFF2-40B4-BE49-F238E27FC236}">
                <a16:creationId xmlns:a16="http://schemas.microsoft.com/office/drawing/2014/main" id="{E2239C87-E757-4142-9867-5C02BA5B2D71}"/>
              </a:ext>
            </a:extLst>
          </p:cNvPr>
          <p:cNvSpPr/>
          <p:nvPr/>
        </p:nvSpPr>
        <p:spPr>
          <a:xfrm>
            <a:off x="2730501" y="2113791"/>
            <a:ext cx="3511303" cy="3511303"/>
          </a:xfrm>
          <a:prstGeom prst="ellipse">
            <a:avLst/>
          </a:prstGeom>
          <a:blipFill>
            <a:blip r:embed="rId2"/>
            <a:srcRect/>
            <a:stretch>
              <a:fillRect t="-637" b="-3273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CFD2C7-8AE2-4070-9810-6689E5C5A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24" y="33958"/>
            <a:ext cx="3124206" cy="318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75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>
            <a:extLst>
              <a:ext uri="{FF2B5EF4-FFF2-40B4-BE49-F238E27FC236}">
                <a16:creationId xmlns:a16="http://schemas.microsoft.com/office/drawing/2014/main" id="{E2239C87-E757-4142-9867-5C02BA5B2D71}"/>
              </a:ext>
            </a:extLst>
          </p:cNvPr>
          <p:cNvSpPr/>
          <p:nvPr/>
        </p:nvSpPr>
        <p:spPr>
          <a:xfrm>
            <a:off x="2730501" y="2113791"/>
            <a:ext cx="3511303" cy="3511303"/>
          </a:xfrm>
          <a:prstGeom prst="ellipse">
            <a:avLst/>
          </a:prstGeom>
          <a:blipFill>
            <a:blip r:embed="rId2"/>
            <a:srcRect/>
            <a:stretch>
              <a:fillRect t="-637" b="-3273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0DCA688-B8EF-4A15-95AF-D3FFCCD7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8" y="590440"/>
            <a:ext cx="3258319" cy="37307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1CFD2C7-8AE2-4070-9810-6689E5C5A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24" y="33958"/>
            <a:ext cx="3124206" cy="318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7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>
            <a:extLst>
              <a:ext uri="{FF2B5EF4-FFF2-40B4-BE49-F238E27FC236}">
                <a16:creationId xmlns:a16="http://schemas.microsoft.com/office/drawing/2014/main" id="{E2239C87-E757-4142-9867-5C02BA5B2D71}"/>
              </a:ext>
            </a:extLst>
          </p:cNvPr>
          <p:cNvSpPr/>
          <p:nvPr/>
        </p:nvSpPr>
        <p:spPr>
          <a:xfrm>
            <a:off x="2730501" y="2113791"/>
            <a:ext cx="3511303" cy="3511303"/>
          </a:xfrm>
          <a:prstGeom prst="ellipse">
            <a:avLst/>
          </a:prstGeom>
          <a:blipFill>
            <a:blip r:embed="rId2"/>
            <a:srcRect/>
            <a:stretch>
              <a:fillRect t="-637" b="-3273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0DCA688-B8EF-4A15-95AF-D3FFCCD7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8" y="590440"/>
            <a:ext cx="3258319" cy="37307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1CFD2C7-8AE2-4070-9810-6689E5C5A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24" y="33958"/>
            <a:ext cx="3124206" cy="318516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4A4C694-8085-4EEE-89AD-C00EE9618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2" y="3404949"/>
            <a:ext cx="3654559" cy="361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7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>
            <a:extLst>
              <a:ext uri="{FF2B5EF4-FFF2-40B4-BE49-F238E27FC236}">
                <a16:creationId xmlns:a16="http://schemas.microsoft.com/office/drawing/2014/main" id="{E2239C87-E757-4142-9867-5C02BA5B2D71}"/>
              </a:ext>
            </a:extLst>
          </p:cNvPr>
          <p:cNvSpPr/>
          <p:nvPr/>
        </p:nvSpPr>
        <p:spPr>
          <a:xfrm>
            <a:off x="2730501" y="2113791"/>
            <a:ext cx="3511303" cy="3511303"/>
          </a:xfrm>
          <a:prstGeom prst="ellipse">
            <a:avLst/>
          </a:prstGeom>
          <a:blipFill>
            <a:blip r:embed="rId2"/>
            <a:srcRect/>
            <a:stretch>
              <a:fillRect t="-637" b="-3273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0DCA688-B8EF-4A15-95AF-D3FFCCD7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8" y="590440"/>
            <a:ext cx="3258319" cy="37307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1CFD2C7-8AE2-4070-9810-6689E5C5A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24" y="33958"/>
            <a:ext cx="3124206" cy="318516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48665C4-0400-4B65-96D7-AC45B900EF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803" y="3725747"/>
            <a:ext cx="3511303" cy="33284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4A4C694-8085-4EEE-89AD-C00EE9618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2" y="3404949"/>
            <a:ext cx="3654559" cy="361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7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9D54D5-8331-417A-98F4-B78BEFBDB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98478"/>
            <a:ext cx="3978515" cy="185592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95925CE-34A0-456F-A2D3-0E81E1A3D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2" y="5096515"/>
            <a:ext cx="8936321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>
            <a:extLst>
              <a:ext uri="{FF2B5EF4-FFF2-40B4-BE49-F238E27FC236}">
                <a16:creationId xmlns:a16="http://schemas.microsoft.com/office/drawing/2014/main" id="{E2239C87-E757-4142-9867-5C02BA5B2D71}"/>
              </a:ext>
            </a:extLst>
          </p:cNvPr>
          <p:cNvSpPr/>
          <p:nvPr/>
        </p:nvSpPr>
        <p:spPr>
          <a:xfrm>
            <a:off x="2730501" y="2113791"/>
            <a:ext cx="3511303" cy="3511303"/>
          </a:xfrm>
          <a:prstGeom prst="ellipse">
            <a:avLst/>
          </a:prstGeom>
          <a:blipFill>
            <a:blip r:embed="rId2"/>
            <a:srcRect/>
            <a:stretch>
              <a:fillRect t="-637" b="-3273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0DCA688-B8EF-4A15-95AF-D3FFCCD7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8" y="590440"/>
            <a:ext cx="3258319" cy="37307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1CFD2C7-8AE2-4070-9810-6689E5C5A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24" y="33958"/>
            <a:ext cx="3124206" cy="318516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E7166B7-4CEC-442A-A51F-73A9E2FD0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487" y="1093569"/>
            <a:ext cx="3316231" cy="367894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48665C4-0400-4B65-96D7-AC45B900E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803" y="3725747"/>
            <a:ext cx="3511303" cy="33284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4A4C694-8085-4EEE-89AD-C00EE96186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2" y="3404949"/>
            <a:ext cx="3654559" cy="361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497B4DC-EE1F-4A03-8221-92DC2C90A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43" y="943463"/>
            <a:ext cx="3441199" cy="38831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9B67123-075D-416B-9F8D-E90CBEB0A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95" y="4914031"/>
            <a:ext cx="2377445" cy="162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24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497B4DC-EE1F-4A03-8221-92DC2C90A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43" y="943463"/>
            <a:ext cx="3441199" cy="38831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9B67123-075D-416B-9F8D-E90CBEB0A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95" y="4914031"/>
            <a:ext cx="2377445" cy="162153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047AC67-C3DD-4FDF-BBAD-90418CFDB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21" y="4914031"/>
            <a:ext cx="2871222" cy="162153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397752A-B939-414B-81D4-08FD9825A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439" y="943463"/>
            <a:ext cx="3441199" cy="388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0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A85CF00-A5C2-48CD-A519-BBDED5E56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8" y="4914031"/>
            <a:ext cx="2773686" cy="16215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497B4DC-EE1F-4A03-8221-92DC2C90A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43" y="943463"/>
            <a:ext cx="3441199" cy="38831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9B67123-075D-416B-9F8D-E90CBEB0A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95" y="4914031"/>
            <a:ext cx="2377445" cy="162153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047AC67-C3DD-4FDF-BBAD-90418CFDB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21" y="4914031"/>
            <a:ext cx="2871222" cy="162153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F5207B-C690-4D94-9604-3B1A99090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2" y="943463"/>
            <a:ext cx="3441199" cy="38831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397752A-B939-414B-81D4-08FD9825A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439" y="943463"/>
            <a:ext cx="3441199" cy="388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2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0B54C53-C65A-476E-A488-E28E80976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" y="-1"/>
            <a:ext cx="8482149" cy="236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1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0B54C53-C65A-476E-A488-E28E80976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" y="-1"/>
            <a:ext cx="8482149" cy="23612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4D06F35-6A1D-44FB-B7DD-4E0D2FDB0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0" y="2248398"/>
            <a:ext cx="8482149" cy="236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2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0B54C53-C65A-476E-A488-E28E80976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" y="-1"/>
            <a:ext cx="8482149" cy="23612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4D06F35-6A1D-44FB-B7DD-4E0D2FDB0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0" y="2248398"/>
            <a:ext cx="8482149" cy="236120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D049C3-E4EB-46DF-9635-3FC9B2B35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4" y="4496797"/>
            <a:ext cx="8482149" cy="236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9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557DF70-309A-4309-AC9C-6771FE807781}"/>
              </a:ext>
            </a:extLst>
          </p:cNvPr>
          <p:cNvSpPr/>
          <p:nvPr/>
        </p:nvSpPr>
        <p:spPr>
          <a:xfrm>
            <a:off x="489857" y="1074509"/>
            <a:ext cx="8164286" cy="47089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6000" dirty="0">
                <a:solidFill>
                  <a:srgbClr val="062C91"/>
                </a:solidFill>
                <a:latin typeface="Signature of the Ancient " pitchFamily="2" charset="0"/>
              </a:rPr>
              <a:t>Hay lecciones que aprender, advertencias que hay que tomar en cuenta,  oportunidades para conocer al verdadero Dios y obedecerle. Préstales atención.</a:t>
            </a:r>
          </a:p>
        </p:txBody>
      </p:sp>
    </p:spTree>
    <p:extLst>
      <p:ext uri="{BB962C8B-B14F-4D97-AF65-F5344CB8AC3E}">
        <p14:creationId xmlns:p14="http://schemas.microsoft.com/office/powerpoint/2010/main" val="271158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856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9D54D5-8331-417A-98F4-B78BEFBDB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98478"/>
            <a:ext cx="3978515" cy="185592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95925CE-34A0-456F-A2D3-0E81E1A3D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616" y="280674"/>
            <a:ext cx="4747421" cy="612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E12C9BD-5901-4BA8-B0AB-C2428A652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110832"/>
            <a:ext cx="4283893" cy="18215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A5648B0-CE9D-403D-A77D-71809972AF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5860"/>
            <a:ext cx="9432768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95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9D54D5-8331-417A-98F4-B78BEFBDB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98478"/>
            <a:ext cx="3978515" cy="185592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95925CE-34A0-456F-A2D3-0E81E1A3D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616" y="280674"/>
            <a:ext cx="4747421" cy="612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E12C9BD-5901-4BA8-B0AB-C2428A652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110832"/>
            <a:ext cx="4283893" cy="18215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A5648B0-CE9D-403D-A77D-71809972AF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29" y="1292500"/>
            <a:ext cx="5011158" cy="612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6DC4DE2-71A4-49DD-BD5A-F25AB7D9D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6" y="2106288"/>
            <a:ext cx="4640884" cy="18086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E43B6FA-17C3-4A44-BEC3-EE2B5F91B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4" y="5267407"/>
            <a:ext cx="8847096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76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9D54D5-8331-417A-98F4-B78BEFBDB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98478"/>
            <a:ext cx="3978515" cy="185592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95925CE-34A0-456F-A2D3-0E81E1A3D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616" y="280674"/>
            <a:ext cx="4747421" cy="612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E12C9BD-5901-4BA8-B0AB-C2428A652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110832"/>
            <a:ext cx="4283893" cy="18215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A5648B0-CE9D-403D-A77D-71809972AF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29" y="1292500"/>
            <a:ext cx="5011158" cy="612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6DC4DE2-71A4-49DD-BD5A-F25AB7D9D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6" y="2106288"/>
            <a:ext cx="4640884" cy="18086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E43B6FA-17C3-4A44-BEC3-EE2B5F91B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05" y="2275942"/>
            <a:ext cx="4700016" cy="612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C01A9FD-ADDB-4D29-923E-182382AF0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" y="3109568"/>
            <a:ext cx="4984972" cy="179570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E05C207-2A02-4A9F-AB2E-407AD7D779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8" y="5425326"/>
            <a:ext cx="8644867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85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CE4805-83A3-440B-A9BE-670802CBD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21" y="5565500"/>
            <a:ext cx="7875000" cy="126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A9D54D5-8331-417A-98F4-B78BEFBDB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98478"/>
            <a:ext cx="3978515" cy="185592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95925CE-34A0-456F-A2D3-0E81E1A3D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616" y="280674"/>
            <a:ext cx="4747421" cy="612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E12C9BD-5901-4BA8-B0AB-C2428A652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110832"/>
            <a:ext cx="4283893" cy="18215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A5648B0-CE9D-403D-A77D-71809972A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29" y="1292500"/>
            <a:ext cx="5011158" cy="612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6DC4DE2-71A4-49DD-BD5A-F25AB7D9D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6" y="2106288"/>
            <a:ext cx="4640884" cy="18086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E43B6FA-17C3-4A44-BEC3-EE2B5F91B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05" y="2275942"/>
            <a:ext cx="4700016" cy="612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C01A9FD-ADDB-4D29-923E-182382AF09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" y="3109568"/>
            <a:ext cx="4984972" cy="179570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E05C207-2A02-4A9F-AB2E-407AD7D779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39" y="3279753"/>
            <a:ext cx="4592587" cy="612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D2A821D-0D7C-46F7-8FB7-D921FD2E90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1" y="4112848"/>
            <a:ext cx="5322608" cy="179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494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CE4805-83A3-440B-A9BE-670802CBD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520" y="4322605"/>
            <a:ext cx="3825000" cy="612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A9D54D5-8331-417A-98F4-B78BEFBDB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98478"/>
            <a:ext cx="3978515" cy="185592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95925CE-34A0-456F-A2D3-0E81E1A3D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616" y="280674"/>
            <a:ext cx="4747421" cy="612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E12C9BD-5901-4BA8-B0AB-C2428A652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110832"/>
            <a:ext cx="4283893" cy="18215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A5648B0-CE9D-403D-A77D-71809972A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29" y="1292500"/>
            <a:ext cx="5011158" cy="612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6DC4DE2-71A4-49DD-BD5A-F25AB7D9D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6" y="2106288"/>
            <a:ext cx="4640884" cy="18086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E43B6FA-17C3-4A44-BEC3-EE2B5F91B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05" y="2275942"/>
            <a:ext cx="4700016" cy="612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C01A9FD-ADDB-4D29-923E-182382AF09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" y="3109568"/>
            <a:ext cx="4984972" cy="179570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E05C207-2A02-4A9F-AB2E-407AD7D779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39" y="3279753"/>
            <a:ext cx="4592587" cy="612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D2A821D-0D7C-46F7-8FB7-D921FD2E90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1" y="4112848"/>
            <a:ext cx="5322608" cy="179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9494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0156DAD-18D1-4F99-AD96-AA1C0CC53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890"/>
            <a:ext cx="9144000" cy="381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42036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BDB2070-CC99-4406-A30B-57F5F960B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80" y="76199"/>
            <a:ext cx="235181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01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</TotalTime>
  <Words>25</Words>
  <Application>Microsoft Office PowerPoint</Application>
  <PresentationFormat>Presentación en pantalla (4:3)</PresentationFormat>
  <Paragraphs>1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Calibri Light</vt:lpstr>
      <vt:lpstr>Signature of the Ancient </vt:lpstr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Fustero Carreras</dc:creator>
  <cp:lastModifiedBy>Sergio Fustero Carreras</cp:lastModifiedBy>
  <cp:revision>21</cp:revision>
  <dcterms:created xsi:type="dcterms:W3CDTF">2020-01-12T17:31:38Z</dcterms:created>
  <dcterms:modified xsi:type="dcterms:W3CDTF">2020-01-12T22:12:30Z</dcterms:modified>
</cp:coreProperties>
</file>