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26" r:id="rId4"/>
    <p:sldId id="327" r:id="rId5"/>
    <p:sldId id="322" r:id="rId6"/>
    <p:sldId id="324" r:id="rId7"/>
    <p:sldId id="323" r:id="rId8"/>
    <p:sldId id="318" r:id="rId9"/>
    <p:sldId id="319" r:id="rId10"/>
    <p:sldId id="315" r:id="rId11"/>
    <p:sldId id="316" r:id="rId12"/>
    <p:sldId id="314" r:id="rId13"/>
    <p:sldId id="311" r:id="rId14"/>
    <p:sldId id="312" r:id="rId15"/>
    <p:sldId id="313" r:id="rId16"/>
    <p:sldId id="306" r:id="rId17"/>
    <p:sldId id="307" r:id="rId18"/>
    <p:sldId id="308" r:id="rId19"/>
    <p:sldId id="309" r:id="rId20"/>
    <p:sldId id="310" r:id="rId21"/>
    <p:sldId id="301" r:id="rId22"/>
    <p:sldId id="303" r:id="rId23"/>
    <p:sldId id="302" r:id="rId24"/>
    <p:sldId id="304" r:id="rId25"/>
    <p:sldId id="305" r:id="rId26"/>
    <p:sldId id="298" r:id="rId27"/>
    <p:sldId id="297" r:id="rId28"/>
    <p:sldId id="296" r:id="rId29"/>
    <p:sldId id="293" r:id="rId30"/>
    <p:sldId id="294" r:id="rId31"/>
    <p:sldId id="291" r:id="rId32"/>
    <p:sldId id="289" r:id="rId33"/>
    <p:sldId id="290" r:id="rId34"/>
    <p:sldId id="288" r:id="rId35"/>
    <p:sldId id="285" r:id="rId36"/>
    <p:sldId id="283" r:id="rId37"/>
    <p:sldId id="279" r:id="rId38"/>
    <p:sldId id="280" r:id="rId39"/>
    <p:sldId id="281" r:id="rId40"/>
    <p:sldId id="278" r:id="rId41"/>
    <p:sldId id="274" r:id="rId42"/>
    <p:sldId id="275" r:id="rId43"/>
    <p:sldId id="276" r:id="rId44"/>
    <p:sldId id="277" r:id="rId45"/>
    <p:sldId id="273" r:id="rId46"/>
    <p:sldId id="272" r:id="rId47"/>
    <p:sldId id="271" r:id="rId48"/>
    <p:sldId id="268" r:id="rId49"/>
    <p:sldId id="269" r:id="rId50"/>
    <p:sldId id="259" r:id="rId51"/>
    <p:sldId id="263" r:id="rId52"/>
    <p:sldId id="260" r:id="rId53"/>
    <p:sldId id="264" r:id="rId54"/>
    <p:sldId id="266" r:id="rId55"/>
    <p:sldId id="261" r:id="rId56"/>
    <p:sldId id="262" r:id="rId57"/>
    <p:sldId id="265" r:id="rId58"/>
    <p:sldId id="328" r:id="rId59"/>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9045"/>
    <a:srgbClr val="715625"/>
    <a:srgbClr val="CCA866"/>
    <a:srgbClr val="CCFF99"/>
    <a:srgbClr val="99FF33"/>
    <a:srgbClr val="FFCCFF"/>
    <a:srgbClr val="009900"/>
    <a:srgbClr val="856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660"/>
  </p:normalViewPr>
  <p:slideViewPr>
    <p:cSldViewPr>
      <p:cViewPr varScale="1">
        <p:scale>
          <a:sx n="99" d="100"/>
          <a:sy n="99" d="100"/>
        </p:scale>
        <p:origin x="3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AF4ECAE-32E0-4E7D-9555-36AF1CA81C10}" type="slidenum">
              <a:rPr lang="es-ES"/>
              <a:pPr/>
              <a:t>‹Nº›</a:t>
            </a:fld>
            <a:endParaRPr lang="es-ES"/>
          </a:p>
        </p:txBody>
      </p:sp>
    </p:spTree>
    <p:extLst>
      <p:ext uri="{BB962C8B-B14F-4D97-AF65-F5344CB8AC3E}">
        <p14:creationId xmlns:p14="http://schemas.microsoft.com/office/powerpoint/2010/main" val="386188278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CBD40C7F-B2F2-49AE-888B-BD000D01B983}" type="slidenum">
              <a:rPr lang="es-ES"/>
              <a:pPr/>
              <a:t>‹Nº›</a:t>
            </a:fld>
            <a:endParaRPr lang="es-ES"/>
          </a:p>
        </p:txBody>
      </p:sp>
    </p:spTree>
    <p:extLst>
      <p:ext uri="{BB962C8B-B14F-4D97-AF65-F5344CB8AC3E}">
        <p14:creationId xmlns:p14="http://schemas.microsoft.com/office/powerpoint/2010/main" val="182281439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3383F2C-B940-44A9-9831-D90C4D76191D}" type="slidenum">
              <a:rPr lang="es-ES"/>
              <a:pPr/>
              <a:t>‹Nº›</a:t>
            </a:fld>
            <a:endParaRPr lang="es-ES"/>
          </a:p>
        </p:txBody>
      </p:sp>
    </p:spTree>
    <p:extLst>
      <p:ext uri="{BB962C8B-B14F-4D97-AF65-F5344CB8AC3E}">
        <p14:creationId xmlns:p14="http://schemas.microsoft.com/office/powerpoint/2010/main" val="151389343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89C30D7B-6FC6-45A5-BB67-8CFE4E298649}" type="slidenum">
              <a:rPr lang="es-ES"/>
              <a:pPr/>
              <a:t>‹Nº›</a:t>
            </a:fld>
            <a:endParaRPr lang="es-ES"/>
          </a:p>
        </p:txBody>
      </p:sp>
    </p:spTree>
    <p:extLst>
      <p:ext uri="{BB962C8B-B14F-4D97-AF65-F5344CB8AC3E}">
        <p14:creationId xmlns:p14="http://schemas.microsoft.com/office/powerpoint/2010/main" val="1465993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B0259942-D27F-45D9-B8C5-B07FB2D2268B}" type="slidenum">
              <a:rPr lang="es-ES"/>
              <a:pPr/>
              <a:t>‹Nº›</a:t>
            </a:fld>
            <a:endParaRPr lang="es-ES"/>
          </a:p>
        </p:txBody>
      </p:sp>
    </p:spTree>
    <p:extLst>
      <p:ext uri="{BB962C8B-B14F-4D97-AF65-F5344CB8AC3E}">
        <p14:creationId xmlns:p14="http://schemas.microsoft.com/office/powerpoint/2010/main" val="131104754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07C55B91-7883-4951-A630-8FCB74F0162D}" type="slidenum">
              <a:rPr lang="es-ES"/>
              <a:pPr/>
              <a:t>‹Nº›</a:t>
            </a:fld>
            <a:endParaRPr lang="es-ES"/>
          </a:p>
        </p:txBody>
      </p:sp>
    </p:spTree>
    <p:extLst>
      <p:ext uri="{BB962C8B-B14F-4D97-AF65-F5344CB8AC3E}">
        <p14:creationId xmlns:p14="http://schemas.microsoft.com/office/powerpoint/2010/main" val="398613235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023B1397-365F-408B-9E16-4EE2B2A99539}" type="slidenum">
              <a:rPr lang="es-ES"/>
              <a:pPr/>
              <a:t>‹Nº›</a:t>
            </a:fld>
            <a:endParaRPr lang="es-ES"/>
          </a:p>
        </p:txBody>
      </p:sp>
    </p:spTree>
    <p:extLst>
      <p:ext uri="{BB962C8B-B14F-4D97-AF65-F5344CB8AC3E}">
        <p14:creationId xmlns:p14="http://schemas.microsoft.com/office/powerpoint/2010/main" val="332377758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D5F3D36A-83F8-4E4A-9DC2-53A98A022E49}" type="slidenum">
              <a:rPr lang="es-ES"/>
              <a:pPr/>
              <a:t>‹Nº›</a:t>
            </a:fld>
            <a:endParaRPr lang="es-ES"/>
          </a:p>
        </p:txBody>
      </p:sp>
    </p:spTree>
    <p:extLst>
      <p:ext uri="{BB962C8B-B14F-4D97-AF65-F5344CB8AC3E}">
        <p14:creationId xmlns:p14="http://schemas.microsoft.com/office/powerpoint/2010/main" val="118213122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F736EE70-7A45-4768-8C93-0CDD3E62D5C0}" type="slidenum">
              <a:rPr lang="es-ES"/>
              <a:pPr/>
              <a:t>‹Nº›</a:t>
            </a:fld>
            <a:endParaRPr lang="es-ES"/>
          </a:p>
        </p:txBody>
      </p:sp>
    </p:spTree>
    <p:extLst>
      <p:ext uri="{BB962C8B-B14F-4D97-AF65-F5344CB8AC3E}">
        <p14:creationId xmlns:p14="http://schemas.microsoft.com/office/powerpoint/2010/main" val="90153958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DD6E13F-2828-47A3-8024-DD77FD8F0B6E}" type="slidenum">
              <a:rPr lang="es-ES"/>
              <a:pPr/>
              <a:t>‹Nº›</a:t>
            </a:fld>
            <a:endParaRPr lang="es-ES"/>
          </a:p>
        </p:txBody>
      </p:sp>
    </p:spTree>
    <p:extLst>
      <p:ext uri="{BB962C8B-B14F-4D97-AF65-F5344CB8AC3E}">
        <p14:creationId xmlns:p14="http://schemas.microsoft.com/office/powerpoint/2010/main" val="52858899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CD3B70F8-DF66-4CD7-A2E8-F9F139D04BA3}" type="slidenum">
              <a:rPr lang="es-ES"/>
              <a:pPr/>
              <a:t>‹Nº›</a:t>
            </a:fld>
            <a:endParaRPr lang="es-ES"/>
          </a:p>
        </p:txBody>
      </p:sp>
    </p:spTree>
    <p:extLst>
      <p:ext uri="{BB962C8B-B14F-4D97-AF65-F5344CB8AC3E}">
        <p14:creationId xmlns:p14="http://schemas.microsoft.com/office/powerpoint/2010/main" val="305066688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BA8B7D-DF3A-4D24-9611-358B527EC98F}"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18" Type="http://schemas.openxmlformats.org/officeDocument/2006/relationships/image" Target="../media/image100.jpeg"/><Relationship Id="rId3" Type="http://schemas.openxmlformats.org/officeDocument/2006/relationships/image" Target="../media/image85.jpeg"/><Relationship Id="rId21" Type="http://schemas.openxmlformats.org/officeDocument/2006/relationships/image" Target="../media/image103.jpeg"/><Relationship Id="rId7" Type="http://schemas.openxmlformats.org/officeDocument/2006/relationships/image" Target="../media/image89.jpeg"/><Relationship Id="rId12" Type="http://schemas.openxmlformats.org/officeDocument/2006/relationships/image" Target="../media/image94.jpeg"/><Relationship Id="rId17" Type="http://schemas.openxmlformats.org/officeDocument/2006/relationships/image" Target="../media/image99.jpeg"/><Relationship Id="rId2" Type="http://schemas.openxmlformats.org/officeDocument/2006/relationships/image" Target="../media/image84.jpeg"/><Relationship Id="rId16" Type="http://schemas.openxmlformats.org/officeDocument/2006/relationships/image" Target="../media/image98.jpeg"/><Relationship Id="rId20"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5" Type="http://schemas.openxmlformats.org/officeDocument/2006/relationships/image" Target="../media/image97.jpeg"/><Relationship Id="rId23" Type="http://schemas.openxmlformats.org/officeDocument/2006/relationships/image" Target="../media/image105.jpeg"/><Relationship Id="rId10" Type="http://schemas.openxmlformats.org/officeDocument/2006/relationships/image" Target="../media/image92.jpeg"/><Relationship Id="rId19" Type="http://schemas.openxmlformats.org/officeDocument/2006/relationships/image" Target="../media/image101.jpeg"/><Relationship Id="rId4" Type="http://schemas.openxmlformats.org/officeDocument/2006/relationships/image" Target="../media/image86.jpeg"/><Relationship Id="rId9" Type="http://schemas.openxmlformats.org/officeDocument/2006/relationships/image" Target="../media/image91.jpeg"/><Relationship Id="rId14" Type="http://schemas.openxmlformats.org/officeDocument/2006/relationships/image" Target="../media/image96.jpeg"/><Relationship Id="rId22" Type="http://schemas.openxmlformats.org/officeDocument/2006/relationships/image" Target="../media/image10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898525" y="260350"/>
            <a:ext cx="7489825" cy="11525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s-ES" sz="3600" kern="10" dirty="0">
                <a:ln w="9525">
                  <a:solidFill>
                    <a:srgbClr val="000000"/>
                  </a:solidFill>
                  <a:round/>
                  <a:headEnd/>
                  <a:tailEnd/>
                </a:ln>
                <a:solidFill>
                  <a:srgbClr val="FFFFFF"/>
                </a:solidFill>
                <a:latin typeface="Arial Black" panose="020B0A04020102020204" pitchFamily="34" charset="0"/>
              </a:rPr>
              <a:t>LA GRANDEZA DE DIOS</a:t>
            </a:r>
          </a:p>
        </p:txBody>
      </p:sp>
      <p:sp>
        <p:nvSpPr>
          <p:cNvPr id="2053" name="WordArt 5"/>
          <p:cNvSpPr>
            <a:spLocks noChangeArrowheads="1" noChangeShapeType="1" noTextEdit="1"/>
          </p:cNvSpPr>
          <p:nvPr/>
        </p:nvSpPr>
        <p:spPr bwMode="auto">
          <a:xfrm>
            <a:off x="7237413" y="6381750"/>
            <a:ext cx="1727200" cy="360363"/>
          </a:xfrm>
          <a:prstGeom prst="rect">
            <a:avLst/>
          </a:prstGeom>
        </p:spPr>
        <p:txBody>
          <a:bodyPr wrap="none" fromWordArt="1">
            <a:prstTxWarp prst="textPlain">
              <a:avLst>
                <a:gd name="adj" fmla="val 50000"/>
              </a:avLst>
            </a:prstTxWarp>
          </a:bodyPr>
          <a:lstStyle/>
          <a:p>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38-41</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72" name="Picture 8" descr="abisal5"/>
          <p:cNvPicPr>
            <a:picLocks noChangeAspect="1" noChangeArrowheads="1"/>
          </p:cNvPicPr>
          <p:nvPr/>
        </p:nvPicPr>
        <p:blipFill>
          <a:blip r:embed="rId2">
            <a:extLst>
              <a:ext uri="{28A0092B-C50C-407E-A947-70E740481C1C}">
                <a14:useLocalDpi xmlns:a14="http://schemas.microsoft.com/office/drawing/2010/main" val="0"/>
              </a:ext>
            </a:extLst>
          </a:blip>
          <a:srcRect t="16377" b="6299"/>
          <a:stretch>
            <a:fillRect/>
          </a:stretch>
        </p:blipFill>
        <p:spPr bwMode="auto">
          <a:xfrm>
            <a:off x="0" y="2439988"/>
            <a:ext cx="57150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WordArt 5"/>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mundo submarino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38:16-18</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62470" name="Picture 6" descr="abisal3"/>
          <p:cNvPicPr>
            <a:picLocks noChangeAspect="1" noChangeArrowheads="1"/>
          </p:cNvPicPr>
          <p:nvPr/>
        </p:nvPicPr>
        <p:blipFill>
          <a:blip r:embed="rId3">
            <a:clrChange>
              <a:clrFrom>
                <a:srgbClr val="FDFFFC"/>
              </a:clrFrom>
              <a:clrTo>
                <a:srgbClr val="FDFFFC">
                  <a:alpha val="0"/>
                </a:srgbClr>
              </a:clrTo>
            </a:clrChange>
            <a:extLst>
              <a:ext uri="{28A0092B-C50C-407E-A947-70E740481C1C}">
                <a14:useLocalDpi xmlns:a14="http://schemas.microsoft.com/office/drawing/2010/main" val="0"/>
              </a:ext>
            </a:extLst>
          </a:blip>
          <a:srcRect/>
          <a:stretch>
            <a:fillRect/>
          </a:stretch>
        </p:blipFill>
        <p:spPr bwMode="auto">
          <a:xfrm>
            <a:off x="5076825" y="2205038"/>
            <a:ext cx="2286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abisal"/>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456" t="475" r="685" b="949"/>
          <a:stretch>
            <a:fillRect/>
          </a:stretch>
        </p:blipFill>
        <p:spPr bwMode="auto">
          <a:xfrm>
            <a:off x="4427538" y="5084763"/>
            <a:ext cx="21669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 Box 10"/>
          <p:cNvSpPr txBox="1">
            <a:spLocks noChangeArrowheads="1"/>
          </p:cNvSpPr>
          <p:nvPr/>
        </p:nvSpPr>
        <p:spPr bwMode="auto">
          <a:xfrm>
            <a:off x="179388" y="908050"/>
            <a:ext cx="8569325" cy="925513"/>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¿Has entrado tú hasta las fuentes del mar y has andado escudriñando el abismo? ¿Te han sido descubiertas las puertas de la muerte, y has visto las puertas de la sombra de muerte?</a:t>
            </a:r>
          </a:p>
        </p:txBody>
      </p:sp>
      <p:pic>
        <p:nvPicPr>
          <p:cNvPr id="62476" name="Picture 12" descr="abis10"/>
          <p:cNvPicPr>
            <a:picLocks noChangeAspect="1" noChangeArrowheads="1"/>
          </p:cNvPicPr>
          <p:nvPr/>
        </p:nvPicPr>
        <p:blipFill>
          <a:blip r:embed="rId5">
            <a:extLst>
              <a:ext uri="{28A0092B-C50C-407E-A947-70E740481C1C}">
                <a14:useLocalDpi xmlns:a14="http://schemas.microsoft.com/office/drawing/2010/main" val="0"/>
              </a:ext>
            </a:extLst>
          </a:blip>
          <a:srcRect l="1889" t="2377" r="1889" b="2377"/>
          <a:stretch>
            <a:fillRect/>
          </a:stretch>
        </p:blipFill>
        <p:spPr bwMode="auto">
          <a:xfrm>
            <a:off x="360363" y="2241550"/>
            <a:ext cx="18319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13" descr="abisal2"/>
          <p:cNvPicPr>
            <a:picLocks noChangeAspect="1" noChangeArrowheads="1"/>
          </p:cNvPicPr>
          <p:nvPr/>
        </p:nvPicPr>
        <p:blipFill>
          <a:blip r:embed="rId6">
            <a:clrChange>
              <a:clrFrom>
                <a:srgbClr val="0C0D08"/>
              </a:clrFrom>
              <a:clrTo>
                <a:srgbClr val="0C0D08">
                  <a:alpha val="0"/>
                </a:srgbClr>
              </a:clrTo>
            </a:clrChange>
            <a:extLst>
              <a:ext uri="{28A0092B-C50C-407E-A947-70E740481C1C}">
                <a14:useLocalDpi xmlns:a14="http://schemas.microsoft.com/office/drawing/2010/main" val="0"/>
              </a:ext>
            </a:extLst>
          </a:blip>
          <a:srcRect/>
          <a:stretch>
            <a:fillRect/>
          </a:stretch>
        </p:blipFill>
        <p:spPr bwMode="auto">
          <a:xfrm>
            <a:off x="6948488" y="3716338"/>
            <a:ext cx="1839912" cy="2478087"/>
          </a:xfrm>
          <a:prstGeom prst="rect">
            <a:avLst/>
          </a:prstGeom>
          <a:noFill/>
          <a:extLst>
            <a:ext uri="{909E8E84-426E-40DD-AFC4-6F175D3DCCD1}">
              <a14:hiddenFill xmlns:a14="http://schemas.microsoft.com/office/drawing/2010/main">
                <a:solidFill>
                  <a:srgbClr val="FFFFFF"/>
                </a:solidFill>
              </a14:hiddenFill>
            </a:ext>
          </a:extLst>
        </p:spPr>
      </p:pic>
      <p:pic>
        <p:nvPicPr>
          <p:cNvPr id="62478" name="Picture 14" descr="abisal4"/>
          <p:cNvPicPr>
            <a:picLocks noChangeAspect="1" noChangeArrowheads="1"/>
          </p:cNvPicPr>
          <p:nvPr/>
        </p:nvPicPr>
        <p:blipFill>
          <a:blip r:embed="rId7">
            <a:extLst>
              <a:ext uri="{28A0092B-C50C-407E-A947-70E740481C1C}">
                <a14:useLocalDpi xmlns:a14="http://schemas.microsoft.com/office/drawing/2010/main" val="0"/>
              </a:ext>
            </a:extLst>
          </a:blip>
          <a:srcRect t="1070" b="1070"/>
          <a:stretch>
            <a:fillRect/>
          </a:stretch>
        </p:blipFill>
        <p:spPr bwMode="auto">
          <a:xfrm>
            <a:off x="7956550" y="2147888"/>
            <a:ext cx="95408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2" name="Picture 4" descr="mundosubmarino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844675"/>
            <a:ext cx="4522788" cy="3030538"/>
          </a:xfrm>
          <a:prstGeom prst="rect">
            <a:avLst/>
          </a:prstGeom>
          <a:noFill/>
          <a:extLst>
            <a:ext uri="{909E8E84-426E-40DD-AFC4-6F175D3DCCD1}">
              <a14:hiddenFill xmlns:a14="http://schemas.microsoft.com/office/drawing/2010/main">
                <a:solidFill>
                  <a:srgbClr val="FFFFFF"/>
                </a:solidFill>
              </a14:hiddenFill>
            </a:ext>
          </a:extLst>
        </p:spPr>
      </p:pic>
      <p:sp>
        <p:nvSpPr>
          <p:cNvPr id="6349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mundo submarino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38:16-18</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63491" name="Picture 3" descr="mundosubmarin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141663"/>
            <a:ext cx="4608513" cy="3455987"/>
          </a:xfrm>
          <a:prstGeom prst="rect">
            <a:avLst/>
          </a:prstGeo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179388" y="981075"/>
            <a:ext cx="8640762" cy="376238"/>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¿Has considerado tú hasta las anchuras de la tierra? Declara si sabes todo esto</a:t>
            </a:r>
          </a:p>
        </p:txBody>
      </p:sp>
    </p:spTree>
  </p:cSld>
  <p:clrMapOvr>
    <a:masterClrMapping/>
  </p:clrMapOvr>
  <p:transition advTm="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luz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38:19-21</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61445" name="Picture 5" descr="l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628775"/>
            <a:ext cx="5184775" cy="4714875"/>
          </a:xfrm>
          <a:prstGeom prst="rect">
            <a:avLst/>
          </a:prstGeom>
          <a:noFill/>
          <a:extLst>
            <a:ext uri="{909E8E84-426E-40DD-AFC4-6F175D3DCCD1}">
              <a14:hiddenFill xmlns:a14="http://schemas.microsoft.com/office/drawing/2010/main">
                <a:solidFill>
                  <a:srgbClr val="FFFFFF"/>
                </a:solidFill>
              </a14:hiddenFill>
            </a:ext>
          </a:extLst>
        </p:spPr>
      </p:pic>
      <p:sp>
        <p:nvSpPr>
          <p:cNvPr id="61446" name="Text Box 6"/>
          <p:cNvSpPr txBox="1">
            <a:spLocks noChangeArrowheads="1"/>
          </p:cNvSpPr>
          <p:nvPr/>
        </p:nvSpPr>
        <p:spPr bwMode="auto">
          <a:xfrm>
            <a:off x="179388" y="620713"/>
            <a:ext cx="8785225" cy="650875"/>
          </a:xfrm>
          <a:prstGeom prst="rect">
            <a:avLst/>
          </a:prstGeom>
          <a:solidFill>
            <a:srgbClr val="C0C0C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¿Por dónde va el camino a la habitación de la luz, y dónde está el lugar de las tinieblas, para que las lleves a sus límites, y entiendas las sendas de su casa?</a:t>
            </a:r>
          </a:p>
        </p:txBody>
      </p:sp>
    </p:spTree>
  </p:cSld>
  <p:clrMapOvr>
    <a:masterClrMapping/>
  </p:clrMapOvr>
  <p:transition advTm="7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nieve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38:22</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8373" name="Text Box 5"/>
          <p:cNvSpPr txBox="1">
            <a:spLocks noChangeArrowheads="1"/>
          </p:cNvSpPr>
          <p:nvPr/>
        </p:nvSpPr>
        <p:spPr bwMode="auto">
          <a:xfrm>
            <a:off x="179388" y="6165850"/>
            <a:ext cx="8713787" cy="37623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¿Has entrado tú en los tesoros de la nieve?</a:t>
            </a:r>
          </a:p>
        </p:txBody>
      </p:sp>
    </p:spTree>
  </p:cSld>
  <p:clrMapOvr>
    <a:masterClrMapping/>
  </p:clrMapOvr>
  <p:transition advTm="4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granizo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38:22-23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59397" name="Picture 5" descr="Grani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Graniz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700213"/>
            <a:ext cx="4787900" cy="3192462"/>
          </a:xfrm>
          <a:prstGeom prst="rect">
            <a:avLst/>
          </a:prstGeom>
          <a:noFill/>
          <a:extLst>
            <a:ext uri="{909E8E84-426E-40DD-AFC4-6F175D3DCCD1}">
              <a14:hiddenFill xmlns:a14="http://schemas.microsoft.com/office/drawing/2010/main">
                <a:solidFill>
                  <a:srgbClr val="FFFFFF"/>
                </a:solidFill>
              </a14:hiddenFill>
            </a:ext>
          </a:extLst>
        </p:spPr>
      </p:pic>
      <p:sp>
        <p:nvSpPr>
          <p:cNvPr id="59400" name="Text Box 8"/>
          <p:cNvSpPr txBox="1">
            <a:spLocks noChangeArrowheads="1"/>
          </p:cNvSpPr>
          <p:nvPr/>
        </p:nvSpPr>
        <p:spPr bwMode="auto">
          <a:xfrm>
            <a:off x="250825" y="754063"/>
            <a:ext cx="8569325"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¿Has visto los tesoros del granizo que tengo reservados para el tiempo de angustia, para el día de la guerra y de la batalla?</a:t>
            </a:r>
          </a:p>
        </p:txBody>
      </p:sp>
    </p:spTree>
  </p:cSld>
  <p:clrMapOvr>
    <a:masterClrMapping/>
  </p:clrMapOvr>
  <p:transition advTm="6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2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viento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60422" name="Text Box 6"/>
          <p:cNvSpPr txBox="1">
            <a:spLocks noChangeArrowheads="1"/>
          </p:cNvSpPr>
          <p:nvPr/>
        </p:nvSpPr>
        <p:spPr bwMode="auto">
          <a:xfrm>
            <a:off x="250825" y="692150"/>
            <a:ext cx="8424863" cy="37623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¿Por qué camino se reparte la luz, y se esparce el viento solano sobre la tierra?</a:t>
            </a:r>
          </a:p>
        </p:txBody>
      </p:sp>
    </p:spTree>
  </p:cSld>
  <p:clrMapOvr>
    <a:masterClrMapping/>
  </p:clrMapOvr>
  <p:transition advTm="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tormenta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38:25-27</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53253" name="Picture 5" descr="ray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3254" name="Text Box 6"/>
          <p:cNvSpPr txBox="1">
            <a:spLocks noChangeArrowheads="1"/>
          </p:cNvSpPr>
          <p:nvPr/>
        </p:nvSpPr>
        <p:spPr bwMode="auto">
          <a:xfrm>
            <a:off x="323850" y="836613"/>
            <a:ext cx="8496300" cy="376237"/>
          </a:xfrm>
          <a:prstGeom prst="rect">
            <a:avLst/>
          </a:prstGeom>
          <a:solidFill>
            <a:srgbClr val="80008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¿Quién repartió conducto al turbión, y camino a los relámpagos y truenos?</a:t>
            </a:r>
          </a:p>
        </p:txBody>
      </p:sp>
    </p:spTree>
  </p:cSld>
  <p:clrMapOvr>
    <a:masterClrMapping/>
  </p:clrMapOvr>
  <p:transition advTm="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tormenta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38:25-27</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54275" name="Picture 3" descr="lluvi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4663"/>
            <a:ext cx="5762625" cy="3843337"/>
          </a:xfrm>
          <a:prstGeom prst="rect">
            <a:avLst/>
          </a:prstGeom>
          <a:noFill/>
          <a:extLst>
            <a:ext uri="{909E8E84-426E-40DD-AFC4-6F175D3DCCD1}">
              <a14:hiddenFill xmlns:a14="http://schemas.microsoft.com/office/drawing/2010/main">
                <a:solidFill>
                  <a:srgbClr val="FFFFFF"/>
                </a:solidFill>
              </a14:hiddenFill>
            </a:ext>
          </a:extLst>
        </p:spPr>
      </p:pic>
      <p:sp>
        <p:nvSpPr>
          <p:cNvPr id="54277" name="Text Box 5"/>
          <p:cNvSpPr txBox="1">
            <a:spLocks noChangeArrowheads="1"/>
          </p:cNvSpPr>
          <p:nvPr/>
        </p:nvSpPr>
        <p:spPr bwMode="auto">
          <a:xfrm>
            <a:off x="179388" y="908050"/>
            <a:ext cx="8713787" cy="37623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Haciendo llover sobre la tierra deshabitada, sobre el desierto donde no hay hombre</a:t>
            </a:r>
          </a:p>
        </p:txBody>
      </p:sp>
    </p:spTree>
  </p:cSld>
  <p:clrMapOvr>
    <a:masterClrMapping/>
  </p:clrMapOvr>
  <p:transition advTm="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tormenta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38:25-27</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55300" name="Picture 4" descr="hier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57338"/>
            <a:ext cx="6845300" cy="5080000"/>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250825" y="765175"/>
            <a:ext cx="8424863" cy="376238"/>
          </a:xfrm>
          <a:prstGeom prst="rect">
            <a:avLst/>
          </a:prstGeom>
          <a:solidFill>
            <a:srgbClr val="99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Para saciar la tierra desierta e inculta, y para hacer brotar la tierna hierba</a:t>
            </a:r>
          </a:p>
        </p:txBody>
      </p:sp>
    </p:spTree>
  </p:cSld>
  <p:clrMapOvr>
    <a:masterClrMapping/>
  </p:clrMapOvr>
  <p:transition advTm="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rocío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38:28</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6323" name="Text Box 3"/>
          <p:cNvSpPr txBox="1">
            <a:spLocks noChangeArrowheads="1"/>
          </p:cNvSpPr>
          <p:nvPr/>
        </p:nvSpPr>
        <p:spPr bwMode="auto">
          <a:xfrm>
            <a:off x="250825" y="1108075"/>
            <a:ext cx="8569325" cy="376238"/>
          </a:xfrm>
          <a:prstGeom prst="rect">
            <a:avLst/>
          </a:prstGeom>
          <a:solidFill>
            <a:srgbClr val="3399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rgbClr val="CCFF99"/>
                </a:solidFill>
              </a:rPr>
              <a:t>¿Tiene la lluvia padre? ¿O quién engendró las gotas del rocío?</a:t>
            </a:r>
          </a:p>
        </p:txBody>
      </p:sp>
    </p:spTree>
  </p:cSld>
  <p:clrMapOvr>
    <a:masterClrMapping/>
  </p:clrMapOvr>
  <p:transition advTm="4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9" name="WordArt 5"/>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creación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38:4-7</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72710" name="Picture 6" descr="JesusYElMundo (14)"/>
          <p:cNvPicPr>
            <a:picLocks noChangeAspect="1" noChangeArrowheads="1"/>
          </p:cNvPicPr>
          <p:nvPr/>
        </p:nvPicPr>
        <p:blipFill>
          <a:blip r:embed="rId2">
            <a:extLst>
              <a:ext uri="{28A0092B-C50C-407E-A947-70E740481C1C}">
                <a14:useLocalDpi xmlns:a14="http://schemas.microsoft.com/office/drawing/2010/main" val="0"/>
              </a:ext>
            </a:extLst>
          </a:blip>
          <a:srcRect r="4457" b="5525"/>
          <a:stretch>
            <a:fillRect/>
          </a:stretch>
        </p:blipFill>
        <p:spPr bwMode="auto">
          <a:xfrm>
            <a:off x="1331913" y="1700213"/>
            <a:ext cx="6265862"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7"/>
          <p:cNvSpPr txBox="1">
            <a:spLocks noChangeArrowheads="1"/>
          </p:cNvSpPr>
          <p:nvPr/>
        </p:nvSpPr>
        <p:spPr bwMode="auto">
          <a:xfrm>
            <a:off x="250825" y="765175"/>
            <a:ext cx="8569325" cy="650875"/>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¿Dónde estabas tú cuando yo fundaba la tierra? Házmelo saber, si tienes inteligencia</a:t>
            </a:r>
          </a:p>
        </p:txBody>
      </p:sp>
    </p:spTree>
  </p:cSld>
  <p:clrMapOvr>
    <a:masterClrMapping/>
  </p:clrMapOvr>
  <p:transition advTm="5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hielo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38:29-30</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7348" name="Text Box 4"/>
          <p:cNvSpPr txBox="1">
            <a:spLocks noChangeArrowheads="1"/>
          </p:cNvSpPr>
          <p:nvPr/>
        </p:nvSpPr>
        <p:spPr bwMode="auto">
          <a:xfrm>
            <a:off x="250825" y="6021388"/>
            <a:ext cx="8424863"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¿De qué vientre salió el hielo? Y la escarcha del cielo, ¿quién la engendró? Las aguas se endurecen a manera de piedra, y se congela la faz del abismo</a:t>
            </a:r>
          </a:p>
        </p:txBody>
      </p:sp>
    </p:spTree>
  </p:cSld>
  <p:clrMapOvr>
    <a:masterClrMapping/>
  </p:clrMapOvr>
  <p:transition advTm="7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constelaciones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38:31-33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48133" name="Text Box 5"/>
          <p:cNvSpPr txBox="1">
            <a:spLocks noChangeArrowheads="1"/>
          </p:cNvSpPr>
          <p:nvPr/>
        </p:nvSpPr>
        <p:spPr bwMode="auto">
          <a:xfrm>
            <a:off x="323850" y="6308725"/>
            <a:ext cx="8496300" cy="376238"/>
          </a:xfrm>
          <a:prstGeom prst="rect">
            <a:avLst/>
          </a:prstGeom>
          <a:solidFill>
            <a:schemeClr val="bg1"/>
          </a:soli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¿Podrás tu atar los lazos de la Pléyades?</a:t>
            </a:r>
          </a:p>
        </p:txBody>
      </p:sp>
    </p:spTree>
  </p:cSld>
  <p:clrMapOvr>
    <a:masterClrMapping/>
  </p:clrMapOvr>
  <p:transition advTm="4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constelaciones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38:31-33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0179" name="Text Box 3"/>
          <p:cNvSpPr txBox="1">
            <a:spLocks noChangeArrowheads="1"/>
          </p:cNvSpPr>
          <p:nvPr/>
        </p:nvSpPr>
        <p:spPr bwMode="auto">
          <a:xfrm>
            <a:off x="323850" y="6370638"/>
            <a:ext cx="8640763" cy="376237"/>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¿Desatarás las ligaduras de Orión?</a:t>
            </a:r>
          </a:p>
        </p:txBody>
      </p:sp>
    </p:spTree>
  </p:cSld>
  <p:clrMapOvr>
    <a:masterClrMapping/>
  </p:clrMapOvr>
  <p:transition advTm="3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constelaciones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38:31-33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49155" name="Text Box 3"/>
          <p:cNvSpPr txBox="1">
            <a:spLocks noChangeArrowheads="1"/>
          </p:cNvSpPr>
          <p:nvPr/>
        </p:nvSpPr>
        <p:spPr bwMode="auto">
          <a:xfrm>
            <a:off x="250825" y="6292850"/>
            <a:ext cx="8424863" cy="376238"/>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¿Sacarás tú a su tiempo las constelaciones de los cielos?</a:t>
            </a:r>
          </a:p>
        </p:txBody>
      </p:sp>
    </p:spTree>
  </p:cSld>
  <p:clrMapOvr>
    <a:masterClrMapping/>
  </p:clrMapOvr>
  <p:transition advTm="4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constelaciones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38:31-33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1203" name="Text Box 3"/>
          <p:cNvSpPr txBox="1">
            <a:spLocks noChangeArrowheads="1"/>
          </p:cNvSpPr>
          <p:nvPr/>
        </p:nvSpPr>
        <p:spPr bwMode="auto">
          <a:xfrm>
            <a:off x="179388" y="6308725"/>
            <a:ext cx="8785225" cy="376238"/>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¿Guiarás a la Osa Mayor con sus hijos?</a:t>
            </a:r>
          </a:p>
        </p:txBody>
      </p:sp>
    </p:spTree>
  </p:cSld>
  <p:clrMapOvr>
    <a:masterClrMapping/>
  </p:clrMapOvr>
  <p:transition advTm="4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constelaciones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38:31-33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2227" name="Text Box 3"/>
          <p:cNvSpPr txBox="1">
            <a:spLocks noChangeArrowheads="1"/>
          </p:cNvSpPr>
          <p:nvPr/>
        </p:nvSpPr>
        <p:spPr bwMode="auto">
          <a:xfrm>
            <a:off x="250825" y="6018213"/>
            <a:ext cx="8712200" cy="650875"/>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¿Supiste tú las ordenanzas de los cielos? ¿Dispondrás tú de su potestad en la tierra?</a:t>
            </a:r>
          </a:p>
        </p:txBody>
      </p:sp>
    </p:spTree>
  </p:cSld>
  <p:clrMapOvr>
    <a:masterClrMapping/>
  </p:clrMapOvr>
  <p:transition advTm="5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6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león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38:39-40</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45061" name="Picture 5" descr="le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1963738"/>
            <a:ext cx="5616575" cy="4059237"/>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lion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059238"/>
            <a:ext cx="3671888" cy="2754312"/>
          </a:xfrm>
          <a:prstGeom prst="rect">
            <a:avLst/>
          </a:prstGeom>
          <a:noFill/>
          <a:extLst>
            <a:ext uri="{909E8E84-426E-40DD-AFC4-6F175D3DCCD1}">
              <a14:hiddenFill xmlns:a14="http://schemas.microsoft.com/office/drawing/2010/main">
                <a:solidFill>
                  <a:srgbClr val="FFFFFF"/>
                </a:solidFill>
              </a14:hiddenFill>
            </a:ext>
          </a:extLst>
        </p:spPr>
      </p:pic>
      <p:sp>
        <p:nvSpPr>
          <p:cNvPr id="45066" name="Text Box 10"/>
          <p:cNvSpPr txBox="1">
            <a:spLocks noChangeArrowheads="1"/>
          </p:cNvSpPr>
          <p:nvPr/>
        </p:nvSpPr>
        <p:spPr bwMode="auto">
          <a:xfrm>
            <a:off x="323850" y="825500"/>
            <a:ext cx="8351838" cy="650875"/>
          </a:xfrm>
          <a:prstGeom prst="rect">
            <a:avLst/>
          </a:prstGeom>
          <a:solidFill>
            <a:srgbClr val="CCA8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¿Cazarás tú la presa para el león? ¿Saciarás el hambre de los leoncillos, cuando están echados en las cuevas, o se están en sus guaridas para acechar?</a:t>
            </a:r>
          </a:p>
        </p:txBody>
      </p:sp>
    </p:spTree>
  </p:cSld>
  <p:clrMapOvr>
    <a:masterClrMapping/>
  </p:clrMapOvr>
  <p:transition advTm="7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amma/>
                <a:shade val="46275"/>
                <a:invGamma/>
              </a:schemeClr>
            </a:gs>
            <a:gs pos="50000">
              <a:schemeClr val="bg2"/>
            </a:gs>
            <a:gs pos="100000">
              <a:schemeClr val="bg2">
                <a:gamma/>
                <a:shade val="46275"/>
                <a:invGamma/>
              </a:schemeClr>
            </a:gs>
          </a:gsLst>
          <a:lin ang="2700000" scaled="1"/>
        </a:gradFill>
        <a:effectLst/>
      </p:bgPr>
    </p:bg>
    <p:spTree>
      <p:nvGrpSpPr>
        <p:cNvPr id="1" name=""/>
        <p:cNvGrpSpPr/>
        <p:nvPr/>
      </p:nvGrpSpPr>
      <p:grpSpPr>
        <a:xfrm>
          <a:off x="0" y="0"/>
          <a:ext cx="0" cy="0"/>
          <a:chOff x="0" y="0"/>
          <a:chExt cx="0" cy="0"/>
        </a:xfrm>
      </p:grpSpPr>
      <p:sp>
        <p:nvSpPr>
          <p:cNvPr id="4403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cuervo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38:41</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44037" name="Picture 5" descr="cuervo"/>
          <p:cNvPicPr>
            <a:picLocks noChangeAspect="1" noChangeArrowheads="1"/>
          </p:cNvPicPr>
          <p:nvPr/>
        </p:nvPicPr>
        <p:blipFill>
          <a:blip r:embed="rId2">
            <a:clrChange>
              <a:clrFrom>
                <a:srgbClr val="ECEBF0"/>
              </a:clrFrom>
              <a:clrTo>
                <a:srgbClr val="ECEBF0">
                  <a:alpha val="0"/>
                </a:srgbClr>
              </a:clrTo>
            </a:clrChange>
            <a:extLst>
              <a:ext uri="{28A0092B-C50C-407E-A947-70E740481C1C}">
                <a14:useLocalDpi xmlns:a14="http://schemas.microsoft.com/office/drawing/2010/main" val="0"/>
              </a:ext>
            </a:extLst>
          </a:blip>
          <a:srcRect/>
          <a:stretch>
            <a:fillRect/>
          </a:stretch>
        </p:blipFill>
        <p:spPr bwMode="auto">
          <a:xfrm>
            <a:off x="468313" y="1773238"/>
            <a:ext cx="3743325" cy="47625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4038" name="Picture 6" descr="0,,2448298_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141663"/>
            <a:ext cx="4191000" cy="3098800"/>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250825" y="1052513"/>
            <a:ext cx="8497888" cy="650875"/>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¿Quién prepara al cuervo su alimento, cuando sus polluelos claman a Dios, y andan errantes por falta de comida?</a:t>
            </a:r>
          </a:p>
        </p:txBody>
      </p:sp>
    </p:spTree>
  </p:cSld>
  <p:clrMapOvr>
    <a:masterClrMapping/>
  </p:clrMapOvr>
  <p:transition advTm="6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cabras monteses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43013" name="Text Box 5"/>
          <p:cNvSpPr txBox="1">
            <a:spLocks noChangeArrowheads="1"/>
          </p:cNvSpPr>
          <p:nvPr/>
        </p:nvSpPr>
        <p:spPr bwMode="auto">
          <a:xfrm>
            <a:off x="107950" y="6092825"/>
            <a:ext cx="87852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¿Sabes tú el tiempo en que paren las cabras monteses?</a:t>
            </a:r>
          </a:p>
        </p:txBody>
      </p:sp>
    </p:spTree>
  </p:cSld>
  <p:clrMapOvr>
    <a:masterClrMapping/>
  </p:clrMapOvr>
  <p:transition advTm="4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994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ciervas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39943" name="Picture 7" descr="cierv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765175"/>
            <a:ext cx="5359400" cy="5688013"/>
          </a:xfrm>
          <a:prstGeom prst="rect">
            <a:avLst/>
          </a:prstGeom>
          <a:noFill/>
          <a:extLst>
            <a:ext uri="{909E8E84-426E-40DD-AFC4-6F175D3DCCD1}">
              <a14:hiddenFill xmlns:a14="http://schemas.microsoft.com/office/drawing/2010/main">
                <a:solidFill>
                  <a:srgbClr val="FFFFFF"/>
                </a:solidFill>
              </a14:hiddenFill>
            </a:ext>
          </a:extLst>
        </p:spPr>
      </p:pic>
      <p:sp>
        <p:nvSpPr>
          <p:cNvPr id="39944" name="Text Box 8"/>
          <p:cNvSpPr txBox="1">
            <a:spLocks noChangeArrowheads="1"/>
          </p:cNvSpPr>
          <p:nvPr/>
        </p:nvSpPr>
        <p:spPr bwMode="auto">
          <a:xfrm>
            <a:off x="179388" y="2565400"/>
            <a:ext cx="3168650" cy="202406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¿Miraste tú las ciervas cuando están pariendo? ¿Contaste tú los meses de su preñez, y sabes el tiempo cuando han de parir? Se encorvan, hacen salir a sus hijos, pasan sus dolores</a:t>
            </a:r>
          </a:p>
        </p:txBody>
      </p:sp>
    </p:spTree>
  </p:cSld>
  <p:clrMapOvr>
    <a:masterClrMapping/>
  </p:clrMapOvr>
  <p:transition advTm="9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creación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38:4-7</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73732" name="Picture 4" descr="tierra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16013" y="1916113"/>
            <a:ext cx="5256212" cy="4752975"/>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descr="metro%20cars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997200"/>
            <a:ext cx="4032250" cy="2509838"/>
          </a:xfrm>
          <a:prstGeom prst="rect">
            <a:avLst/>
          </a:prstGeom>
          <a:noFill/>
          <a:extLst>
            <a:ext uri="{909E8E84-426E-40DD-AFC4-6F175D3DCCD1}">
              <a14:hiddenFill xmlns:a14="http://schemas.microsoft.com/office/drawing/2010/main">
                <a:solidFill>
                  <a:srgbClr val="FFFFFF"/>
                </a:solidFill>
              </a14:hiddenFill>
            </a:ext>
          </a:extLst>
        </p:spPr>
      </p:pic>
      <p:sp>
        <p:nvSpPr>
          <p:cNvPr id="73733" name="Text Box 5"/>
          <p:cNvSpPr txBox="1">
            <a:spLocks noChangeArrowheads="1"/>
          </p:cNvSpPr>
          <p:nvPr/>
        </p:nvSpPr>
        <p:spPr bwMode="auto">
          <a:xfrm>
            <a:off x="179388" y="981075"/>
            <a:ext cx="8640762" cy="650875"/>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¿Quién ordenó sus medidas, si lo sabes? ¿O quién extendió sobre ella cordel? ¿Sobre qué están fundadas sus bases?</a:t>
            </a:r>
          </a:p>
        </p:txBody>
      </p:sp>
    </p:spTree>
  </p:cSld>
  <p:clrMapOvr>
    <a:masterClrMapping/>
  </p:clrMapOvr>
  <p:transition advTm="7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Las ciervas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40963" name="Picture 3" descr="cierv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73238"/>
            <a:ext cx="6048375" cy="4799012"/>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323850" y="908050"/>
            <a:ext cx="8424863"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Sus hijos se fortalecen, crecen con el pasto; salen, y no vuelven a ellas</a:t>
            </a:r>
          </a:p>
        </p:txBody>
      </p:sp>
    </p:spTree>
  </p:cSld>
  <p:clrMapOvr>
    <a:masterClrMapping/>
  </p:clrMapOvr>
  <p:transition advTm="5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r="-10106"/>
          </a:stretch>
        </a:blipFill>
        <a:effectLst/>
      </p:bgPr>
    </p:bg>
    <p:spTree>
      <p:nvGrpSpPr>
        <p:cNvPr id="1" name=""/>
        <p:cNvGrpSpPr/>
        <p:nvPr/>
      </p:nvGrpSpPr>
      <p:grpSpPr>
        <a:xfrm>
          <a:off x="0" y="0"/>
          <a:ext cx="0" cy="0"/>
          <a:chOff x="0" y="0"/>
          <a:chExt cx="0" cy="0"/>
        </a:xfrm>
      </p:grpSpPr>
      <p:sp>
        <p:nvSpPr>
          <p:cNvPr id="3789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asno montés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39:5-8</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37893" name="Text Box 5"/>
          <p:cNvSpPr txBox="1">
            <a:spLocks noChangeArrowheads="1"/>
          </p:cNvSpPr>
          <p:nvPr/>
        </p:nvSpPr>
        <p:spPr bwMode="auto">
          <a:xfrm>
            <a:off x="323850" y="3357563"/>
            <a:ext cx="2952750" cy="3122612"/>
          </a:xfrm>
          <a:prstGeom prst="rect">
            <a:avLst/>
          </a:prstGeom>
          <a:solidFill>
            <a:srgbClr val="008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¿Quién echó libre al asno montés, y quién soltó sus ataduras? Al cual yo puse casa en la soledad, y sus moradas en lugares estériles. Se burla de la multitud de la ciudad; no oye las voces del arriero. Lo oculto de los montes es su pasto, y anda buscando toda cosa verde</a:t>
            </a:r>
          </a:p>
        </p:txBody>
      </p:sp>
    </p:spTree>
  </p:cSld>
  <p:clrMapOvr>
    <a:masterClrMapping/>
  </p:clrMapOvr>
  <p:transition advTm="13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búfalo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39:9-12</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35846" name="Text Box 6"/>
          <p:cNvSpPr txBox="1">
            <a:spLocks noChangeArrowheads="1"/>
          </p:cNvSpPr>
          <p:nvPr/>
        </p:nvSpPr>
        <p:spPr bwMode="auto">
          <a:xfrm>
            <a:off x="179388" y="692150"/>
            <a:ext cx="8640762" cy="650875"/>
          </a:xfrm>
          <a:prstGeom prst="rect">
            <a:avLst/>
          </a:prstGeom>
          <a:solidFill>
            <a:srgbClr val="856A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¿Querrá el búfalo servirte a ti o quedar en tu pesebre? ¿Atarás tú al búfalo con coyunda para el surco? ¿Labrará los valles en pos de ti?</a:t>
            </a:r>
          </a:p>
        </p:txBody>
      </p:sp>
    </p:spTree>
  </p:cSld>
  <p:clrMapOvr>
    <a:masterClrMapping/>
  </p:clrMapOvr>
  <p:transition advTm="7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amma/>
                <a:tint val="0"/>
                <a:invGamma/>
              </a:srgbClr>
            </a:gs>
            <a:gs pos="100000">
              <a:srgbClr val="CCFF99"/>
            </a:gs>
          </a:gsLst>
          <a:lin ang="5400000" scaled="1"/>
        </a:gradFill>
        <a:effectLst/>
      </p:bgPr>
    </p:bg>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búfalo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39:9-12</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36867" name="Picture 3" descr="bufal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49450"/>
            <a:ext cx="5689600" cy="4556125"/>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250825" y="898525"/>
            <a:ext cx="8497888" cy="650875"/>
          </a:xfrm>
          <a:prstGeom prst="rect">
            <a:avLst/>
          </a:prstGeom>
          <a:solidFill>
            <a:srgbClr val="71562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¿Confiarás tú en él por se grande su fuerza, y le fiarás tu labor? ¿Fiarás de él para que recoja tu semilla y la junte en tu era?</a:t>
            </a:r>
          </a:p>
        </p:txBody>
      </p:sp>
    </p:spTree>
  </p:cSld>
  <p:clrMapOvr>
    <a:masterClrMapping/>
  </p:clrMapOvr>
  <p:transition advTm="6000">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2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pavo real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39:13</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34821" name="Text Box 5"/>
          <p:cNvSpPr txBox="1">
            <a:spLocks noChangeArrowheads="1"/>
          </p:cNvSpPr>
          <p:nvPr/>
        </p:nvSpPr>
        <p:spPr bwMode="auto">
          <a:xfrm>
            <a:off x="3059113" y="908050"/>
            <a:ext cx="5834062" cy="376238"/>
          </a:xfrm>
          <a:prstGeom prst="rect">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¿Diste tú hermosas alas al pavo real?</a:t>
            </a:r>
          </a:p>
        </p:txBody>
      </p:sp>
    </p:spTree>
  </p:cSld>
  <p:clrMapOvr>
    <a:masterClrMapping/>
  </p:clrMapOvr>
  <p:transition advTm="500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CCFF">
                <a:gamma/>
                <a:shade val="45882"/>
                <a:invGamma/>
              </a:srgbClr>
            </a:gs>
          </a:gsLst>
          <a:path path="rect">
            <a:fillToRect r="100000" b="100000"/>
          </a:path>
        </a:gradFill>
        <a:effectLst/>
      </p:bgPr>
    </p:bg>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avestruz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39:13-18</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31747" name="Picture 3" descr="avestru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7200900" cy="596582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uevos%20de%20t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268413"/>
            <a:ext cx="2540000" cy="2006600"/>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3635375" y="4581525"/>
            <a:ext cx="5256213" cy="12001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¿Diste tú alas y plumas al avestruz? El cual desampara en la tierra sus huevos, y sobre el polvo los caliente, y olvida que el pie los puede pisar, y que puede quebrarlos la bestia del campo</a:t>
            </a:r>
          </a:p>
        </p:txBody>
      </p:sp>
    </p:spTree>
  </p:cSld>
  <p:clrMapOvr>
    <a:masterClrMapping/>
  </p:clrMapOvr>
  <p:transition advTm="9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CCFF">
                <a:gamma/>
                <a:shade val="45882"/>
                <a:invGamma/>
              </a:srgbClr>
            </a:gs>
          </a:gsLst>
          <a:path path="rect">
            <a:fillToRect r="100000" b="100000"/>
          </a:path>
        </a:gradFill>
        <a:effectLst/>
      </p:bgPr>
    </p:bg>
    <p:spTree>
      <p:nvGrpSpPr>
        <p:cNvPr id="1" name=""/>
        <p:cNvGrpSpPr/>
        <p:nvPr/>
      </p:nvGrpSpPr>
      <p:grpSpPr>
        <a:xfrm>
          <a:off x="0" y="0"/>
          <a:ext cx="0" cy="0"/>
          <a:chOff x="0" y="0"/>
          <a:chExt cx="0" cy="0"/>
        </a:xfrm>
      </p:grpSpPr>
      <p:sp>
        <p:nvSpPr>
          <p:cNvPr id="2970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avestruz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39:13-18</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29701" name="Picture 5" descr="Avest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05038"/>
            <a:ext cx="6335712" cy="4232275"/>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611188" y="765175"/>
            <a:ext cx="7489825" cy="12001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Se endurece para con sus hijos, como si no fueses suyos, no temiendo que su trabajo haya sido en vano; porque le privó Dios de sabiduría, y no le dio inteligencia. Luego que se levanta en alto, se burla del caballo y de su jinete</a:t>
            </a:r>
          </a:p>
        </p:txBody>
      </p:sp>
    </p:spTree>
  </p:cSld>
  <p:clrMapOvr>
    <a:masterClrMapping/>
  </p:clrMapOvr>
  <p:transition advTm="10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caballo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39:19-25</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25605" name="Text Box 5"/>
          <p:cNvSpPr txBox="1">
            <a:spLocks noChangeArrowheads="1"/>
          </p:cNvSpPr>
          <p:nvPr/>
        </p:nvSpPr>
        <p:spPr bwMode="auto">
          <a:xfrm>
            <a:off x="250825" y="6092825"/>
            <a:ext cx="8642350" cy="37623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¿Diste tú al caballo la fuerza? ¿Vestiste tú su cuello de crines ondulantes?</a:t>
            </a:r>
          </a:p>
        </p:txBody>
      </p:sp>
    </p:spTree>
  </p:cSld>
  <p:clrMapOvr>
    <a:masterClrMapping/>
  </p:clrMapOvr>
  <p:transition advTm="5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caballo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39:19-25</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26627" name="Text Box 3"/>
          <p:cNvSpPr txBox="1">
            <a:spLocks noChangeArrowheads="1"/>
          </p:cNvSpPr>
          <p:nvPr/>
        </p:nvSpPr>
        <p:spPr bwMode="auto">
          <a:xfrm>
            <a:off x="250825" y="692150"/>
            <a:ext cx="3673475" cy="147478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¿Le intimidarás tú como a langosta? El resoplido de su nariz es formidable. Escarba la tierra, se alegra en su fuerza, sale al encuentro de las armas</a:t>
            </a:r>
          </a:p>
        </p:txBody>
      </p:sp>
    </p:spTree>
  </p:cSld>
  <p:clrMapOvr>
    <a:masterClrMapping/>
  </p:clrMapOvr>
  <p:transition advTm="9000">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b="-263"/>
          </a:stretch>
        </a:blipFill>
        <a:effectLst/>
      </p:bgPr>
    </p:bg>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caballo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39:19-25</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27651" name="Text Box 3"/>
          <p:cNvSpPr txBox="1">
            <a:spLocks noChangeArrowheads="1"/>
          </p:cNvSpPr>
          <p:nvPr/>
        </p:nvSpPr>
        <p:spPr bwMode="auto">
          <a:xfrm>
            <a:off x="179388" y="5805488"/>
            <a:ext cx="8785225" cy="92551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Hace burla del espanto, y no teme, ni vuelve el rostro delante de la espada. Contra él suenan la aljaba, el hierro de lanza y de la jabalina; y él con ímpetu y furor escarba la tierra, sin importarle el sonido de la trompeta</a:t>
            </a:r>
          </a:p>
        </p:txBody>
      </p:sp>
    </p:spTree>
  </p:cSld>
  <p:clrMapOvr>
    <a:masterClrMapping/>
  </p:clrMapOvr>
  <p:transition advTm="11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creación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38:4-7</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74755" name="Picture 3" descr="p0410aa"/>
          <p:cNvPicPr>
            <a:picLocks noChangeAspect="1" noChangeArrowheads="1"/>
          </p:cNvPicPr>
          <p:nvPr/>
        </p:nvPicPr>
        <p:blipFill>
          <a:blip r:embed="rId2">
            <a:extLst>
              <a:ext uri="{28A0092B-C50C-407E-A947-70E740481C1C}">
                <a14:useLocalDpi xmlns:a14="http://schemas.microsoft.com/office/drawing/2010/main" val="0"/>
              </a:ext>
            </a:extLst>
          </a:blip>
          <a:srcRect t="6236" b="11623"/>
          <a:stretch>
            <a:fillRect/>
          </a:stretch>
        </p:blipFill>
        <p:spPr bwMode="auto">
          <a:xfrm>
            <a:off x="2124075" y="1557338"/>
            <a:ext cx="50085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8"/>
          <p:cNvSpPr txBox="1">
            <a:spLocks noChangeArrowheads="1"/>
          </p:cNvSpPr>
          <p:nvPr/>
        </p:nvSpPr>
        <p:spPr bwMode="auto">
          <a:xfrm>
            <a:off x="179388" y="700088"/>
            <a:ext cx="8713787" cy="650875"/>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¿O quién puso su piedra angular, cuando alababan todas las estrellas del alba, y se regocijaban todos los hijos de Dios?</a:t>
            </a:r>
          </a:p>
        </p:txBody>
      </p:sp>
    </p:spTree>
  </p:cSld>
  <p:clrMapOvr>
    <a:masterClrMapping/>
  </p:clrMapOvr>
  <p:transition advTm="600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gavilán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39:26</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24581" name="Picture 5" descr="gavi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620713"/>
            <a:ext cx="4440237" cy="5964237"/>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gavil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00438"/>
            <a:ext cx="3879850" cy="3073400"/>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179388" y="1700213"/>
            <a:ext cx="41052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¿Vuela el gavilán por tu sabiduría, y extiende hacia el sur sus alas?</a:t>
            </a:r>
          </a:p>
        </p:txBody>
      </p:sp>
    </p:spTree>
  </p:cSld>
  <p:clrMapOvr>
    <a:masterClrMapping/>
  </p:clrMapOvr>
  <p:transition advTm="5000">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048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águila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39:27-30</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20485" name="Picture 5" descr="aguil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628775"/>
            <a:ext cx="5473700" cy="328136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osprey-cerva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68750"/>
            <a:ext cx="3671888" cy="2530475"/>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179388" y="692150"/>
            <a:ext cx="8496300" cy="37623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¿Se remonta el águila por tu mandamiento, y pone en alto su nido?</a:t>
            </a:r>
          </a:p>
        </p:txBody>
      </p:sp>
    </p:spTree>
  </p:cSld>
  <p:clrMapOvr>
    <a:masterClrMapping/>
  </p:clrMapOvr>
  <p:transition advTm="4000">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águila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39:27-30</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21510" name="Picture 6" descr="stellers-eagle-spreading-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5538"/>
            <a:ext cx="7272338" cy="545465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79388" y="620713"/>
            <a:ext cx="8640762" cy="3762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Ella habita y mora en la peña, en la cumbre del peñasco y de la roca</a:t>
            </a:r>
          </a:p>
        </p:txBody>
      </p:sp>
    </p:spTree>
  </p:cSld>
  <p:clrMapOvr>
    <a:masterClrMapping/>
  </p:clrMapOvr>
  <p:transition advTm="5000">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águila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39:27-30</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23557" name="Picture 5" descr="aguila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525713"/>
            <a:ext cx="5976938" cy="4037012"/>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agu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700213"/>
            <a:ext cx="4265612" cy="2813050"/>
          </a:xfrm>
          <a:prstGeom prst="rect">
            <a:avLst/>
          </a:prstGeom>
          <a:noFill/>
          <a:extLst>
            <a:ext uri="{909E8E84-426E-40DD-AFC4-6F175D3DCCD1}">
              <a14:hiddenFill xmlns:a14="http://schemas.microsoft.com/office/drawing/2010/main">
                <a:solidFill>
                  <a:srgbClr val="FFFFFF"/>
                </a:solidFill>
              </a14:hiddenFill>
            </a:ext>
          </a:extLst>
        </p:spPr>
      </p:pic>
      <p:sp>
        <p:nvSpPr>
          <p:cNvPr id="23558" name="Text Box 6"/>
          <p:cNvSpPr txBox="1">
            <a:spLocks noChangeArrowheads="1"/>
          </p:cNvSpPr>
          <p:nvPr/>
        </p:nvSpPr>
        <p:spPr bwMode="auto">
          <a:xfrm>
            <a:off x="179388" y="692150"/>
            <a:ext cx="8569325" cy="37623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Desde allí acecha la presa; sus ojos observan de muy lejos</a:t>
            </a:r>
          </a:p>
        </p:txBody>
      </p:sp>
    </p:spTree>
  </p:cSld>
  <p:clrMapOvr>
    <a:masterClrMapping/>
  </p:clrMapOvr>
  <p:transition advTm="5000">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águila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39:27-30</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22531" name="Picture 3" descr="aguila_r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268413"/>
            <a:ext cx="5103813" cy="5329237"/>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5508625" y="3357563"/>
            <a:ext cx="3384550" cy="925512"/>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Sus polluelos chupan la sangre; y donde hubiere cadáveres, allí está ella</a:t>
            </a:r>
          </a:p>
        </p:txBody>
      </p:sp>
    </p:spTree>
  </p:cSld>
  <p:clrMapOvr>
    <a:masterClrMapping/>
  </p:clrMapOvr>
  <p:transition advTm="5000">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behemot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40:15-24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9459" name="Picture 3" descr="usr4583_g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836613"/>
            <a:ext cx="3884613" cy="5832475"/>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323850" y="2924175"/>
            <a:ext cx="3816350" cy="147478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He aquí ahora behemot, el cual hice como a ti; hierba come como buey. He aquí ahora que su fuerza está en sus lomos, y su vigor en los músculos de su vientre</a:t>
            </a:r>
          </a:p>
        </p:txBody>
      </p:sp>
    </p:spTree>
  </p:cSld>
  <p:clrMapOvr>
    <a:masterClrMapping/>
  </p:clrMapOvr>
  <p:transition advTm="9000">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behemot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40:15-24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8435" name="Picture 3" descr="hipopotamo_ch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81175"/>
            <a:ext cx="7272337" cy="4814888"/>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p:cNvSpPr txBox="1">
            <a:spLocks noChangeArrowheads="1"/>
          </p:cNvSpPr>
          <p:nvPr/>
        </p:nvSpPr>
        <p:spPr bwMode="auto">
          <a:xfrm>
            <a:off x="250825" y="692150"/>
            <a:ext cx="8424863" cy="650875"/>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Su cola mueve como un cedro, y los nervios de sus muslos están entretejidos. Sus huesos son fuertes como bronce, y sus miembros como barras de hierro</a:t>
            </a:r>
          </a:p>
        </p:txBody>
      </p:sp>
    </p:spTree>
  </p:cSld>
  <p:clrMapOvr>
    <a:masterClrMapping/>
  </p:clrMapOvr>
  <p:transition advTm="7000">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behemot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40:15-24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7411" name="Picture 3" descr="hipopotamo20bostezo2h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989138"/>
            <a:ext cx="6911975" cy="4686300"/>
          </a:xfrm>
          <a:prstGeom prst="rect">
            <a:avLst/>
          </a:prstGeom>
          <a:noFill/>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250825" y="836613"/>
            <a:ext cx="8424863" cy="925512"/>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Él es principio de los caminos de Dios; el que lo hizo puede hacer que su espada a él se acerque. Ciertamente los montes producen hierba para él; y toda bestia del campo retoza allá</a:t>
            </a:r>
          </a:p>
        </p:txBody>
      </p:sp>
    </p:spTree>
  </p:cSld>
  <p:clrMapOvr>
    <a:masterClrMapping/>
  </p:clrMapOvr>
  <p:transition advTm="8000">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behemot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40:15-24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4341" name="Picture 5" descr="BXK22666_hipopotamo1-800-x-600-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44675"/>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250825" y="682625"/>
            <a:ext cx="8424863" cy="925513"/>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Se echará debajo de las sombras, en lo oculto de las cañas y de los lugares húmedos. Los árboles sombríos lo cubren con su sombra; los sauces del arroyo lo rodean.</a:t>
            </a:r>
          </a:p>
        </p:txBody>
      </p:sp>
    </p:spTree>
  </p:cSld>
  <p:clrMapOvr>
    <a:masterClrMapping/>
  </p:clrMapOvr>
  <p:transition advTm="8000">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behemot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40:15-24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5365" name="Picture 5" descr="hipopota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89138"/>
            <a:ext cx="6985000" cy="4686300"/>
          </a:xfrm>
          <a:prstGeom prst="rect">
            <a:avLst/>
          </a:prstGeom>
          <a:noFill/>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250825" y="765175"/>
            <a:ext cx="8642350" cy="925513"/>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He aquí, sale de madre el río, pero él no se inmuta; tranquilo está, aunque todo un Jordán se estrelle contra su boca. ¿Lo tomará alguno cuando está vigilante, y horadará su nariz?</a:t>
            </a:r>
          </a:p>
        </p:txBody>
      </p:sp>
    </p:spTree>
  </p:cSld>
  <p:clrMapOvr>
    <a:masterClrMapping/>
  </p:clrMapOvr>
  <p:transition advTm="8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mar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38:8-11</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69641" name="Text Box 9"/>
          <p:cNvSpPr txBox="1">
            <a:spLocks noChangeArrowheads="1"/>
          </p:cNvSpPr>
          <p:nvPr/>
        </p:nvSpPr>
        <p:spPr bwMode="auto">
          <a:xfrm>
            <a:off x="250825" y="836613"/>
            <a:ext cx="8569325"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¿Quién encerró con puertas el mar, cuando se derramaba saliéndose de su seno?</a:t>
            </a:r>
          </a:p>
        </p:txBody>
      </p:sp>
    </p:spTree>
  </p:cSld>
  <p:clrMapOvr>
    <a:masterClrMapping/>
  </p:clrMapOvr>
  <p:transition advTm="4000">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5126" name="Text Box 6"/>
          <p:cNvSpPr txBox="1">
            <a:spLocks noChangeArrowheads="1"/>
          </p:cNvSpPr>
          <p:nvPr/>
        </p:nvSpPr>
        <p:spPr bwMode="auto">
          <a:xfrm>
            <a:off x="250825" y="700088"/>
            <a:ext cx="8353425" cy="6508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¿Sacarás tú al Leviatán con anzuelo, o con cuerda que le eches en su lengua? ¿Pondrás tú soga en sus narices, y horadarás con garfio su quijada?</a:t>
            </a:r>
          </a:p>
        </p:txBody>
      </p:sp>
      <p:pic>
        <p:nvPicPr>
          <p:cNvPr id="5127" name="Picture 7" descr="cocodri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84313"/>
            <a:ext cx="6985000" cy="5240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000">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9221" name="Picture 5" descr="cocodrilo_agua_sal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7524750" cy="4791075"/>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250825" y="692150"/>
            <a:ext cx="8424863" cy="6508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¿Hará pacto contigo para que lo tomes por siervo perpetuo? ¿Jugarás con él como con pájaro o lo atarás para tus niñas?</a:t>
            </a:r>
          </a:p>
        </p:txBody>
      </p:sp>
    </p:spTree>
  </p:cSld>
  <p:clrMapOvr>
    <a:masterClrMapping/>
  </p:clrMapOvr>
  <p:transition advTm="6000">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6149" name="Picture 5" descr="800x600_cocodrilo_de_estu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179388" y="549275"/>
            <a:ext cx="8713787" cy="6508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¿Cortarás tú con cuchillo su piel, o con arpón de pescadores su cabeza? Pon tu mano sobre él; te acordarás de la batalla y nunca más volverás</a:t>
            </a:r>
          </a:p>
        </p:txBody>
      </p:sp>
    </p:spTree>
  </p:cSld>
  <p:clrMapOvr>
    <a:masterClrMapping/>
  </p:clrMapOvr>
  <p:transition advTm="7000">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0245" name="Picture 5" descr="dientes de cocodri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133600"/>
            <a:ext cx="6481763" cy="4321175"/>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179388" y="692150"/>
            <a:ext cx="8569325" cy="925513"/>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¿Quién descubrirá la delantera de su vestidura? ¿Quién se acercará a él con su freno doble? ¿Quién abrirá las puertas de su rostro? Las hileras de sus dientes espantan</a:t>
            </a:r>
          </a:p>
        </p:txBody>
      </p:sp>
    </p:spTree>
  </p:cSld>
  <p:clrMapOvr>
    <a:masterClrMapping/>
  </p:clrMapOvr>
  <p:transition advTm="8000">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2" name="Picture 4" descr="american-crocodile-emerging-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28775"/>
            <a:ext cx="6789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293" name="WordArt 5"/>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12294" name="Text Box 6"/>
          <p:cNvSpPr txBox="1">
            <a:spLocks noChangeArrowheads="1"/>
          </p:cNvSpPr>
          <p:nvPr/>
        </p:nvSpPr>
        <p:spPr bwMode="auto">
          <a:xfrm>
            <a:off x="179388" y="682625"/>
            <a:ext cx="8640762" cy="925513"/>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La gloria de su vestido son escudos fuertes, cerrados entre sí estrechamente. El uno se junta con el otro, que viento no entra en ellos. Pegado está el uno con el otro; están trabados entre sí, que no se pueden apartar</a:t>
            </a:r>
          </a:p>
        </p:txBody>
      </p:sp>
    </p:spTree>
  </p:cSld>
  <p:clrMapOvr>
    <a:masterClrMapping/>
  </p:clrMapOvr>
  <p:transition advTm="11000">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7173" name="Picture 5" descr="cocodril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6767513" cy="5075237"/>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p:cNvSpPr txBox="1">
            <a:spLocks noChangeArrowheads="1"/>
          </p:cNvSpPr>
          <p:nvPr/>
        </p:nvSpPr>
        <p:spPr bwMode="auto">
          <a:xfrm>
            <a:off x="179388" y="620713"/>
            <a:ext cx="8640762" cy="92551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Con sus estornudos enciende lumbre y sus ojos son como los párpados del alba. De su boca salen hachones de fuego; centellas de fuego proceden. De sus narices sale humo, como de una olla o caldero que hierve</a:t>
            </a:r>
          </a:p>
        </p:txBody>
      </p:sp>
    </p:spTree>
  </p:cSld>
  <p:clrMapOvr>
    <a:masterClrMapping/>
  </p:clrMapOvr>
  <p:transition advTm="11000">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8197" name="Picture 5" descr="cocodril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89100"/>
            <a:ext cx="8353425" cy="4929188"/>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250825" y="620713"/>
            <a:ext cx="8424863" cy="92551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Cuando alguno lo alcanzare, ni espada, ni lanza, ni dardo, ni coselete durará. Estima como paja el hierro, y el bronce como leño podrido. Saeta no le hace huir; las piedras de honda le son como paja</a:t>
            </a:r>
          </a:p>
        </p:txBody>
      </p:sp>
    </p:spTree>
  </p:cSld>
  <p:clrMapOvr>
    <a:masterClrMapping/>
  </p:clrMapOvr>
  <p:transition advTm="10000">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leviatán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41:1-34</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pic>
        <p:nvPicPr>
          <p:cNvPr id="11269"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989138"/>
            <a:ext cx="6551612" cy="4397375"/>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250825" y="692150"/>
            <a:ext cx="8569325" cy="925513"/>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Hace hervir como una olla el mar profundo, y lo vuelve como una olla de ungüento. En pos de sí resplandece la senda, que parece que el abismo es cano. No hay sobre la tierra quien se le parezca; animal hecho exento de temor</a:t>
            </a:r>
          </a:p>
        </p:txBody>
      </p:sp>
    </p:spTree>
  </p:cSld>
  <p:clrMapOvr>
    <a:masterClrMapping/>
  </p:clrMapOvr>
  <p:transition advTm="10000">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78859" name="Picture 11"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3213" cy="1787525"/>
          </a:xfrm>
          <a:prstGeom prst="rect">
            <a:avLst/>
          </a:prstGeom>
          <a:noFill/>
          <a:extLst>
            <a:ext uri="{909E8E84-426E-40DD-AFC4-6F175D3DCCD1}">
              <a14:hiddenFill xmlns:a14="http://schemas.microsoft.com/office/drawing/2010/main">
                <a:solidFill>
                  <a:srgbClr val="FFFFFF"/>
                </a:solidFill>
              </a14:hiddenFill>
            </a:ext>
          </a:extLst>
        </p:spPr>
      </p:pic>
      <p:pic>
        <p:nvPicPr>
          <p:cNvPr id="78860" name="Picture 12" descr="deti_zhivotnih_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0"/>
            <a:ext cx="2376488" cy="1782763"/>
          </a:xfrm>
          <a:prstGeom prst="rect">
            <a:avLst/>
          </a:prstGeom>
          <a:noFill/>
          <a:extLst>
            <a:ext uri="{909E8E84-426E-40DD-AFC4-6F175D3DCCD1}">
              <a14:hiddenFill xmlns:a14="http://schemas.microsoft.com/office/drawing/2010/main">
                <a:solidFill>
                  <a:srgbClr val="FFFFFF"/>
                </a:solidFill>
              </a14:hiddenFill>
            </a:ext>
          </a:extLst>
        </p:spPr>
      </p:pic>
      <p:pic>
        <p:nvPicPr>
          <p:cNvPr id="78862" name="Picture 14" descr="polar_bear_en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0"/>
            <a:ext cx="2592387" cy="1785938"/>
          </a:xfrm>
          <a:prstGeom prst="rect">
            <a:avLst/>
          </a:prstGeom>
          <a:noFill/>
          <a:extLst>
            <a:ext uri="{909E8E84-426E-40DD-AFC4-6F175D3DCCD1}">
              <a14:hiddenFill xmlns:a14="http://schemas.microsoft.com/office/drawing/2010/main">
                <a:solidFill>
                  <a:srgbClr val="FFFFFF"/>
                </a:solidFill>
              </a14:hiddenFill>
            </a:ext>
          </a:extLst>
        </p:spPr>
      </p:pic>
      <p:pic>
        <p:nvPicPr>
          <p:cNvPr id="78863" name="Picture 15" descr="128060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0"/>
            <a:ext cx="2843212" cy="1784350"/>
          </a:xfrm>
          <a:prstGeom prst="rect">
            <a:avLst/>
          </a:prstGeom>
          <a:noFill/>
          <a:extLst>
            <a:ext uri="{909E8E84-426E-40DD-AFC4-6F175D3DCCD1}">
              <a14:hiddenFill xmlns:a14="http://schemas.microsoft.com/office/drawing/2010/main">
                <a:solidFill>
                  <a:srgbClr val="FFFFFF"/>
                </a:solidFill>
              </a14:hiddenFill>
            </a:ext>
          </a:extLst>
        </p:spPr>
      </p:pic>
      <p:pic>
        <p:nvPicPr>
          <p:cNvPr id="78864" name="Picture 16" descr="8shapelykne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73238"/>
            <a:ext cx="2124075" cy="1670050"/>
          </a:xfrm>
          <a:prstGeom prst="rect">
            <a:avLst/>
          </a:prstGeom>
          <a:noFill/>
          <a:extLst>
            <a:ext uri="{909E8E84-426E-40DD-AFC4-6F175D3DCCD1}">
              <a14:hiddenFill xmlns:a14="http://schemas.microsoft.com/office/drawing/2010/main">
                <a:solidFill>
                  <a:srgbClr val="FFFFFF"/>
                </a:solidFill>
              </a14:hiddenFill>
            </a:ext>
          </a:extLst>
        </p:spPr>
      </p:pic>
      <p:pic>
        <p:nvPicPr>
          <p:cNvPr id="78866" name="Picture 18" descr="100_6330cpy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075" y="1773238"/>
            <a:ext cx="1239838"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68" name="Picture 20" descr="119_19341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8038" y="1773238"/>
            <a:ext cx="1589087"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69" name="Picture 21" descr="BallenaAzu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1773238"/>
            <a:ext cx="172720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70" name="Picture 22" descr="calaobicorn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125" y="1773238"/>
            <a:ext cx="1439863"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71" name="Picture 23" descr="CanguroGrisOccident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27988" y="1773238"/>
            <a:ext cx="111601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73" name="Picture 25" descr="photos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550" y="3435350"/>
            <a:ext cx="2590800" cy="1722438"/>
          </a:xfrm>
          <a:prstGeom prst="rect">
            <a:avLst/>
          </a:prstGeom>
          <a:noFill/>
          <a:extLst>
            <a:ext uri="{909E8E84-426E-40DD-AFC4-6F175D3DCCD1}">
              <a14:hiddenFill xmlns:a14="http://schemas.microsoft.com/office/drawing/2010/main">
                <a:solidFill>
                  <a:srgbClr val="FFFFFF"/>
                </a:solidFill>
              </a14:hiddenFill>
            </a:ext>
          </a:extLst>
        </p:spPr>
      </p:pic>
      <p:pic>
        <p:nvPicPr>
          <p:cNvPr id="78872" name="Picture 24" descr="facts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429000"/>
            <a:ext cx="132715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8879" name="Picture 31" descr="02_24_-_13_-_Stockholm_akvarie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313" y="3429000"/>
            <a:ext cx="230505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78880" name="Picture 32" descr="DondiceBanyulinsi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2588" y="3429000"/>
            <a:ext cx="2411412" cy="1712913"/>
          </a:xfrm>
          <a:prstGeom prst="rect">
            <a:avLst/>
          </a:prstGeom>
          <a:noFill/>
          <a:extLst>
            <a:ext uri="{909E8E84-426E-40DD-AFC4-6F175D3DCCD1}">
              <a14:hiddenFill xmlns:a14="http://schemas.microsoft.com/office/drawing/2010/main">
                <a:solidFill>
                  <a:srgbClr val="FFFFFF"/>
                </a:solidFill>
              </a14:hiddenFill>
            </a:ext>
          </a:extLst>
        </p:spPr>
      </p:pic>
      <p:pic>
        <p:nvPicPr>
          <p:cNvPr id="78881" name="Picture 33" descr="amphibian1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638" y="3429000"/>
            <a:ext cx="2592387" cy="1720850"/>
          </a:xfrm>
          <a:prstGeom prst="rect">
            <a:avLst/>
          </a:prstGeom>
          <a:noFill/>
          <a:extLst>
            <a:ext uri="{909E8E84-426E-40DD-AFC4-6F175D3DCCD1}">
              <a14:hiddenFill xmlns:a14="http://schemas.microsoft.com/office/drawing/2010/main">
                <a:solidFill>
                  <a:srgbClr val="FFFFFF"/>
                </a:solidFill>
              </a14:hiddenFill>
            </a:ext>
          </a:extLst>
        </p:spPr>
      </p:pic>
      <p:pic>
        <p:nvPicPr>
          <p:cNvPr id="78882" name="Picture 34" descr="AdanYEva (5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5156200"/>
            <a:ext cx="2268538" cy="1701800"/>
          </a:xfrm>
          <a:prstGeom prst="rect">
            <a:avLst/>
          </a:prstGeom>
          <a:noFill/>
          <a:extLst>
            <a:ext uri="{909E8E84-426E-40DD-AFC4-6F175D3DCCD1}">
              <a14:hiddenFill xmlns:a14="http://schemas.microsoft.com/office/drawing/2010/main">
                <a:solidFill>
                  <a:srgbClr val="FFFFFF"/>
                </a:solidFill>
              </a14:hiddenFill>
            </a:ext>
          </a:extLst>
        </p:spPr>
      </p:pic>
      <p:pic>
        <p:nvPicPr>
          <p:cNvPr id="78883" name="Picture 35" descr="chiocciolamelulul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68538" y="5157788"/>
            <a:ext cx="1131887" cy="1700212"/>
          </a:xfrm>
          <a:prstGeom prst="rect">
            <a:avLst/>
          </a:prstGeom>
          <a:noFill/>
          <a:extLst>
            <a:ext uri="{909E8E84-426E-40DD-AFC4-6F175D3DCCD1}">
              <a14:hiddenFill xmlns:a14="http://schemas.microsoft.com/office/drawing/2010/main">
                <a:solidFill>
                  <a:srgbClr val="FFFFFF"/>
                </a:solidFill>
              </a14:hiddenFill>
            </a:ext>
          </a:extLst>
        </p:spPr>
      </p:pic>
      <p:pic>
        <p:nvPicPr>
          <p:cNvPr id="78884" name="Picture 36" descr="Img_4158_mod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48038" y="5157788"/>
            <a:ext cx="1325562" cy="1700212"/>
          </a:xfrm>
          <a:prstGeom prst="rect">
            <a:avLst/>
          </a:prstGeom>
          <a:noFill/>
          <a:extLst>
            <a:ext uri="{909E8E84-426E-40DD-AFC4-6F175D3DCCD1}">
              <a14:hiddenFill xmlns:a14="http://schemas.microsoft.com/office/drawing/2010/main">
                <a:solidFill>
                  <a:srgbClr val="FFFFFF"/>
                </a:solidFill>
              </a14:hiddenFill>
            </a:ext>
          </a:extLst>
        </p:spPr>
      </p:pic>
      <p:pic>
        <p:nvPicPr>
          <p:cNvPr id="78886" name="Picture 38" descr="DSC_0121_copy"/>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43438" y="5084763"/>
            <a:ext cx="1728787" cy="1773237"/>
          </a:xfrm>
          <a:prstGeom prst="rect">
            <a:avLst/>
          </a:prstGeom>
          <a:noFill/>
          <a:extLst>
            <a:ext uri="{909E8E84-426E-40DD-AFC4-6F175D3DCCD1}">
              <a14:hiddenFill xmlns:a14="http://schemas.microsoft.com/office/drawing/2010/main">
                <a:solidFill>
                  <a:srgbClr val="FFFFFF"/>
                </a:solidFill>
              </a14:hiddenFill>
            </a:ext>
          </a:extLst>
        </p:spPr>
      </p:pic>
      <p:pic>
        <p:nvPicPr>
          <p:cNvPr id="78888" name="Picture 40" descr="Dsc07237_mod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72225" y="5084763"/>
            <a:ext cx="1320800" cy="1773237"/>
          </a:xfrm>
          <a:prstGeom prst="rect">
            <a:avLst/>
          </a:prstGeom>
          <a:noFill/>
          <a:extLst>
            <a:ext uri="{909E8E84-426E-40DD-AFC4-6F175D3DCCD1}">
              <a14:hiddenFill xmlns:a14="http://schemas.microsoft.com/office/drawing/2010/main">
                <a:solidFill>
                  <a:srgbClr val="FFFFFF"/>
                </a:solidFill>
              </a14:hiddenFill>
            </a:ext>
          </a:extLst>
        </p:spPr>
      </p:pic>
      <p:pic>
        <p:nvPicPr>
          <p:cNvPr id="78889" name="Picture 41" descr="0200333355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67625" y="5084763"/>
            <a:ext cx="1476375" cy="1773237"/>
          </a:xfrm>
          <a:prstGeom prst="rect">
            <a:avLst/>
          </a:prstGeom>
          <a:noFill/>
          <a:extLst>
            <a:ext uri="{909E8E84-426E-40DD-AFC4-6F175D3DCCD1}">
              <a14:hiddenFill xmlns:a14="http://schemas.microsoft.com/office/drawing/2010/main">
                <a:solidFill>
                  <a:srgbClr val="FFFFFF"/>
                </a:solidFill>
              </a14:hiddenFill>
            </a:ext>
          </a:extLst>
        </p:spPr>
      </p:pic>
      <p:sp>
        <p:nvSpPr>
          <p:cNvPr id="78853" name="WordArt 5"/>
          <p:cNvSpPr>
            <a:spLocks noChangeArrowheads="1" noChangeShapeType="1" noTextEdit="1"/>
          </p:cNvSpPr>
          <p:nvPr/>
        </p:nvSpPr>
        <p:spPr bwMode="auto">
          <a:xfrm>
            <a:off x="7451725" y="6092825"/>
            <a:ext cx="1519238" cy="504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s-ES" sz="3600" kern="10" dirty="0" smtClean="0">
                <a:ln w="9525">
                  <a:solidFill>
                    <a:srgbClr val="000000"/>
                  </a:solidFill>
                  <a:round/>
                  <a:headEnd/>
                  <a:tailEnd/>
                </a:ln>
                <a:solidFill>
                  <a:srgbClr val="FFFFFF"/>
                </a:solidFill>
                <a:latin typeface="Arial Black" panose="020B0A04020102020204" pitchFamily="34" charset="0"/>
              </a:rPr>
              <a:t>Job 41:11</a:t>
            </a:r>
            <a:endParaRPr lang="es-ES" sz="3600" kern="10" dirty="0">
              <a:ln w="9525">
                <a:solidFill>
                  <a:srgbClr val="000000"/>
                </a:solidFill>
                <a:round/>
                <a:headEnd/>
                <a:tailEnd/>
              </a:ln>
              <a:solidFill>
                <a:srgbClr val="FFFFFF"/>
              </a:solidFill>
              <a:latin typeface="Arial Black" panose="020B0A04020102020204" pitchFamily="34" charset="0"/>
            </a:endParaRPr>
          </a:p>
        </p:txBody>
      </p:sp>
      <p:sp>
        <p:nvSpPr>
          <p:cNvPr id="78852" name="WordArt 4"/>
          <p:cNvSpPr>
            <a:spLocks noChangeArrowheads="1" noChangeShapeType="1" noTextEdit="1"/>
          </p:cNvSpPr>
          <p:nvPr/>
        </p:nvSpPr>
        <p:spPr bwMode="auto">
          <a:xfrm>
            <a:off x="827088" y="188913"/>
            <a:ext cx="7561262" cy="6958012"/>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499999" lon="21539999" rev="0"/>
              </a:camera>
              <a:lightRig rig="legacyHarsh4" dir="b"/>
            </a:scene3d>
            <a:sp3d extrusionH="354000" prstMaterial="legacyMetal">
              <a:extrusionClr>
                <a:srgbClr val="939676"/>
              </a:extrusionClr>
              <a:contourClr>
                <a:srgbClr val="FFFFFF"/>
              </a:contourClr>
            </a:sp3d>
          </a:bodyPr>
          <a:lstStyle/>
          <a:p>
            <a:r>
              <a:rPr lang="es-E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TODO LO QUE HAY</a:t>
            </a:r>
          </a:p>
          <a:p>
            <a:r>
              <a:rPr lang="es-E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DEBAJO DEL CIELO</a:t>
            </a:r>
          </a:p>
          <a:p>
            <a:r>
              <a:rPr lang="es-E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ES MÍO</a:t>
            </a:r>
          </a:p>
        </p:txBody>
      </p:sp>
    </p:spTree>
  </p:cSld>
  <p:clrMapOvr>
    <a:masterClrMapping/>
  </p:clrMapOvr>
  <p:transition advClick="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5000" fill="hold"/>
                                        <p:tgtEl>
                                          <p:spTgt spid="78852"/>
                                        </p:tgtEl>
                                        <p:attrNameLst>
                                          <p:attrName>ppt_w</p:attrName>
                                        </p:attrNameLst>
                                      </p:cBhvr>
                                      <p:tavLst>
                                        <p:tav tm="0">
                                          <p:val>
                                            <p:fltVal val="0"/>
                                          </p:val>
                                        </p:tav>
                                        <p:tav tm="100000">
                                          <p:val>
                                            <p:strVal val="#ppt_w"/>
                                          </p:val>
                                        </p:tav>
                                      </p:tavLst>
                                    </p:anim>
                                    <p:anim calcmode="lin" valueType="num">
                                      <p:cBhvr>
                                        <p:cTn id="8" dur="5000" fill="hold"/>
                                        <p:tgtEl>
                                          <p:spTgt spid="78852"/>
                                        </p:tgtEl>
                                        <p:attrNameLst>
                                          <p:attrName>ppt_h</p:attrName>
                                        </p:attrNameLst>
                                      </p:cBhvr>
                                      <p:tavLst>
                                        <p:tav tm="0">
                                          <p:val>
                                            <p:fltVal val="0"/>
                                          </p:val>
                                        </p:tav>
                                        <p:tav tm="100000">
                                          <p:val>
                                            <p:strVal val="#ppt_h"/>
                                          </p:val>
                                        </p:tav>
                                      </p:tavLst>
                                    </p:anim>
                                    <p:animEffect transition="in" filter="fade">
                                      <p:cBhvr>
                                        <p:cTn id="9" dur="5000"/>
                                        <p:tgtEl>
                                          <p:spTgt spid="78852"/>
                                        </p:tgtEl>
                                      </p:cBhvr>
                                    </p:animEffect>
                                  </p:childTnLst>
                                </p:cTn>
                              </p:par>
                            </p:childTnLst>
                          </p:cTn>
                        </p:par>
                        <p:par>
                          <p:cTn id="10" fill="hold" nodeType="afterGroup">
                            <p:stCondLst>
                              <p:cond delay="5000"/>
                            </p:stCondLst>
                            <p:childTnLst>
                              <p:par>
                                <p:cTn id="11" presetID="9" presetClass="entr" presetSubtype="0" fill="hold" grpId="0" nodeType="afterEffect">
                                  <p:stCondLst>
                                    <p:cond delay="0"/>
                                  </p:stCondLst>
                                  <p:childTnLst>
                                    <p:set>
                                      <p:cBhvr>
                                        <p:cTn id="12" dur="1" fill="hold">
                                          <p:stCondLst>
                                            <p:cond delay="0"/>
                                          </p:stCondLst>
                                        </p:cTn>
                                        <p:tgtEl>
                                          <p:spTgt spid="78853"/>
                                        </p:tgtEl>
                                        <p:attrNameLst>
                                          <p:attrName>style.visibility</p:attrName>
                                        </p:attrNameLst>
                                      </p:cBhvr>
                                      <p:to>
                                        <p:strVal val="visible"/>
                                      </p:to>
                                    </p:set>
                                    <p:animEffect transition="in" filter="dissolve">
                                      <p:cBhvr>
                                        <p:cTn id="13"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mar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38:8-11</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71683" name="Text Box 3"/>
          <p:cNvSpPr txBox="1">
            <a:spLocks noChangeArrowheads="1"/>
          </p:cNvSpPr>
          <p:nvPr/>
        </p:nvSpPr>
        <p:spPr bwMode="auto">
          <a:xfrm>
            <a:off x="250825" y="692150"/>
            <a:ext cx="85693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Cuando puse yo nubes por vestidura suya, y por su faja oscuridad</a:t>
            </a:r>
          </a:p>
        </p:txBody>
      </p:sp>
    </p:spTree>
  </p:cSld>
  <p:clrMapOvr>
    <a:masterClrMapping/>
  </p:clrMapOvr>
  <p:transition advTm="4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El mar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38:8-11</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70659" name="Text Box 3"/>
          <p:cNvSpPr txBox="1">
            <a:spLocks noChangeArrowheads="1"/>
          </p:cNvSpPr>
          <p:nvPr/>
        </p:nvSpPr>
        <p:spPr bwMode="auto">
          <a:xfrm>
            <a:off x="323850" y="1484313"/>
            <a:ext cx="8351838"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t>Y establecí sobre él mi decreto, le puse puertas y cerrojos. Y dije: “Hasta aquí llegarás, y no pasarás adelante. Y ahí pasará el orgullo de tus olas”</a:t>
            </a:r>
          </a:p>
        </p:txBody>
      </p:sp>
    </p:spTree>
  </p:cSld>
  <p:clrMapOvr>
    <a:masterClrMapping/>
  </p:clrMapOvr>
  <p:transition advTm="7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4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mañana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38:12-15</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65541" name="Text Box 5"/>
          <p:cNvSpPr txBox="1">
            <a:spLocks noChangeArrowheads="1"/>
          </p:cNvSpPr>
          <p:nvPr/>
        </p:nvSpPr>
        <p:spPr bwMode="auto">
          <a:xfrm>
            <a:off x="250825" y="765175"/>
            <a:ext cx="8569325" cy="6508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¿Has mandado tú a la mañana en tus días? ¿Has mostrado al alba su lugar, para que ocupe los fines de la tierra, y para que sean sacudidos de ella los impíos?</a:t>
            </a:r>
          </a:p>
        </p:txBody>
      </p:sp>
    </p:spTree>
  </p:cSld>
  <p:clrMapOvr>
    <a:masterClrMapping/>
  </p:clrMapOvr>
  <p:transition advTm="7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mañana (</a:t>
            </a:r>
            <a:r>
              <a:rPr lang="es-E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38:12-15</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t>
            </a:r>
          </a:p>
        </p:txBody>
      </p:sp>
      <p:sp>
        <p:nvSpPr>
          <p:cNvPr id="66563" name="Text Box 3"/>
          <p:cNvSpPr txBox="1">
            <a:spLocks noChangeArrowheads="1"/>
          </p:cNvSpPr>
          <p:nvPr/>
        </p:nvSpPr>
        <p:spPr bwMode="auto">
          <a:xfrm>
            <a:off x="250825" y="620713"/>
            <a:ext cx="8496300" cy="6508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solidFill>
                  <a:schemeClr val="bg1"/>
                </a:solidFill>
              </a:rPr>
              <a:t>Ella muda luego de aspecto como barro bajo el sello y viene a estar como con vestidura</a:t>
            </a:r>
          </a:p>
        </p:txBody>
      </p:sp>
      <p:pic>
        <p:nvPicPr>
          <p:cNvPr id="66564" name="Picture 4" descr="Amanecer%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3992563"/>
            <a:ext cx="3600450" cy="2700337"/>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descr="sol"/>
          <p:cNvPicPr>
            <a:picLocks noChangeAspect="1" noChangeArrowheads="1"/>
          </p:cNvPicPr>
          <p:nvPr/>
        </p:nvPicPr>
        <p:blipFill>
          <a:blip r:embed="rId4">
            <a:extLst>
              <a:ext uri="{28A0092B-C50C-407E-A947-70E740481C1C}">
                <a14:useLocalDpi xmlns:a14="http://schemas.microsoft.com/office/drawing/2010/main" val="0"/>
              </a:ext>
            </a:extLst>
          </a:blip>
          <a:srcRect b="17717"/>
          <a:stretch>
            <a:fillRect/>
          </a:stretch>
        </p:blipFill>
        <p:spPr bwMode="auto">
          <a:xfrm>
            <a:off x="4572000" y="3971925"/>
            <a:ext cx="43418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dissolv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1861</Words>
  <Application>Microsoft Office PowerPoint</Application>
  <PresentationFormat>Presentación en pantalla (4:3)</PresentationFormat>
  <Paragraphs>118</Paragraphs>
  <Slides>58</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58</vt:i4>
      </vt:variant>
    </vt:vector>
  </HeadingPairs>
  <TitlesOfParts>
    <vt:vector size="60" baseType="lpstr">
      <vt:lpstr>Arial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dc:creator>
  <cp:lastModifiedBy>Sergio Fustero Carreras</cp:lastModifiedBy>
  <cp:revision>80</cp:revision>
  <dcterms:created xsi:type="dcterms:W3CDTF">2007-11-10T23:11:43Z</dcterms:created>
  <dcterms:modified xsi:type="dcterms:W3CDTF">2016-01-11T18:25:05Z</dcterms:modified>
</cp:coreProperties>
</file>