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303" r:id="rId5"/>
    <p:sldId id="260" r:id="rId6"/>
    <p:sldId id="263" r:id="rId7"/>
    <p:sldId id="264" r:id="rId8"/>
    <p:sldId id="265" r:id="rId9"/>
    <p:sldId id="266" r:id="rId10"/>
    <p:sldId id="302" r:id="rId11"/>
    <p:sldId id="272" r:id="rId12"/>
    <p:sldId id="274" r:id="rId13"/>
    <p:sldId id="273" r:id="rId14"/>
    <p:sldId id="279" r:id="rId15"/>
    <p:sldId id="298" r:id="rId16"/>
    <p:sldId id="304" r:id="rId17"/>
    <p:sldId id="26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301" r:id="rId27"/>
    <p:sldId id="299" r:id="rId28"/>
    <p:sldId id="305" r:id="rId29"/>
    <p:sldId id="262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06" r:id="rId40"/>
  </p:sldIdLst>
  <p:sldSz cx="9144000" cy="6858000" type="screen4x3"/>
  <p:notesSz cx="6858000" cy="9144000"/>
  <p:embeddedFontLst>
    <p:embeddedFont>
      <p:font typeface="Abadi" panose="020B0604020104020204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A16"/>
    <a:srgbClr val="5FC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21B21B-51F4-4D90-BA52-5997B38550F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D54FFCA-9167-4FC8-ABC5-1B8B7A320D0F}">
      <dgm:prSet phldrT="[Texto]"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1.- </a:t>
          </a:r>
          <a:r>
            <a:rPr lang="es-ES" sz="3200" b="1" dirty="0"/>
            <a:t>Izajáš 44</a:t>
          </a:r>
          <a:r>
            <a:rPr lang="cs-CZ" sz="3200" b="1" dirty="0"/>
            <a:t>,</a:t>
          </a:r>
          <a:r>
            <a:rPr lang="es-ES" sz="3200" b="1" dirty="0"/>
            <a:t>28	</a:t>
          </a:r>
          <a:r>
            <a:rPr lang="es-ES" sz="3200" b="1" dirty="0">
              <a:solidFill>
                <a:srgbClr val="002060"/>
              </a:solidFill>
            </a:rPr>
            <a:t>E</a:t>
          </a:r>
          <a:r>
            <a:rPr lang="cs-CZ" sz="3200" b="1" dirty="0">
              <a:solidFill>
                <a:srgbClr val="002060"/>
              </a:solidFill>
            </a:rPr>
            <a:t>z</a:t>
          </a:r>
          <a:r>
            <a:rPr lang="es-ES" sz="3200" b="1" dirty="0">
              <a:solidFill>
                <a:srgbClr val="002060"/>
              </a:solidFill>
            </a:rPr>
            <a:t>dr</a:t>
          </a:r>
          <a:r>
            <a:rPr lang="cs-CZ" sz="3200" b="1" dirty="0" err="1">
              <a:solidFill>
                <a:srgbClr val="002060"/>
              </a:solidFill>
            </a:rPr>
            <a:t>áš</a:t>
          </a:r>
          <a:r>
            <a:rPr lang="es-ES" sz="3200" b="1" dirty="0">
              <a:solidFill>
                <a:srgbClr val="002060"/>
              </a:solidFill>
            </a:rPr>
            <a:t> 1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2-4</a:t>
          </a:r>
        </a:p>
      </dgm:t>
    </dgm:pt>
    <dgm:pt modelId="{0123A1A7-6F4B-4745-ACCA-1C77E6248A26}" type="par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0E34A74A-4554-455E-A54B-7A0695522C80}" type="sib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1A9E5DF7-A58F-46BB-A4BB-53FAEB9F4BFA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2.- </a:t>
          </a:r>
          <a:r>
            <a:rPr lang="es-ES" sz="3200" b="1" dirty="0"/>
            <a:t>Izajáš 13</a:t>
          </a:r>
          <a:r>
            <a:rPr lang="cs-CZ" sz="3200" b="1" dirty="0"/>
            <a:t>,</a:t>
          </a:r>
          <a:r>
            <a:rPr lang="es-ES" sz="3200" b="1" dirty="0"/>
            <a:t>20	</a:t>
          </a:r>
        </a:p>
      </dgm:t>
    </dgm:pt>
    <dgm:pt modelId="{46D687B1-E0EE-4F97-B628-62BEB4E83A77}" type="par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81CCA595-14F3-4F73-B9A8-8E7FD61A04AE}" type="sib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A2D606E4-08EC-4D79-A09B-39472D25E55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3.- </a:t>
          </a:r>
          <a:r>
            <a:rPr lang="es-ES" sz="3200" b="1" dirty="0"/>
            <a:t>Izajáš 7</a:t>
          </a:r>
          <a:r>
            <a:rPr lang="cs-CZ" sz="3200" b="1" dirty="0"/>
            <a:t>,</a:t>
          </a:r>
          <a:r>
            <a:rPr lang="es-ES" sz="3200" b="1" dirty="0"/>
            <a:t>14	</a:t>
          </a:r>
          <a:r>
            <a:rPr lang="es-ES" sz="3200" b="1" dirty="0">
              <a:solidFill>
                <a:srgbClr val="002060"/>
              </a:solidFill>
            </a:rPr>
            <a:t>Mato</a:t>
          </a:r>
          <a:r>
            <a:rPr lang="cs-CZ" sz="3200" b="1" dirty="0" err="1">
              <a:solidFill>
                <a:srgbClr val="002060"/>
              </a:solidFill>
            </a:rPr>
            <a:t>uš</a:t>
          </a:r>
          <a:r>
            <a:rPr lang="es-ES" sz="3200" b="1" dirty="0">
              <a:solidFill>
                <a:srgbClr val="002060"/>
              </a:solidFill>
            </a:rPr>
            <a:t> 1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20-23</a:t>
          </a:r>
        </a:p>
      </dgm:t>
    </dgm:pt>
    <dgm:pt modelId="{3E6DDD2D-CB05-49C3-9EEA-3B178094A171}" type="par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5D1D213-FD93-4ECD-A4FF-A178989E8FE0}" type="sib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9FE5CD0-0424-4F8A-BED0-0CC25255E6C1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4.- </a:t>
          </a:r>
          <a:r>
            <a:rPr lang="es-ES" sz="3200" b="1" dirty="0"/>
            <a:t>Izajáš 40</a:t>
          </a:r>
          <a:r>
            <a:rPr lang="cs-CZ" sz="3200" b="1" dirty="0"/>
            <a:t>,</a:t>
          </a:r>
          <a:r>
            <a:rPr lang="es-ES" sz="3200" b="1" dirty="0"/>
            <a:t>3	</a:t>
          </a:r>
          <a:r>
            <a:rPr lang="es-ES" sz="3200" b="1" dirty="0">
              <a:solidFill>
                <a:srgbClr val="002060"/>
              </a:solidFill>
            </a:rPr>
            <a:t>Mato</a:t>
          </a:r>
          <a:r>
            <a:rPr lang="cs-CZ" sz="3200" b="1" dirty="0" err="1">
              <a:solidFill>
                <a:srgbClr val="002060"/>
              </a:solidFill>
            </a:rPr>
            <a:t>uš</a:t>
          </a:r>
          <a:r>
            <a:rPr lang="es-ES" sz="3200" b="1" dirty="0">
              <a:solidFill>
                <a:srgbClr val="002060"/>
              </a:solidFill>
            </a:rPr>
            <a:t> 3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1-3</a:t>
          </a:r>
        </a:p>
      </dgm:t>
    </dgm:pt>
    <dgm:pt modelId="{4B81950E-E1F7-4E47-8194-D0895AB3603E}" type="par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B3DE928F-8750-4652-AA41-68B101A63419}" type="sib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1EF55E48-6F8A-4B41-92F8-50894AEFE982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5.- </a:t>
          </a:r>
          <a:r>
            <a:rPr lang="es-ES" sz="3200" b="1" dirty="0"/>
            <a:t>Izajáš 42</a:t>
          </a:r>
          <a:r>
            <a:rPr lang="cs-CZ" sz="3200" b="1" dirty="0"/>
            <a:t>,</a:t>
          </a:r>
          <a:r>
            <a:rPr lang="es-ES" sz="3200" b="1" dirty="0"/>
            <a:t>1	</a:t>
          </a:r>
          <a:r>
            <a:rPr lang="es-ES" sz="3200" b="1" dirty="0">
              <a:solidFill>
                <a:srgbClr val="002060"/>
              </a:solidFill>
            </a:rPr>
            <a:t>Lu</a:t>
          </a:r>
          <a:r>
            <a:rPr lang="cs-CZ" sz="3200" b="1" dirty="0" err="1">
              <a:solidFill>
                <a:srgbClr val="002060"/>
              </a:solidFill>
            </a:rPr>
            <a:t>káš</a:t>
          </a:r>
          <a:r>
            <a:rPr lang="es-ES" sz="3200" b="1" dirty="0">
              <a:solidFill>
                <a:srgbClr val="002060"/>
              </a:solidFill>
            </a:rPr>
            <a:t> 3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22</a:t>
          </a:r>
        </a:p>
      </dgm:t>
    </dgm:pt>
    <dgm:pt modelId="{60AF89C8-9C5D-4B1D-BECE-68D794B7352F}" type="par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C225C819-AEF7-429B-98EC-5483741C65FC}" type="sib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EAEC51EB-FF0F-4A5D-9B6E-BBD066BE2F2E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6.- </a:t>
          </a:r>
          <a:r>
            <a:rPr lang="es-ES" sz="3200" b="1" dirty="0"/>
            <a:t>Izajáš 61</a:t>
          </a:r>
          <a:r>
            <a:rPr lang="cs-CZ" sz="3200" b="1" dirty="0"/>
            <a:t>,</a:t>
          </a:r>
          <a:r>
            <a:rPr lang="es-ES" sz="3200" b="1" dirty="0"/>
            <a:t>1</a:t>
          </a:r>
          <a:r>
            <a:rPr lang="cs-CZ" sz="3200" b="1" dirty="0"/>
            <a:t>.</a:t>
          </a:r>
          <a:r>
            <a:rPr lang="es-ES" sz="3200" b="1" dirty="0"/>
            <a:t>2	</a:t>
          </a:r>
          <a:r>
            <a:rPr lang="es-ES" sz="3200" b="1" dirty="0">
              <a:solidFill>
                <a:srgbClr val="002060"/>
              </a:solidFill>
            </a:rPr>
            <a:t>Lu</a:t>
          </a:r>
          <a:r>
            <a:rPr lang="cs-CZ" sz="3200" b="1" dirty="0" err="1">
              <a:solidFill>
                <a:srgbClr val="002060"/>
              </a:solidFill>
            </a:rPr>
            <a:t>káš</a:t>
          </a:r>
          <a:r>
            <a:rPr lang="es-ES" sz="3200" b="1" dirty="0">
              <a:solidFill>
                <a:srgbClr val="002060"/>
              </a:solidFill>
            </a:rPr>
            <a:t> 4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17-21</a:t>
          </a:r>
        </a:p>
      </dgm:t>
    </dgm:pt>
    <dgm:pt modelId="{50BD6C15-9D2C-480A-A621-136A997D7210}" type="par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788B830C-6A9A-4BA5-9DFD-45194121F1A5}" type="sib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A21C5406-50F4-4910-B8CE-C24CFAA0898F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7.- </a:t>
          </a:r>
          <a:r>
            <a:rPr lang="es-ES" sz="3200" b="1" dirty="0"/>
            <a:t>Izajáš 29</a:t>
          </a:r>
          <a:r>
            <a:rPr lang="cs-CZ" sz="3200" b="1" dirty="0"/>
            <a:t>,</a:t>
          </a:r>
          <a:r>
            <a:rPr lang="es-ES" sz="3200" b="1" dirty="0"/>
            <a:t>13	</a:t>
          </a:r>
          <a:r>
            <a:rPr lang="es-ES" sz="3200" b="1" dirty="0">
              <a:solidFill>
                <a:srgbClr val="002060"/>
              </a:solidFill>
            </a:rPr>
            <a:t>Mato</a:t>
          </a:r>
          <a:r>
            <a:rPr lang="cs-CZ" sz="3200" b="1" dirty="0" err="1">
              <a:solidFill>
                <a:srgbClr val="002060"/>
              </a:solidFill>
            </a:rPr>
            <a:t>uš</a:t>
          </a:r>
          <a:r>
            <a:rPr lang="es-ES" sz="3200" b="1" dirty="0">
              <a:solidFill>
                <a:srgbClr val="002060"/>
              </a:solidFill>
            </a:rPr>
            <a:t> 15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7-9</a:t>
          </a:r>
        </a:p>
      </dgm:t>
    </dgm:pt>
    <dgm:pt modelId="{F72483F7-7587-4AE2-B4C9-E5E4AA60424E}" type="par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AA4BBE71-7894-4EFB-BDD5-490C003BFBB4}" type="sib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35E069C0-372F-498A-989D-572EADF7CF49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8.- </a:t>
          </a:r>
          <a:r>
            <a:rPr lang="es-ES" sz="3200" b="1" dirty="0"/>
            <a:t>Izajáš 53</a:t>
          </a:r>
          <a:r>
            <a:rPr lang="cs-CZ" sz="3200" b="1" dirty="0"/>
            <a:t>,</a:t>
          </a:r>
          <a:r>
            <a:rPr lang="es-ES" sz="3200" b="1" dirty="0"/>
            <a:t>7	</a:t>
          </a:r>
          <a:r>
            <a:rPr lang="es-ES" sz="3200" b="1" dirty="0">
              <a:solidFill>
                <a:srgbClr val="002060"/>
              </a:solidFill>
            </a:rPr>
            <a:t>Mato</a:t>
          </a:r>
          <a:r>
            <a:rPr lang="cs-CZ" sz="3200" b="1" dirty="0" err="1">
              <a:solidFill>
                <a:srgbClr val="002060"/>
              </a:solidFill>
            </a:rPr>
            <a:t>uš</a:t>
          </a:r>
          <a:r>
            <a:rPr lang="es-ES" sz="3200" b="1" dirty="0">
              <a:solidFill>
                <a:srgbClr val="002060"/>
              </a:solidFill>
            </a:rPr>
            <a:t> 27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12</a:t>
          </a:r>
        </a:p>
      </dgm:t>
    </dgm:pt>
    <dgm:pt modelId="{3BB9A254-141F-4CCC-A232-A8ABBF47ABF7}" type="par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480839EF-924D-4816-9034-EBEADB50CAF9}" type="sib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27AB73FF-EDBD-4E02-A19A-D53AE0FAE0EE}">
      <dgm:prSet custT="1"/>
      <dgm:spPr/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9.- </a:t>
          </a:r>
          <a:r>
            <a:rPr lang="es-ES" sz="3200" b="1" dirty="0"/>
            <a:t>Izajáš 53</a:t>
          </a:r>
          <a:r>
            <a:rPr lang="cs-CZ" sz="3200" b="1" dirty="0"/>
            <a:t>,</a:t>
          </a:r>
          <a:r>
            <a:rPr lang="es-ES" sz="3200" b="1" dirty="0"/>
            <a:t>12	</a:t>
          </a:r>
          <a:r>
            <a:rPr lang="es-ES" sz="3200" b="1" dirty="0">
              <a:solidFill>
                <a:srgbClr val="002060"/>
              </a:solidFill>
            </a:rPr>
            <a:t>Mato</a:t>
          </a:r>
          <a:r>
            <a:rPr lang="cs-CZ" sz="3200" b="1" dirty="0" err="1">
              <a:solidFill>
                <a:srgbClr val="002060"/>
              </a:solidFill>
            </a:rPr>
            <a:t>uš</a:t>
          </a:r>
          <a:r>
            <a:rPr lang="es-ES" sz="3200" b="1" dirty="0">
              <a:solidFill>
                <a:srgbClr val="002060"/>
              </a:solidFill>
            </a:rPr>
            <a:t> 27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38</a:t>
          </a:r>
        </a:p>
      </dgm:t>
    </dgm:pt>
    <dgm:pt modelId="{F8DCD23E-5844-4A2B-B4DD-29BD449E4650}" type="par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5582DB1-0752-4C8D-A899-5CA9037B7606}" type="sib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A1985D0-F622-4A64-A8AA-1A2C5ABB592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BB20B9"/>
              </a:solidFill>
            </a:rPr>
            <a:t>10.- </a:t>
          </a:r>
          <a:r>
            <a:rPr lang="es-ES" sz="3200" b="1" dirty="0"/>
            <a:t>Izajáš 53</a:t>
          </a:r>
          <a:r>
            <a:rPr lang="cs-CZ" sz="3200" b="1" dirty="0"/>
            <a:t>,</a:t>
          </a:r>
          <a:r>
            <a:rPr lang="es-ES" sz="3200" b="1" dirty="0"/>
            <a:t>9	</a:t>
          </a:r>
          <a:r>
            <a:rPr lang="es-ES" sz="3200" b="1" dirty="0">
              <a:solidFill>
                <a:srgbClr val="002060"/>
              </a:solidFill>
            </a:rPr>
            <a:t>Mato</a:t>
          </a:r>
          <a:r>
            <a:rPr lang="cs-CZ" sz="3200" b="1" dirty="0" err="1">
              <a:solidFill>
                <a:srgbClr val="002060"/>
              </a:solidFill>
            </a:rPr>
            <a:t>uš</a:t>
          </a:r>
          <a:r>
            <a:rPr lang="es-ES" sz="3200" b="1" dirty="0">
              <a:solidFill>
                <a:srgbClr val="002060"/>
              </a:solidFill>
            </a:rPr>
            <a:t> 27</a:t>
          </a:r>
          <a:r>
            <a:rPr lang="cs-CZ" sz="3200" b="1" dirty="0">
              <a:solidFill>
                <a:srgbClr val="002060"/>
              </a:solidFill>
            </a:rPr>
            <a:t>,</a:t>
          </a:r>
          <a:r>
            <a:rPr lang="es-ES" sz="3200" b="1" dirty="0">
              <a:solidFill>
                <a:srgbClr val="002060"/>
              </a:solidFill>
            </a:rPr>
            <a:t>57-60</a:t>
          </a:r>
        </a:p>
      </dgm:t>
    </dgm:pt>
    <dgm:pt modelId="{86B9B2CB-F61D-4571-A48C-0A5A5CE6E5EF}" type="par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92A91D73-2696-4FE8-BD64-EF0481C1F1C2}" type="sib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80DF7485-8449-4C59-94E1-05852FEDD470}" type="pres">
      <dgm:prSet presAssocID="{5E21B21B-51F4-4D90-BA52-5997B38550F4}" presName="vert0" presStyleCnt="0">
        <dgm:presLayoutVars>
          <dgm:dir/>
          <dgm:animOne val="branch"/>
          <dgm:animLvl val="lvl"/>
        </dgm:presLayoutVars>
      </dgm:prSet>
      <dgm:spPr/>
    </dgm:pt>
    <dgm:pt modelId="{51824935-5E15-4BEC-99EF-8C62B5C408BF}" type="pres">
      <dgm:prSet presAssocID="{8D54FFCA-9167-4FC8-ABC5-1B8B7A320D0F}" presName="thickLine" presStyleLbl="alignNode1" presStyleIdx="0" presStyleCnt="10"/>
      <dgm:spPr/>
    </dgm:pt>
    <dgm:pt modelId="{1B2C2432-473B-4259-8D3E-C5316940BF61}" type="pres">
      <dgm:prSet presAssocID="{8D54FFCA-9167-4FC8-ABC5-1B8B7A320D0F}" presName="horz1" presStyleCnt="0"/>
      <dgm:spPr/>
    </dgm:pt>
    <dgm:pt modelId="{6C229C07-E286-450D-9B8D-83AC197D71B9}" type="pres">
      <dgm:prSet presAssocID="{8D54FFCA-9167-4FC8-ABC5-1B8B7A320D0F}" presName="tx1" presStyleLbl="revTx" presStyleIdx="0" presStyleCnt="10"/>
      <dgm:spPr/>
    </dgm:pt>
    <dgm:pt modelId="{333D3BE5-DEDF-4133-ACF7-D0F8D2B03E35}" type="pres">
      <dgm:prSet presAssocID="{8D54FFCA-9167-4FC8-ABC5-1B8B7A320D0F}" presName="vert1" presStyleCnt="0"/>
      <dgm:spPr/>
    </dgm:pt>
    <dgm:pt modelId="{6AE47029-C4F2-4EB1-8842-F58795B9E42A}" type="pres">
      <dgm:prSet presAssocID="{1A9E5DF7-A58F-46BB-A4BB-53FAEB9F4BFA}" presName="thickLine" presStyleLbl="alignNode1" presStyleIdx="1" presStyleCnt="10"/>
      <dgm:spPr/>
    </dgm:pt>
    <dgm:pt modelId="{C7204699-D597-4D28-9830-9F8460AF5478}" type="pres">
      <dgm:prSet presAssocID="{1A9E5DF7-A58F-46BB-A4BB-53FAEB9F4BFA}" presName="horz1" presStyleCnt="0"/>
      <dgm:spPr/>
    </dgm:pt>
    <dgm:pt modelId="{7651279C-AB45-432B-8AFA-EFF2588C6AC0}" type="pres">
      <dgm:prSet presAssocID="{1A9E5DF7-A58F-46BB-A4BB-53FAEB9F4BFA}" presName="tx1" presStyleLbl="revTx" presStyleIdx="1" presStyleCnt="10"/>
      <dgm:spPr/>
    </dgm:pt>
    <dgm:pt modelId="{4484698A-1936-478D-B123-39B5E1CC5D0D}" type="pres">
      <dgm:prSet presAssocID="{1A9E5DF7-A58F-46BB-A4BB-53FAEB9F4BFA}" presName="vert1" presStyleCnt="0"/>
      <dgm:spPr/>
    </dgm:pt>
    <dgm:pt modelId="{2A183461-5774-49F3-8DC5-C4401365D2AC}" type="pres">
      <dgm:prSet presAssocID="{A2D606E4-08EC-4D79-A09B-39472D25E557}" presName="thickLine" presStyleLbl="alignNode1" presStyleIdx="2" presStyleCnt="10"/>
      <dgm:spPr/>
    </dgm:pt>
    <dgm:pt modelId="{F9F3F3C1-C899-4C64-8574-32E771407413}" type="pres">
      <dgm:prSet presAssocID="{A2D606E4-08EC-4D79-A09B-39472D25E557}" presName="horz1" presStyleCnt="0"/>
      <dgm:spPr/>
    </dgm:pt>
    <dgm:pt modelId="{C278342C-33D1-45C4-8ED0-F94EAB53655C}" type="pres">
      <dgm:prSet presAssocID="{A2D606E4-08EC-4D79-A09B-39472D25E557}" presName="tx1" presStyleLbl="revTx" presStyleIdx="2" presStyleCnt="10"/>
      <dgm:spPr/>
    </dgm:pt>
    <dgm:pt modelId="{24E50A1A-4702-4294-9031-0E2923358261}" type="pres">
      <dgm:prSet presAssocID="{A2D606E4-08EC-4D79-A09B-39472D25E557}" presName="vert1" presStyleCnt="0"/>
      <dgm:spPr/>
    </dgm:pt>
    <dgm:pt modelId="{D320F47F-3134-4B5F-B61C-46BDE1066F32}" type="pres">
      <dgm:prSet presAssocID="{69FE5CD0-0424-4F8A-BED0-0CC25255E6C1}" presName="thickLine" presStyleLbl="alignNode1" presStyleIdx="3" presStyleCnt="10"/>
      <dgm:spPr/>
    </dgm:pt>
    <dgm:pt modelId="{B04B7AA7-8B69-4B82-A2A3-645168CE3FF2}" type="pres">
      <dgm:prSet presAssocID="{69FE5CD0-0424-4F8A-BED0-0CC25255E6C1}" presName="horz1" presStyleCnt="0"/>
      <dgm:spPr/>
    </dgm:pt>
    <dgm:pt modelId="{ECCCFCB7-D4D8-4BC9-86AF-51A7D50C3ACD}" type="pres">
      <dgm:prSet presAssocID="{69FE5CD0-0424-4F8A-BED0-0CC25255E6C1}" presName="tx1" presStyleLbl="revTx" presStyleIdx="3" presStyleCnt="10"/>
      <dgm:spPr/>
    </dgm:pt>
    <dgm:pt modelId="{351C4D58-9579-47DC-A4EA-A04E0E3225C7}" type="pres">
      <dgm:prSet presAssocID="{69FE5CD0-0424-4F8A-BED0-0CC25255E6C1}" presName="vert1" presStyleCnt="0"/>
      <dgm:spPr/>
    </dgm:pt>
    <dgm:pt modelId="{15950CC9-5E75-48A2-99F9-46B806BE2663}" type="pres">
      <dgm:prSet presAssocID="{1EF55E48-6F8A-4B41-92F8-50894AEFE982}" presName="thickLine" presStyleLbl="alignNode1" presStyleIdx="4" presStyleCnt="10"/>
      <dgm:spPr/>
    </dgm:pt>
    <dgm:pt modelId="{73B360EE-6914-4EDD-BEB9-928A45A25ED5}" type="pres">
      <dgm:prSet presAssocID="{1EF55E48-6F8A-4B41-92F8-50894AEFE982}" presName="horz1" presStyleCnt="0"/>
      <dgm:spPr/>
    </dgm:pt>
    <dgm:pt modelId="{FFB1906B-BBE2-4A02-9384-94C5D867BDE2}" type="pres">
      <dgm:prSet presAssocID="{1EF55E48-6F8A-4B41-92F8-50894AEFE982}" presName="tx1" presStyleLbl="revTx" presStyleIdx="4" presStyleCnt="10"/>
      <dgm:spPr/>
    </dgm:pt>
    <dgm:pt modelId="{EE114C9E-D689-460A-8630-36230EA0378F}" type="pres">
      <dgm:prSet presAssocID="{1EF55E48-6F8A-4B41-92F8-50894AEFE982}" presName="vert1" presStyleCnt="0"/>
      <dgm:spPr/>
    </dgm:pt>
    <dgm:pt modelId="{AB19B089-A9E6-4A70-AC5B-2138700AAED6}" type="pres">
      <dgm:prSet presAssocID="{EAEC51EB-FF0F-4A5D-9B6E-BBD066BE2F2E}" presName="thickLine" presStyleLbl="alignNode1" presStyleIdx="5" presStyleCnt="10"/>
      <dgm:spPr/>
    </dgm:pt>
    <dgm:pt modelId="{FC1CE55E-AFC1-4828-A8E7-914B35A20A93}" type="pres">
      <dgm:prSet presAssocID="{EAEC51EB-FF0F-4A5D-9B6E-BBD066BE2F2E}" presName="horz1" presStyleCnt="0"/>
      <dgm:spPr/>
    </dgm:pt>
    <dgm:pt modelId="{FC1F1337-8E0F-4832-BECD-8DD3F88E7E04}" type="pres">
      <dgm:prSet presAssocID="{EAEC51EB-FF0F-4A5D-9B6E-BBD066BE2F2E}" presName="tx1" presStyleLbl="revTx" presStyleIdx="5" presStyleCnt="10"/>
      <dgm:spPr/>
    </dgm:pt>
    <dgm:pt modelId="{437F5EDB-1ADA-46B6-AC3F-5874121800A7}" type="pres">
      <dgm:prSet presAssocID="{EAEC51EB-FF0F-4A5D-9B6E-BBD066BE2F2E}" presName="vert1" presStyleCnt="0"/>
      <dgm:spPr/>
    </dgm:pt>
    <dgm:pt modelId="{26EFFD34-35AF-4A99-9FB8-C4FD2DE058EE}" type="pres">
      <dgm:prSet presAssocID="{A21C5406-50F4-4910-B8CE-C24CFAA0898F}" presName="thickLine" presStyleLbl="alignNode1" presStyleIdx="6" presStyleCnt="10"/>
      <dgm:spPr/>
    </dgm:pt>
    <dgm:pt modelId="{54677C2D-B638-4E26-AADC-8B064F7D9383}" type="pres">
      <dgm:prSet presAssocID="{A21C5406-50F4-4910-B8CE-C24CFAA0898F}" presName="horz1" presStyleCnt="0"/>
      <dgm:spPr/>
    </dgm:pt>
    <dgm:pt modelId="{4EFF77A1-2400-4D80-BB12-ED2672F3D4D0}" type="pres">
      <dgm:prSet presAssocID="{A21C5406-50F4-4910-B8CE-C24CFAA0898F}" presName="tx1" presStyleLbl="revTx" presStyleIdx="6" presStyleCnt="10"/>
      <dgm:spPr/>
    </dgm:pt>
    <dgm:pt modelId="{36133AE2-15D5-4180-BB4D-418F82C845F7}" type="pres">
      <dgm:prSet presAssocID="{A21C5406-50F4-4910-B8CE-C24CFAA0898F}" presName="vert1" presStyleCnt="0"/>
      <dgm:spPr/>
    </dgm:pt>
    <dgm:pt modelId="{EBC72068-75F1-4692-9F51-DC0F0E50D77B}" type="pres">
      <dgm:prSet presAssocID="{35E069C0-372F-498A-989D-572EADF7CF49}" presName="thickLine" presStyleLbl="alignNode1" presStyleIdx="7" presStyleCnt="10"/>
      <dgm:spPr/>
    </dgm:pt>
    <dgm:pt modelId="{BEAAE37D-10B7-46E4-A163-CF3EE715FD10}" type="pres">
      <dgm:prSet presAssocID="{35E069C0-372F-498A-989D-572EADF7CF49}" presName="horz1" presStyleCnt="0"/>
      <dgm:spPr/>
    </dgm:pt>
    <dgm:pt modelId="{A73E1CB1-3FB8-4469-AA7C-546F049377D9}" type="pres">
      <dgm:prSet presAssocID="{35E069C0-372F-498A-989D-572EADF7CF49}" presName="tx1" presStyleLbl="revTx" presStyleIdx="7" presStyleCnt="10"/>
      <dgm:spPr/>
    </dgm:pt>
    <dgm:pt modelId="{A7A3CB8F-8D99-485C-954E-799C8F6A85F6}" type="pres">
      <dgm:prSet presAssocID="{35E069C0-372F-498A-989D-572EADF7CF49}" presName="vert1" presStyleCnt="0"/>
      <dgm:spPr/>
    </dgm:pt>
    <dgm:pt modelId="{CA3A7281-8FB4-49AE-BBBE-DAAFCBC26314}" type="pres">
      <dgm:prSet presAssocID="{27AB73FF-EDBD-4E02-A19A-D53AE0FAE0EE}" presName="thickLine" presStyleLbl="alignNode1" presStyleIdx="8" presStyleCnt="10"/>
      <dgm:spPr/>
    </dgm:pt>
    <dgm:pt modelId="{6F458432-C4AA-4EBC-AB79-58FE50851B5F}" type="pres">
      <dgm:prSet presAssocID="{27AB73FF-EDBD-4E02-A19A-D53AE0FAE0EE}" presName="horz1" presStyleCnt="0"/>
      <dgm:spPr/>
    </dgm:pt>
    <dgm:pt modelId="{24F9D936-AA98-4E6E-985D-2FFF719CE088}" type="pres">
      <dgm:prSet presAssocID="{27AB73FF-EDBD-4E02-A19A-D53AE0FAE0EE}" presName="tx1" presStyleLbl="revTx" presStyleIdx="8" presStyleCnt="10"/>
      <dgm:spPr/>
    </dgm:pt>
    <dgm:pt modelId="{5E75C697-C0BA-4378-A828-554C03F3B220}" type="pres">
      <dgm:prSet presAssocID="{27AB73FF-EDBD-4E02-A19A-D53AE0FAE0EE}" presName="vert1" presStyleCnt="0"/>
      <dgm:spPr/>
    </dgm:pt>
    <dgm:pt modelId="{34415C70-6165-4051-B020-37626B3B960D}" type="pres">
      <dgm:prSet presAssocID="{BA1985D0-F622-4A64-A8AA-1A2C5ABB5927}" presName="thickLine" presStyleLbl="alignNode1" presStyleIdx="9" presStyleCnt="10"/>
      <dgm:spPr/>
    </dgm:pt>
    <dgm:pt modelId="{73DDA9F5-719C-47B2-810A-6FFC2234676B}" type="pres">
      <dgm:prSet presAssocID="{BA1985D0-F622-4A64-A8AA-1A2C5ABB5927}" presName="horz1" presStyleCnt="0"/>
      <dgm:spPr/>
    </dgm:pt>
    <dgm:pt modelId="{7E2A7D44-5E63-42B3-A20B-FE47F865AB2A}" type="pres">
      <dgm:prSet presAssocID="{BA1985D0-F622-4A64-A8AA-1A2C5ABB5927}" presName="tx1" presStyleLbl="revTx" presStyleIdx="9" presStyleCnt="10"/>
      <dgm:spPr/>
    </dgm:pt>
    <dgm:pt modelId="{46596FA8-C74C-454B-8B57-6A25B689175B}" type="pres">
      <dgm:prSet presAssocID="{BA1985D0-F622-4A64-A8AA-1A2C5ABB5927}" presName="vert1" presStyleCnt="0"/>
      <dgm:spPr/>
    </dgm:pt>
  </dgm:ptLst>
  <dgm:cxnLst>
    <dgm:cxn modelId="{4AB1D700-DF20-4A64-B568-E84E4E8C71F1}" srcId="{5E21B21B-51F4-4D90-BA52-5997B38550F4}" destId="{69FE5CD0-0424-4F8A-BED0-0CC25255E6C1}" srcOrd="3" destOrd="0" parTransId="{4B81950E-E1F7-4E47-8194-D0895AB3603E}" sibTransId="{B3DE928F-8750-4652-AA41-68B101A63419}"/>
    <dgm:cxn modelId="{AFEF3409-34C9-4D40-95E2-FE777F68725C}" type="presOf" srcId="{69FE5CD0-0424-4F8A-BED0-0CC25255E6C1}" destId="{ECCCFCB7-D4D8-4BC9-86AF-51A7D50C3ACD}" srcOrd="0" destOrd="0" presId="urn:microsoft.com/office/officeart/2008/layout/LinedList"/>
    <dgm:cxn modelId="{83B02E1B-7069-489E-A57B-0AD6E6F86B0A}" type="presOf" srcId="{8D54FFCA-9167-4FC8-ABC5-1B8B7A320D0F}" destId="{6C229C07-E286-450D-9B8D-83AC197D71B9}" srcOrd="0" destOrd="0" presId="urn:microsoft.com/office/officeart/2008/layout/LinedList"/>
    <dgm:cxn modelId="{4DC39538-6FBE-4119-BEDA-E57CC6236A03}" srcId="{5E21B21B-51F4-4D90-BA52-5997B38550F4}" destId="{EAEC51EB-FF0F-4A5D-9B6E-BBD066BE2F2E}" srcOrd="5" destOrd="0" parTransId="{50BD6C15-9D2C-480A-A621-136A997D7210}" sibTransId="{788B830C-6A9A-4BA5-9DFD-45194121F1A5}"/>
    <dgm:cxn modelId="{EC2C6048-FB62-4A67-A227-270EE0363878}" srcId="{5E21B21B-51F4-4D90-BA52-5997B38550F4}" destId="{8D54FFCA-9167-4FC8-ABC5-1B8B7A320D0F}" srcOrd="0" destOrd="0" parTransId="{0123A1A7-6F4B-4745-ACCA-1C77E6248A26}" sibTransId="{0E34A74A-4554-455E-A54B-7A0695522C80}"/>
    <dgm:cxn modelId="{04591550-0F97-4287-813B-A5600BA710BD}" srcId="{5E21B21B-51F4-4D90-BA52-5997B38550F4}" destId="{BA1985D0-F622-4A64-A8AA-1A2C5ABB5927}" srcOrd="9" destOrd="0" parTransId="{86B9B2CB-F61D-4571-A48C-0A5A5CE6E5EF}" sibTransId="{92A91D73-2696-4FE8-BD64-EF0481C1F1C2}"/>
    <dgm:cxn modelId="{36517172-0118-4B9D-9C34-BA6572C280A7}" srcId="{5E21B21B-51F4-4D90-BA52-5997B38550F4}" destId="{A2D606E4-08EC-4D79-A09B-39472D25E557}" srcOrd="2" destOrd="0" parTransId="{3E6DDD2D-CB05-49C3-9EEA-3B178094A171}" sibTransId="{65D1D213-FD93-4ECD-A4FF-A178989E8FE0}"/>
    <dgm:cxn modelId="{60AE7272-15BF-4EDC-A469-82477D56CCAB}" type="presOf" srcId="{BA1985D0-F622-4A64-A8AA-1A2C5ABB5927}" destId="{7E2A7D44-5E63-42B3-A20B-FE47F865AB2A}" srcOrd="0" destOrd="0" presId="urn:microsoft.com/office/officeart/2008/layout/LinedList"/>
    <dgm:cxn modelId="{43927E75-3CBF-4F0A-B6EA-D058DC0D5BD4}" srcId="{5E21B21B-51F4-4D90-BA52-5997B38550F4}" destId="{A21C5406-50F4-4910-B8CE-C24CFAA0898F}" srcOrd="6" destOrd="0" parTransId="{F72483F7-7587-4AE2-B4C9-E5E4AA60424E}" sibTransId="{AA4BBE71-7894-4EFB-BDD5-490C003BFBB4}"/>
    <dgm:cxn modelId="{D9A14089-F851-4452-9BE6-6B3DDADCD101}" type="presOf" srcId="{1EF55E48-6F8A-4B41-92F8-50894AEFE982}" destId="{FFB1906B-BBE2-4A02-9384-94C5D867BDE2}" srcOrd="0" destOrd="0" presId="urn:microsoft.com/office/officeart/2008/layout/LinedList"/>
    <dgm:cxn modelId="{5086D3A9-874C-4758-A6D5-9F052A023210}" srcId="{5E21B21B-51F4-4D90-BA52-5997B38550F4}" destId="{27AB73FF-EDBD-4E02-A19A-D53AE0FAE0EE}" srcOrd="8" destOrd="0" parTransId="{F8DCD23E-5844-4A2B-B4DD-29BD449E4650}" sibTransId="{B5582DB1-0752-4C8D-A899-5CA9037B7606}"/>
    <dgm:cxn modelId="{F4163BAD-E532-4720-AB29-4DF39E2F7A9B}" type="presOf" srcId="{5E21B21B-51F4-4D90-BA52-5997B38550F4}" destId="{80DF7485-8449-4C59-94E1-05852FEDD470}" srcOrd="0" destOrd="0" presId="urn:microsoft.com/office/officeart/2008/layout/LinedList"/>
    <dgm:cxn modelId="{0E7EB0B3-A8AE-4EBF-B6FB-7DDEF91F1A48}" type="presOf" srcId="{35E069C0-372F-498A-989D-572EADF7CF49}" destId="{A73E1CB1-3FB8-4469-AA7C-546F049377D9}" srcOrd="0" destOrd="0" presId="urn:microsoft.com/office/officeart/2008/layout/LinedList"/>
    <dgm:cxn modelId="{21797AB6-C760-4B36-9005-C8F1FD8609B3}" type="presOf" srcId="{EAEC51EB-FF0F-4A5D-9B6E-BBD066BE2F2E}" destId="{FC1F1337-8E0F-4832-BECD-8DD3F88E7E04}" srcOrd="0" destOrd="0" presId="urn:microsoft.com/office/officeart/2008/layout/LinedList"/>
    <dgm:cxn modelId="{DBCC8BBB-7EEC-4DB5-8B36-367613CC204B}" srcId="{5E21B21B-51F4-4D90-BA52-5997B38550F4}" destId="{1EF55E48-6F8A-4B41-92F8-50894AEFE982}" srcOrd="4" destOrd="0" parTransId="{60AF89C8-9C5D-4B1D-BECE-68D794B7352F}" sibTransId="{C225C819-AEF7-429B-98EC-5483741C65FC}"/>
    <dgm:cxn modelId="{B02433CE-CEAF-466E-B7BF-0050471B8706}" srcId="{5E21B21B-51F4-4D90-BA52-5997B38550F4}" destId="{1A9E5DF7-A58F-46BB-A4BB-53FAEB9F4BFA}" srcOrd="1" destOrd="0" parTransId="{46D687B1-E0EE-4F97-B628-62BEB4E83A77}" sibTransId="{81CCA595-14F3-4F73-B9A8-8E7FD61A04AE}"/>
    <dgm:cxn modelId="{507745D1-9035-4203-B97E-E1DF25FA2940}" type="presOf" srcId="{A2D606E4-08EC-4D79-A09B-39472D25E557}" destId="{C278342C-33D1-45C4-8ED0-F94EAB53655C}" srcOrd="0" destOrd="0" presId="urn:microsoft.com/office/officeart/2008/layout/LinedList"/>
    <dgm:cxn modelId="{551C7DD2-5775-492D-A66B-2A5E97BFB6C0}" type="presOf" srcId="{27AB73FF-EDBD-4E02-A19A-D53AE0FAE0EE}" destId="{24F9D936-AA98-4E6E-985D-2FFF719CE088}" srcOrd="0" destOrd="0" presId="urn:microsoft.com/office/officeart/2008/layout/LinedList"/>
    <dgm:cxn modelId="{5F85C2D9-0CA5-4BEA-9772-0ABFBBE9B24D}" type="presOf" srcId="{1A9E5DF7-A58F-46BB-A4BB-53FAEB9F4BFA}" destId="{7651279C-AB45-432B-8AFA-EFF2588C6AC0}" srcOrd="0" destOrd="0" presId="urn:microsoft.com/office/officeart/2008/layout/LinedList"/>
    <dgm:cxn modelId="{BACBC7E6-2F6A-429A-BCD7-C9995ED21380}" type="presOf" srcId="{A21C5406-50F4-4910-B8CE-C24CFAA0898F}" destId="{4EFF77A1-2400-4D80-BB12-ED2672F3D4D0}" srcOrd="0" destOrd="0" presId="urn:microsoft.com/office/officeart/2008/layout/LinedList"/>
    <dgm:cxn modelId="{B3B953F6-2CE9-4662-8BFD-E652CC0955BB}" srcId="{5E21B21B-51F4-4D90-BA52-5997B38550F4}" destId="{35E069C0-372F-498A-989D-572EADF7CF49}" srcOrd="7" destOrd="0" parTransId="{3BB9A254-141F-4CCC-A232-A8ABBF47ABF7}" sibTransId="{480839EF-924D-4816-9034-EBEADB50CAF9}"/>
    <dgm:cxn modelId="{B06A5F8B-CB7C-4B2A-A733-E4B31FFD8ADD}" type="presParOf" srcId="{80DF7485-8449-4C59-94E1-05852FEDD470}" destId="{51824935-5E15-4BEC-99EF-8C62B5C408BF}" srcOrd="0" destOrd="0" presId="urn:microsoft.com/office/officeart/2008/layout/LinedList"/>
    <dgm:cxn modelId="{7FF005EA-72F9-433A-944D-6A6341218E9B}" type="presParOf" srcId="{80DF7485-8449-4C59-94E1-05852FEDD470}" destId="{1B2C2432-473B-4259-8D3E-C5316940BF61}" srcOrd="1" destOrd="0" presId="urn:microsoft.com/office/officeart/2008/layout/LinedList"/>
    <dgm:cxn modelId="{A4753A67-3203-46EC-939A-567B9C5F4425}" type="presParOf" srcId="{1B2C2432-473B-4259-8D3E-C5316940BF61}" destId="{6C229C07-E286-450D-9B8D-83AC197D71B9}" srcOrd="0" destOrd="0" presId="urn:microsoft.com/office/officeart/2008/layout/LinedList"/>
    <dgm:cxn modelId="{A7C1F3F4-E17B-4D79-8B95-9E7C4183BFB4}" type="presParOf" srcId="{1B2C2432-473B-4259-8D3E-C5316940BF61}" destId="{333D3BE5-DEDF-4133-ACF7-D0F8D2B03E35}" srcOrd="1" destOrd="0" presId="urn:microsoft.com/office/officeart/2008/layout/LinedList"/>
    <dgm:cxn modelId="{039CE425-01EA-4EFA-96E8-AE19C999EBD2}" type="presParOf" srcId="{80DF7485-8449-4C59-94E1-05852FEDD470}" destId="{6AE47029-C4F2-4EB1-8842-F58795B9E42A}" srcOrd="2" destOrd="0" presId="urn:microsoft.com/office/officeart/2008/layout/LinedList"/>
    <dgm:cxn modelId="{55CD70F1-C0B4-415B-966C-976BBDAB3398}" type="presParOf" srcId="{80DF7485-8449-4C59-94E1-05852FEDD470}" destId="{C7204699-D597-4D28-9830-9F8460AF5478}" srcOrd="3" destOrd="0" presId="urn:microsoft.com/office/officeart/2008/layout/LinedList"/>
    <dgm:cxn modelId="{884AD291-B12D-4C75-8C91-95932B6A619C}" type="presParOf" srcId="{C7204699-D597-4D28-9830-9F8460AF5478}" destId="{7651279C-AB45-432B-8AFA-EFF2588C6AC0}" srcOrd="0" destOrd="0" presId="urn:microsoft.com/office/officeart/2008/layout/LinedList"/>
    <dgm:cxn modelId="{97C34CB8-5675-47D9-ACFD-FE44D0F0B634}" type="presParOf" srcId="{C7204699-D597-4D28-9830-9F8460AF5478}" destId="{4484698A-1936-478D-B123-39B5E1CC5D0D}" srcOrd="1" destOrd="0" presId="urn:microsoft.com/office/officeart/2008/layout/LinedList"/>
    <dgm:cxn modelId="{69FC6701-4842-4B63-B1C7-694330AB7876}" type="presParOf" srcId="{80DF7485-8449-4C59-94E1-05852FEDD470}" destId="{2A183461-5774-49F3-8DC5-C4401365D2AC}" srcOrd="4" destOrd="0" presId="urn:microsoft.com/office/officeart/2008/layout/LinedList"/>
    <dgm:cxn modelId="{47440403-61C1-4EF4-8729-DA5B832B3252}" type="presParOf" srcId="{80DF7485-8449-4C59-94E1-05852FEDD470}" destId="{F9F3F3C1-C899-4C64-8574-32E771407413}" srcOrd="5" destOrd="0" presId="urn:microsoft.com/office/officeart/2008/layout/LinedList"/>
    <dgm:cxn modelId="{892083AB-EF3E-49AD-95CE-3E2C051D2D74}" type="presParOf" srcId="{F9F3F3C1-C899-4C64-8574-32E771407413}" destId="{C278342C-33D1-45C4-8ED0-F94EAB53655C}" srcOrd="0" destOrd="0" presId="urn:microsoft.com/office/officeart/2008/layout/LinedList"/>
    <dgm:cxn modelId="{92133658-09FF-4EBB-921A-D033ADD979BB}" type="presParOf" srcId="{F9F3F3C1-C899-4C64-8574-32E771407413}" destId="{24E50A1A-4702-4294-9031-0E2923358261}" srcOrd="1" destOrd="0" presId="urn:microsoft.com/office/officeart/2008/layout/LinedList"/>
    <dgm:cxn modelId="{6D86663A-3180-4954-8A03-D1ECC8885953}" type="presParOf" srcId="{80DF7485-8449-4C59-94E1-05852FEDD470}" destId="{D320F47F-3134-4B5F-B61C-46BDE1066F32}" srcOrd="6" destOrd="0" presId="urn:microsoft.com/office/officeart/2008/layout/LinedList"/>
    <dgm:cxn modelId="{3488BDD8-26E5-48C6-AB06-35AA530FD4AC}" type="presParOf" srcId="{80DF7485-8449-4C59-94E1-05852FEDD470}" destId="{B04B7AA7-8B69-4B82-A2A3-645168CE3FF2}" srcOrd="7" destOrd="0" presId="urn:microsoft.com/office/officeart/2008/layout/LinedList"/>
    <dgm:cxn modelId="{9B0BD4EC-27E4-44AA-A76D-0881F5983B25}" type="presParOf" srcId="{B04B7AA7-8B69-4B82-A2A3-645168CE3FF2}" destId="{ECCCFCB7-D4D8-4BC9-86AF-51A7D50C3ACD}" srcOrd="0" destOrd="0" presId="urn:microsoft.com/office/officeart/2008/layout/LinedList"/>
    <dgm:cxn modelId="{5299B8BB-7F8E-4D07-A232-90C97887777B}" type="presParOf" srcId="{B04B7AA7-8B69-4B82-A2A3-645168CE3FF2}" destId="{351C4D58-9579-47DC-A4EA-A04E0E3225C7}" srcOrd="1" destOrd="0" presId="urn:microsoft.com/office/officeart/2008/layout/LinedList"/>
    <dgm:cxn modelId="{63260C92-72ED-4CF9-8021-031D0B14AAC3}" type="presParOf" srcId="{80DF7485-8449-4C59-94E1-05852FEDD470}" destId="{15950CC9-5E75-48A2-99F9-46B806BE2663}" srcOrd="8" destOrd="0" presId="urn:microsoft.com/office/officeart/2008/layout/LinedList"/>
    <dgm:cxn modelId="{DA465B33-67F0-484B-9F22-23311369EC26}" type="presParOf" srcId="{80DF7485-8449-4C59-94E1-05852FEDD470}" destId="{73B360EE-6914-4EDD-BEB9-928A45A25ED5}" srcOrd="9" destOrd="0" presId="urn:microsoft.com/office/officeart/2008/layout/LinedList"/>
    <dgm:cxn modelId="{1342F895-3139-40AD-A34B-A4457ABAC0CC}" type="presParOf" srcId="{73B360EE-6914-4EDD-BEB9-928A45A25ED5}" destId="{FFB1906B-BBE2-4A02-9384-94C5D867BDE2}" srcOrd="0" destOrd="0" presId="urn:microsoft.com/office/officeart/2008/layout/LinedList"/>
    <dgm:cxn modelId="{C8B6A249-42A8-4517-9D96-BF60F00F4650}" type="presParOf" srcId="{73B360EE-6914-4EDD-BEB9-928A45A25ED5}" destId="{EE114C9E-D689-460A-8630-36230EA0378F}" srcOrd="1" destOrd="0" presId="urn:microsoft.com/office/officeart/2008/layout/LinedList"/>
    <dgm:cxn modelId="{6F4C60A5-2398-483E-A3D4-AB75578D1792}" type="presParOf" srcId="{80DF7485-8449-4C59-94E1-05852FEDD470}" destId="{AB19B089-A9E6-4A70-AC5B-2138700AAED6}" srcOrd="10" destOrd="0" presId="urn:microsoft.com/office/officeart/2008/layout/LinedList"/>
    <dgm:cxn modelId="{1AFE337A-2072-4AA9-9E67-5913C4FEA114}" type="presParOf" srcId="{80DF7485-8449-4C59-94E1-05852FEDD470}" destId="{FC1CE55E-AFC1-4828-A8E7-914B35A20A93}" srcOrd="11" destOrd="0" presId="urn:microsoft.com/office/officeart/2008/layout/LinedList"/>
    <dgm:cxn modelId="{C7E2547F-BDAC-4CD4-A504-C9266D66A0E0}" type="presParOf" srcId="{FC1CE55E-AFC1-4828-A8E7-914B35A20A93}" destId="{FC1F1337-8E0F-4832-BECD-8DD3F88E7E04}" srcOrd="0" destOrd="0" presId="urn:microsoft.com/office/officeart/2008/layout/LinedList"/>
    <dgm:cxn modelId="{FEAF7072-7062-4B0E-9541-16FDE5D52300}" type="presParOf" srcId="{FC1CE55E-AFC1-4828-A8E7-914B35A20A93}" destId="{437F5EDB-1ADA-46B6-AC3F-5874121800A7}" srcOrd="1" destOrd="0" presId="urn:microsoft.com/office/officeart/2008/layout/LinedList"/>
    <dgm:cxn modelId="{AEC5D5BB-A8B6-41C6-937E-18DA81D9E796}" type="presParOf" srcId="{80DF7485-8449-4C59-94E1-05852FEDD470}" destId="{26EFFD34-35AF-4A99-9FB8-C4FD2DE058EE}" srcOrd="12" destOrd="0" presId="urn:microsoft.com/office/officeart/2008/layout/LinedList"/>
    <dgm:cxn modelId="{EEDED97C-881C-40F9-95EA-57173BB40C86}" type="presParOf" srcId="{80DF7485-8449-4C59-94E1-05852FEDD470}" destId="{54677C2D-B638-4E26-AADC-8B064F7D9383}" srcOrd="13" destOrd="0" presId="urn:microsoft.com/office/officeart/2008/layout/LinedList"/>
    <dgm:cxn modelId="{45DEEF85-92C2-493D-9EC8-6A0D78B93751}" type="presParOf" srcId="{54677C2D-B638-4E26-AADC-8B064F7D9383}" destId="{4EFF77A1-2400-4D80-BB12-ED2672F3D4D0}" srcOrd="0" destOrd="0" presId="urn:microsoft.com/office/officeart/2008/layout/LinedList"/>
    <dgm:cxn modelId="{C010B03F-B83B-49C6-83D2-C0DB92ACAFD3}" type="presParOf" srcId="{54677C2D-B638-4E26-AADC-8B064F7D9383}" destId="{36133AE2-15D5-4180-BB4D-418F82C845F7}" srcOrd="1" destOrd="0" presId="urn:microsoft.com/office/officeart/2008/layout/LinedList"/>
    <dgm:cxn modelId="{AD5A6E61-C067-40F8-A9CD-D58D76AB8FCF}" type="presParOf" srcId="{80DF7485-8449-4C59-94E1-05852FEDD470}" destId="{EBC72068-75F1-4692-9F51-DC0F0E50D77B}" srcOrd="14" destOrd="0" presId="urn:microsoft.com/office/officeart/2008/layout/LinedList"/>
    <dgm:cxn modelId="{AC5C6F21-C539-4AC5-AC36-82145D1093D2}" type="presParOf" srcId="{80DF7485-8449-4C59-94E1-05852FEDD470}" destId="{BEAAE37D-10B7-46E4-A163-CF3EE715FD10}" srcOrd="15" destOrd="0" presId="urn:microsoft.com/office/officeart/2008/layout/LinedList"/>
    <dgm:cxn modelId="{A462CE39-B0D0-4D2C-9EE4-F769121ADA1F}" type="presParOf" srcId="{BEAAE37D-10B7-46E4-A163-CF3EE715FD10}" destId="{A73E1CB1-3FB8-4469-AA7C-546F049377D9}" srcOrd="0" destOrd="0" presId="urn:microsoft.com/office/officeart/2008/layout/LinedList"/>
    <dgm:cxn modelId="{976ED883-2496-497D-9696-5445D08909FC}" type="presParOf" srcId="{BEAAE37D-10B7-46E4-A163-CF3EE715FD10}" destId="{A7A3CB8F-8D99-485C-954E-799C8F6A85F6}" srcOrd="1" destOrd="0" presId="urn:microsoft.com/office/officeart/2008/layout/LinedList"/>
    <dgm:cxn modelId="{D572981C-3F12-478D-9C13-306FCA58F695}" type="presParOf" srcId="{80DF7485-8449-4C59-94E1-05852FEDD470}" destId="{CA3A7281-8FB4-49AE-BBBE-DAAFCBC26314}" srcOrd="16" destOrd="0" presId="urn:microsoft.com/office/officeart/2008/layout/LinedList"/>
    <dgm:cxn modelId="{C482288E-D46E-4237-B89D-81E8E0A31EF2}" type="presParOf" srcId="{80DF7485-8449-4C59-94E1-05852FEDD470}" destId="{6F458432-C4AA-4EBC-AB79-58FE50851B5F}" srcOrd="17" destOrd="0" presId="urn:microsoft.com/office/officeart/2008/layout/LinedList"/>
    <dgm:cxn modelId="{B3ECF1AA-BAF4-4061-BF5D-8C0D67D41D5F}" type="presParOf" srcId="{6F458432-C4AA-4EBC-AB79-58FE50851B5F}" destId="{24F9D936-AA98-4E6E-985D-2FFF719CE088}" srcOrd="0" destOrd="0" presId="urn:microsoft.com/office/officeart/2008/layout/LinedList"/>
    <dgm:cxn modelId="{9BA43E11-4106-4257-BAA9-F2F6678AC7C5}" type="presParOf" srcId="{6F458432-C4AA-4EBC-AB79-58FE50851B5F}" destId="{5E75C697-C0BA-4378-A828-554C03F3B220}" srcOrd="1" destOrd="0" presId="urn:microsoft.com/office/officeart/2008/layout/LinedList"/>
    <dgm:cxn modelId="{92B22BCD-5AB6-4E22-BD18-3B85139A08D4}" type="presParOf" srcId="{80DF7485-8449-4C59-94E1-05852FEDD470}" destId="{34415C70-6165-4051-B020-37626B3B960D}" srcOrd="18" destOrd="0" presId="urn:microsoft.com/office/officeart/2008/layout/LinedList"/>
    <dgm:cxn modelId="{D26C038F-6B41-4B8A-8C5E-A0F29992A83D}" type="presParOf" srcId="{80DF7485-8449-4C59-94E1-05852FEDD470}" destId="{73DDA9F5-719C-47B2-810A-6FFC2234676B}" srcOrd="19" destOrd="0" presId="urn:microsoft.com/office/officeart/2008/layout/LinedList"/>
    <dgm:cxn modelId="{F34870EE-2C37-47B3-BE46-239D7CE98A7D}" type="presParOf" srcId="{73DDA9F5-719C-47B2-810A-6FFC2234676B}" destId="{7E2A7D44-5E63-42B3-A20B-FE47F865AB2A}" srcOrd="0" destOrd="0" presId="urn:microsoft.com/office/officeart/2008/layout/LinedList"/>
    <dgm:cxn modelId="{A194B8E8-9D05-4D83-9DD3-6E99BBF7B44F}" type="presParOf" srcId="{73DDA9F5-719C-47B2-810A-6FFC2234676B}" destId="{46596FA8-C74C-454B-8B57-6A25B68917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21B21B-51F4-4D90-BA52-5997B38550F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D54FFCA-9167-4FC8-ABC5-1B8B7A320D0F}">
      <dgm:prSet phldrT="[Texto]"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1.-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55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6</a:t>
          </a:r>
          <a:r>
            <a:rPr lang="cs-CZ" sz="3200" b="1" dirty="0">
              <a:solidFill>
                <a:schemeClr val="tx1"/>
              </a:solidFill>
            </a:rPr>
            <a:t>.</a:t>
          </a:r>
          <a:r>
            <a:rPr lang="es-ES" sz="3200" b="1" dirty="0">
              <a:solidFill>
                <a:schemeClr val="tx1"/>
              </a:solidFill>
            </a:rPr>
            <a:t>7</a:t>
          </a:r>
        </a:p>
      </dgm:t>
    </dgm:pt>
    <dgm:pt modelId="{0123A1A7-6F4B-4745-ACCA-1C77E6248A26}" type="par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0E34A74A-4554-455E-A54B-7A0695522C80}" type="sibTrans" cxnId="{EC2C6048-FB62-4A67-A227-270EE0363878}">
      <dgm:prSet/>
      <dgm:spPr/>
      <dgm:t>
        <a:bodyPr/>
        <a:lstStyle/>
        <a:p>
          <a:endParaRPr lang="es-ES" sz="3200" b="1"/>
        </a:p>
      </dgm:t>
    </dgm:pt>
    <dgm:pt modelId="{1A9E5DF7-A58F-46BB-A4BB-53FAEB9F4BFA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2.-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cs-CZ" sz="3200" b="1" dirty="0">
              <a:solidFill>
                <a:schemeClr val="tx1"/>
              </a:solidFill>
            </a:rPr>
            <a:t>Izajáš</a:t>
          </a:r>
          <a:r>
            <a:rPr lang="es-ES" sz="3200" b="1" dirty="0">
              <a:solidFill>
                <a:schemeClr val="tx1"/>
              </a:solidFill>
            </a:rPr>
            <a:t> 1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18</a:t>
          </a:r>
          <a:r>
            <a:rPr lang="es-ES" sz="3200" b="1" dirty="0"/>
            <a:t>	</a:t>
          </a:r>
        </a:p>
      </dgm:t>
    </dgm:pt>
    <dgm:pt modelId="{46D687B1-E0EE-4F97-B628-62BEB4E83A77}" type="par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81CCA595-14F3-4F73-B9A8-8E7FD61A04AE}" type="sibTrans" cxnId="{B02433CE-CEAF-466E-B7BF-0050471B8706}">
      <dgm:prSet/>
      <dgm:spPr/>
      <dgm:t>
        <a:bodyPr/>
        <a:lstStyle/>
        <a:p>
          <a:endParaRPr lang="es-ES" sz="3200" b="1"/>
        </a:p>
      </dgm:t>
    </dgm:pt>
    <dgm:pt modelId="{A2D606E4-08EC-4D79-A09B-39472D25E55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3.-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30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21</a:t>
          </a:r>
        </a:p>
      </dgm:t>
    </dgm:pt>
    <dgm:pt modelId="{3E6DDD2D-CB05-49C3-9EEA-3B178094A171}" type="par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5D1D213-FD93-4ECD-A4FF-A178989E8FE0}" type="sibTrans" cxnId="{36517172-0118-4B9D-9C34-BA6572C280A7}">
      <dgm:prSet/>
      <dgm:spPr/>
      <dgm:t>
        <a:bodyPr/>
        <a:lstStyle/>
        <a:p>
          <a:endParaRPr lang="es-ES" sz="3200" b="1"/>
        </a:p>
      </dgm:t>
    </dgm:pt>
    <dgm:pt modelId="{69FE5CD0-0424-4F8A-BED0-0CC25255E6C1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4.-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40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8</a:t>
          </a:r>
        </a:p>
      </dgm:t>
    </dgm:pt>
    <dgm:pt modelId="{4B81950E-E1F7-4E47-8194-D0895AB3603E}" type="par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B3DE928F-8750-4652-AA41-68B101A63419}" type="sibTrans" cxnId="{4AB1D700-DF20-4A64-B568-E84E4E8C71F1}">
      <dgm:prSet/>
      <dgm:spPr/>
      <dgm:t>
        <a:bodyPr/>
        <a:lstStyle/>
        <a:p>
          <a:endParaRPr lang="es-ES" sz="3200" b="1"/>
        </a:p>
      </dgm:t>
    </dgm:pt>
    <dgm:pt modelId="{1EF55E48-6F8A-4B41-92F8-50894AEFE982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5.-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66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13</a:t>
          </a:r>
        </a:p>
      </dgm:t>
    </dgm:pt>
    <dgm:pt modelId="{60AF89C8-9C5D-4B1D-BECE-68D794B7352F}" type="par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C225C819-AEF7-429B-98EC-5483741C65FC}" type="sibTrans" cxnId="{DBCC8BBB-7EEC-4DB5-8B36-367613CC204B}">
      <dgm:prSet/>
      <dgm:spPr/>
      <dgm:t>
        <a:bodyPr/>
        <a:lstStyle/>
        <a:p>
          <a:endParaRPr lang="es-ES" sz="3200" b="1"/>
        </a:p>
      </dgm:t>
    </dgm:pt>
    <dgm:pt modelId="{EAEC51EB-FF0F-4A5D-9B6E-BBD066BE2F2E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6.-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41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10</a:t>
          </a:r>
        </a:p>
      </dgm:t>
    </dgm:pt>
    <dgm:pt modelId="{50BD6C15-9D2C-480A-A621-136A997D7210}" type="par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788B830C-6A9A-4BA5-9DFD-45194121F1A5}" type="sibTrans" cxnId="{4DC39538-6FBE-4119-BEDA-E57CC6236A03}">
      <dgm:prSet/>
      <dgm:spPr/>
      <dgm:t>
        <a:bodyPr/>
        <a:lstStyle/>
        <a:p>
          <a:endParaRPr lang="es-ES" sz="3200" b="1"/>
        </a:p>
      </dgm:t>
    </dgm:pt>
    <dgm:pt modelId="{A21C5406-50F4-4910-B8CE-C24CFAA0898F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7.-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43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1</a:t>
          </a:r>
          <a:r>
            <a:rPr lang="cs-CZ" sz="3200" b="1" dirty="0">
              <a:solidFill>
                <a:schemeClr val="tx1"/>
              </a:solidFill>
            </a:rPr>
            <a:t>.</a:t>
          </a:r>
          <a:r>
            <a:rPr lang="es-ES" sz="3200" b="1" dirty="0">
              <a:solidFill>
                <a:schemeClr val="tx1"/>
              </a:solidFill>
            </a:rPr>
            <a:t>2</a:t>
          </a:r>
        </a:p>
      </dgm:t>
    </dgm:pt>
    <dgm:pt modelId="{F72483F7-7587-4AE2-B4C9-E5E4AA60424E}" type="par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AA4BBE71-7894-4EFB-BDD5-490C003BFBB4}" type="sibTrans" cxnId="{43927E75-3CBF-4F0A-B6EA-D058DC0D5BD4}">
      <dgm:prSet/>
      <dgm:spPr/>
      <dgm:t>
        <a:bodyPr/>
        <a:lstStyle/>
        <a:p>
          <a:endParaRPr lang="es-ES" sz="3200" b="1"/>
        </a:p>
      </dgm:t>
    </dgm:pt>
    <dgm:pt modelId="{35E069C0-372F-498A-989D-572EADF7CF49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8.-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40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29-31</a:t>
          </a:r>
        </a:p>
      </dgm:t>
    </dgm:pt>
    <dgm:pt modelId="{3BB9A254-141F-4CCC-A232-A8ABBF47ABF7}" type="par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480839EF-924D-4816-9034-EBEADB50CAF9}" type="sibTrans" cxnId="{B3B953F6-2CE9-4662-8BFD-E652CC0955BB}">
      <dgm:prSet/>
      <dgm:spPr/>
      <dgm:t>
        <a:bodyPr/>
        <a:lstStyle/>
        <a:p>
          <a:endParaRPr lang="es-ES" sz="3200" b="1"/>
        </a:p>
      </dgm:t>
    </dgm:pt>
    <dgm:pt modelId="{27AB73FF-EDBD-4E02-A19A-D53AE0FAE0EE}">
      <dgm:prSet custT="1"/>
      <dgm:spPr/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9.-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65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24</a:t>
          </a:r>
        </a:p>
      </dgm:t>
    </dgm:pt>
    <dgm:pt modelId="{F8DCD23E-5844-4A2B-B4DD-29BD449E4650}" type="par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5582DB1-0752-4C8D-A899-5CA9037B7606}" type="sibTrans" cxnId="{5086D3A9-874C-4758-A6D5-9F052A023210}">
      <dgm:prSet/>
      <dgm:spPr/>
      <dgm:t>
        <a:bodyPr/>
        <a:lstStyle/>
        <a:p>
          <a:endParaRPr lang="es-ES" sz="3200" b="1"/>
        </a:p>
      </dgm:t>
    </dgm:pt>
    <dgm:pt modelId="{BA1985D0-F622-4A64-A8AA-1A2C5ABB5927}">
      <dgm:prSet custT="1"/>
      <dgm:spPr>
        <a:ln w="57150"/>
      </dgm:spPr>
      <dgm:t>
        <a:bodyPr/>
        <a:lstStyle/>
        <a:p>
          <a:r>
            <a:rPr lang="es-ES" sz="3200" b="1" dirty="0">
              <a:solidFill>
                <a:srgbClr val="A75F2D"/>
              </a:solidFill>
            </a:rPr>
            <a:t>10.-</a:t>
          </a:r>
          <a:r>
            <a:rPr lang="es-ES" sz="3200" b="1" dirty="0">
              <a:solidFill>
                <a:srgbClr val="BB20B9"/>
              </a:solidFill>
            </a:rPr>
            <a:t>	</a:t>
          </a:r>
          <a:r>
            <a:rPr lang="es-ES" sz="3200" b="1" dirty="0">
              <a:solidFill>
                <a:schemeClr val="tx1"/>
              </a:solidFill>
            </a:rPr>
            <a:t>I</a:t>
          </a:r>
          <a:r>
            <a:rPr lang="cs-CZ" sz="3200" b="1" dirty="0" err="1">
              <a:solidFill>
                <a:schemeClr val="tx1"/>
              </a:solidFill>
            </a:rPr>
            <a:t>zajáš</a:t>
          </a:r>
          <a:r>
            <a:rPr lang="es-ES" sz="3200" b="1" dirty="0">
              <a:solidFill>
                <a:schemeClr val="tx1"/>
              </a:solidFill>
            </a:rPr>
            <a:t> 26</a:t>
          </a:r>
          <a:r>
            <a:rPr lang="cs-CZ" sz="3200" b="1" dirty="0">
              <a:solidFill>
                <a:schemeClr val="tx1"/>
              </a:solidFill>
            </a:rPr>
            <a:t>,</a:t>
          </a:r>
          <a:r>
            <a:rPr lang="es-ES" sz="3200" b="1" dirty="0">
              <a:solidFill>
                <a:schemeClr val="tx1"/>
              </a:solidFill>
            </a:rPr>
            <a:t>3</a:t>
          </a:r>
        </a:p>
      </dgm:t>
    </dgm:pt>
    <dgm:pt modelId="{86B9B2CB-F61D-4571-A48C-0A5A5CE6E5EF}" type="par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92A91D73-2696-4FE8-BD64-EF0481C1F1C2}" type="sibTrans" cxnId="{04591550-0F97-4287-813B-A5600BA710BD}">
      <dgm:prSet/>
      <dgm:spPr/>
      <dgm:t>
        <a:bodyPr/>
        <a:lstStyle/>
        <a:p>
          <a:endParaRPr lang="es-ES" sz="3200" b="1"/>
        </a:p>
      </dgm:t>
    </dgm:pt>
    <dgm:pt modelId="{80DF7485-8449-4C59-94E1-05852FEDD470}" type="pres">
      <dgm:prSet presAssocID="{5E21B21B-51F4-4D90-BA52-5997B38550F4}" presName="vert0" presStyleCnt="0">
        <dgm:presLayoutVars>
          <dgm:dir/>
          <dgm:animOne val="branch"/>
          <dgm:animLvl val="lvl"/>
        </dgm:presLayoutVars>
      </dgm:prSet>
      <dgm:spPr/>
    </dgm:pt>
    <dgm:pt modelId="{51824935-5E15-4BEC-99EF-8C62B5C408BF}" type="pres">
      <dgm:prSet presAssocID="{8D54FFCA-9167-4FC8-ABC5-1B8B7A320D0F}" presName="thickLine" presStyleLbl="alignNode1" presStyleIdx="0" presStyleCnt="10"/>
      <dgm:spPr/>
    </dgm:pt>
    <dgm:pt modelId="{1B2C2432-473B-4259-8D3E-C5316940BF61}" type="pres">
      <dgm:prSet presAssocID="{8D54FFCA-9167-4FC8-ABC5-1B8B7A320D0F}" presName="horz1" presStyleCnt="0"/>
      <dgm:spPr/>
    </dgm:pt>
    <dgm:pt modelId="{6C229C07-E286-450D-9B8D-83AC197D71B9}" type="pres">
      <dgm:prSet presAssocID="{8D54FFCA-9167-4FC8-ABC5-1B8B7A320D0F}" presName="tx1" presStyleLbl="revTx" presStyleIdx="0" presStyleCnt="10"/>
      <dgm:spPr/>
    </dgm:pt>
    <dgm:pt modelId="{333D3BE5-DEDF-4133-ACF7-D0F8D2B03E35}" type="pres">
      <dgm:prSet presAssocID="{8D54FFCA-9167-4FC8-ABC5-1B8B7A320D0F}" presName="vert1" presStyleCnt="0"/>
      <dgm:spPr/>
    </dgm:pt>
    <dgm:pt modelId="{6AE47029-C4F2-4EB1-8842-F58795B9E42A}" type="pres">
      <dgm:prSet presAssocID="{1A9E5DF7-A58F-46BB-A4BB-53FAEB9F4BFA}" presName="thickLine" presStyleLbl="alignNode1" presStyleIdx="1" presStyleCnt="10"/>
      <dgm:spPr/>
    </dgm:pt>
    <dgm:pt modelId="{C7204699-D597-4D28-9830-9F8460AF5478}" type="pres">
      <dgm:prSet presAssocID="{1A9E5DF7-A58F-46BB-A4BB-53FAEB9F4BFA}" presName="horz1" presStyleCnt="0"/>
      <dgm:spPr/>
    </dgm:pt>
    <dgm:pt modelId="{7651279C-AB45-432B-8AFA-EFF2588C6AC0}" type="pres">
      <dgm:prSet presAssocID="{1A9E5DF7-A58F-46BB-A4BB-53FAEB9F4BFA}" presName="tx1" presStyleLbl="revTx" presStyleIdx="1" presStyleCnt="10"/>
      <dgm:spPr/>
    </dgm:pt>
    <dgm:pt modelId="{4484698A-1936-478D-B123-39B5E1CC5D0D}" type="pres">
      <dgm:prSet presAssocID="{1A9E5DF7-A58F-46BB-A4BB-53FAEB9F4BFA}" presName="vert1" presStyleCnt="0"/>
      <dgm:spPr/>
    </dgm:pt>
    <dgm:pt modelId="{2A183461-5774-49F3-8DC5-C4401365D2AC}" type="pres">
      <dgm:prSet presAssocID="{A2D606E4-08EC-4D79-A09B-39472D25E557}" presName="thickLine" presStyleLbl="alignNode1" presStyleIdx="2" presStyleCnt="10"/>
      <dgm:spPr/>
    </dgm:pt>
    <dgm:pt modelId="{F9F3F3C1-C899-4C64-8574-32E771407413}" type="pres">
      <dgm:prSet presAssocID="{A2D606E4-08EC-4D79-A09B-39472D25E557}" presName="horz1" presStyleCnt="0"/>
      <dgm:spPr/>
    </dgm:pt>
    <dgm:pt modelId="{C278342C-33D1-45C4-8ED0-F94EAB53655C}" type="pres">
      <dgm:prSet presAssocID="{A2D606E4-08EC-4D79-A09B-39472D25E557}" presName="tx1" presStyleLbl="revTx" presStyleIdx="2" presStyleCnt="10"/>
      <dgm:spPr/>
    </dgm:pt>
    <dgm:pt modelId="{24E50A1A-4702-4294-9031-0E2923358261}" type="pres">
      <dgm:prSet presAssocID="{A2D606E4-08EC-4D79-A09B-39472D25E557}" presName="vert1" presStyleCnt="0"/>
      <dgm:spPr/>
    </dgm:pt>
    <dgm:pt modelId="{D320F47F-3134-4B5F-B61C-46BDE1066F32}" type="pres">
      <dgm:prSet presAssocID="{69FE5CD0-0424-4F8A-BED0-0CC25255E6C1}" presName="thickLine" presStyleLbl="alignNode1" presStyleIdx="3" presStyleCnt="10"/>
      <dgm:spPr/>
    </dgm:pt>
    <dgm:pt modelId="{B04B7AA7-8B69-4B82-A2A3-645168CE3FF2}" type="pres">
      <dgm:prSet presAssocID="{69FE5CD0-0424-4F8A-BED0-0CC25255E6C1}" presName="horz1" presStyleCnt="0"/>
      <dgm:spPr/>
    </dgm:pt>
    <dgm:pt modelId="{ECCCFCB7-D4D8-4BC9-86AF-51A7D50C3ACD}" type="pres">
      <dgm:prSet presAssocID="{69FE5CD0-0424-4F8A-BED0-0CC25255E6C1}" presName="tx1" presStyleLbl="revTx" presStyleIdx="3" presStyleCnt="10"/>
      <dgm:spPr/>
    </dgm:pt>
    <dgm:pt modelId="{351C4D58-9579-47DC-A4EA-A04E0E3225C7}" type="pres">
      <dgm:prSet presAssocID="{69FE5CD0-0424-4F8A-BED0-0CC25255E6C1}" presName="vert1" presStyleCnt="0"/>
      <dgm:spPr/>
    </dgm:pt>
    <dgm:pt modelId="{15950CC9-5E75-48A2-99F9-46B806BE2663}" type="pres">
      <dgm:prSet presAssocID="{1EF55E48-6F8A-4B41-92F8-50894AEFE982}" presName="thickLine" presStyleLbl="alignNode1" presStyleIdx="4" presStyleCnt="10"/>
      <dgm:spPr/>
    </dgm:pt>
    <dgm:pt modelId="{73B360EE-6914-4EDD-BEB9-928A45A25ED5}" type="pres">
      <dgm:prSet presAssocID="{1EF55E48-6F8A-4B41-92F8-50894AEFE982}" presName="horz1" presStyleCnt="0"/>
      <dgm:spPr/>
    </dgm:pt>
    <dgm:pt modelId="{FFB1906B-BBE2-4A02-9384-94C5D867BDE2}" type="pres">
      <dgm:prSet presAssocID="{1EF55E48-6F8A-4B41-92F8-50894AEFE982}" presName="tx1" presStyleLbl="revTx" presStyleIdx="4" presStyleCnt="10"/>
      <dgm:spPr/>
    </dgm:pt>
    <dgm:pt modelId="{EE114C9E-D689-460A-8630-36230EA0378F}" type="pres">
      <dgm:prSet presAssocID="{1EF55E48-6F8A-4B41-92F8-50894AEFE982}" presName="vert1" presStyleCnt="0"/>
      <dgm:spPr/>
    </dgm:pt>
    <dgm:pt modelId="{AB19B089-A9E6-4A70-AC5B-2138700AAED6}" type="pres">
      <dgm:prSet presAssocID="{EAEC51EB-FF0F-4A5D-9B6E-BBD066BE2F2E}" presName="thickLine" presStyleLbl="alignNode1" presStyleIdx="5" presStyleCnt="10"/>
      <dgm:spPr/>
    </dgm:pt>
    <dgm:pt modelId="{FC1CE55E-AFC1-4828-A8E7-914B35A20A93}" type="pres">
      <dgm:prSet presAssocID="{EAEC51EB-FF0F-4A5D-9B6E-BBD066BE2F2E}" presName="horz1" presStyleCnt="0"/>
      <dgm:spPr/>
    </dgm:pt>
    <dgm:pt modelId="{FC1F1337-8E0F-4832-BECD-8DD3F88E7E04}" type="pres">
      <dgm:prSet presAssocID="{EAEC51EB-FF0F-4A5D-9B6E-BBD066BE2F2E}" presName="tx1" presStyleLbl="revTx" presStyleIdx="5" presStyleCnt="10"/>
      <dgm:spPr/>
    </dgm:pt>
    <dgm:pt modelId="{437F5EDB-1ADA-46B6-AC3F-5874121800A7}" type="pres">
      <dgm:prSet presAssocID="{EAEC51EB-FF0F-4A5D-9B6E-BBD066BE2F2E}" presName="vert1" presStyleCnt="0"/>
      <dgm:spPr/>
    </dgm:pt>
    <dgm:pt modelId="{26EFFD34-35AF-4A99-9FB8-C4FD2DE058EE}" type="pres">
      <dgm:prSet presAssocID="{A21C5406-50F4-4910-B8CE-C24CFAA0898F}" presName="thickLine" presStyleLbl="alignNode1" presStyleIdx="6" presStyleCnt="10"/>
      <dgm:spPr/>
    </dgm:pt>
    <dgm:pt modelId="{54677C2D-B638-4E26-AADC-8B064F7D9383}" type="pres">
      <dgm:prSet presAssocID="{A21C5406-50F4-4910-B8CE-C24CFAA0898F}" presName="horz1" presStyleCnt="0"/>
      <dgm:spPr/>
    </dgm:pt>
    <dgm:pt modelId="{4EFF77A1-2400-4D80-BB12-ED2672F3D4D0}" type="pres">
      <dgm:prSet presAssocID="{A21C5406-50F4-4910-B8CE-C24CFAA0898F}" presName="tx1" presStyleLbl="revTx" presStyleIdx="6" presStyleCnt="10"/>
      <dgm:spPr/>
    </dgm:pt>
    <dgm:pt modelId="{36133AE2-15D5-4180-BB4D-418F82C845F7}" type="pres">
      <dgm:prSet presAssocID="{A21C5406-50F4-4910-B8CE-C24CFAA0898F}" presName="vert1" presStyleCnt="0"/>
      <dgm:spPr/>
    </dgm:pt>
    <dgm:pt modelId="{EBC72068-75F1-4692-9F51-DC0F0E50D77B}" type="pres">
      <dgm:prSet presAssocID="{35E069C0-372F-498A-989D-572EADF7CF49}" presName="thickLine" presStyleLbl="alignNode1" presStyleIdx="7" presStyleCnt="10"/>
      <dgm:spPr/>
    </dgm:pt>
    <dgm:pt modelId="{BEAAE37D-10B7-46E4-A163-CF3EE715FD10}" type="pres">
      <dgm:prSet presAssocID="{35E069C0-372F-498A-989D-572EADF7CF49}" presName="horz1" presStyleCnt="0"/>
      <dgm:spPr/>
    </dgm:pt>
    <dgm:pt modelId="{A73E1CB1-3FB8-4469-AA7C-546F049377D9}" type="pres">
      <dgm:prSet presAssocID="{35E069C0-372F-498A-989D-572EADF7CF49}" presName="tx1" presStyleLbl="revTx" presStyleIdx="7" presStyleCnt="10"/>
      <dgm:spPr/>
    </dgm:pt>
    <dgm:pt modelId="{A7A3CB8F-8D99-485C-954E-799C8F6A85F6}" type="pres">
      <dgm:prSet presAssocID="{35E069C0-372F-498A-989D-572EADF7CF49}" presName="vert1" presStyleCnt="0"/>
      <dgm:spPr/>
    </dgm:pt>
    <dgm:pt modelId="{CA3A7281-8FB4-49AE-BBBE-DAAFCBC26314}" type="pres">
      <dgm:prSet presAssocID="{27AB73FF-EDBD-4E02-A19A-D53AE0FAE0EE}" presName="thickLine" presStyleLbl="alignNode1" presStyleIdx="8" presStyleCnt="10"/>
      <dgm:spPr/>
    </dgm:pt>
    <dgm:pt modelId="{6F458432-C4AA-4EBC-AB79-58FE50851B5F}" type="pres">
      <dgm:prSet presAssocID="{27AB73FF-EDBD-4E02-A19A-D53AE0FAE0EE}" presName="horz1" presStyleCnt="0"/>
      <dgm:spPr/>
    </dgm:pt>
    <dgm:pt modelId="{24F9D936-AA98-4E6E-985D-2FFF719CE088}" type="pres">
      <dgm:prSet presAssocID="{27AB73FF-EDBD-4E02-A19A-D53AE0FAE0EE}" presName="tx1" presStyleLbl="revTx" presStyleIdx="8" presStyleCnt="10"/>
      <dgm:spPr/>
    </dgm:pt>
    <dgm:pt modelId="{5E75C697-C0BA-4378-A828-554C03F3B220}" type="pres">
      <dgm:prSet presAssocID="{27AB73FF-EDBD-4E02-A19A-D53AE0FAE0EE}" presName="vert1" presStyleCnt="0"/>
      <dgm:spPr/>
    </dgm:pt>
    <dgm:pt modelId="{34415C70-6165-4051-B020-37626B3B960D}" type="pres">
      <dgm:prSet presAssocID="{BA1985D0-F622-4A64-A8AA-1A2C5ABB5927}" presName="thickLine" presStyleLbl="alignNode1" presStyleIdx="9" presStyleCnt="10"/>
      <dgm:spPr/>
    </dgm:pt>
    <dgm:pt modelId="{73DDA9F5-719C-47B2-810A-6FFC2234676B}" type="pres">
      <dgm:prSet presAssocID="{BA1985D0-F622-4A64-A8AA-1A2C5ABB5927}" presName="horz1" presStyleCnt="0"/>
      <dgm:spPr/>
    </dgm:pt>
    <dgm:pt modelId="{7E2A7D44-5E63-42B3-A20B-FE47F865AB2A}" type="pres">
      <dgm:prSet presAssocID="{BA1985D0-F622-4A64-A8AA-1A2C5ABB5927}" presName="tx1" presStyleLbl="revTx" presStyleIdx="9" presStyleCnt="10"/>
      <dgm:spPr/>
    </dgm:pt>
    <dgm:pt modelId="{46596FA8-C74C-454B-8B57-6A25B689175B}" type="pres">
      <dgm:prSet presAssocID="{BA1985D0-F622-4A64-A8AA-1A2C5ABB5927}" presName="vert1" presStyleCnt="0"/>
      <dgm:spPr/>
    </dgm:pt>
  </dgm:ptLst>
  <dgm:cxnLst>
    <dgm:cxn modelId="{4AB1D700-DF20-4A64-B568-E84E4E8C71F1}" srcId="{5E21B21B-51F4-4D90-BA52-5997B38550F4}" destId="{69FE5CD0-0424-4F8A-BED0-0CC25255E6C1}" srcOrd="3" destOrd="0" parTransId="{4B81950E-E1F7-4E47-8194-D0895AB3603E}" sibTransId="{B3DE928F-8750-4652-AA41-68B101A63419}"/>
    <dgm:cxn modelId="{AFEF3409-34C9-4D40-95E2-FE777F68725C}" type="presOf" srcId="{69FE5CD0-0424-4F8A-BED0-0CC25255E6C1}" destId="{ECCCFCB7-D4D8-4BC9-86AF-51A7D50C3ACD}" srcOrd="0" destOrd="0" presId="urn:microsoft.com/office/officeart/2008/layout/LinedList"/>
    <dgm:cxn modelId="{83B02E1B-7069-489E-A57B-0AD6E6F86B0A}" type="presOf" srcId="{8D54FFCA-9167-4FC8-ABC5-1B8B7A320D0F}" destId="{6C229C07-E286-450D-9B8D-83AC197D71B9}" srcOrd="0" destOrd="0" presId="urn:microsoft.com/office/officeart/2008/layout/LinedList"/>
    <dgm:cxn modelId="{4DC39538-6FBE-4119-BEDA-E57CC6236A03}" srcId="{5E21B21B-51F4-4D90-BA52-5997B38550F4}" destId="{EAEC51EB-FF0F-4A5D-9B6E-BBD066BE2F2E}" srcOrd="5" destOrd="0" parTransId="{50BD6C15-9D2C-480A-A621-136A997D7210}" sibTransId="{788B830C-6A9A-4BA5-9DFD-45194121F1A5}"/>
    <dgm:cxn modelId="{EC2C6048-FB62-4A67-A227-270EE0363878}" srcId="{5E21B21B-51F4-4D90-BA52-5997B38550F4}" destId="{8D54FFCA-9167-4FC8-ABC5-1B8B7A320D0F}" srcOrd="0" destOrd="0" parTransId="{0123A1A7-6F4B-4745-ACCA-1C77E6248A26}" sibTransId="{0E34A74A-4554-455E-A54B-7A0695522C80}"/>
    <dgm:cxn modelId="{04591550-0F97-4287-813B-A5600BA710BD}" srcId="{5E21B21B-51F4-4D90-BA52-5997B38550F4}" destId="{BA1985D0-F622-4A64-A8AA-1A2C5ABB5927}" srcOrd="9" destOrd="0" parTransId="{86B9B2CB-F61D-4571-A48C-0A5A5CE6E5EF}" sibTransId="{92A91D73-2696-4FE8-BD64-EF0481C1F1C2}"/>
    <dgm:cxn modelId="{36517172-0118-4B9D-9C34-BA6572C280A7}" srcId="{5E21B21B-51F4-4D90-BA52-5997B38550F4}" destId="{A2D606E4-08EC-4D79-A09B-39472D25E557}" srcOrd="2" destOrd="0" parTransId="{3E6DDD2D-CB05-49C3-9EEA-3B178094A171}" sibTransId="{65D1D213-FD93-4ECD-A4FF-A178989E8FE0}"/>
    <dgm:cxn modelId="{60AE7272-15BF-4EDC-A469-82477D56CCAB}" type="presOf" srcId="{BA1985D0-F622-4A64-A8AA-1A2C5ABB5927}" destId="{7E2A7D44-5E63-42B3-A20B-FE47F865AB2A}" srcOrd="0" destOrd="0" presId="urn:microsoft.com/office/officeart/2008/layout/LinedList"/>
    <dgm:cxn modelId="{43927E75-3CBF-4F0A-B6EA-D058DC0D5BD4}" srcId="{5E21B21B-51F4-4D90-BA52-5997B38550F4}" destId="{A21C5406-50F4-4910-B8CE-C24CFAA0898F}" srcOrd="6" destOrd="0" parTransId="{F72483F7-7587-4AE2-B4C9-E5E4AA60424E}" sibTransId="{AA4BBE71-7894-4EFB-BDD5-490C003BFBB4}"/>
    <dgm:cxn modelId="{D9A14089-F851-4452-9BE6-6B3DDADCD101}" type="presOf" srcId="{1EF55E48-6F8A-4B41-92F8-50894AEFE982}" destId="{FFB1906B-BBE2-4A02-9384-94C5D867BDE2}" srcOrd="0" destOrd="0" presId="urn:microsoft.com/office/officeart/2008/layout/LinedList"/>
    <dgm:cxn modelId="{5086D3A9-874C-4758-A6D5-9F052A023210}" srcId="{5E21B21B-51F4-4D90-BA52-5997B38550F4}" destId="{27AB73FF-EDBD-4E02-A19A-D53AE0FAE0EE}" srcOrd="8" destOrd="0" parTransId="{F8DCD23E-5844-4A2B-B4DD-29BD449E4650}" sibTransId="{B5582DB1-0752-4C8D-A899-5CA9037B7606}"/>
    <dgm:cxn modelId="{F4163BAD-E532-4720-AB29-4DF39E2F7A9B}" type="presOf" srcId="{5E21B21B-51F4-4D90-BA52-5997B38550F4}" destId="{80DF7485-8449-4C59-94E1-05852FEDD470}" srcOrd="0" destOrd="0" presId="urn:microsoft.com/office/officeart/2008/layout/LinedList"/>
    <dgm:cxn modelId="{0E7EB0B3-A8AE-4EBF-B6FB-7DDEF91F1A48}" type="presOf" srcId="{35E069C0-372F-498A-989D-572EADF7CF49}" destId="{A73E1CB1-3FB8-4469-AA7C-546F049377D9}" srcOrd="0" destOrd="0" presId="urn:microsoft.com/office/officeart/2008/layout/LinedList"/>
    <dgm:cxn modelId="{21797AB6-C760-4B36-9005-C8F1FD8609B3}" type="presOf" srcId="{EAEC51EB-FF0F-4A5D-9B6E-BBD066BE2F2E}" destId="{FC1F1337-8E0F-4832-BECD-8DD3F88E7E04}" srcOrd="0" destOrd="0" presId="urn:microsoft.com/office/officeart/2008/layout/LinedList"/>
    <dgm:cxn modelId="{DBCC8BBB-7EEC-4DB5-8B36-367613CC204B}" srcId="{5E21B21B-51F4-4D90-BA52-5997B38550F4}" destId="{1EF55E48-6F8A-4B41-92F8-50894AEFE982}" srcOrd="4" destOrd="0" parTransId="{60AF89C8-9C5D-4B1D-BECE-68D794B7352F}" sibTransId="{C225C819-AEF7-429B-98EC-5483741C65FC}"/>
    <dgm:cxn modelId="{B02433CE-CEAF-466E-B7BF-0050471B8706}" srcId="{5E21B21B-51F4-4D90-BA52-5997B38550F4}" destId="{1A9E5DF7-A58F-46BB-A4BB-53FAEB9F4BFA}" srcOrd="1" destOrd="0" parTransId="{46D687B1-E0EE-4F97-B628-62BEB4E83A77}" sibTransId="{81CCA595-14F3-4F73-B9A8-8E7FD61A04AE}"/>
    <dgm:cxn modelId="{507745D1-9035-4203-B97E-E1DF25FA2940}" type="presOf" srcId="{A2D606E4-08EC-4D79-A09B-39472D25E557}" destId="{C278342C-33D1-45C4-8ED0-F94EAB53655C}" srcOrd="0" destOrd="0" presId="urn:microsoft.com/office/officeart/2008/layout/LinedList"/>
    <dgm:cxn modelId="{551C7DD2-5775-492D-A66B-2A5E97BFB6C0}" type="presOf" srcId="{27AB73FF-EDBD-4E02-A19A-D53AE0FAE0EE}" destId="{24F9D936-AA98-4E6E-985D-2FFF719CE088}" srcOrd="0" destOrd="0" presId="urn:microsoft.com/office/officeart/2008/layout/LinedList"/>
    <dgm:cxn modelId="{5F85C2D9-0CA5-4BEA-9772-0ABFBBE9B24D}" type="presOf" srcId="{1A9E5DF7-A58F-46BB-A4BB-53FAEB9F4BFA}" destId="{7651279C-AB45-432B-8AFA-EFF2588C6AC0}" srcOrd="0" destOrd="0" presId="urn:microsoft.com/office/officeart/2008/layout/LinedList"/>
    <dgm:cxn modelId="{BACBC7E6-2F6A-429A-BCD7-C9995ED21380}" type="presOf" srcId="{A21C5406-50F4-4910-B8CE-C24CFAA0898F}" destId="{4EFF77A1-2400-4D80-BB12-ED2672F3D4D0}" srcOrd="0" destOrd="0" presId="urn:microsoft.com/office/officeart/2008/layout/LinedList"/>
    <dgm:cxn modelId="{B3B953F6-2CE9-4662-8BFD-E652CC0955BB}" srcId="{5E21B21B-51F4-4D90-BA52-5997B38550F4}" destId="{35E069C0-372F-498A-989D-572EADF7CF49}" srcOrd="7" destOrd="0" parTransId="{3BB9A254-141F-4CCC-A232-A8ABBF47ABF7}" sibTransId="{480839EF-924D-4816-9034-EBEADB50CAF9}"/>
    <dgm:cxn modelId="{B06A5F8B-CB7C-4B2A-A733-E4B31FFD8ADD}" type="presParOf" srcId="{80DF7485-8449-4C59-94E1-05852FEDD470}" destId="{51824935-5E15-4BEC-99EF-8C62B5C408BF}" srcOrd="0" destOrd="0" presId="urn:microsoft.com/office/officeart/2008/layout/LinedList"/>
    <dgm:cxn modelId="{7FF005EA-72F9-433A-944D-6A6341218E9B}" type="presParOf" srcId="{80DF7485-8449-4C59-94E1-05852FEDD470}" destId="{1B2C2432-473B-4259-8D3E-C5316940BF61}" srcOrd="1" destOrd="0" presId="urn:microsoft.com/office/officeart/2008/layout/LinedList"/>
    <dgm:cxn modelId="{A4753A67-3203-46EC-939A-567B9C5F4425}" type="presParOf" srcId="{1B2C2432-473B-4259-8D3E-C5316940BF61}" destId="{6C229C07-E286-450D-9B8D-83AC197D71B9}" srcOrd="0" destOrd="0" presId="urn:microsoft.com/office/officeart/2008/layout/LinedList"/>
    <dgm:cxn modelId="{A7C1F3F4-E17B-4D79-8B95-9E7C4183BFB4}" type="presParOf" srcId="{1B2C2432-473B-4259-8D3E-C5316940BF61}" destId="{333D3BE5-DEDF-4133-ACF7-D0F8D2B03E35}" srcOrd="1" destOrd="0" presId="urn:microsoft.com/office/officeart/2008/layout/LinedList"/>
    <dgm:cxn modelId="{039CE425-01EA-4EFA-96E8-AE19C999EBD2}" type="presParOf" srcId="{80DF7485-8449-4C59-94E1-05852FEDD470}" destId="{6AE47029-C4F2-4EB1-8842-F58795B9E42A}" srcOrd="2" destOrd="0" presId="urn:microsoft.com/office/officeart/2008/layout/LinedList"/>
    <dgm:cxn modelId="{55CD70F1-C0B4-415B-966C-976BBDAB3398}" type="presParOf" srcId="{80DF7485-8449-4C59-94E1-05852FEDD470}" destId="{C7204699-D597-4D28-9830-9F8460AF5478}" srcOrd="3" destOrd="0" presId="urn:microsoft.com/office/officeart/2008/layout/LinedList"/>
    <dgm:cxn modelId="{884AD291-B12D-4C75-8C91-95932B6A619C}" type="presParOf" srcId="{C7204699-D597-4D28-9830-9F8460AF5478}" destId="{7651279C-AB45-432B-8AFA-EFF2588C6AC0}" srcOrd="0" destOrd="0" presId="urn:microsoft.com/office/officeart/2008/layout/LinedList"/>
    <dgm:cxn modelId="{97C34CB8-5675-47D9-ACFD-FE44D0F0B634}" type="presParOf" srcId="{C7204699-D597-4D28-9830-9F8460AF5478}" destId="{4484698A-1936-478D-B123-39B5E1CC5D0D}" srcOrd="1" destOrd="0" presId="urn:microsoft.com/office/officeart/2008/layout/LinedList"/>
    <dgm:cxn modelId="{69FC6701-4842-4B63-B1C7-694330AB7876}" type="presParOf" srcId="{80DF7485-8449-4C59-94E1-05852FEDD470}" destId="{2A183461-5774-49F3-8DC5-C4401365D2AC}" srcOrd="4" destOrd="0" presId="urn:microsoft.com/office/officeart/2008/layout/LinedList"/>
    <dgm:cxn modelId="{47440403-61C1-4EF4-8729-DA5B832B3252}" type="presParOf" srcId="{80DF7485-8449-4C59-94E1-05852FEDD470}" destId="{F9F3F3C1-C899-4C64-8574-32E771407413}" srcOrd="5" destOrd="0" presId="urn:microsoft.com/office/officeart/2008/layout/LinedList"/>
    <dgm:cxn modelId="{892083AB-EF3E-49AD-95CE-3E2C051D2D74}" type="presParOf" srcId="{F9F3F3C1-C899-4C64-8574-32E771407413}" destId="{C278342C-33D1-45C4-8ED0-F94EAB53655C}" srcOrd="0" destOrd="0" presId="urn:microsoft.com/office/officeart/2008/layout/LinedList"/>
    <dgm:cxn modelId="{92133658-09FF-4EBB-921A-D033ADD979BB}" type="presParOf" srcId="{F9F3F3C1-C899-4C64-8574-32E771407413}" destId="{24E50A1A-4702-4294-9031-0E2923358261}" srcOrd="1" destOrd="0" presId="urn:microsoft.com/office/officeart/2008/layout/LinedList"/>
    <dgm:cxn modelId="{6D86663A-3180-4954-8A03-D1ECC8885953}" type="presParOf" srcId="{80DF7485-8449-4C59-94E1-05852FEDD470}" destId="{D320F47F-3134-4B5F-B61C-46BDE1066F32}" srcOrd="6" destOrd="0" presId="urn:microsoft.com/office/officeart/2008/layout/LinedList"/>
    <dgm:cxn modelId="{3488BDD8-26E5-48C6-AB06-35AA530FD4AC}" type="presParOf" srcId="{80DF7485-8449-4C59-94E1-05852FEDD470}" destId="{B04B7AA7-8B69-4B82-A2A3-645168CE3FF2}" srcOrd="7" destOrd="0" presId="urn:microsoft.com/office/officeart/2008/layout/LinedList"/>
    <dgm:cxn modelId="{9B0BD4EC-27E4-44AA-A76D-0881F5983B25}" type="presParOf" srcId="{B04B7AA7-8B69-4B82-A2A3-645168CE3FF2}" destId="{ECCCFCB7-D4D8-4BC9-86AF-51A7D50C3ACD}" srcOrd="0" destOrd="0" presId="urn:microsoft.com/office/officeart/2008/layout/LinedList"/>
    <dgm:cxn modelId="{5299B8BB-7F8E-4D07-A232-90C97887777B}" type="presParOf" srcId="{B04B7AA7-8B69-4B82-A2A3-645168CE3FF2}" destId="{351C4D58-9579-47DC-A4EA-A04E0E3225C7}" srcOrd="1" destOrd="0" presId="urn:microsoft.com/office/officeart/2008/layout/LinedList"/>
    <dgm:cxn modelId="{63260C92-72ED-4CF9-8021-031D0B14AAC3}" type="presParOf" srcId="{80DF7485-8449-4C59-94E1-05852FEDD470}" destId="{15950CC9-5E75-48A2-99F9-46B806BE2663}" srcOrd="8" destOrd="0" presId="urn:microsoft.com/office/officeart/2008/layout/LinedList"/>
    <dgm:cxn modelId="{DA465B33-67F0-484B-9F22-23311369EC26}" type="presParOf" srcId="{80DF7485-8449-4C59-94E1-05852FEDD470}" destId="{73B360EE-6914-4EDD-BEB9-928A45A25ED5}" srcOrd="9" destOrd="0" presId="urn:microsoft.com/office/officeart/2008/layout/LinedList"/>
    <dgm:cxn modelId="{1342F895-3139-40AD-A34B-A4457ABAC0CC}" type="presParOf" srcId="{73B360EE-6914-4EDD-BEB9-928A45A25ED5}" destId="{FFB1906B-BBE2-4A02-9384-94C5D867BDE2}" srcOrd="0" destOrd="0" presId="urn:microsoft.com/office/officeart/2008/layout/LinedList"/>
    <dgm:cxn modelId="{C8B6A249-42A8-4517-9D96-BF60F00F4650}" type="presParOf" srcId="{73B360EE-6914-4EDD-BEB9-928A45A25ED5}" destId="{EE114C9E-D689-460A-8630-36230EA0378F}" srcOrd="1" destOrd="0" presId="urn:microsoft.com/office/officeart/2008/layout/LinedList"/>
    <dgm:cxn modelId="{6F4C60A5-2398-483E-A3D4-AB75578D1792}" type="presParOf" srcId="{80DF7485-8449-4C59-94E1-05852FEDD470}" destId="{AB19B089-A9E6-4A70-AC5B-2138700AAED6}" srcOrd="10" destOrd="0" presId="urn:microsoft.com/office/officeart/2008/layout/LinedList"/>
    <dgm:cxn modelId="{1AFE337A-2072-4AA9-9E67-5913C4FEA114}" type="presParOf" srcId="{80DF7485-8449-4C59-94E1-05852FEDD470}" destId="{FC1CE55E-AFC1-4828-A8E7-914B35A20A93}" srcOrd="11" destOrd="0" presId="urn:microsoft.com/office/officeart/2008/layout/LinedList"/>
    <dgm:cxn modelId="{C7E2547F-BDAC-4CD4-A504-C9266D66A0E0}" type="presParOf" srcId="{FC1CE55E-AFC1-4828-A8E7-914B35A20A93}" destId="{FC1F1337-8E0F-4832-BECD-8DD3F88E7E04}" srcOrd="0" destOrd="0" presId="urn:microsoft.com/office/officeart/2008/layout/LinedList"/>
    <dgm:cxn modelId="{FEAF7072-7062-4B0E-9541-16FDE5D52300}" type="presParOf" srcId="{FC1CE55E-AFC1-4828-A8E7-914B35A20A93}" destId="{437F5EDB-1ADA-46B6-AC3F-5874121800A7}" srcOrd="1" destOrd="0" presId="urn:microsoft.com/office/officeart/2008/layout/LinedList"/>
    <dgm:cxn modelId="{AEC5D5BB-A8B6-41C6-937E-18DA81D9E796}" type="presParOf" srcId="{80DF7485-8449-4C59-94E1-05852FEDD470}" destId="{26EFFD34-35AF-4A99-9FB8-C4FD2DE058EE}" srcOrd="12" destOrd="0" presId="urn:microsoft.com/office/officeart/2008/layout/LinedList"/>
    <dgm:cxn modelId="{EEDED97C-881C-40F9-95EA-57173BB40C86}" type="presParOf" srcId="{80DF7485-8449-4C59-94E1-05852FEDD470}" destId="{54677C2D-B638-4E26-AADC-8B064F7D9383}" srcOrd="13" destOrd="0" presId="urn:microsoft.com/office/officeart/2008/layout/LinedList"/>
    <dgm:cxn modelId="{45DEEF85-92C2-493D-9EC8-6A0D78B93751}" type="presParOf" srcId="{54677C2D-B638-4E26-AADC-8B064F7D9383}" destId="{4EFF77A1-2400-4D80-BB12-ED2672F3D4D0}" srcOrd="0" destOrd="0" presId="urn:microsoft.com/office/officeart/2008/layout/LinedList"/>
    <dgm:cxn modelId="{C010B03F-B83B-49C6-83D2-C0DB92ACAFD3}" type="presParOf" srcId="{54677C2D-B638-4E26-AADC-8B064F7D9383}" destId="{36133AE2-15D5-4180-BB4D-418F82C845F7}" srcOrd="1" destOrd="0" presId="urn:microsoft.com/office/officeart/2008/layout/LinedList"/>
    <dgm:cxn modelId="{AD5A6E61-C067-40F8-A9CD-D58D76AB8FCF}" type="presParOf" srcId="{80DF7485-8449-4C59-94E1-05852FEDD470}" destId="{EBC72068-75F1-4692-9F51-DC0F0E50D77B}" srcOrd="14" destOrd="0" presId="urn:microsoft.com/office/officeart/2008/layout/LinedList"/>
    <dgm:cxn modelId="{AC5C6F21-C539-4AC5-AC36-82145D1093D2}" type="presParOf" srcId="{80DF7485-8449-4C59-94E1-05852FEDD470}" destId="{BEAAE37D-10B7-46E4-A163-CF3EE715FD10}" srcOrd="15" destOrd="0" presId="urn:microsoft.com/office/officeart/2008/layout/LinedList"/>
    <dgm:cxn modelId="{A462CE39-B0D0-4D2C-9EE4-F769121ADA1F}" type="presParOf" srcId="{BEAAE37D-10B7-46E4-A163-CF3EE715FD10}" destId="{A73E1CB1-3FB8-4469-AA7C-546F049377D9}" srcOrd="0" destOrd="0" presId="urn:microsoft.com/office/officeart/2008/layout/LinedList"/>
    <dgm:cxn modelId="{976ED883-2496-497D-9696-5445D08909FC}" type="presParOf" srcId="{BEAAE37D-10B7-46E4-A163-CF3EE715FD10}" destId="{A7A3CB8F-8D99-485C-954E-799C8F6A85F6}" srcOrd="1" destOrd="0" presId="urn:microsoft.com/office/officeart/2008/layout/LinedList"/>
    <dgm:cxn modelId="{D572981C-3F12-478D-9C13-306FCA58F695}" type="presParOf" srcId="{80DF7485-8449-4C59-94E1-05852FEDD470}" destId="{CA3A7281-8FB4-49AE-BBBE-DAAFCBC26314}" srcOrd="16" destOrd="0" presId="urn:microsoft.com/office/officeart/2008/layout/LinedList"/>
    <dgm:cxn modelId="{C482288E-D46E-4237-B89D-81E8E0A31EF2}" type="presParOf" srcId="{80DF7485-8449-4C59-94E1-05852FEDD470}" destId="{6F458432-C4AA-4EBC-AB79-58FE50851B5F}" srcOrd="17" destOrd="0" presId="urn:microsoft.com/office/officeart/2008/layout/LinedList"/>
    <dgm:cxn modelId="{B3ECF1AA-BAF4-4061-BF5D-8C0D67D41D5F}" type="presParOf" srcId="{6F458432-C4AA-4EBC-AB79-58FE50851B5F}" destId="{24F9D936-AA98-4E6E-985D-2FFF719CE088}" srcOrd="0" destOrd="0" presId="urn:microsoft.com/office/officeart/2008/layout/LinedList"/>
    <dgm:cxn modelId="{9BA43E11-4106-4257-BAA9-F2F6678AC7C5}" type="presParOf" srcId="{6F458432-C4AA-4EBC-AB79-58FE50851B5F}" destId="{5E75C697-C0BA-4378-A828-554C03F3B220}" srcOrd="1" destOrd="0" presId="urn:microsoft.com/office/officeart/2008/layout/LinedList"/>
    <dgm:cxn modelId="{92B22BCD-5AB6-4E22-BD18-3B85139A08D4}" type="presParOf" srcId="{80DF7485-8449-4C59-94E1-05852FEDD470}" destId="{34415C70-6165-4051-B020-37626B3B960D}" srcOrd="18" destOrd="0" presId="urn:microsoft.com/office/officeart/2008/layout/LinedList"/>
    <dgm:cxn modelId="{D26C038F-6B41-4B8A-8C5E-A0F29992A83D}" type="presParOf" srcId="{80DF7485-8449-4C59-94E1-05852FEDD470}" destId="{73DDA9F5-719C-47B2-810A-6FFC2234676B}" srcOrd="19" destOrd="0" presId="urn:microsoft.com/office/officeart/2008/layout/LinedList"/>
    <dgm:cxn modelId="{F34870EE-2C37-47B3-BE46-239D7CE98A7D}" type="presParOf" srcId="{73DDA9F5-719C-47B2-810A-6FFC2234676B}" destId="{7E2A7D44-5E63-42B3-A20B-FE47F865AB2A}" srcOrd="0" destOrd="0" presId="urn:microsoft.com/office/officeart/2008/layout/LinedList"/>
    <dgm:cxn modelId="{A194B8E8-9D05-4D83-9DD3-6E99BBF7B44F}" type="presParOf" srcId="{73DDA9F5-719C-47B2-810A-6FFC2234676B}" destId="{46596FA8-C74C-454B-8B57-6A25B68917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21B21B-51F4-4D90-BA52-5997B38550F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D54FFCA-9167-4FC8-ABC5-1B8B7A320D0F}">
      <dgm:prSet phldrT="[Texto]"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1.- </a:t>
          </a:r>
          <a:r>
            <a:rPr lang="es-ES" sz="3000" b="1" dirty="0"/>
            <a:t>I</a:t>
          </a:r>
          <a:r>
            <a:rPr lang="cs-CZ" sz="3000" b="1" dirty="0" err="1">
              <a:solidFill>
                <a:schemeClr val="tx1"/>
              </a:solidFill>
            </a:rPr>
            <a:t>zajáš</a:t>
          </a:r>
          <a:r>
            <a:rPr lang="es-ES" sz="3000" b="1" dirty="0"/>
            <a:t> 11</a:t>
          </a:r>
          <a:r>
            <a:rPr lang="cs-CZ" sz="3000" b="1" dirty="0"/>
            <a:t>,</a:t>
          </a:r>
          <a:r>
            <a:rPr lang="es-ES" sz="3000" b="1" dirty="0"/>
            <a:t>6-8</a:t>
          </a:r>
          <a:endParaRPr lang="es-ES" sz="3000" b="1" dirty="0">
            <a:solidFill>
              <a:srgbClr val="002060"/>
            </a:solidFill>
          </a:endParaRPr>
        </a:p>
      </dgm:t>
    </dgm:pt>
    <dgm:pt modelId="{0123A1A7-6F4B-4745-ACCA-1C77E6248A26}" type="parTrans" cxnId="{EC2C6048-FB62-4A67-A227-270EE0363878}">
      <dgm:prSet/>
      <dgm:spPr/>
      <dgm:t>
        <a:bodyPr/>
        <a:lstStyle/>
        <a:p>
          <a:endParaRPr lang="es-ES" sz="3000" b="1"/>
        </a:p>
      </dgm:t>
    </dgm:pt>
    <dgm:pt modelId="{0E34A74A-4554-455E-A54B-7A0695522C80}" type="sibTrans" cxnId="{EC2C6048-FB62-4A67-A227-270EE0363878}">
      <dgm:prSet/>
      <dgm:spPr/>
      <dgm:t>
        <a:bodyPr/>
        <a:lstStyle/>
        <a:p>
          <a:endParaRPr lang="es-ES" sz="3000" b="1"/>
        </a:p>
      </dgm:t>
    </dgm:pt>
    <dgm:pt modelId="{BA1985D0-F622-4A64-A8AA-1A2C5ABB5927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10.- </a:t>
          </a:r>
          <a:r>
            <a:rPr lang="es-ES" sz="3000" b="1" dirty="0"/>
            <a:t>I</a:t>
          </a:r>
          <a:r>
            <a:rPr lang="cs-CZ" sz="3000" b="1" dirty="0" err="1"/>
            <a:t>zajáš</a:t>
          </a:r>
          <a:r>
            <a:rPr lang="es-ES" sz="3000" b="1" dirty="0"/>
            <a:t> 66</a:t>
          </a:r>
          <a:r>
            <a:rPr lang="cs-CZ" sz="3000" b="1" dirty="0"/>
            <a:t>,</a:t>
          </a:r>
          <a:r>
            <a:rPr lang="es-ES" sz="3000" b="1" dirty="0"/>
            <a:t>23	    </a:t>
          </a:r>
          <a:r>
            <a:rPr lang="cs-CZ" sz="2800" b="1" dirty="0">
              <a:solidFill>
                <a:srgbClr val="002060"/>
              </a:solidFill>
            </a:rPr>
            <a:t>Zjevení</a:t>
          </a:r>
          <a:r>
            <a:rPr lang="es-ES" sz="2800" b="1" dirty="0">
              <a:solidFill>
                <a:srgbClr val="002060"/>
              </a:solidFill>
            </a:rPr>
            <a:t> 15</a:t>
          </a:r>
          <a:r>
            <a:rPr lang="cs-CZ" sz="2800" b="1" dirty="0">
              <a:solidFill>
                <a:srgbClr val="002060"/>
              </a:solidFill>
            </a:rPr>
            <a:t>,</a:t>
          </a:r>
          <a:r>
            <a:rPr lang="es-ES" sz="2800" b="1" dirty="0">
              <a:solidFill>
                <a:srgbClr val="002060"/>
              </a:solidFill>
            </a:rPr>
            <a:t>4; 22</a:t>
          </a:r>
          <a:r>
            <a:rPr lang="cs-CZ" sz="2800" b="1" dirty="0">
              <a:solidFill>
                <a:srgbClr val="002060"/>
              </a:solidFill>
            </a:rPr>
            <a:t>,</a:t>
          </a:r>
          <a:r>
            <a:rPr lang="es-ES" sz="2800" b="1" dirty="0">
              <a:solidFill>
                <a:srgbClr val="002060"/>
              </a:solidFill>
            </a:rPr>
            <a:t>2</a:t>
          </a:r>
          <a:endParaRPr lang="es-ES" sz="3000" b="1" dirty="0">
            <a:solidFill>
              <a:srgbClr val="002060"/>
            </a:solidFill>
          </a:endParaRPr>
        </a:p>
      </dgm:t>
    </dgm:pt>
    <dgm:pt modelId="{86B9B2CB-F61D-4571-A48C-0A5A5CE6E5EF}" type="parTrans" cxnId="{04591550-0F97-4287-813B-A5600BA710BD}">
      <dgm:prSet/>
      <dgm:spPr/>
      <dgm:t>
        <a:bodyPr/>
        <a:lstStyle/>
        <a:p>
          <a:endParaRPr lang="es-ES" sz="3000" b="1"/>
        </a:p>
      </dgm:t>
    </dgm:pt>
    <dgm:pt modelId="{92A91D73-2696-4FE8-BD64-EF0481C1F1C2}" type="sibTrans" cxnId="{04591550-0F97-4287-813B-A5600BA710BD}">
      <dgm:prSet/>
      <dgm:spPr/>
      <dgm:t>
        <a:bodyPr/>
        <a:lstStyle/>
        <a:p>
          <a:endParaRPr lang="es-ES" sz="3000" b="1"/>
        </a:p>
      </dgm:t>
    </dgm:pt>
    <dgm:pt modelId="{1A9E5DF7-A58F-46BB-A4BB-53FAEB9F4BFA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2.- </a:t>
          </a:r>
          <a:r>
            <a:rPr lang="es-ES" sz="3000" b="1" dirty="0"/>
            <a:t>I</a:t>
          </a:r>
          <a:r>
            <a:rPr lang="cs-CZ" sz="3000" b="1" dirty="0" err="1">
              <a:solidFill>
                <a:schemeClr val="tx1"/>
              </a:solidFill>
            </a:rPr>
            <a:t>zajáš</a:t>
          </a:r>
          <a:r>
            <a:rPr lang="es-ES" sz="3000" b="1" dirty="0"/>
            <a:t> 62</a:t>
          </a:r>
          <a:r>
            <a:rPr lang="cs-CZ" sz="3000" b="1" dirty="0"/>
            <a:t>,</a:t>
          </a:r>
          <a:r>
            <a:rPr lang="es-ES" sz="3000" b="1" dirty="0"/>
            <a:t>2	  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2:17</a:t>
          </a:r>
        </a:p>
      </dgm:t>
    </dgm:pt>
    <dgm:pt modelId="{81CCA595-14F3-4F73-B9A8-8E7FD61A04AE}" type="sibTrans" cxnId="{B02433CE-CEAF-466E-B7BF-0050471B8706}">
      <dgm:prSet/>
      <dgm:spPr/>
      <dgm:t>
        <a:bodyPr/>
        <a:lstStyle/>
        <a:p>
          <a:endParaRPr lang="es-ES" sz="3000" b="1"/>
        </a:p>
      </dgm:t>
    </dgm:pt>
    <dgm:pt modelId="{46D687B1-E0EE-4F97-B628-62BEB4E83A77}" type="parTrans" cxnId="{B02433CE-CEAF-466E-B7BF-0050471B8706}">
      <dgm:prSet/>
      <dgm:spPr/>
      <dgm:t>
        <a:bodyPr/>
        <a:lstStyle/>
        <a:p>
          <a:endParaRPr lang="es-ES" sz="3000" b="1"/>
        </a:p>
      </dgm:t>
    </dgm:pt>
    <dgm:pt modelId="{A2D606E4-08EC-4D79-A09B-39472D25E557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3.- </a:t>
          </a:r>
          <a:r>
            <a:rPr lang="es-ES" sz="3000" b="1" dirty="0"/>
            <a:t>I</a:t>
          </a:r>
          <a:r>
            <a:rPr lang="cs-CZ" sz="3000" b="1" dirty="0" err="1">
              <a:solidFill>
                <a:schemeClr val="tx1"/>
              </a:solidFill>
            </a:rPr>
            <a:t>zajáš</a:t>
          </a:r>
          <a:r>
            <a:rPr lang="es-ES" sz="3000" b="1" dirty="0"/>
            <a:t> 22</a:t>
          </a:r>
          <a:r>
            <a:rPr lang="cs-CZ" sz="3000" b="1" dirty="0"/>
            <a:t>,</a:t>
          </a:r>
          <a:r>
            <a:rPr lang="es-ES" sz="3000" b="1" dirty="0"/>
            <a:t>22	  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3:7</a:t>
          </a:r>
        </a:p>
      </dgm:t>
    </dgm:pt>
    <dgm:pt modelId="{65D1D213-FD93-4ECD-A4FF-A178989E8FE0}" type="sibTrans" cxnId="{36517172-0118-4B9D-9C34-BA6572C280A7}">
      <dgm:prSet/>
      <dgm:spPr/>
      <dgm:t>
        <a:bodyPr/>
        <a:lstStyle/>
        <a:p>
          <a:endParaRPr lang="es-ES" sz="3000" b="1"/>
        </a:p>
      </dgm:t>
    </dgm:pt>
    <dgm:pt modelId="{3E6DDD2D-CB05-49C3-9EEA-3B178094A171}" type="parTrans" cxnId="{36517172-0118-4B9D-9C34-BA6572C280A7}">
      <dgm:prSet/>
      <dgm:spPr/>
      <dgm:t>
        <a:bodyPr/>
        <a:lstStyle/>
        <a:p>
          <a:endParaRPr lang="es-ES" sz="3000" b="1"/>
        </a:p>
      </dgm:t>
    </dgm:pt>
    <dgm:pt modelId="{69FE5CD0-0424-4F8A-BED0-0CC25255E6C1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4.- </a:t>
          </a:r>
          <a:r>
            <a:rPr lang="es-ES" sz="3000" b="1" dirty="0"/>
            <a:t>I</a:t>
          </a:r>
          <a:r>
            <a:rPr lang="cs-CZ" sz="3000" b="1" dirty="0" err="1">
              <a:solidFill>
                <a:schemeClr val="tx1"/>
              </a:solidFill>
            </a:rPr>
            <a:t>zajáš</a:t>
          </a:r>
          <a:r>
            <a:rPr lang="es-ES" sz="3000" b="1" dirty="0"/>
            <a:t> 34</a:t>
          </a:r>
          <a:r>
            <a:rPr lang="cs-CZ" sz="3000" b="1" dirty="0"/>
            <a:t>,</a:t>
          </a:r>
          <a:r>
            <a:rPr lang="es-ES" sz="3000" b="1" dirty="0"/>
            <a:t>4	  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6</a:t>
          </a:r>
          <a:r>
            <a:rPr lang="cs-CZ" sz="3000" b="1" dirty="0">
              <a:solidFill>
                <a:srgbClr val="002060"/>
              </a:solidFill>
            </a:rPr>
            <a:t>,</a:t>
          </a:r>
          <a:r>
            <a:rPr lang="es-ES" sz="3000" b="1" dirty="0">
              <a:solidFill>
                <a:srgbClr val="002060"/>
              </a:solidFill>
            </a:rPr>
            <a:t>14</a:t>
          </a:r>
        </a:p>
      </dgm:t>
    </dgm:pt>
    <dgm:pt modelId="{B3DE928F-8750-4652-AA41-68B101A63419}" type="sibTrans" cxnId="{4AB1D700-DF20-4A64-B568-E84E4E8C71F1}">
      <dgm:prSet/>
      <dgm:spPr/>
      <dgm:t>
        <a:bodyPr/>
        <a:lstStyle/>
        <a:p>
          <a:endParaRPr lang="es-ES" sz="3000" b="1"/>
        </a:p>
      </dgm:t>
    </dgm:pt>
    <dgm:pt modelId="{4B81950E-E1F7-4E47-8194-D0895AB3603E}" type="parTrans" cxnId="{4AB1D700-DF20-4A64-B568-E84E4E8C71F1}">
      <dgm:prSet/>
      <dgm:spPr/>
      <dgm:t>
        <a:bodyPr/>
        <a:lstStyle/>
        <a:p>
          <a:endParaRPr lang="es-ES" sz="3000" b="1"/>
        </a:p>
      </dgm:t>
    </dgm:pt>
    <dgm:pt modelId="{1EF55E48-6F8A-4B41-92F8-50894AEFE982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5.- </a:t>
          </a:r>
          <a:r>
            <a:rPr lang="es-ES" sz="3000" b="1" dirty="0"/>
            <a:t>I</a:t>
          </a:r>
          <a:r>
            <a:rPr lang="cs-CZ" sz="3000" b="1" dirty="0" err="1">
              <a:solidFill>
                <a:schemeClr val="tx1"/>
              </a:solidFill>
            </a:rPr>
            <a:t>zajáš</a:t>
          </a:r>
          <a:r>
            <a:rPr lang="es-ES" sz="3000" b="1" dirty="0"/>
            <a:t> 2</a:t>
          </a:r>
          <a:r>
            <a:rPr lang="cs-CZ" sz="3000" b="1" dirty="0"/>
            <a:t>,</a:t>
          </a:r>
          <a:r>
            <a:rPr lang="es-ES" sz="3000" b="1" dirty="0"/>
            <a:t>19	  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6</a:t>
          </a:r>
          <a:r>
            <a:rPr lang="cs-CZ" sz="3000" b="1" dirty="0">
              <a:solidFill>
                <a:srgbClr val="002060"/>
              </a:solidFill>
            </a:rPr>
            <a:t>,</a:t>
          </a:r>
          <a:r>
            <a:rPr lang="es-ES" sz="3000" b="1" dirty="0">
              <a:solidFill>
                <a:srgbClr val="002060"/>
              </a:solidFill>
            </a:rPr>
            <a:t>15-17</a:t>
          </a:r>
        </a:p>
      </dgm:t>
    </dgm:pt>
    <dgm:pt modelId="{C225C819-AEF7-429B-98EC-5483741C65FC}" type="sibTrans" cxnId="{DBCC8BBB-7EEC-4DB5-8B36-367613CC204B}">
      <dgm:prSet/>
      <dgm:spPr/>
      <dgm:t>
        <a:bodyPr/>
        <a:lstStyle/>
        <a:p>
          <a:endParaRPr lang="es-ES" sz="3000" b="1"/>
        </a:p>
      </dgm:t>
    </dgm:pt>
    <dgm:pt modelId="{60AF89C8-9C5D-4B1D-BECE-68D794B7352F}" type="parTrans" cxnId="{DBCC8BBB-7EEC-4DB5-8B36-367613CC204B}">
      <dgm:prSet/>
      <dgm:spPr/>
      <dgm:t>
        <a:bodyPr/>
        <a:lstStyle/>
        <a:p>
          <a:endParaRPr lang="es-ES" sz="3000" b="1"/>
        </a:p>
      </dgm:t>
    </dgm:pt>
    <dgm:pt modelId="{EAEC51EB-FF0F-4A5D-9B6E-BBD066BE2F2E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6.- </a:t>
          </a:r>
          <a:r>
            <a:rPr lang="es-ES" sz="3000" b="1" dirty="0"/>
            <a:t>I</a:t>
          </a:r>
          <a:r>
            <a:rPr lang="cs-CZ" sz="3000" b="1" dirty="0"/>
            <a:t>z</a:t>
          </a:r>
          <a:r>
            <a:rPr lang="es-ES" sz="3000" b="1" dirty="0"/>
            <a:t>a</a:t>
          </a:r>
          <a:r>
            <a:rPr lang="cs-CZ" sz="3000" b="1" dirty="0" err="1"/>
            <a:t>jáš</a:t>
          </a:r>
          <a:r>
            <a:rPr lang="es-ES" sz="3000" b="1" dirty="0"/>
            <a:t> 52</a:t>
          </a:r>
          <a:r>
            <a:rPr lang="cs-CZ" sz="3000" b="1" dirty="0"/>
            <a:t>,</a:t>
          </a:r>
          <a:r>
            <a:rPr lang="es-ES" sz="3000" b="1" dirty="0"/>
            <a:t>11	  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18</a:t>
          </a:r>
          <a:r>
            <a:rPr lang="cs-CZ" sz="3000" b="1" dirty="0">
              <a:solidFill>
                <a:srgbClr val="002060"/>
              </a:solidFill>
            </a:rPr>
            <a:t>,</a:t>
          </a:r>
          <a:r>
            <a:rPr lang="es-ES" sz="3000" b="1" dirty="0">
              <a:solidFill>
                <a:srgbClr val="002060"/>
              </a:solidFill>
            </a:rPr>
            <a:t>4</a:t>
          </a:r>
        </a:p>
      </dgm:t>
    </dgm:pt>
    <dgm:pt modelId="{788B830C-6A9A-4BA5-9DFD-45194121F1A5}" type="sibTrans" cxnId="{4DC39538-6FBE-4119-BEDA-E57CC6236A03}">
      <dgm:prSet/>
      <dgm:spPr/>
      <dgm:t>
        <a:bodyPr/>
        <a:lstStyle/>
        <a:p>
          <a:endParaRPr lang="es-ES" sz="3000" b="1"/>
        </a:p>
      </dgm:t>
    </dgm:pt>
    <dgm:pt modelId="{50BD6C15-9D2C-480A-A621-136A997D7210}" type="parTrans" cxnId="{4DC39538-6FBE-4119-BEDA-E57CC6236A03}">
      <dgm:prSet/>
      <dgm:spPr/>
      <dgm:t>
        <a:bodyPr/>
        <a:lstStyle/>
        <a:p>
          <a:endParaRPr lang="es-ES" sz="3000" b="1"/>
        </a:p>
      </dgm:t>
    </dgm:pt>
    <dgm:pt modelId="{A21C5406-50F4-4910-B8CE-C24CFAA0898F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7.- </a:t>
          </a:r>
          <a:r>
            <a:rPr lang="es-ES" sz="3000" b="1" dirty="0"/>
            <a:t>I</a:t>
          </a:r>
          <a:r>
            <a:rPr lang="cs-CZ" sz="3000" b="1" dirty="0" err="1"/>
            <a:t>zajáš</a:t>
          </a:r>
          <a:r>
            <a:rPr lang="es-ES" sz="3000" b="1" dirty="0"/>
            <a:t> 24</a:t>
          </a:r>
          <a:r>
            <a:rPr lang="cs-CZ" sz="3000" b="1" dirty="0"/>
            <a:t>,</a:t>
          </a:r>
          <a:r>
            <a:rPr lang="es-ES" sz="3000" b="1" dirty="0"/>
            <a:t>21</a:t>
          </a:r>
          <a:r>
            <a:rPr lang="cs-CZ" sz="3000" b="1" dirty="0"/>
            <a:t>.</a:t>
          </a:r>
          <a:r>
            <a:rPr lang="es-ES" sz="3000" b="1" dirty="0"/>
            <a:t>22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20</a:t>
          </a:r>
          <a:r>
            <a:rPr lang="cs-CZ" sz="3000" b="1" dirty="0">
              <a:solidFill>
                <a:srgbClr val="002060"/>
              </a:solidFill>
            </a:rPr>
            <a:t>,</a:t>
          </a:r>
          <a:r>
            <a:rPr lang="es-ES" sz="3000" b="1" dirty="0">
              <a:solidFill>
                <a:srgbClr val="002060"/>
              </a:solidFill>
            </a:rPr>
            <a:t>1-3</a:t>
          </a:r>
        </a:p>
      </dgm:t>
    </dgm:pt>
    <dgm:pt modelId="{AA4BBE71-7894-4EFB-BDD5-490C003BFBB4}" type="sibTrans" cxnId="{43927E75-3CBF-4F0A-B6EA-D058DC0D5BD4}">
      <dgm:prSet/>
      <dgm:spPr/>
      <dgm:t>
        <a:bodyPr/>
        <a:lstStyle/>
        <a:p>
          <a:endParaRPr lang="es-ES" sz="3000" b="1"/>
        </a:p>
      </dgm:t>
    </dgm:pt>
    <dgm:pt modelId="{F72483F7-7587-4AE2-B4C9-E5E4AA60424E}" type="parTrans" cxnId="{43927E75-3CBF-4F0A-B6EA-D058DC0D5BD4}">
      <dgm:prSet/>
      <dgm:spPr/>
      <dgm:t>
        <a:bodyPr/>
        <a:lstStyle/>
        <a:p>
          <a:endParaRPr lang="es-ES" sz="3000" b="1"/>
        </a:p>
      </dgm:t>
    </dgm:pt>
    <dgm:pt modelId="{35E069C0-372F-498A-989D-572EADF7CF49}">
      <dgm:prSet custT="1"/>
      <dgm:spPr>
        <a:ln w="57150"/>
      </dgm:spPr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8.- </a:t>
          </a:r>
          <a:r>
            <a:rPr lang="es-ES" sz="3000" b="1" dirty="0"/>
            <a:t>I</a:t>
          </a:r>
          <a:r>
            <a:rPr lang="cs-CZ" sz="3000" b="1" dirty="0" err="1"/>
            <a:t>zajáš</a:t>
          </a:r>
          <a:r>
            <a:rPr lang="es-ES" sz="3000" b="1" dirty="0"/>
            <a:t> 65</a:t>
          </a:r>
          <a:r>
            <a:rPr lang="cs-CZ" sz="3000" b="1" dirty="0"/>
            <a:t>,</a:t>
          </a:r>
          <a:r>
            <a:rPr lang="es-ES" sz="3000" b="1" dirty="0"/>
            <a:t>17	  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21</a:t>
          </a:r>
          <a:r>
            <a:rPr lang="cs-CZ" sz="3000" b="1" dirty="0">
              <a:solidFill>
                <a:srgbClr val="002060"/>
              </a:solidFill>
            </a:rPr>
            <a:t>.</a:t>
          </a:r>
          <a:r>
            <a:rPr lang="es-ES" sz="3000" b="1" dirty="0">
              <a:solidFill>
                <a:srgbClr val="002060"/>
              </a:solidFill>
            </a:rPr>
            <a:t>1</a:t>
          </a:r>
        </a:p>
      </dgm:t>
    </dgm:pt>
    <dgm:pt modelId="{480839EF-924D-4816-9034-EBEADB50CAF9}" type="sibTrans" cxnId="{B3B953F6-2CE9-4662-8BFD-E652CC0955BB}">
      <dgm:prSet/>
      <dgm:spPr/>
      <dgm:t>
        <a:bodyPr/>
        <a:lstStyle/>
        <a:p>
          <a:endParaRPr lang="es-ES" sz="3000" b="1"/>
        </a:p>
      </dgm:t>
    </dgm:pt>
    <dgm:pt modelId="{3BB9A254-141F-4CCC-A232-A8ABBF47ABF7}" type="parTrans" cxnId="{B3B953F6-2CE9-4662-8BFD-E652CC0955BB}">
      <dgm:prSet/>
      <dgm:spPr/>
      <dgm:t>
        <a:bodyPr/>
        <a:lstStyle/>
        <a:p>
          <a:endParaRPr lang="es-ES" sz="3000" b="1"/>
        </a:p>
      </dgm:t>
    </dgm:pt>
    <dgm:pt modelId="{27AB73FF-EDBD-4E02-A19A-D53AE0FAE0EE}">
      <dgm:prSet custT="1"/>
      <dgm:spPr/>
      <dgm:t>
        <a:bodyPr/>
        <a:lstStyle/>
        <a:p>
          <a:r>
            <a:rPr lang="es-ES" sz="3000" b="1" dirty="0">
              <a:solidFill>
                <a:srgbClr val="299018"/>
              </a:solidFill>
            </a:rPr>
            <a:t>9.- </a:t>
          </a:r>
          <a:r>
            <a:rPr lang="es-ES" sz="3000" b="1" dirty="0"/>
            <a:t>I</a:t>
          </a:r>
          <a:r>
            <a:rPr lang="cs-CZ" sz="3000" b="1" dirty="0" err="1"/>
            <a:t>zajáš</a:t>
          </a:r>
          <a:r>
            <a:rPr lang="es-ES" sz="3000" b="1" dirty="0"/>
            <a:t> 25</a:t>
          </a:r>
          <a:r>
            <a:rPr lang="cs-CZ" sz="3000" b="1" dirty="0"/>
            <a:t>,</a:t>
          </a:r>
          <a:r>
            <a:rPr lang="es-ES" sz="3000" b="1" dirty="0"/>
            <a:t>8	    </a:t>
          </a:r>
          <a:r>
            <a:rPr lang="cs-CZ" sz="3000" b="1" dirty="0">
              <a:solidFill>
                <a:srgbClr val="002060"/>
              </a:solidFill>
            </a:rPr>
            <a:t>Zjevení</a:t>
          </a:r>
          <a:r>
            <a:rPr lang="es-ES" sz="3000" b="1" dirty="0">
              <a:solidFill>
                <a:srgbClr val="002060"/>
              </a:solidFill>
            </a:rPr>
            <a:t> 21</a:t>
          </a:r>
          <a:r>
            <a:rPr lang="cs-CZ" sz="3000" b="1" dirty="0">
              <a:solidFill>
                <a:srgbClr val="002060"/>
              </a:solidFill>
            </a:rPr>
            <a:t>,</a:t>
          </a:r>
          <a:r>
            <a:rPr lang="es-ES" sz="3000" b="1" dirty="0">
              <a:solidFill>
                <a:srgbClr val="002060"/>
              </a:solidFill>
            </a:rPr>
            <a:t>4</a:t>
          </a:r>
        </a:p>
      </dgm:t>
    </dgm:pt>
    <dgm:pt modelId="{B5582DB1-0752-4C8D-A899-5CA9037B7606}" type="sibTrans" cxnId="{5086D3A9-874C-4758-A6D5-9F052A023210}">
      <dgm:prSet/>
      <dgm:spPr/>
      <dgm:t>
        <a:bodyPr/>
        <a:lstStyle/>
        <a:p>
          <a:endParaRPr lang="es-ES" sz="3000" b="1"/>
        </a:p>
      </dgm:t>
    </dgm:pt>
    <dgm:pt modelId="{F8DCD23E-5844-4A2B-B4DD-29BD449E4650}" type="parTrans" cxnId="{5086D3A9-874C-4758-A6D5-9F052A023210}">
      <dgm:prSet/>
      <dgm:spPr/>
      <dgm:t>
        <a:bodyPr/>
        <a:lstStyle/>
        <a:p>
          <a:endParaRPr lang="es-ES" sz="3000" b="1"/>
        </a:p>
      </dgm:t>
    </dgm:pt>
    <dgm:pt modelId="{80DF7485-8449-4C59-94E1-05852FEDD470}" type="pres">
      <dgm:prSet presAssocID="{5E21B21B-51F4-4D90-BA52-5997B38550F4}" presName="vert0" presStyleCnt="0">
        <dgm:presLayoutVars>
          <dgm:dir/>
          <dgm:animOne val="branch"/>
          <dgm:animLvl val="lvl"/>
        </dgm:presLayoutVars>
      </dgm:prSet>
      <dgm:spPr/>
    </dgm:pt>
    <dgm:pt modelId="{51824935-5E15-4BEC-99EF-8C62B5C408BF}" type="pres">
      <dgm:prSet presAssocID="{8D54FFCA-9167-4FC8-ABC5-1B8B7A320D0F}" presName="thickLine" presStyleLbl="alignNode1" presStyleIdx="0" presStyleCnt="10"/>
      <dgm:spPr/>
    </dgm:pt>
    <dgm:pt modelId="{1B2C2432-473B-4259-8D3E-C5316940BF61}" type="pres">
      <dgm:prSet presAssocID="{8D54FFCA-9167-4FC8-ABC5-1B8B7A320D0F}" presName="horz1" presStyleCnt="0"/>
      <dgm:spPr/>
    </dgm:pt>
    <dgm:pt modelId="{6C229C07-E286-450D-9B8D-83AC197D71B9}" type="pres">
      <dgm:prSet presAssocID="{8D54FFCA-9167-4FC8-ABC5-1B8B7A320D0F}" presName="tx1" presStyleLbl="revTx" presStyleIdx="0" presStyleCnt="10"/>
      <dgm:spPr/>
    </dgm:pt>
    <dgm:pt modelId="{333D3BE5-DEDF-4133-ACF7-D0F8D2B03E35}" type="pres">
      <dgm:prSet presAssocID="{8D54FFCA-9167-4FC8-ABC5-1B8B7A320D0F}" presName="vert1" presStyleCnt="0"/>
      <dgm:spPr/>
    </dgm:pt>
    <dgm:pt modelId="{6AE47029-C4F2-4EB1-8842-F58795B9E42A}" type="pres">
      <dgm:prSet presAssocID="{1A9E5DF7-A58F-46BB-A4BB-53FAEB9F4BFA}" presName="thickLine" presStyleLbl="alignNode1" presStyleIdx="1" presStyleCnt="10"/>
      <dgm:spPr/>
    </dgm:pt>
    <dgm:pt modelId="{C7204699-D597-4D28-9830-9F8460AF5478}" type="pres">
      <dgm:prSet presAssocID="{1A9E5DF7-A58F-46BB-A4BB-53FAEB9F4BFA}" presName="horz1" presStyleCnt="0"/>
      <dgm:spPr/>
    </dgm:pt>
    <dgm:pt modelId="{7651279C-AB45-432B-8AFA-EFF2588C6AC0}" type="pres">
      <dgm:prSet presAssocID="{1A9E5DF7-A58F-46BB-A4BB-53FAEB9F4BFA}" presName="tx1" presStyleLbl="revTx" presStyleIdx="1" presStyleCnt="10"/>
      <dgm:spPr/>
    </dgm:pt>
    <dgm:pt modelId="{4484698A-1936-478D-B123-39B5E1CC5D0D}" type="pres">
      <dgm:prSet presAssocID="{1A9E5DF7-A58F-46BB-A4BB-53FAEB9F4BFA}" presName="vert1" presStyleCnt="0"/>
      <dgm:spPr/>
    </dgm:pt>
    <dgm:pt modelId="{2A183461-5774-49F3-8DC5-C4401365D2AC}" type="pres">
      <dgm:prSet presAssocID="{A2D606E4-08EC-4D79-A09B-39472D25E557}" presName="thickLine" presStyleLbl="alignNode1" presStyleIdx="2" presStyleCnt="10"/>
      <dgm:spPr/>
    </dgm:pt>
    <dgm:pt modelId="{F9F3F3C1-C899-4C64-8574-32E771407413}" type="pres">
      <dgm:prSet presAssocID="{A2D606E4-08EC-4D79-A09B-39472D25E557}" presName="horz1" presStyleCnt="0"/>
      <dgm:spPr/>
    </dgm:pt>
    <dgm:pt modelId="{C278342C-33D1-45C4-8ED0-F94EAB53655C}" type="pres">
      <dgm:prSet presAssocID="{A2D606E4-08EC-4D79-A09B-39472D25E557}" presName="tx1" presStyleLbl="revTx" presStyleIdx="2" presStyleCnt="10"/>
      <dgm:spPr/>
    </dgm:pt>
    <dgm:pt modelId="{24E50A1A-4702-4294-9031-0E2923358261}" type="pres">
      <dgm:prSet presAssocID="{A2D606E4-08EC-4D79-A09B-39472D25E557}" presName="vert1" presStyleCnt="0"/>
      <dgm:spPr/>
    </dgm:pt>
    <dgm:pt modelId="{D320F47F-3134-4B5F-B61C-46BDE1066F32}" type="pres">
      <dgm:prSet presAssocID="{69FE5CD0-0424-4F8A-BED0-0CC25255E6C1}" presName="thickLine" presStyleLbl="alignNode1" presStyleIdx="3" presStyleCnt="10"/>
      <dgm:spPr/>
    </dgm:pt>
    <dgm:pt modelId="{B04B7AA7-8B69-4B82-A2A3-645168CE3FF2}" type="pres">
      <dgm:prSet presAssocID="{69FE5CD0-0424-4F8A-BED0-0CC25255E6C1}" presName="horz1" presStyleCnt="0"/>
      <dgm:spPr/>
    </dgm:pt>
    <dgm:pt modelId="{ECCCFCB7-D4D8-4BC9-86AF-51A7D50C3ACD}" type="pres">
      <dgm:prSet presAssocID="{69FE5CD0-0424-4F8A-BED0-0CC25255E6C1}" presName="tx1" presStyleLbl="revTx" presStyleIdx="3" presStyleCnt="10"/>
      <dgm:spPr/>
    </dgm:pt>
    <dgm:pt modelId="{351C4D58-9579-47DC-A4EA-A04E0E3225C7}" type="pres">
      <dgm:prSet presAssocID="{69FE5CD0-0424-4F8A-BED0-0CC25255E6C1}" presName="vert1" presStyleCnt="0"/>
      <dgm:spPr/>
    </dgm:pt>
    <dgm:pt modelId="{15950CC9-5E75-48A2-99F9-46B806BE2663}" type="pres">
      <dgm:prSet presAssocID="{1EF55E48-6F8A-4B41-92F8-50894AEFE982}" presName="thickLine" presStyleLbl="alignNode1" presStyleIdx="4" presStyleCnt="10"/>
      <dgm:spPr/>
    </dgm:pt>
    <dgm:pt modelId="{73B360EE-6914-4EDD-BEB9-928A45A25ED5}" type="pres">
      <dgm:prSet presAssocID="{1EF55E48-6F8A-4B41-92F8-50894AEFE982}" presName="horz1" presStyleCnt="0"/>
      <dgm:spPr/>
    </dgm:pt>
    <dgm:pt modelId="{FFB1906B-BBE2-4A02-9384-94C5D867BDE2}" type="pres">
      <dgm:prSet presAssocID="{1EF55E48-6F8A-4B41-92F8-50894AEFE982}" presName="tx1" presStyleLbl="revTx" presStyleIdx="4" presStyleCnt="10"/>
      <dgm:spPr/>
    </dgm:pt>
    <dgm:pt modelId="{EE114C9E-D689-460A-8630-36230EA0378F}" type="pres">
      <dgm:prSet presAssocID="{1EF55E48-6F8A-4B41-92F8-50894AEFE982}" presName="vert1" presStyleCnt="0"/>
      <dgm:spPr/>
    </dgm:pt>
    <dgm:pt modelId="{AB19B089-A9E6-4A70-AC5B-2138700AAED6}" type="pres">
      <dgm:prSet presAssocID="{EAEC51EB-FF0F-4A5D-9B6E-BBD066BE2F2E}" presName="thickLine" presStyleLbl="alignNode1" presStyleIdx="5" presStyleCnt="10"/>
      <dgm:spPr/>
    </dgm:pt>
    <dgm:pt modelId="{FC1CE55E-AFC1-4828-A8E7-914B35A20A93}" type="pres">
      <dgm:prSet presAssocID="{EAEC51EB-FF0F-4A5D-9B6E-BBD066BE2F2E}" presName="horz1" presStyleCnt="0"/>
      <dgm:spPr/>
    </dgm:pt>
    <dgm:pt modelId="{FC1F1337-8E0F-4832-BECD-8DD3F88E7E04}" type="pres">
      <dgm:prSet presAssocID="{EAEC51EB-FF0F-4A5D-9B6E-BBD066BE2F2E}" presName="tx1" presStyleLbl="revTx" presStyleIdx="5" presStyleCnt="10"/>
      <dgm:spPr/>
    </dgm:pt>
    <dgm:pt modelId="{437F5EDB-1ADA-46B6-AC3F-5874121800A7}" type="pres">
      <dgm:prSet presAssocID="{EAEC51EB-FF0F-4A5D-9B6E-BBD066BE2F2E}" presName="vert1" presStyleCnt="0"/>
      <dgm:spPr/>
    </dgm:pt>
    <dgm:pt modelId="{26EFFD34-35AF-4A99-9FB8-C4FD2DE058EE}" type="pres">
      <dgm:prSet presAssocID="{A21C5406-50F4-4910-B8CE-C24CFAA0898F}" presName="thickLine" presStyleLbl="alignNode1" presStyleIdx="6" presStyleCnt="10"/>
      <dgm:spPr/>
    </dgm:pt>
    <dgm:pt modelId="{54677C2D-B638-4E26-AADC-8B064F7D9383}" type="pres">
      <dgm:prSet presAssocID="{A21C5406-50F4-4910-B8CE-C24CFAA0898F}" presName="horz1" presStyleCnt="0"/>
      <dgm:spPr/>
    </dgm:pt>
    <dgm:pt modelId="{4EFF77A1-2400-4D80-BB12-ED2672F3D4D0}" type="pres">
      <dgm:prSet presAssocID="{A21C5406-50F4-4910-B8CE-C24CFAA0898F}" presName="tx1" presStyleLbl="revTx" presStyleIdx="6" presStyleCnt="10"/>
      <dgm:spPr/>
    </dgm:pt>
    <dgm:pt modelId="{36133AE2-15D5-4180-BB4D-418F82C845F7}" type="pres">
      <dgm:prSet presAssocID="{A21C5406-50F4-4910-B8CE-C24CFAA0898F}" presName="vert1" presStyleCnt="0"/>
      <dgm:spPr/>
    </dgm:pt>
    <dgm:pt modelId="{EBC72068-75F1-4692-9F51-DC0F0E50D77B}" type="pres">
      <dgm:prSet presAssocID="{35E069C0-372F-498A-989D-572EADF7CF49}" presName="thickLine" presStyleLbl="alignNode1" presStyleIdx="7" presStyleCnt="10"/>
      <dgm:spPr/>
    </dgm:pt>
    <dgm:pt modelId="{BEAAE37D-10B7-46E4-A163-CF3EE715FD10}" type="pres">
      <dgm:prSet presAssocID="{35E069C0-372F-498A-989D-572EADF7CF49}" presName="horz1" presStyleCnt="0"/>
      <dgm:spPr/>
    </dgm:pt>
    <dgm:pt modelId="{A73E1CB1-3FB8-4469-AA7C-546F049377D9}" type="pres">
      <dgm:prSet presAssocID="{35E069C0-372F-498A-989D-572EADF7CF49}" presName="tx1" presStyleLbl="revTx" presStyleIdx="7" presStyleCnt="10"/>
      <dgm:spPr/>
    </dgm:pt>
    <dgm:pt modelId="{A7A3CB8F-8D99-485C-954E-799C8F6A85F6}" type="pres">
      <dgm:prSet presAssocID="{35E069C0-372F-498A-989D-572EADF7CF49}" presName="vert1" presStyleCnt="0"/>
      <dgm:spPr/>
    </dgm:pt>
    <dgm:pt modelId="{CA3A7281-8FB4-49AE-BBBE-DAAFCBC26314}" type="pres">
      <dgm:prSet presAssocID="{27AB73FF-EDBD-4E02-A19A-D53AE0FAE0EE}" presName="thickLine" presStyleLbl="alignNode1" presStyleIdx="8" presStyleCnt="10"/>
      <dgm:spPr/>
    </dgm:pt>
    <dgm:pt modelId="{6F458432-C4AA-4EBC-AB79-58FE50851B5F}" type="pres">
      <dgm:prSet presAssocID="{27AB73FF-EDBD-4E02-A19A-D53AE0FAE0EE}" presName="horz1" presStyleCnt="0"/>
      <dgm:spPr/>
    </dgm:pt>
    <dgm:pt modelId="{24F9D936-AA98-4E6E-985D-2FFF719CE088}" type="pres">
      <dgm:prSet presAssocID="{27AB73FF-EDBD-4E02-A19A-D53AE0FAE0EE}" presName="tx1" presStyleLbl="revTx" presStyleIdx="8" presStyleCnt="10"/>
      <dgm:spPr/>
    </dgm:pt>
    <dgm:pt modelId="{5E75C697-C0BA-4378-A828-554C03F3B220}" type="pres">
      <dgm:prSet presAssocID="{27AB73FF-EDBD-4E02-A19A-D53AE0FAE0EE}" presName="vert1" presStyleCnt="0"/>
      <dgm:spPr/>
    </dgm:pt>
    <dgm:pt modelId="{34415C70-6165-4051-B020-37626B3B960D}" type="pres">
      <dgm:prSet presAssocID="{BA1985D0-F622-4A64-A8AA-1A2C5ABB5927}" presName="thickLine" presStyleLbl="alignNode1" presStyleIdx="9" presStyleCnt="10"/>
      <dgm:spPr/>
    </dgm:pt>
    <dgm:pt modelId="{73DDA9F5-719C-47B2-810A-6FFC2234676B}" type="pres">
      <dgm:prSet presAssocID="{BA1985D0-F622-4A64-A8AA-1A2C5ABB5927}" presName="horz1" presStyleCnt="0"/>
      <dgm:spPr/>
    </dgm:pt>
    <dgm:pt modelId="{7E2A7D44-5E63-42B3-A20B-FE47F865AB2A}" type="pres">
      <dgm:prSet presAssocID="{BA1985D0-F622-4A64-A8AA-1A2C5ABB5927}" presName="tx1" presStyleLbl="revTx" presStyleIdx="9" presStyleCnt="10" custLinFactNeighborX="129"/>
      <dgm:spPr/>
    </dgm:pt>
    <dgm:pt modelId="{46596FA8-C74C-454B-8B57-6A25B689175B}" type="pres">
      <dgm:prSet presAssocID="{BA1985D0-F622-4A64-A8AA-1A2C5ABB5927}" presName="vert1" presStyleCnt="0"/>
      <dgm:spPr/>
    </dgm:pt>
  </dgm:ptLst>
  <dgm:cxnLst>
    <dgm:cxn modelId="{4AB1D700-DF20-4A64-B568-E84E4E8C71F1}" srcId="{5E21B21B-51F4-4D90-BA52-5997B38550F4}" destId="{69FE5CD0-0424-4F8A-BED0-0CC25255E6C1}" srcOrd="3" destOrd="0" parTransId="{4B81950E-E1F7-4E47-8194-D0895AB3603E}" sibTransId="{B3DE928F-8750-4652-AA41-68B101A63419}"/>
    <dgm:cxn modelId="{AFEF3409-34C9-4D40-95E2-FE777F68725C}" type="presOf" srcId="{69FE5CD0-0424-4F8A-BED0-0CC25255E6C1}" destId="{ECCCFCB7-D4D8-4BC9-86AF-51A7D50C3ACD}" srcOrd="0" destOrd="0" presId="urn:microsoft.com/office/officeart/2008/layout/LinedList"/>
    <dgm:cxn modelId="{83B02E1B-7069-489E-A57B-0AD6E6F86B0A}" type="presOf" srcId="{8D54FFCA-9167-4FC8-ABC5-1B8B7A320D0F}" destId="{6C229C07-E286-450D-9B8D-83AC197D71B9}" srcOrd="0" destOrd="0" presId="urn:microsoft.com/office/officeart/2008/layout/LinedList"/>
    <dgm:cxn modelId="{4DC39538-6FBE-4119-BEDA-E57CC6236A03}" srcId="{5E21B21B-51F4-4D90-BA52-5997B38550F4}" destId="{EAEC51EB-FF0F-4A5D-9B6E-BBD066BE2F2E}" srcOrd="5" destOrd="0" parTransId="{50BD6C15-9D2C-480A-A621-136A997D7210}" sibTransId="{788B830C-6A9A-4BA5-9DFD-45194121F1A5}"/>
    <dgm:cxn modelId="{EC2C6048-FB62-4A67-A227-270EE0363878}" srcId="{5E21B21B-51F4-4D90-BA52-5997B38550F4}" destId="{8D54FFCA-9167-4FC8-ABC5-1B8B7A320D0F}" srcOrd="0" destOrd="0" parTransId="{0123A1A7-6F4B-4745-ACCA-1C77E6248A26}" sibTransId="{0E34A74A-4554-455E-A54B-7A0695522C80}"/>
    <dgm:cxn modelId="{04591550-0F97-4287-813B-A5600BA710BD}" srcId="{5E21B21B-51F4-4D90-BA52-5997B38550F4}" destId="{BA1985D0-F622-4A64-A8AA-1A2C5ABB5927}" srcOrd="9" destOrd="0" parTransId="{86B9B2CB-F61D-4571-A48C-0A5A5CE6E5EF}" sibTransId="{92A91D73-2696-4FE8-BD64-EF0481C1F1C2}"/>
    <dgm:cxn modelId="{36517172-0118-4B9D-9C34-BA6572C280A7}" srcId="{5E21B21B-51F4-4D90-BA52-5997B38550F4}" destId="{A2D606E4-08EC-4D79-A09B-39472D25E557}" srcOrd="2" destOrd="0" parTransId="{3E6DDD2D-CB05-49C3-9EEA-3B178094A171}" sibTransId="{65D1D213-FD93-4ECD-A4FF-A178989E8FE0}"/>
    <dgm:cxn modelId="{60AE7272-15BF-4EDC-A469-82477D56CCAB}" type="presOf" srcId="{BA1985D0-F622-4A64-A8AA-1A2C5ABB5927}" destId="{7E2A7D44-5E63-42B3-A20B-FE47F865AB2A}" srcOrd="0" destOrd="0" presId="urn:microsoft.com/office/officeart/2008/layout/LinedList"/>
    <dgm:cxn modelId="{43927E75-3CBF-4F0A-B6EA-D058DC0D5BD4}" srcId="{5E21B21B-51F4-4D90-BA52-5997B38550F4}" destId="{A21C5406-50F4-4910-B8CE-C24CFAA0898F}" srcOrd="6" destOrd="0" parTransId="{F72483F7-7587-4AE2-B4C9-E5E4AA60424E}" sibTransId="{AA4BBE71-7894-4EFB-BDD5-490C003BFBB4}"/>
    <dgm:cxn modelId="{D9A14089-F851-4452-9BE6-6B3DDADCD101}" type="presOf" srcId="{1EF55E48-6F8A-4B41-92F8-50894AEFE982}" destId="{FFB1906B-BBE2-4A02-9384-94C5D867BDE2}" srcOrd="0" destOrd="0" presId="urn:microsoft.com/office/officeart/2008/layout/LinedList"/>
    <dgm:cxn modelId="{5086D3A9-874C-4758-A6D5-9F052A023210}" srcId="{5E21B21B-51F4-4D90-BA52-5997B38550F4}" destId="{27AB73FF-EDBD-4E02-A19A-D53AE0FAE0EE}" srcOrd="8" destOrd="0" parTransId="{F8DCD23E-5844-4A2B-B4DD-29BD449E4650}" sibTransId="{B5582DB1-0752-4C8D-A899-5CA9037B7606}"/>
    <dgm:cxn modelId="{F4163BAD-E532-4720-AB29-4DF39E2F7A9B}" type="presOf" srcId="{5E21B21B-51F4-4D90-BA52-5997B38550F4}" destId="{80DF7485-8449-4C59-94E1-05852FEDD470}" srcOrd="0" destOrd="0" presId="urn:microsoft.com/office/officeart/2008/layout/LinedList"/>
    <dgm:cxn modelId="{0E7EB0B3-A8AE-4EBF-B6FB-7DDEF91F1A48}" type="presOf" srcId="{35E069C0-372F-498A-989D-572EADF7CF49}" destId="{A73E1CB1-3FB8-4469-AA7C-546F049377D9}" srcOrd="0" destOrd="0" presId="urn:microsoft.com/office/officeart/2008/layout/LinedList"/>
    <dgm:cxn modelId="{21797AB6-C760-4B36-9005-C8F1FD8609B3}" type="presOf" srcId="{EAEC51EB-FF0F-4A5D-9B6E-BBD066BE2F2E}" destId="{FC1F1337-8E0F-4832-BECD-8DD3F88E7E04}" srcOrd="0" destOrd="0" presId="urn:microsoft.com/office/officeart/2008/layout/LinedList"/>
    <dgm:cxn modelId="{DBCC8BBB-7EEC-4DB5-8B36-367613CC204B}" srcId="{5E21B21B-51F4-4D90-BA52-5997B38550F4}" destId="{1EF55E48-6F8A-4B41-92F8-50894AEFE982}" srcOrd="4" destOrd="0" parTransId="{60AF89C8-9C5D-4B1D-BECE-68D794B7352F}" sibTransId="{C225C819-AEF7-429B-98EC-5483741C65FC}"/>
    <dgm:cxn modelId="{B02433CE-CEAF-466E-B7BF-0050471B8706}" srcId="{5E21B21B-51F4-4D90-BA52-5997B38550F4}" destId="{1A9E5DF7-A58F-46BB-A4BB-53FAEB9F4BFA}" srcOrd="1" destOrd="0" parTransId="{46D687B1-E0EE-4F97-B628-62BEB4E83A77}" sibTransId="{81CCA595-14F3-4F73-B9A8-8E7FD61A04AE}"/>
    <dgm:cxn modelId="{507745D1-9035-4203-B97E-E1DF25FA2940}" type="presOf" srcId="{A2D606E4-08EC-4D79-A09B-39472D25E557}" destId="{C278342C-33D1-45C4-8ED0-F94EAB53655C}" srcOrd="0" destOrd="0" presId="urn:microsoft.com/office/officeart/2008/layout/LinedList"/>
    <dgm:cxn modelId="{551C7DD2-5775-492D-A66B-2A5E97BFB6C0}" type="presOf" srcId="{27AB73FF-EDBD-4E02-A19A-D53AE0FAE0EE}" destId="{24F9D936-AA98-4E6E-985D-2FFF719CE088}" srcOrd="0" destOrd="0" presId="urn:microsoft.com/office/officeart/2008/layout/LinedList"/>
    <dgm:cxn modelId="{5F85C2D9-0CA5-4BEA-9772-0ABFBBE9B24D}" type="presOf" srcId="{1A9E5DF7-A58F-46BB-A4BB-53FAEB9F4BFA}" destId="{7651279C-AB45-432B-8AFA-EFF2588C6AC0}" srcOrd="0" destOrd="0" presId="urn:microsoft.com/office/officeart/2008/layout/LinedList"/>
    <dgm:cxn modelId="{BACBC7E6-2F6A-429A-BCD7-C9995ED21380}" type="presOf" srcId="{A21C5406-50F4-4910-B8CE-C24CFAA0898F}" destId="{4EFF77A1-2400-4D80-BB12-ED2672F3D4D0}" srcOrd="0" destOrd="0" presId="urn:microsoft.com/office/officeart/2008/layout/LinedList"/>
    <dgm:cxn modelId="{B3B953F6-2CE9-4662-8BFD-E652CC0955BB}" srcId="{5E21B21B-51F4-4D90-BA52-5997B38550F4}" destId="{35E069C0-372F-498A-989D-572EADF7CF49}" srcOrd="7" destOrd="0" parTransId="{3BB9A254-141F-4CCC-A232-A8ABBF47ABF7}" sibTransId="{480839EF-924D-4816-9034-EBEADB50CAF9}"/>
    <dgm:cxn modelId="{B06A5F8B-CB7C-4B2A-A733-E4B31FFD8ADD}" type="presParOf" srcId="{80DF7485-8449-4C59-94E1-05852FEDD470}" destId="{51824935-5E15-4BEC-99EF-8C62B5C408BF}" srcOrd="0" destOrd="0" presId="urn:microsoft.com/office/officeart/2008/layout/LinedList"/>
    <dgm:cxn modelId="{7FF005EA-72F9-433A-944D-6A6341218E9B}" type="presParOf" srcId="{80DF7485-8449-4C59-94E1-05852FEDD470}" destId="{1B2C2432-473B-4259-8D3E-C5316940BF61}" srcOrd="1" destOrd="0" presId="urn:microsoft.com/office/officeart/2008/layout/LinedList"/>
    <dgm:cxn modelId="{A4753A67-3203-46EC-939A-567B9C5F4425}" type="presParOf" srcId="{1B2C2432-473B-4259-8D3E-C5316940BF61}" destId="{6C229C07-E286-450D-9B8D-83AC197D71B9}" srcOrd="0" destOrd="0" presId="urn:microsoft.com/office/officeart/2008/layout/LinedList"/>
    <dgm:cxn modelId="{A7C1F3F4-E17B-4D79-8B95-9E7C4183BFB4}" type="presParOf" srcId="{1B2C2432-473B-4259-8D3E-C5316940BF61}" destId="{333D3BE5-DEDF-4133-ACF7-D0F8D2B03E35}" srcOrd="1" destOrd="0" presId="urn:microsoft.com/office/officeart/2008/layout/LinedList"/>
    <dgm:cxn modelId="{039CE425-01EA-4EFA-96E8-AE19C999EBD2}" type="presParOf" srcId="{80DF7485-8449-4C59-94E1-05852FEDD470}" destId="{6AE47029-C4F2-4EB1-8842-F58795B9E42A}" srcOrd="2" destOrd="0" presId="urn:microsoft.com/office/officeart/2008/layout/LinedList"/>
    <dgm:cxn modelId="{55CD70F1-C0B4-415B-966C-976BBDAB3398}" type="presParOf" srcId="{80DF7485-8449-4C59-94E1-05852FEDD470}" destId="{C7204699-D597-4D28-9830-9F8460AF5478}" srcOrd="3" destOrd="0" presId="urn:microsoft.com/office/officeart/2008/layout/LinedList"/>
    <dgm:cxn modelId="{884AD291-B12D-4C75-8C91-95932B6A619C}" type="presParOf" srcId="{C7204699-D597-4D28-9830-9F8460AF5478}" destId="{7651279C-AB45-432B-8AFA-EFF2588C6AC0}" srcOrd="0" destOrd="0" presId="urn:microsoft.com/office/officeart/2008/layout/LinedList"/>
    <dgm:cxn modelId="{97C34CB8-5675-47D9-ACFD-FE44D0F0B634}" type="presParOf" srcId="{C7204699-D597-4D28-9830-9F8460AF5478}" destId="{4484698A-1936-478D-B123-39B5E1CC5D0D}" srcOrd="1" destOrd="0" presId="urn:microsoft.com/office/officeart/2008/layout/LinedList"/>
    <dgm:cxn modelId="{69FC6701-4842-4B63-B1C7-694330AB7876}" type="presParOf" srcId="{80DF7485-8449-4C59-94E1-05852FEDD470}" destId="{2A183461-5774-49F3-8DC5-C4401365D2AC}" srcOrd="4" destOrd="0" presId="urn:microsoft.com/office/officeart/2008/layout/LinedList"/>
    <dgm:cxn modelId="{47440403-61C1-4EF4-8729-DA5B832B3252}" type="presParOf" srcId="{80DF7485-8449-4C59-94E1-05852FEDD470}" destId="{F9F3F3C1-C899-4C64-8574-32E771407413}" srcOrd="5" destOrd="0" presId="urn:microsoft.com/office/officeart/2008/layout/LinedList"/>
    <dgm:cxn modelId="{892083AB-EF3E-49AD-95CE-3E2C051D2D74}" type="presParOf" srcId="{F9F3F3C1-C899-4C64-8574-32E771407413}" destId="{C278342C-33D1-45C4-8ED0-F94EAB53655C}" srcOrd="0" destOrd="0" presId="urn:microsoft.com/office/officeart/2008/layout/LinedList"/>
    <dgm:cxn modelId="{92133658-09FF-4EBB-921A-D033ADD979BB}" type="presParOf" srcId="{F9F3F3C1-C899-4C64-8574-32E771407413}" destId="{24E50A1A-4702-4294-9031-0E2923358261}" srcOrd="1" destOrd="0" presId="urn:microsoft.com/office/officeart/2008/layout/LinedList"/>
    <dgm:cxn modelId="{6D86663A-3180-4954-8A03-D1ECC8885953}" type="presParOf" srcId="{80DF7485-8449-4C59-94E1-05852FEDD470}" destId="{D320F47F-3134-4B5F-B61C-46BDE1066F32}" srcOrd="6" destOrd="0" presId="urn:microsoft.com/office/officeart/2008/layout/LinedList"/>
    <dgm:cxn modelId="{3488BDD8-26E5-48C6-AB06-35AA530FD4AC}" type="presParOf" srcId="{80DF7485-8449-4C59-94E1-05852FEDD470}" destId="{B04B7AA7-8B69-4B82-A2A3-645168CE3FF2}" srcOrd="7" destOrd="0" presId="urn:microsoft.com/office/officeart/2008/layout/LinedList"/>
    <dgm:cxn modelId="{9B0BD4EC-27E4-44AA-A76D-0881F5983B25}" type="presParOf" srcId="{B04B7AA7-8B69-4B82-A2A3-645168CE3FF2}" destId="{ECCCFCB7-D4D8-4BC9-86AF-51A7D50C3ACD}" srcOrd="0" destOrd="0" presId="urn:microsoft.com/office/officeart/2008/layout/LinedList"/>
    <dgm:cxn modelId="{5299B8BB-7F8E-4D07-A232-90C97887777B}" type="presParOf" srcId="{B04B7AA7-8B69-4B82-A2A3-645168CE3FF2}" destId="{351C4D58-9579-47DC-A4EA-A04E0E3225C7}" srcOrd="1" destOrd="0" presId="urn:microsoft.com/office/officeart/2008/layout/LinedList"/>
    <dgm:cxn modelId="{63260C92-72ED-4CF9-8021-031D0B14AAC3}" type="presParOf" srcId="{80DF7485-8449-4C59-94E1-05852FEDD470}" destId="{15950CC9-5E75-48A2-99F9-46B806BE2663}" srcOrd="8" destOrd="0" presId="urn:microsoft.com/office/officeart/2008/layout/LinedList"/>
    <dgm:cxn modelId="{DA465B33-67F0-484B-9F22-23311369EC26}" type="presParOf" srcId="{80DF7485-8449-4C59-94E1-05852FEDD470}" destId="{73B360EE-6914-4EDD-BEB9-928A45A25ED5}" srcOrd="9" destOrd="0" presId="urn:microsoft.com/office/officeart/2008/layout/LinedList"/>
    <dgm:cxn modelId="{1342F895-3139-40AD-A34B-A4457ABAC0CC}" type="presParOf" srcId="{73B360EE-6914-4EDD-BEB9-928A45A25ED5}" destId="{FFB1906B-BBE2-4A02-9384-94C5D867BDE2}" srcOrd="0" destOrd="0" presId="urn:microsoft.com/office/officeart/2008/layout/LinedList"/>
    <dgm:cxn modelId="{C8B6A249-42A8-4517-9D96-BF60F00F4650}" type="presParOf" srcId="{73B360EE-6914-4EDD-BEB9-928A45A25ED5}" destId="{EE114C9E-D689-460A-8630-36230EA0378F}" srcOrd="1" destOrd="0" presId="urn:microsoft.com/office/officeart/2008/layout/LinedList"/>
    <dgm:cxn modelId="{6F4C60A5-2398-483E-A3D4-AB75578D1792}" type="presParOf" srcId="{80DF7485-8449-4C59-94E1-05852FEDD470}" destId="{AB19B089-A9E6-4A70-AC5B-2138700AAED6}" srcOrd="10" destOrd="0" presId="urn:microsoft.com/office/officeart/2008/layout/LinedList"/>
    <dgm:cxn modelId="{1AFE337A-2072-4AA9-9E67-5913C4FEA114}" type="presParOf" srcId="{80DF7485-8449-4C59-94E1-05852FEDD470}" destId="{FC1CE55E-AFC1-4828-A8E7-914B35A20A93}" srcOrd="11" destOrd="0" presId="urn:microsoft.com/office/officeart/2008/layout/LinedList"/>
    <dgm:cxn modelId="{C7E2547F-BDAC-4CD4-A504-C9266D66A0E0}" type="presParOf" srcId="{FC1CE55E-AFC1-4828-A8E7-914B35A20A93}" destId="{FC1F1337-8E0F-4832-BECD-8DD3F88E7E04}" srcOrd="0" destOrd="0" presId="urn:microsoft.com/office/officeart/2008/layout/LinedList"/>
    <dgm:cxn modelId="{FEAF7072-7062-4B0E-9541-16FDE5D52300}" type="presParOf" srcId="{FC1CE55E-AFC1-4828-A8E7-914B35A20A93}" destId="{437F5EDB-1ADA-46B6-AC3F-5874121800A7}" srcOrd="1" destOrd="0" presId="urn:microsoft.com/office/officeart/2008/layout/LinedList"/>
    <dgm:cxn modelId="{AEC5D5BB-A8B6-41C6-937E-18DA81D9E796}" type="presParOf" srcId="{80DF7485-8449-4C59-94E1-05852FEDD470}" destId="{26EFFD34-35AF-4A99-9FB8-C4FD2DE058EE}" srcOrd="12" destOrd="0" presId="urn:microsoft.com/office/officeart/2008/layout/LinedList"/>
    <dgm:cxn modelId="{EEDED97C-881C-40F9-95EA-57173BB40C86}" type="presParOf" srcId="{80DF7485-8449-4C59-94E1-05852FEDD470}" destId="{54677C2D-B638-4E26-AADC-8B064F7D9383}" srcOrd="13" destOrd="0" presId="urn:microsoft.com/office/officeart/2008/layout/LinedList"/>
    <dgm:cxn modelId="{45DEEF85-92C2-493D-9EC8-6A0D78B93751}" type="presParOf" srcId="{54677C2D-B638-4E26-AADC-8B064F7D9383}" destId="{4EFF77A1-2400-4D80-BB12-ED2672F3D4D0}" srcOrd="0" destOrd="0" presId="urn:microsoft.com/office/officeart/2008/layout/LinedList"/>
    <dgm:cxn modelId="{C010B03F-B83B-49C6-83D2-C0DB92ACAFD3}" type="presParOf" srcId="{54677C2D-B638-4E26-AADC-8B064F7D9383}" destId="{36133AE2-15D5-4180-BB4D-418F82C845F7}" srcOrd="1" destOrd="0" presId="urn:microsoft.com/office/officeart/2008/layout/LinedList"/>
    <dgm:cxn modelId="{AD5A6E61-C067-40F8-A9CD-D58D76AB8FCF}" type="presParOf" srcId="{80DF7485-8449-4C59-94E1-05852FEDD470}" destId="{EBC72068-75F1-4692-9F51-DC0F0E50D77B}" srcOrd="14" destOrd="0" presId="urn:microsoft.com/office/officeart/2008/layout/LinedList"/>
    <dgm:cxn modelId="{AC5C6F21-C539-4AC5-AC36-82145D1093D2}" type="presParOf" srcId="{80DF7485-8449-4C59-94E1-05852FEDD470}" destId="{BEAAE37D-10B7-46E4-A163-CF3EE715FD10}" srcOrd="15" destOrd="0" presId="urn:microsoft.com/office/officeart/2008/layout/LinedList"/>
    <dgm:cxn modelId="{A462CE39-B0D0-4D2C-9EE4-F769121ADA1F}" type="presParOf" srcId="{BEAAE37D-10B7-46E4-A163-CF3EE715FD10}" destId="{A73E1CB1-3FB8-4469-AA7C-546F049377D9}" srcOrd="0" destOrd="0" presId="urn:microsoft.com/office/officeart/2008/layout/LinedList"/>
    <dgm:cxn modelId="{976ED883-2496-497D-9696-5445D08909FC}" type="presParOf" srcId="{BEAAE37D-10B7-46E4-A163-CF3EE715FD10}" destId="{A7A3CB8F-8D99-485C-954E-799C8F6A85F6}" srcOrd="1" destOrd="0" presId="urn:microsoft.com/office/officeart/2008/layout/LinedList"/>
    <dgm:cxn modelId="{D572981C-3F12-478D-9C13-306FCA58F695}" type="presParOf" srcId="{80DF7485-8449-4C59-94E1-05852FEDD470}" destId="{CA3A7281-8FB4-49AE-BBBE-DAAFCBC26314}" srcOrd="16" destOrd="0" presId="urn:microsoft.com/office/officeart/2008/layout/LinedList"/>
    <dgm:cxn modelId="{C482288E-D46E-4237-B89D-81E8E0A31EF2}" type="presParOf" srcId="{80DF7485-8449-4C59-94E1-05852FEDD470}" destId="{6F458432-C4AA-4EBC-AB79-58FE50851B5F}" srcOrd="17" destOrd="0" presId="urn:microsoft.com/office/officeart/2008/layout/LinedList"/>
    <dgm:cxn modelId="{B3ECF1AA-BAF4-4061-BF5D-8C0D67D41D5F}" type="presParOf" srcId="{6F458432-C4AA-4EBC-AB79-58FE50851B5F}" destId="{24F9D936-AA98-4E6E-985D-2FFF719CE088}" srcOrd="0" destOrd="0" presId="urn:microsoft.com/office/officeart/2008/layout/LinedList"/>
    <dgm:cxn modelId="{9BA43E11-4106-4257-BAA9-F2F6678AC7C5}" type="presParOf" srcId="{6F458432-C4AA-4EBC-AB79-58FE50851B5F}" destId="{5E75C697-C0BA-4378-A828-554C03F3B220}" srcOrd="1" destOrd="0" presId="urn:microsoft.com/office/officeart/2008/layout/LinedList"/>
    <dgm:cxn modelId="{92B22BCD-5AB6-4E22-BD18-3B85139A08D4}" type="presParOf" srcId="{80DF7485-8449-4C59-94E1-05852FEDD470}" destId="{34415C70-6165-4051-B020-37626B3B960D}" srcOrd="18" destOrd="0" presId="urn:microsoft.com/office/officeart/2008/layout/LinedList"/>
    <dgm:cxn modelId="{D26C038F-6B41-4B8A-8C5E-A0F29992A83D}" type="presParOf" srcId="{80DF7485-8449-4C59-94E1-05852FEDD470}" destId="{73DDA9F5-719C-47B2-810A-6FFC2234676B}" srcOrd="19" destOrd="0" presId="urn:microsoft.com/office/officeart/2008/layout/LinedList"/>
    <dgm:cxn modelId="{F34870EE-2C37-47B3-BE46-239D7CE98A7D}" type="presParOf" srcId="{73DDA9F5-719C-47B2-810A-6FFC2234676B}" destId="{7E2A7D44-5E63-42B3-A20B-FE47F865AB2A}" srcOrd="0" destOrd="0" presId="urn:microsoft.com/office/officeart/2008/layout/LinedList"/>
    <dgm:cxn modelId="{A194B8E8-9D05-4D83-9DD3-6E99BBF7B44F}" type="presParOf" srcId="{73DDA9F5-719C-47B2-810A-6FFC2234676B}" destId="{46596FA8-C74C-454B-8B57-6A25B68917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24935-5E15-4BEC-99EF-8C62B5C408BF}">
      <dsp:nvSpPr>
        <dsp:cNvPr id="0" name=""/>
        <dsp:cNvSpPr/>
      </dsp:nvSpPr>
      <dsp:spPr>
        <a:xfrm>
          <a:off x="0" y="649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29C07-E286-450D-9B8D-83AC197D71B9}">
      <dsp:nvSpPr>
        <dsp:cNvPr id="0" name=""/>
        <dsp:cNvSpPr/>
      </dsp:nvSpPr>
      <dsp:spPr>
        <a:xfrm>
          <a:off x="0" y="649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1.- </a:t>
          </a:r>
          <a:r>
            <a:rPr lang="es-ES" sz="3200" b="1" kern="1200" dirty="0"/>
            <a:t>Izajáš 44</a:t>
          </a:r>
          <a:r>
            <a:rPr lang="cs-CZ" sz="3200" b="1" kern="1200" dirty="0"/>
            <a:t>,</a:t>
          </a:r>
          <a:r>
            <a:rPr lang="es-ES" sz="3200" b="1" kern="1200" dirty="0"/>
            <a:t>28	</a:t>
          </a:r>
          <a:r>
            <a:rPr lang="es-ES" sz="3200" b="1" kern="1200" dirty="0">
              <a:solidFill>
                <a:srgbClr val="002060"/>
              </a:solidFill>
            </a:rPr>
            <a:t>E</a:t>
          </a:r>
          <a:r>
            <a:rPr lang="cs-CZ" sz="3200" b="1" kern="1200" dirty="0">
              <a:solidFill>
                <a:srgbClr val="002060"/>
              </a:solidFill>
            </a:rPr>
            <a:t>z</a:t>
          </a:r>
          <a:r>
            <a:rPr lang="es-ES" sz="3200" b="1" kern="1200" dirty="0">
              <a:solidFill>
                <a:srgbClr val="002060"/>
              </a:solidFill>
            </a:rPr>
            <a:t>dr</a:t>
          </a:r>
          <a:r>
            <a:rPr lang="cs-CZ" sz="3200" b="1" kern="1200" dirty="0" err="1">
              <a:solidFill>
                <a:srgbClr val="002060"/>
              </a:solidFill>
            </a:rPr>
            <a:t>áš</a:t>
          </a:r>
          <a:r>
            <a:rPr lang="es-ES" sz="3200" b="1" kern="1200" dirty="0">
              <a:solidFill>
                <a:srgbClr val="002060"/>
              </a:solidFill>
            </a:rPr>
            <a:t> 1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2-4</a:t>
          </a:r>
        </a:p>
      </dsp:txBody>
      <dsp:txXfrm>
        <a:off x="0" y="649"/>
        <a:ext cx="5947954" cy="531963"/>
      </dsp:txXfrm>
    </dsp:sp>
    <dsp:sp modelId="{6AE47029-C4F2-4EB1-8842-F58795B9E42A}">
      <dsp:nvSpPr>
        <dsp:cNvPr id="0" name=""/>
        <dsp:cNvSpPr/>
      </dsp:nvSpPr>
      <dsp:spPr>
        <a:xfrm>
          <a:off x="0" y="532613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1279C-AB45-432B-8AFA-EFF2588C6AC0}">
      <dsp:nvSpPr>
        <dsp:cNvPr id="0" name=""/>
        <dsp:cNvSpPr/>
      </dsp:nvSpPr>
      <dsp:spPr>
        <a:xfrm>
          <a:off x="0" y="532613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2.- </a:t>
          </a:r>
          <a:r>
            <a:rPr lang="es-ES" sz="3200" b="1" kern="1200" dirty="0"/>
            <a:t>Izajáš 13</a:t>
          </a:r>
          <a:r>
            <a:rPr lang="cs-CZ" sz="3200" b="1" kern="1200" dirty="0"/>
            <a:t>,</a:t>
          </a:r>
          <a:r>
            <a:rPr lang="es-ES" sz="3200" b="1" kern="1200" dirty="0"/>
            <a:t>20	</a:t>
          </a:r>
        </a:p>
      </dsp:txBody>
      <dsp:txXfrm>
        <a:off x="0" y="532613"/>
        <a:ext cx="5947954" cy="531963"/>
      </dsp:txXfrm>
    </dsp:sp>
    <dsp:sp modelId="{2A183461-5774-49F3-8DC5-C4401365D2AC}">
      <dsp:nvSpPr>
        <dsp:cNvPr id="0" name=""/>
        <dsp:cNvSpPr/>
      </dsp:nvSpPr>
      <dsp:spPr>
        <a:xfrm>
          <a:off x="0" y="1064577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8342C-33D1-45C4-8ED0-F94EAB53655C}">
      <dsp:nvSpPr>
        <dsp:cNvPr id="0" name=""/>
        <dsp:cNvSpPr/>
      </dsp:nvSpPr>
      <dsp:spPr>
        <a:xfrm>
          <a:off x="0" y="1064577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3.- </a:t>
          </a:r>
          <a:r>
            <a:rPr lang="es-ES" sz="3200" b="1" kern="1200" dirty="0"/>
            <a:t>Izajáš 7</a:t>
          </a:r>
          <a:r>
            <a:rPr lang="cs-CZ" sz="3200" b="1" kern="1200" dirty="0"/>
            <a:t>,</a:t>
          </a:r>
          <a:r>
            <a:rPr lang="es-ES" sz="3200" b="1" kern="1200" dirty="0"/>
            <a:t>14	</a:t>
          </a:r>
          <a:r>
            <a:rPr lang="es-ES" sz="3200" b="1" kern="1200" dirty="0">
              <a:solidFill>
                <a:srgbClr val="002060"/>
              </a:solidFill>
            </a:rPr>
            <a:t>Mato</a:t>
          </a:r>
          <a:r>
            <a:rPr lang="cs-CZ" sz="3200" b="1" kern="1200" dirty="0" err="1">
              <a:solidFill>
                <a:srgbClr val="002060"/>
              </a:solidFill>
            </a:rPr>
            <a:t>uš</a:t>
          </a:r>
          <a:r>
            <a:rPr lang="es-ES" sz="3200" b="1" kern="1200" dirty="0">
              <a:solidFill>
                <a:srgbClr val="002060"/>
              </a:solidFill>
            </a:rPr>
            <a:t> 1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20-23</a:t>
          </a:r>
        </a:p>
      </dsp:txBody>
      <dsp:txXfrm>
        <a:off x="0" y="1064577"/>
        <a:ext cx="5947954" cy="531963"/>
      </dsp:txXfrm>
    </dsp:sp>
    <dsp:sp modelId="{D320F47F-3134-4B5F-B61C-46BDE1066F32}">
      <dsp:nvSpPr>
        <dsp:cNvPr id="0" name=""/>
        <dsp:cNvSpPr/>
      </dsp:nvSpPr>
      <dsp:spPr>
        <a:xfrm>
          <a:off x="0" y="1596541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CFCB7-D4D8-4BC9-86AF-51A7D50C3ACD}">
      <dsp:nvSpPr>
        <dsp:cNvPr id="0" name=""/>
        <dsp:cNvSpPr/>
      </dsp:nvSpPr>
      <dsp:spPr>
        <a:xfrm>
          <a:off x="0" y="1596541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4.- </a:t>
          </a:r>
          <a:r>
            <a:rPr lang="es-ES" sz="3200" b="1" kern="1200" dirty="0"/>
            <a:t>Izajáš 40</a:t>
          </a:r>
          <a:r>
            <a:rPr lang="cs-CZ" sz="3200" b="1" kern="1200" dirty="0"/>
            <a:t>,</a:t>
          </a:r>
          <a:r>
            <a:rPr lang="es-ES" sz="3200" b="1" kern="1200" dirty="0"/>
            <a:t>3	</a:t>
          </a:r>
          <a:r>
            <a:rPr lang="es-ES" sz="3200" b="1" kern="1200" dirty="0">
              <a:solidFill>
                <a:srgbClr val="002060"/>
              </a:solidFill>
            </a:rPr>
            <a:t>Mato</a:t>
          </a:r>
          <a:r>
            <a:rPr lang="cs-CZ" sz="3200" b="1" kern="1200" dirty="0" err="1">
              <a:solidFill>
                <a:srgbClr val="002060"/>
              </a:solidFill>
            </a:rPr>
            <a:t>uš</a:t>
          </a:r>
          <a:r>
            <a:rPr lang="es-ES" sz="3200" b="1" kern="1200" dirty="0">
              <a:solidFill>
                <a:srgbClr val="002060"/>
              </a:solidFill>
            </a:rPr>
            <a:t> 3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1-3</a:t>
          </a:r>
        </a:p>
      </dsp:txBody>
      <dsp:txXfrm>
        <a:off x="0" y="1596541"/>
        <a:ext cx="5947954" cy="531963"/>
      </dsp:txXfrm>
    </dsp:sp>
    <dsp:sp modelId="{15950CC9-5E75-48A2-99F9-46B806BE2663}">
      <dsp:nvSpPr>
        <dsp:cNvPr id="0" name=""/>
        <dsp:cNvSpPr/>
      </dsp:nvSpPr>
      <dsp:spPr>
        <a:xfrm>
          <a:off x="0" y="2128505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1906B-BBE2-4A02-9384-94C5D867BDE2}">
      <dsp:nvSpPr>
        <dsp:cNvPr id="0" name=""/>
        <dsp:cNvSpPr/>
      </dsp:nvSpPr>
      <dsp:spPr>
        <a:xfrm>
          <a:off x="0" y="2128505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5.- </a:t>
          </a:r>
          <a:r>
            <a:rPr lang="es-ES" sz="3200" b="1" kern="1200" dirty="0"/>
            <a:t>Izajáš 42</a:t>
          </a:r>
          <a:r>
            <a:rPr lang="cs-CZ" sz="3200" b="1" kern="1200" dirty="0"/>
            <a:t>,</a:t>
          </a:r>
          <a:r>
            <a:rPr lang="es-ES" sz="3200" b="1" kern="1200" dirty="0"/>
            <a:t>1	</a:t>
          </a:r>
          <a:r>
            <a:rPr lang="es-ES" sz="3200" b="1" kern="1200" dirty="0">
              <a:solidFill>
                <a:srgbClr val="002060"/>
              </a:solidFill>
            </a:rPr>
            <a:t>Lu</a:t>
          </a:r>
          <a:r>
            <a:rPr lang="cs-CZ" sz="3200" b="1" kern="1200" dirty="0" err="1">
              <a:solidFill>
                <a:srgbClr val="002060"/>
              </a:solidFill>
            </a:rPr>
            <a:t>káš</a:t>
          </a:r>
          <a:r>
            <a:rPr lang="es-ES" sz="3200" b="1" kern="1200" dirty="0">
              <a:solidFill>
                <a:srgbClr val="002060"/>
              </a:solidFill>
            </a:rPr>
            <a:t> 3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22</a:t>
          </a:r>
        </a:p>
      </dsp:txBody>
      <dsp:txXfrm>
        <a:off x="0" y="2128505"/>
        <a:ext cx="5947954" cy="531963"/>
      </dsp:txXfrm>
    </dsp:sp>
    <dsp:sp modelId="{AB19B089-A9E6-4A70-AC5B-2138700AAED6}">
      <dsp:nvSpPr>
        <dsp:cNvPr id="0" name=""/>
        <dsp:cNvSpPr/>
      </dsp:nvSpPr>
      <dsp:spPr>
        <a:xfrm>
          <a:off x="0" y="2660468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F1337-8E0F-4832-BECD-8DD3F88E7E04}">
      <dsp:nvSpPr>
        <dsp:cNvPr id="0" name=""/>
        <dsp:cNvSpPr/>
      </dsp:nvSpPr>
      <dsp:spPr>
        <a:xfrm>
          <a:off x="0" y="2660468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6.- </a:t>
          </a:r>
          <a:r>
            <a:rPr lang="es-ES" sz="3200" b="1" kern="1200" dirty="0"/>
            <a:t>Izajáš 61</a:t>
          </a:r>
          <a:r>
            <a:rPr lang="cs-CZ" sz="3200" b="1" kern="1200" dirty="0"/>
            <a:t>,</a:t>
          </a:r>
          <a:r>
            <a:rPr lang="es-ES" sz="3200" b="1" kern="1200" dirty="0"/>
            <a:t>1</a:t>
          </a:r>
          <a:r>
            <a:rPr lang="cs-CZ" sz="3200" b="1" kern="1200" dirty="0"/>
            <a:t>.</a:t>
          </a:r>
          <a:r>
            <a:rPr lang="es-ES" sz="3200" b="1" kern="1200" dirty="0"/>
            <a:t>2	</a:t>
          </a:r>
          <a:r>
            <a:rPr lang="es-ES" sz="3200" b="1" kern="1200" dirty="0">
              <a:solidFill>
                <a:srgbClr val="002060"/>
              </a:solidFill>
            </a:rPr>
            <a:t>Lu</a:t>
          </a:r>
          <a:r>
            <a:rPr lang="cs-CZ" sz="3200" b="1" kern="1200" dirty="0" err="1">
              <a:solidFill>
                <a:srgbClr val="002060"/>
              </a:solidFill>
            </a:rPr>
            <a:t>káš</a:t>
          </a:r>
          <a:r>
            <a:rPr lang="es-ES" sz="3200" b="1" kern="1200" dirty="0">
              <a:solidFill>
                <a:srgbClr val="002060"/>
              </a:solidFill>
            </a:rPr>
            <a:t> 4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17-21</a:t>
          </a:r>
        </a:p>
      </dsp:txBody>
      <dsp:txXfrm>
        <a:off x="0" y="2660468"/>
        <a:ext cx="5947954" cy="531963"/>
      </dsp:txXfrm>
    </dsp:sp>
    <dsp:sp modelId="{26EFFD34-35AF-4A99-9FB8-C4FD2DE058EE}">
      <dsp:nvSpPr>
        <dsp:cNvPr id="0" name=""/>
        <dsp:cNvSpPr/>
      </dsp:nvSpPr>
      <dsp:spPr>
        <a:xfrm>
          <a:off x="0" y="3192432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F77A1-2400-4D80-BB12-ED2672F3D4D0}">
      <dsp:nvSpPr>
        <dsp:cNvPr id="0" name=""/>
        <dsp:cNvSpPr/>
      </dsp:nvSpPr>
      <dsp:spPr>
        <a:xfrm>
          <a:off x="0" y="3192432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7.- </a:t>
          </a:r>
          <a:r>
            <a:rPr lang="es-ES" sz="3200" b="1" kern="1200" dirty="0"/>
            <a:t>Izajáš 29</a:t>
          </a:r>
          <a:r>
            <a:rPr lang="cs-CZ" sz="3200" b="1" kern="1200" dirty="0"/>
            <a:t>,</a:t>
          </a:r>
          <a:r>
            <a:rPr lang="es-ES" sz="3200" b="1" kern="1200" dirty="0"/>
            <a:t>13	</a:t>
          </a:r>
          <a:r>
            <a:rPr lang="es-ES" sz="3200" b="1" kern="1200" dirty="0">
              <a:solidFill>
                <a:srgbClr val="002060"/>
              </a:solidFill>
            </a:rPr>
            <a:t>Mato</a:t>
          </a:r>
          <a:r>
            <a:rPr lang="cs-CZ" sz="3200" b="1" kern="1200" dirty="0" err="1">
              <a:solidFill>
                <a:srgbClr val="002060"/>
              </a:solidFill>
            </a:rPr>
            <a:t>uš</a:t>
          </a:r>
          <a:r>
            <a:rPr lang="es-ES" sz="3200" b="1" kern="1200" dirty="0">
              <a:solidFill>
                <a:srgbClr val="002060"/>
              </a:solidFill>
            </a:rPr>
            <a:t> 15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7-9</a:t>
          </a:r>
        </a:p>
      </dsp:txBody>
      <dsp:txXfrm>
        <a:off x="0" y="3192432"/>
        <a:ext cx="5947954" cy="531963"/>
      </dsp:txXfrm>
    </dsp:sp>
    <dsp:sp modelId="{EBC72068-75F1-4692-9F51-DC0F0E50D77B}">
      <dsp:nvSpPr>
        <dsp:cNvPr id="0" name=""/>
        <dsp:cNvSpPr/>
      </dsp:nvSpPr>
      <dsp:spPr>
        <a:xfrm>
          <a:off x="0" y="3724396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1CB1-3FB8-4469-AA7C-546F049377D9}">
      <dsp:nvSpPr>
        <dsp:cNvPr id="0" name=""/>
        <dsp:cNvSpPr/>
      </dsp:nvSpPr>
      <dsp:spPr>
        <a:xfrm>
          <a:off x="0" y="3724396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8.- </a:t>
          </a:r>
          <a:r>
            <a:rPr lang="es-ES" sz="3200" b="1" kern="1200" dirty="0"/>
            <a:t>Izajáš 53</a:t>
          </a:r>
          <a:r>
            <a:rPr lang="cs-CZ" sz="3200" b="1" kern="1200" dirty="0"/>
            <a:t>,</a:t>
          </a:r>
          <a:r>
            <a:rPr lang="es-ES" sz="3200" b="1" kern="1200" dirty="0"/>
            <a:t>7	</a:t>
          </a:r>
          <a:r>
            <a:rPr lang="es-ES" sz="3200" b="1" kern="1200" dirty="0">
              <a:solidFill>
                <a:srgbClr val="002060"/>
              </a:solidFill>
            </a:rPr>
            <a:t>Mato</a:t>
          </a:r>
          <a:r>
            <a:rPr lang="cs-CZ" sz="3200" b="1" kern="1200" dirty="0" err="1">
              <a:solidFill>
                <a:srgbClr val="002060"/>
              </a:solidFill>
            </a:rPr>
            <a:t>uš</a:t>
          </a:r>
          <a:r>
            <a:rPr lang="es-ES" sz="3200" b="1" kern="1200" dirty="0">
              <a:solidFill>
                <a:srgbClr val="002060"/>
              </a:solidFill>
            </a:rPr>
            <a:t> 27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12</a:t>
          </a:r>
        </a:p>
      </dsp:txBody>
      <dsp:txXfrm>
        <a:off x="0" y="3724396"/>
        <a:ext cx="5947954" cy="531963"/>
      </dsp:txXfrm>
    </dsp:sp>
    <dsp:sp modelId="{CA3A7281-8FB4-49AE-BBBE-DAAFCBC26314}">
      <dsp:nvSpPr>
        <dsp:cNvPr id="0" name=""/>
        <dsp:cNvSpPr/>
      </dsp:nvSpPr>
      <dsp:spPr>
        <a:xfrm>
          <a:off x="0" y="4256360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D936-AA98-4E6E-985D-2FFF719CE088}">
      <dsp:nvSpPr>
        <dsp:cNvPr id="0" name=""/>
        <dsp:cNvSpPr/>
      </dsp:nvSpPr>
      <dsp:spPr>
        <a:xfrm>
          <a:off x="0" y="4256360"/>
          <a:ext cx="5947954" cy="53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9.- </a:t>
          </a:r>
          <a:r>
            <a:rPr lang="es-ES" sz="3200" b="1" kern="1200" dirty="0"/>
            <a:t>Izajáš 53</a:t>
          </a:r>
          <a:r>
            <a:rPr lang="cs-CZ" sz="3200" b="1" kern="1200" dirty="0"/>
            <a:t>,</a:t>
          </a:r>
          <a:r>
            <a:rPr lang="es-ES" sz="3200" b="1" kern="1200" dirty="0"/>
            <a:t>12	</a:t>
          </a:r>
          <a:r>
            <a:rPr lang="es-ES" sz="3200" b="1" kern="1200" dirty="0">
              <a:solidFill>
                <a:srgbClr val="002060"/>
              </a:solidFill>
            </a:rPr>
            <a:t>Mato</a:t>
          </a:r>
          <a:r>
            <a:rPr lang="cs-CZ" sz="3200" b="1" kern="1200" dirty="0" err="1">
              <a:solidFill>
                <a:srgbClr val="002060"/>
              </a:solidFill>
            </a:rPr>
            <a:t>uš</a:t>
          </a:r>
          <a:r>
            <a:rPr lang="es-ES" sz="3200" b="1" kern="1200" dirty="0">
              <a:solidFill>
                <a:srgbClr val="002060"/>
              </a:solidFill>
            </a:rPr>
            <a:t> 27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38</a:t>
          </a:r>
        </a:p>
      </dsp:txBody>
      <dsp:txXfrm>
        <a:off x="0" y="4256360"/>
        <a:ext cx="5947954" cy="531963"/>
      </dsp:txXfrm>
    </dsp:sp>
    <dsp:sp modelId="{34415C70-6165-4051-B020-37626B3B960D}">
      <dsp:nvSpPr>
        <dsp:cNvPr id="0" name=""/>
        <dsp:cNvSpPr/>
      </dsp:nvSpPr>
      <dsp:spPr>
        <a:xfrm>
          <a:off x="0" y="4788324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A7D44-5E63-42B3-A20B-FE47F865AB2A}">
      <dsp:nvSpPr>
        <dsp:cNvPr id="0" name=""/>
        <dsp:cNvSpPr/>
      </dsp:nvSpPr>
      <dsp:spPr>
        <a:xfrm>
          <a:off x="0" y="4788324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BB20B9"/>
              </a:solidFill>
            </a:rPr>
            <a:t>10.- </a:t>
          </a:r>
          <a:r>
            <a:rPr lang="es-ES" sz="3200" b="1" kern="1200" dirty="0"/>
            <a:t>Izajáš 53</a:t>
          </a:r>
          <a:r>
            <a:rPr lang="cs-CZ" sz="3200" b="1" kern="1200" dirty="0"/>
            <a:t>,</a:t>
          </a:r>
          <a:r>
            <a:rPr lang="es-ES" sz="3200" b="1" kern="1200" dirty="0"/>
            <a:t>9	</a:t>
          </a:r>
          <a:r>
            <a:rPr lang="es-ES" sz="3200" b="1" kern="1200" dirty="0">
              <a:solidFill>
                <a:srgbClr val="002060"/>
              </a:solidFill>
            </a:rPr>
            <a:t>Mato</a:t>
          </a:r>
          <a:r>
            <a:rPr lang="cs-CZ" sz="3200" b="1" kern="1200" dirty="0" err="1">
              <a:solidFill>
                <a:srgbClr val="002060"/>
              </a:solidFill>
            </a:rPr>
            <a:t>uš</a:t>
          </a:r>
          <a:r>
            <a:rPr lang="es-ES" sz="3200" b="1" kern="1200" dirty="0">
              <a:solidFill>
                <a:srgbClr val="002060"/>
              </a:solidFill>
            </a:rPr>
            <a:t> 27</a:t>
          </a:r>
          <a:r>
            <a:rPr lang="cs-CZ" sz="3200" b="1" kern="1200" dirty="0">
              <a:solidFill>
                <a:srgbClr val="002060"/>
              </a:solidFill>
            </a:rPr>
            <a:t>,</a:t>
          </a:r>
          <a:r>
            <a:rPr lang="es-ES" sz="3200" b="1" kern="1200" dirty="0">
              <a:solidFill>
                <a:srgbClr val="002060"/>
              </a:solidFill>
            </a:rPr>
            <a:t>57-60</a:t>
          </a:r>
        </a:p>
      </dsp:txBody>
      <dsp:txXfrm>
        <a:off x="0" y="4788324"/>
        <a:ext cx="5947954" cy="531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24935-5E15-4BEC-99EF-8C62B5C408BF}">
      <dsp:nvSpPr>
        <dsp:cNvPr id="0" name=""/>
        <dsp:cNvSpPr/>
      </dsp:nvSpPr>
      <dsp:spPr>
        <a:xfrm>
          <a:off x="0" y="649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29C07-E286-450D-9B8D-83AC197D71B9}">
      <dsp:nvSpPr>
        <dsp:cNvPr id="0" name=""/>
        <dsp:cNvSpPr/>
      </dsp:nvSpPr>
      <dsp:spPr>
        <a:xfrm>
          <a:off x="0" y="649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1.-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55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6</a:t>
          </a:r>
          <a:r>
            <a:rPr lang="cs-CZ" sz="3200" b="1" kern="1200" dirty="0">
              <a:solidFill>
                <a:schemeClr val="tx1"/>
              </a:solidFill>
            </a:rPr>
            <a:t>.</a:t>
          </a:r>
          <a:r>
            <a:rPr lang="es-ES" sz="3200" b="1" kern="1200" dirty="0">
              <a:solidFill>
                <a:schemeClr val="tx1"/>
              </a:solidFill>
            </a:rPr>
            <a:t>7</a:t>
          </a:r>
        </a:p>
      </dsp:txBody>
      <dsp:txXfrm>
        <a:off x="0" y="649"/>
        <a:ext cx="5947954" cy="531963"/>
      </dsp:txXfrm>
    </dsp:sp>
    <dsp:sp modelId="{6AE47029-C4F2-4EB1-8842-F58795B9E42A}">
      <dsp:nvSpPr>
        <dsp:cNvPr id="0" name=""/>
        <dsp:cNvSpPr/>
      </dsp:nvSpPr>
      <dsp:spPr>
        <a:xfrm>
          <a:off x="0" y="532613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1279C-AB45-432B-8AFA-EFF2588C6AC0}">
      <dsp:nvSpPr>
        <dsp:cNvPr id="0" name=""/>
        <dsp:cNvSpPr/>
      </dsp:nvSpPr>
      <dsp:spPr>
        <a:xfrm>
          <a:off x="0" y="532613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2.-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cs-CZ" sz="3200" b="1" kern="1200" dirty="0">
              <a:solidFill>
                <a:schemeClr val="tx1"/>
              </a:solidFill>
            </a:rPr>
            <a:t>Izajáš</a:t>
          </a:r>
          <a:r>
            <a:rPr lang="es-ES" sz="3200" b="1" kern="1200" dirty="0">
              <a:solidFill>
                <a:schemeClr val="tx1"/>
              </a:solidFill>
            </a:rPr>
            <a:t> 1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18</a:t>
          </a:r>
          <a:r>
            <a:rPr lang="es-ES" sz="3200" b="1" kern="1200" dirty="0"/>
            <a:t>	</a:t>
          </a:r>
        </a:p>
      </dsp:txBody>
      <dsp:txXfrm>
        <a:off x="0" y="532613"/>
        <a:ext cx="5947954" cy="531963"/>
      </dsp:txXfrm>
    </dsp:sp>
    <dsp:sp modelId="{2A183461-5774-49F3-8DC5-C4401365D2AC}">
      <dsp:nvSpPr>
        <dsp:cNvPr id="0" name=""/>
        <dsp:cNvSpPr/>
      </dsp:nvSpPr>
      <dsp:spPr>
        <a:xfrm>
          <a:off x="0" y="1064577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8342C-33D1-45C4-8ED0-F94EAB53655C}">
      <dsp:nvSpPr>
        <dsp:cNvPr id="0" name=""/>
        <dsp:cNvSpPr/>
      </dsp:nvSpPr>
      <dsp:spPr>
        <a:xfrm>
          <a:off x="0" y="1064577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3.-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30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21</a:t>
          </a:r>
        </a:p>
      </dsp:txBody>
      <dsp:txXfrm>
        <a:off x="0" y="1064577"/>
        <a:ext cx="5947954" cy="531963"/>
      </dsp:txXfrm>
    </dsp:sp>
    <dsp:sp modelId="{D320F47F-3134-4B5F-B61C-46BDE1066F32}">
      <dsp:nvSpPr>
        <dsp:cNvPr id="0" name=""/>
        <dsp:cNvSpPr/>
      </dsp:nvSpPr>
      <dsp:spPr>
        <a:xfrm>
          <a:off x="0" y="1596541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CFCB7-D4D8-4BC9-86AF-51A7D50C3ACD}">
      <dsp:nvSpPr>
        <dsp:cNvPr id="0" name=""/>
        <dsp:cNvSpPr/>
      </dsp:nvSpPr>
      <dsp:spPr>
        <a:xfrm>
          <a:off x="0" y="1596541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4.-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40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8</a:t>
          </a:r>
        </a:p>
      </dsp:txBody>
      <dsp:txXfrm>
        <a:off x="0" y="1596541"/>
        <a:ext cx="5947954" cy="531963"/>
      </dsp:txXfrm>
    </dsp:sp>
    <dsp:sp modelId="{15950CC9-5E75-48A2-99F9-46B806BE2663}">
      <dsp:nvSpPr>
        <dsp:cNvPr id="0" name=""/>
        <dsp:cNvSpPr/>
      </dsp:nvSpPr>
      <dsp:spPr>
        <a:xfrm>
          <a:off x="0" y="2128505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1906B-BBE2-4A02-9384-94C5D867BDE2}">
      <dsp:nvSpPr>
        <dsp:cNvPr id="0" name=""/>
        <dsp:cNvSpPr/>
      </dsp:nvSpPr>
      <dsp:spPr>
        <a:xfrm>
          <a:off x="0" y="2128505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5.-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66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13</a:t>
          </a:r>
        </a:p>
      </dsp:txBody>
      <dsp:txXfrm>
        <a:off x="0" y="2128505"/>
        <a:ext cx="5947954" cy="531963"/>
      </dsp:txXfrm>
    </dsp:sp>
    <dsp:sp modelId="{AB19B089-A9E6-4A70-AC5B-2138700AAED6}">
      <dsp:nvSpPr>
        <dsp:cNvPr id="0" name=""/>
        <dsp:cNvSpPr/>
      </dsp:nvSpPr>
      <dsp:spPr>
        <a:xfrm>
          <a:off x="0" y="2660468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F1337-8E0F-4832-BECD-8DD3F88E7E04}">
      <dsp:nvSpPr>
        <dsp:cNvPr id="0" name=""/>
        <dsp:cNvSpPr/>
      </dsp:nvSpPr>
      <dsp:spPr>
        <a:xfrm>
          <a:off x="0" y="2660468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6.-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41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10</a:t>
          </a:r>
        </a:p>
      </dsp:txBody>
      <dsp:txXfrm>
        <a:off x="0" y="2660468"/>
        <a:ext cx="5947954" cy="531963"/>
      </dsp:txXfrm>
    </dsp:sp>
    <dsp:sp modelId="{26EFFD34-35AF-4A99-9FB8-C4FD2DE058EE}">
      <dsp:nvSpPr>
        <dsp:cNvPr id="0" name=""/>
        <dsp:cNvSpPr/>
      </dsp:nvSpPr>
      <dsp:spPr>
        <a:xfrm>
          <a:off x="0" y="3192432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F77A1-2400-4D80-BB12-ED2672F3D4D0}">
      <dsp:nvSpPr>
        <dsp:cNvPr id="0" name=""/>
        <dsp:cNvSpPr/>
      </dsp:nvSpPr>
      <dsp:spPr>
        <a:xfrm>
          <a:off x="0" y="3192432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7.-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43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1</a:t>
          </a:r>
          <a:r>
            <a:rPr lang="cs-CZ" sz="3200" b="1" kern="1200" dirty="0">
              <a:solidFill>
                <a:schemeClr val="tx1"/>
              </a:solidFill>
            </a:rPr>
            <a:t>.</a:t>
          </a:r>
          <a:r>
            <a:rPr lang="es-ES" sz="3200" b="1" kern="1200" dirty="0">
              <a:solidFill>
                <a:schemeClr val="tx1"/>
              </a:solidFill>
            </a:rPr>
            <a:t>2</a:t>
          </a:r>
        </a:p>
      </dsp:txBody>
      <dsp:txXfrm>
        <a:off x="0" y="3192432"/>
        <a:ext cx="5947954" cy="531963"/>
      </dsp:txXfrm>
    </dsp:sp>
    <dsp:sp modelId="{EBC72068-75F1-4692-9F51-DC0F0E50D77B}">
      <dsp:nvSpPr>
        <dsp:cNvPr id="0" name=""/>
        <dsp:cNvSpPr/>
      </dsp:nvSpPr>
      <dsp:spPr>
        <a:xfrm>
          <a:off x="0" y="3724396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1CB1-3FB8-4469-AA7C-546F049377D9}">
      <dsp:nvSpPr>
        <dsp:cNvPr id="0" name=""/>
        <dsp:cNvSpPr/>
      </dsp:nvSpPr>
      <dsp:spPr>
        <a:xfrm>
          <a:off x="0" y="3724396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8.-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40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29-31</a:t>
          </a:r>
        </a:p>
      </dsp:txBody>
      <dsp:txXfrm>
        <a:off x="0" y="3724396"/>
        <a:ext cx="5947954" cy="531963"/>
      </dsp:txXfrm>
    </dsp:sp>
    <dsp:sp modelId="{CA3A7281-8FB4-49AE-BBBE-DAAFCBC26314}">
      <dsp:nvSpPr>
        <dsp:cNvPr id="0" name=""/>
        <dsp:cNvSpPr/>
      </dsp:nvSpPr>
      <dsp:spPr>
        <a:xfrm>
          <a:off x="0" y="4256360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D936-AA98-4E6E-985D-2FFF719CE088}">
      <dsp:nvSpPr>
        <dsp:cNvPr id="0" name=""/>
        <dsp:cNvSpPr/>
      </dsp:nvSpPr>
      <dsp:spPr>
        <a:xfrm>
          <a:off x="0" y="4256360"/>
          <a:ext cx="5947954" cy="53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9.-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65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24</a:t>
          </a:r>
        </a:p>
      </dsp:txBody>
      <dsp:txXfrm>
        <a:off x="0" y="4256360"/>
        <a:ext cx="5947954" cy="531963"/>
      </dsp:txXfrm>
    </dsp:sp>
    <dsp:sp modelId="{34415C70-6165-4051-B020-37626B3B960D}">
      <dsp:nvSpPr>
        <dsp:cNvPr id="0" name=""/>
        <dsp:cNvSpPr/>
      </dsp:nvSpPr>
      <dsp:spPr>
        <a:xfrm>
          <a:off x="0" y="4788324"/>
          <a:ext cx="594795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A7D44-5E63-42B3-A20B-FE47F865AB2A}">
      <dsp:nvSpPr>
        <dsp:cNvPr id="0" name=""/>
        <dsp:cNvSpPr/>
      </dsp:nvSpPr>
      <dsp:spPr>
        <a:xfrm>
          <a:off x="0" y="4788324"/>
          <a:ext cx="5947954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A75F2D"/>
              </a:solidFill>
            </a:rPr>
            <a:t>10.-</a:t>
          </a:r>
          <a:r>
            <a:rPr lang="es-ES" sz="3200" b="1" kern="1200" dirty="0">
              <a:solidFill>
                <a:srgbClr val="BB20B9"/>
              </a:solidFill>
            </a:rPr>
            <a:t>	</a:t>
          </a:r>
          <a:r>
            <a:rPr lang="es-ES" sz="3200" b="1" kern="1200" dirty="0">
              <a:solidFill>
                <a:schemeClr val="tx1"/>
              </a:solidFill>
            </a:rPr>
            <a:t>I</a:t>
          </a:r>
          <a:r>
            <a:rPr lang="cs-CZ" sz="3200" b="1" kern="1200" dirty="0" err="1">
              <a:solidFill>
                <a:schemeClr val="tx1"/>
              </a:solidFill>
            </a:rPr>
            <a:t>zajáš</a:t>
          </a:r>
          <a:r>
            <a:rPr lang="es-ES" sz="3200" b="1" kern="1200" dirty="0">
              <a:solidFill>
                <a:schemeClr val="tx1"/>
              </a:solidFill>
            </a:rPr>
            <a:t> 26</a:t>
          </a:r>
          <a:r>
            <a:rPr lang="cs-CZ" sz="3200" b="1" kern="1200" dirty="0">
              <a:solidFill>
                <a:schemeClr val="tx1"/>
              </a:solidFill>
            </a:rPr>
            <a:t>,</a:t>
          </a:r>
          <a:r>
            <a:rPr lang="es-ES" sz="3200" b="1" kern="1200" dirty="0">
              <a:solidFill>
                <a:schemeClr val="tx1"/>
              </a:solidFill>
            </a:rPr>
            <a:t>3</a:t>
          </a:r>
        </a:p>
      </dsp:txBody>
      <dsp:txXfrm>
        <a:off x="0" y="4788324"/>
        <a:ext cx="5947954" cy="531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24935-5E15-4BEC-99EF-8C62B5C408BF}">
      <dsp:nvSpPr>
        <dsp:cNvPr id="0" name=""/>
        <dsp:cNvSpPr/>
      </dsp:nvSpPr>
      <dsp:spPr>
        <a:xfrm>
          <a:off x="0" y="649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29C07-E286-450D-9B8D-83AC197D71B9}">
      <dsp:nvSpPr>
        <dsp:cNvPr id="0" name=""/>
        <dsp:cNvSpPr/>
      </dsp:nvSpPr>
      <dsp:spPr>
        <a:xfrm>
          <a:off x="0" y="649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1.- </a:t>
          </a:r>
          <a:r>
            <a:rPr lang="es-ES" sz="3000" b="1" kern="1200" dirty="0"/>
            <a:t>I</a:t>
          </a:r>
          <a:r>
            <a:rPr lang="cs-CZ" sz="3000" b="1" kern="1200" dirty="0" err="1">
              <a:solidFill>
                <a:schemeClr val="tx1"/>
              </a:solidFill>
            </a:rPr>
            <a:t>zajáš</a:t>
          </a:r>
          <a:r>
            <a:rPr lang="es-ES" sz="3000" b="1" kern="1200" dirty="0"/>
            <a:t> 11</a:t>
          </a:r>
          <a:r>
            <a:rPr lang="cs-CZ" sz="3000" b="1" kern="1200" dirty="0"/>
            <a:t>,</a:t>
          </a:r>
          <a:r>
            <a:rPr lang="es-ES" sz="3000" b="1" kern="1200" dirty="0"/>
            <a:t>6-8</a:t>
          </a:r>
          <a:endParaRPr lang="es-ES" sz="3000" b="1" kern="1200" dirty="0">
            <a:solidFill>
              <a:srgbClr val="002060"/>
            </a:solidFill>
          </a:endParaRPr>
        </a:p>
      </dsp:txBody>
      <dsp:txXfrm>
        <a:off x="0" y="649"/>
        <a:ext cx="6135557" cy="531963"/>
      </dsp:txXfrm>
    </dsp:sp>
    <dsp:sp modelId="{6AE47029-C4F2-4EB1-8842-F58795B9E42A}">
      <dsp:nvSpPr>
        <dsp:cNvPr id="0" name=""/>
        <dsp:cNvSpPr/>
      </dsp:nvSpPr>
      <dsp:spPr>
        <a:xfrm>
          <a:off x="0" y="532613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1279C-AB45-432B-8AFA-EFF2588C6AC0}">
      <dsp:nvSpPr>
        <dsp:cNvPr id="0" name=""/>
        <dsp:cNvSpPr/>
      </dsp:nvSpPr>
      <dsp:spPr>
        <a:xfrm>
          <a:off x="0" y="532613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2.- </a:t>
          </a:r>
          <a:r>
            <a:rPr lang="es-ES" sz="3000" b="1" kern="1200" dirty="0"/>
            <a:t>I</a:t>
          </a:r>
          <a:r>
            <a:rPr lang="cs-CZ" sz="3000" b="1" kern="1200" dirty="0" err="1">
              <a:solidFill>
                <a:schemeClr val="tx1"/>
              </a:solidFill>
            </a:rPr>
            <a:t>zajáš</a:t>
          </a:r>
          <a:r>
            <a:rPr lang="es-ES" sz="3000" b="1" kern="1200" dirty="0"/>
            <a:t> 62</a:t>
          </a:r>
          <a:r>
            <a:rPr lang="cs-CZ" sz="3000" b="1" kern="1200" dirty="0"/>
            <a:t>,</a:t>
          </a:r>
          <a:r>
            <a:rPr lang="es-ES" sz="3000" b="1" kern="1200" dirty="0"/>
            <a:t>2	  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2:17</a:t>
          </a:r>
        </a:p>
      </dsp:txBody>
      <dsp:txXfrm>
        <a:off x="0" y="532613"/>
        <a:ext cx="6135557" cy="531963"/>
      </dsp:txXfrm>
    </dsp:sp>
    <dsp:sp modelId="{2A183461-5774-49F3-8DC5-C4401365D2AC}">
      <dsp:nvSpPr>
        <dsp:cNvPr id="0" name=""/>
        <dsp:cNvSpPr/>
      </dsp:nvSpPr>
      <dsp:spPr>
        <a:xfrm>
          <a:off x="0" y="1064577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8342C-33D1-45C4-8ED0-F94EAB53655C}">
      <dsp:nvSpPr>
        <dsp:cNvPr id="0" name=""/>
        <dsp:cNvSpPr/>
      </dsp:nvSpPr>
      <dsp:spPr>
        <a:xfrm>
          <a:off x="0" y="1064577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3.- </a:t>
          </a:r>
          <a:r>
            <a:rPr lang="es-ES" sz="3000" b="1" kern="1200" dirty="0"/>
            <a:t>I</a:t>
          </a:r>
          <a:r>
            <a:rPr lang="cs-CZ" sz="3000" b="1" kern="1200" dirty="0" err="1">
              <a:solidFill>
                <a:schemeClr val="tx1"/>
              </a:solidFill>
            </a:rPr>
            <a:t>zajáš</a:t>
          </a:r>
          <a:r>
            <a:rPr lang="es-ES" sz="3000" b="1" kern="1200" dirty="0"/>
            <a:t> 22</a:t>
          </a:r>
          <a:r>
            <a:rPr lang="cs-CZ" sz="3000" b="1" kern="1200" dirty="0"/>
            <a:t>,</a:t>
          </a:r>
          <a:r>
            <a:rPr lang="es-ES" sz="3000" b="1" kern="1200" dirty="0"/>
            <a:t>22	  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3:7</a:t>
          </a:r>
        </a:p>
      </dsp:txBody>
      <dsp:txXfrm>
        <a:off x="0" y="1064577"/>
        <a:ext cx="6135557" cy="531963"/>
      </dsp:txXfrm>
    </dsp:sp>
    <dsp:sp modelId="{D320F47F-3134-4B5F-B61C-46BDE1066F32}">
      <dsp:nvSpPr>
        <dsp:cNvPr id="0" name=""/>
        <dsp:cNvSpPr/>
      </dsp:nvSpPr>
      <dsp:spPr>
        <a:xfrm>
          <a:off x="0" y="1596541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CFCB7-D4D8-4BC9-86AF-51A7D50C3ACD}">
      <dsp:nvSpPr>
        <dsp:cNvPr id="0" name=""/>
        <dsp:cNvSpPr/>
      </dsp:nvSpPr>
      <dsp:spPr>
        <a:xfrm>
          <a:off x="0" y="1596541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4.- </a:t>
          </a:r>
          <a:r>
            <a:rPr lang="es-ES" sz="3000" b="1" kern="1200" dirty="0"/>
            <a:t>I</a:t>
          </a:r>
          <a:r>
            <a:rPr lang="cs-CZ" sz="3000" b="1" kern="1200" dirty="0" err="1">
              <a:solidFill>
                <a:schemeClr val="tx1"/>
              </a:solidFill>
            </a:rPr>
            <a:t>zajáš</a:t>
          </a:r>
          <a:r>
            <a:rPr lang="es-ES" sz="3000" b="1" kern="1200" dirty="0"/>
            <a:t> 34</a:t>
          </a:r>
          <a:r>
            <a:rPr lang="cs-CZ" sz="3000" b="1" kern="1200" dirty="0"/>
            <a:t>,</a:t>
          </a:r>
          <a:r>
            <a:rPr lang="es-ES" sz="3000" b="1" kern="1200" dirty="0"/>
            <a:t>4	  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6</a:t>
          </a:r>
          <a:r>
            <a:rPr lang="cs-CZ" sz="3000" b="1" kern="1200" dirty="0">
              <a:solidFill>
                <a:srgbClr val="002060"/>
              </a:solidFill>
            </a:rPr>
            <a:t>,</a:t>
          </a:r>
          <a:r>
            <a:rPr lang="es-ES" sz="3000" b="1" kern="1200" dirty="0">
              <a:solidFill>
                <a:srgbClr val="002060"/>
              </a:solidFill>
            </a:rPr>
            <a:t>14</a:t>
          </a:r>
        </a:p>
      </dsp:txBody>
      <dsp:txXfrm>
        <a:off x="0" y="1596541"/>
        <a:ext cx="6135557" cy="531963"/>
      </dsp:txXfrm>
    </dsp:sp>
    <dsp:sp modelId="{15950CC9-5E75-48A2-99F9-46B806BE2663}">
      <dsp:nvSpPr>
        <dsp:cNvPr id="0" name=""/>
        <dsp:cNvSpPr/>
      </dsp:nvSpPr>
      <dsp:spPr>
        <a:xfrm>
          <a:off x="0" y="2128505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1906B-BBE2-4A02-9384-94C5D867BDE2}">
      <dsp:nvSpPr>
        <dsp:cNvPr id="0" name=""/>
        <dsp:cNvSpPr/>
      </dsp:nvSpPr>
      <dsp:spPr>
        <a:xfrm>
          <a:off x="0" y="2128505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5.- </a:t>
          </a:r>
          <a:r>
            <a:rPr lang="es-ES" sz="3000" b="1" kern="1200" dirty="0"/>
            <a:t>I</a:t>
          </a:r>
          <a:r>
            <a:rPr lang="cs-CZ" sz="3000" b="1" kern="1200" dirty="0" err="1">
              <a:solidFill>
                <a:schemeClr val="tx1"/>
              </a:solidFill>
            </a:rPr>
            <a:t>zajáš</a:t>
          </a:r>
          <a:r>
            <a:rPr lang="es-ES" sz="3000" b="1" kern="1200" dirty="0"/>
            <a:t> 2</a:t>
          </a:r>
          <a:r>
            <a:rPr lang="cs-CZ" sz="3000" b="1" kern="1200" dirty="0"/>
            <a:t>,</a:t>
          </a:r>
          <a:r>
            <a:rPr lang="es-ES" sz="3000" b="1" kern="1200" dirty="0"/>
            <a:t>19	  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6</a:t>
          </a:r>
          <a:r>
            <a:rPr lang="cs-CZ" sz="3000" b="1" kern="1200" dirty="0">
              <a:solidFill>
                <a:srgbClr val="002060"/>
              </a:solidFill>
            </a:rPr>
            <a:t>,</a:t>
          </a:r>
          <a:r>
            <a:rPr lang="es-ES" sz="3000" b="1" kern="1200" dirty="0">
              <a:solidFill>
                <a:srgbClr val="002060"/>
              </a:solidFill>
            </a:rPr>
            <a:t>15-17</a:t>
          </a:r>
        </a:p>
      </dsp:txBody>
      <dsp:txXfrm>
        <a:off x="0" y="2128505"/>
        <a:ext cx="6135557" cy="531963"/>
      </dsp:txXfrm>
    </dsp:sp>
    <dsp:sp modelId="{AB19B089-A9E6-4A70-AC5B-2138700AAED6}">
      <dsp:nvSpPr>
        <dsp:cNvPr id="0" name=""/>
        <dsp:cNvSpPr/>
      </dsp:nvSpPr>
      <dsp:spPr>
        <a:xfrm>
          <a:off x="0" y="2660468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F1337-8E0F-4832-BECD-8DD3F88E7E04}">
      <dsp:nvSpPr>
        <dsp:cNvPr id="0" name=""/>
        <dsp:cNvSpPr/>
      </dsp:nvSpPr>
      <dsp:spPr>
        <a:xfrm>
          <a:off x="0" y="2660468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6.- </a:t>
          </a:r>
          <a:r>
            <a:rPr lang="es-ES" sz="3000" b="1" kern="1200" dirty="0"/>
            <a:t>I</a:t>
          </a:r>
          <a:r>
            <a:rPr lang="cs-CZ" sz="3000" b="1" kern="1200" dirty="0"/>
            <a:t>z</a:t>
          </a:r>
          <a:r>
            <a:rPr lang="es-ES" sz="3000" b="1" kern="1200" dirty="0"/>
            <a:t>a</a:t>
          </a:r>
          <a:r>
            <a:rPr lang="cs-CZ" sz="3000" b="1" kern="1200" dirty="0" err="1"/>
            <a:t>jáš</a:t>
          </a:r>
          <a:r>
            <a:rPr lang="es-ES" sz="3000" b="1" kern="1200" dirty="0"/>
            <a:t> 52</a:t>
          </a:r>
          <a:r>
            <a:rPr lang="cs-CZ" sz="3000" b="1" kern="1200" dirty="0"/>
            <a:t>,</a:t>
          </a:r>
          <a:r>
            <a:rPr lang="es-ES" sz="3000" b="1" kern="1200" dirty="0"/>
            <a:t>11	  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18</a:t>
          </a:r>
          <a:r>
            <a:rPr lang="cs-CZ" sz="3000" b="1" kern="1200" dirty="0">
              <a:solidFill>
                <a:srgbClr val="002060"/>
              </a:solidFill>
            </a:rPr>
            <a:t>,</a:t>
          </a:r>
          <a:r>
            <a:rPr lang="es-ES" sz="3000" b="1" kern="1200" dirty="0">
              <a:solidFill>
                <a:srgbClr val="002060"/>
              </a:solidFill>
            </a:rPr>
            <a:t>4</a:t>
          </a:r>
        </a:p>
      </dsp:txBody>
      <dsp:txXfrm>
        <a:off x="0" y="2660468"/>
        <a:ext cx="6135557" cy="531963"/>
      </dsp:txXfrm>
    </dsp:sp>
    <dsp:sp modelId="{26EFFD34-35AF-4A99-9FB8-C4FD2DE058EE}">
      <dsp:nvSpPr>
        <dsp:cNvPr id="0" name=""/>
        <dsp:cNvSpPr/>
      </dsp:nvSpPr>
      <dsp:spPr>
        <a:xfrm>
          <a:off x="0" y="3192432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F77A1-2400-4D80-BB12-ED2672F3D4D0}">
      <dsp:nvSpPr>
        <dsp:cNvPr id="0" name=""/>
        <dsp:cNvSpPr/>
      </dsp:nvSpPr>
      <dsp:spPr>
        <a:xfrm>
          <a:off x="0" y="3192432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7.- </a:t>
          </a:r>
          <a:r>
            <a:rPr lang="es-ES" sz="3000" b="1" kern="1200" dirty="0"/>
            <a:t>I</a:t>
          </a:r>
          <a:r>
            <a:rPr lang="cs-CZ" sz="3000" b="1" kern="1200" dirty="0" err="1"/>
            <a:t>zajáš</a:t>
          </a:r>
          <a:r>
            <a:rPr lang="es-ES" sz="3000" b="1" kern="1200" dirty="0"/>
            <a:t> 24</a:t>
          </a:r>
          <a:r>
            <a:rPr lang="cs-CZ" sz="3000" b="1" kern="1200" dirty="0"/>
            <a:t>,</a:t>
          </a:r>
          <a:r>
            <a:rPr lang="es-ES" sz="3000" b="1" kern="1200" dirty="0"/>
            <a:t>21</a:t>
          </a:r>
          <a:r>
            <a:rPr lang="cs-CZ" sz="3000" b="1" kern="1200" dirty="0"/>
            <a:t>.</a:t>
          </a:r>
          <a:r>
            <a:rPr lang="es-ES" sz="3000" b="1" kern="1200" dirty="0"/>
            <a:t>22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20</a:t>
          </a:r>
          <a:r>
            <a:rPr lang="cs-CZ" sz="3000" b="1" kern="1200" dirty="0">
              <a:solidFill>
                <a:srgbClr val="002060"/>
              </a:solidFill>
            </a:rPr>
            <a:t>,</a:t>
          </a:r>
          <a:r>
            <a:rPr lang="es-ES" sz="3000" b="1" kern="1200" dirty="0">
              <a:solidFill>
                <a:srgbClr val="002060"/>
              </a:solidFill>
            </a:rPr>
            <a:t>1-3</a:t>
          </a:r>
        </a:p>
      </dsp:txBody>
      <dsp:txXfrm>
        <a:off x="0" y="3192432"/>
        <a:ext cx="6135557" cy="531963"/>
      </dsp:txXfrm>
    </dsp:sp>
    <dsp:sp modelId="{EBC72068-75F1-4692-9F51-DC0F0E50D77B}">
      <dsp:nvSpPr>
        <dsp:cNvPr id="0" name=""/>
        <dsp:cNvSpPr/>
      </dsp:nvSpPr>
      <dsp:spPr>
        <a:xfrm>
          <a:off x="0" y="3724396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1CB1-3FB8-4469-AA7C-546F049377D9}">
      <dsp:nvSpPr>
        <dsp:cNvPr id="0" name=""/>
        <dsp:cNvSpPr/>
      </dsp:nvSpPr>
      <dsp:spPr>
        <a:xfrm>
          <a:off x="0" y="3724396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8.- </a:t>
          </a:r>
          <a:r>
            <a:rPr lang="es-ES" sz="3000" b="1" kern="1200" dirty="0"/>
            <a:t>I</a:t>
          </a:r>
          <a:r>
            <a:rPr lang="cs-CZ" sz="3000" b="1" kern="1200" dirty="0" err="1"/>
            <a:t>zajáš</a:t>
          </a:r>
          <a:r>
            <a:rPr lang="es-ES" sz="3000" b="1" kern="1200" dirty="0"/>
            <a:t> 65</a:t>
          </a:r>
          <a:r>
            <a:rPr lang="cs-CZ" sz="3000" b="1" kern="1200" dirty="0"/>
            <a:t>,</a:t>
          </a:r>
          <a:r>
            <a:rPr lang="es-ES" sz="3000" b="1" kern="1200" dirty="0"/>
            <a:t>17	  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21</a:t>
          </a:r>
          <a:r>
            <a:rPr lang="cs-CZ" sz="3000" b="1" kern="1200" dirty="0">
              <a:solidFill>
                <a:srgbClr val="002060"/>
              </a:solidFill>
            </a:rPr>
            <a:t>.</a:t>
          </a:r>
          <a:r>
            <a:rPr lang="es-ES" sz="3000" b="1" kern="1200" dirty="0">
              <a:solidFill>
                <a:srgbClr val="002060"/>
              </a:solidFill>
            </a:rPr>
            <a:t>1</a:t>
          </a:r>
        </a:p>
      </dsp:txBody>
      <dsp:txXfrm>
        <a:off x="0" y="3724396"/>
        <a:ext cx="6135557" cy="531963"/>
      </dsp:txXfrm>
    </dsp:sp>
    <dsp:sp modelId="{CA3A7281-8FB4-49AE-BBBE-DAAFCBC26314}">
      <dsp:nvSpPr>
        <dsp:cNvPr id="0" name=""/>
        <dsp:cNvSpPr/>
      </dsp:nvSpPr>
      <dsp:spPr>
        <a:xfrm>
          <a:off x="0" y="4256360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D936-AA98-4E6E-985D-2FFF719CE088}">
      <dsp:nvSpPr>
        <dsp:cNvPr id="0" name=""/>
        <dsp:cNvSpPr/>
      </dsp:nvSpPr>
      <dsp:spPr>
        <a:xfrm>
          <a:off x="0" y="4256360"/>
          <a:ext cx="6135557" cy="53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9.- </a:t>
          </a:r>
          <a:r>
            <a:rPr lang="es-ES" sz="3000" b="1" kern="1200" dirty="0"/>
            <a:t>I</a:t>
          </a:r>
          <a:r>
            <a:rPr lang="cs-CZ" sz="3000" b="1" kern="1200" dirty="0" err="1"/>
            <a:t>zajáš</a:t>
          </a:r>
          <a:r>
            <a:rPr lang="es-ES" sz="3000" b="1" kern="1200" dirty="0"/>
            <a:t> 25</a:t>
          </a:r>
          <a:r>
            <a:rPr lang="cs-CZ" sz="3000" b="1" kern="1200" dirty="0"/>
            <a:t>,</a:t>
          </a:r>
          <a:r>
            <a:rPr lang="es-ES" sz="3000" b="1" kern="1200" dirty="0"/>
            <a:t>8	    </a:t>
          </a:r>
          <a:r>
            <a:rPr lang="cs-CZ" sz="3000" b="1" kern="1200" dirty="0">
              <a:solidFill>
                <a:srgbClr val="002060"/>
              </a:solidFill>
            </a:rPr>
            <a:t>Zjevení</a:t>
          </a:r>
          <a:r>
            <a:rPr lang="es-ES" sz="3000" b="1" kern="1200" dirty="0">
              <a:solidFill>
                <a:srgbClr val="002060"/>
              </a:solidFill>
            </a:rPr>
            <a:t> 21</a:t>
          </a:r>
          <a:r>
            <a:rPr lang="cs-CZ" sz="3000" b="1" kern="1200" dirty="0">
              <a:solidFill>
                <a:srgbClr val="002060"/>
              </a:solidFill>
            </a:rPr>
            <a:t>,</a:t>
          </a:r>
          <a:r>
            <a:rPr lang="es-ES" sz="3000" b="1" kern="1200" dirty="0">
              <a:solidFill>
                <a:srgbClr val="002060"/>
              </a:solidFill>
            </a:rPr>
            <a:t>4</a:t>
          </a:r>
        </a:p>
      </dsp:txBody>
      <dsp:txXfrm>
        <a:off x="0" y="4256360"/>
        <a:ext cx="6135557" cy="531963"/>
      </dsp:txXfrm>
    </dsp:sp>
    <dsp:sp modelId="{34415C70-6165-4051-B020-37626B3B960D}">
      <dsp:nvSpPr>
        <dsp:cNvPr id="0" name=""/>
        <dsp:cNvSpPr/>
      </dsp:nvSpPr>
      <dsp:spPr>
        <a:xfrm>
          <a:off x="0" y="4788324"/>
          <a:ext cx="613555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A7D44-5E63-42B3-A20B-FE47F865AB2A}">
      <dsp:nvSpPr>
        <dsp:cNvPr id="0" name=""/>
        <dsp:cNvSpPr/>
      </dsp:nvSpPr>
      <dsp:spPr>
        <a:xfrm>
          <a:off x="0" y="4788324"/>
          <a:ext cx="6135557" cy="531963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rgbClr val="299018"/>
              </a:solidFill>
            </a:rPr>
            <a:t>10.- </a:t>
          </a:r>
          <a:r>
            <a:rPr lang="es-ES" sz="3000" b="1" kern="1200" dirty="0"/>
            <a:t>I</a:t>
          </a:r>
          <a:r>
            <a:rPr lang="cs-CZ" sz="3000" b="1" kern="1200" dirty="0" err="1"/>
            <a:t>zajáš</a:t>
          </a:r>
          <a:r>
            <a:rPr lang="es-ES" sz="3000" b="1" kern="1200" dirty="0"/>
            <a:t> 66</a:t>
          </a:r>
          <a:r>
            <a:rPr lang="cs-CZ" sz="3000" b="1" kern="1200" dirty="0"/>
            <a:t>,</a:t>
          </a:r>
          <a:r>
            <a:rPr lang="es-ES" sz="3000" b="1" kern="1200" dirty="0"/>
            <a:t>23	    </a:t>
          </a:r>
          <a:r>
            <a:rPr lang="cs-CZ" sz="2800" b="1" kern="1200" dirty="0">
              <a:solidFill>
                <a:srgbClr val="002060"/>
              </a:solidFill>
            </a:rPr>
            <a:t>Zjevení</a:t>
          </a:r>
          <a:r>
            <a:rPr lang="es-ES" sz="2800" b="1" kern="1200" dirty="0">
              <a:solidFill>
                <a:srgbClr val="002060"/>
              </a:solidFill>
            </a:rPr>
            <a:t> 15</a:t>
          </a:r>
          <a:r>
            <a:rPr lang="cs-CZ" sz="2800" b="1" kern="1200" dirty="0">
              <a:solidFill>
                <a:srgbClr val="002060"/>
              </a:solidFill>
            </a:rPr>
            <a:t>,</a:t>
          </a:r>
          <a:r>
            <a:rPr lang="es-ES" sz="2800" b="1" kern="1200" dirty="0">
              <a:solidFill>
                <a:srgbClr val="002060"/>
              </a:solidFill>
            </a:rPr>
            <a:t>4; 22</a:t>
          </a:r>
          <a:r>
            <a:rPr lang="cs-CZ" sz="2800" b="1" kern="1200" dirty="0">
              <a:solidFill>
                <a:srgbClr val="002060"/>
              </a:solidFill>
            </a:rPr>
            <a:t>,</a:t>
          </a:r>
          <a:r>
            <a:rPr lang="es-ES" sz="2800" b="1" kern="1200" dirty="0">
              <a:solidFill>
                <a:srgbClr val="002060"/>
              </a:solidFill>
            </a:rPr>
            <a:t>2</a:t>
          </a:r>
          <a:endParaRPr lang="es-ES" sz="3000" b="1" kern="1200" dirty="0">
            <a:solidFill>
              <a:srgbClr val="002060"/>
            </a:solidFill>
          </a:endParaRPr>
        </a:p>
      </dsp:txBody>
      <dsp:txXfrm>
        <a:off x="0" y="4788324"/>
        <a:ext cx="6135557" cy="531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38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48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26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75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99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39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38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13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87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3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D88B-EDDC-4FAF-B44C-03C631C67B37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DA35C-1B00-44D9-8442-D9F72ABB6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8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76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493AC6B-87BE-4C6A-A593-F2C47C8E531F}"/>
              </a:ext>
            </a:extLst>
          </p:cNvPr>
          <p:cNvSpPr/>
          <p:nvPr/>
        </p:nvSpPr>
        <p:spPr>
          <a:xfrm>
            <a:off x="334191" y="4544119"/>
            <a:ext cx="8475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Byla mu tedy podána kniha proroka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Izaiáše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, a když knihu otevřel, nalezl místo, kde bylo napsáno: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"Duch Pánův [je] nade mnou, protože mne pomazal kázat evangelium chudým; poslal mne uzdravit zdrcené v srdci, vyhlásit pro-puštění zajatým a prohlédnutí slepým, propustit zdeptané na svobodu</a:t>
            </a:r>
            <a:r>
              <a:rPr lang="pt-BR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 vy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-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hlásit Pánovo milostivé léto."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Potom knihu zavřel, vrátil ji služebníku a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posa-dil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se. Oči všech v synagoze byly upřeny na něj.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Tehdy k nim začal mluvit: "Dnes se toto Písmo naplnilo ve vašich uších."</a:t>
            </a:r>
            <a:r>
              <a:rPr lang="es-ES" b="1" dirty="0">
                <a:latin typeface="Abadi" panose="020B0604020104020204" pitchFamily="34" charset="0"/>
              </a:rPr>
              <a:t> </a:t>
            </a:r>
            <a:r>
              <a:rPr lang="cs-CZ" b="1" dirty="0">
                <a:latin typeface="Abadi" panose="020B0604020104020204" pitchFamily="34" charset="0"/>
              </a:rPr>
              <a:t>                 </a:t>
            </a:r>
            <a:r>
              <a:rPr lang="es-ES" dirty="0">
                <a:latin typeface="Abadi" panose="020B0604020104020204" pitchFamily="34" charset="0"/>
              </a:rPr>
              <a:t>(Lu</a:t>
            </a:r>
            <a:r>
              <a:rPr lang="cs-CZ" dirty="0" err="1">
                <a:latin typeface="Abadi" panose="020B0604020104020204" pitchFamily="34" charset="0"/>
              </a:rPr>
              <a:t>káš</a:t>
            </a:r>
            <a:r>
              <a:rPr lang="es-ES" dirty="0">
                <a:latin typeface="Abadi" panose="020B0604020104020204" pitchFamily="34" charset="0"/>
              </a:rPr>
              <a:t> 4</a:t>
            </a:r>
            <a:r>
              <a:rPr lang="cs-CZ" dirty="0">
                <a:latin typeface="Abadi" panose="020B0604020104020204" pitchFamily="34" charset="0"/>
              </a:rPr>
              <a:t>,</a:t>
            </a:r>
            <a:r>
              <a:rPr lang="es-ES" dirty="0">
                <a:latin typeface="Abadi" panose="020B0604020104020204" pitchFamily="34" charset="0"/>
              </a:rPr>
              <a:t>17-21)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06D4B52-5DB4-4D87-9A77-D65D415E6819}"/>
              </a:ext>
            </a:extLst>
          </p:cNvPr>
          <p:cNvSpPr/>
          <p:nvPr/>
        </p:nvSpPr>
        <p:spPr>
          <a:xfrm>
            <a:off x="6035039" y="269526"/>
            <a:ext cx="29870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Duch Panovníka Hospodina je nade mnou. Hospodin mě pomazal k tomu, abych nesl radostnou zvěst pokorným, poslal mě obvázat rány zkroušených srdcem, vyhlásit zajatcům svobodu a vězňům propuštění,</a:t>
            </a:r>
            <a:r>
              <a:rPr lang="cs-CZ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vyhlásit léto Hospodinovy přízně, den pomsty našeho Boha, potěšit všechny truchlící.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dirty="0">
                <a:latin typeface="Abadi" panose="020B0604020104020204" pitchFamily="34" charset="0"/>
              </a:rPr>
              <a:t>(I</a:t>
            </a:r>
            <a:r>
              <a:rPr lang="cs-CZ" dirty="0" err="1">
                <a:latin typeface="Abadi" panose="020B0604020104020204" pitchFamily="34" charset="0"/>
              </a:rPr>
              <a:t>zajáš</a:t>
            </a:r>
            <a:r>
              <a:rPr lang="es-ES" dirty="0">
                <a:latin typeface="Abadi" panose="020B0604020104020204" pitchFamily="34" charset="0"/>
              </a:rPr>
              <a:t> 61</a:t>
            </a:r>
            <a:r>
              <a:rPr lang="cs-CZ" dirty="0">
                <a:latin typeface="Abadi" panose="020B0604020104020204" pitchFamily="34" charset="0"/>
              </a:rPr>
              <a:t>,</a:t>
            </a:r>
            <a:r>
              <a:rPr lang="es-ES" dirty="0">
                <a:latin typeface="Abadi" panose="020B0604020104020204" pitchFamily="34" charset="0"/>
              </a:rPr>
              <a:t>1</a:t>
            </a:r>
            <a:r>
              <a:rPr lang="cs-CZ" dirty="0">
                <a:latin typeface="Abadi" panose="020B0604020104020204" pitchFamily="34" charset="0"/>
              </a:rPr>
              <a:t>.</a:t>
            </a:r>
            <a:r>
              <a:rPr lang="es-ES" dirty="0">
                <a:latin typeface="Abadi" panose="020B0604020104020204" pitchFamily="34" charset="0"/>
              </a:rPr>
              <a:t>2)</a:t>
            </a:r>
          </a:p>
        </p:txBody>
      </p:sp>
      <p:pic>
        <p:nvPicPr>
          <p:cNvPr id="7" name="Imagen 6" descr="Imagen que contiene persona, interior, pared&#10;&#10;Descripción generada automáticamente">
            <a:extLst>
              <a:ext uri="{FF2B5EF4-FFF2-40B4-BE49-F238E27FC236}">
                <a16:creationId xmlns:a16="http://schemas.microsoft.com/office/drawing/2014/main" id="{E8C47212-7D73-499A-A702-035054E56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5" y="618309"/>
            <a:ext cx="5161874" cy="3613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45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30629" y="179270"/>
            <a:ext cx="8882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Panovník praví: "Protože se tento lid přibližuje ke mně ústy a ctí mě svými rty, ale svým srdcem se ode mne vzdaluje a jejich bázeň přede mnou se stala jen naučeným lidským příkazem“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29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13)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222069" y="5693440"/>
            <a:ext cx="8699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Pokrytci, Izajáš o vás dobře prorokoval, když říkal: „Tento lid se ke mně při-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bližuje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svými ústy a ctí mne svými rty, avšak jejich srdce je ode mne daleko.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Nadarmo mne ale uctívají, když učí učení a přikázání lidí.“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(Mato</a:t>
            </a:r>
            <a:r>
              <a:rPr lang="cs-CZ" sz="2000" dirty="0" err="1">
                <a:latin typeface="Abadi" panose="020B0604020104020204" pitchFamily="34" charset="0"/>
              </a:rPr>
              <a:t>uš</a:t>
            </a:r>
            <a:r>
              <a:rPr lang="es-ES" sz="2000" dirty="0">
                <a:latin typeface="Abadi" panose="020B0604020104020204" pitchFamily="34" charset="0"/>
              </a:rPr>
              <a:t> 15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7-9)</a:t>
            </a:r>
          </a:p>
        </p:txBody>
      </p:sp>
      <p:pic>
        <p:nvPicPr>
          <p:cNvPr id="14" name="Imagen 13" descr="Imagen que contiene suelo, edificio, persona, exterior&#10;&#10;Descripción generada automáticamente">
            <a:extLst>
              <a:ext uri="{FF2B5EF4-FFF2-40B4-BE49-F238E27FC236}">
                <a16:creationId xmlns:a16="http://schemas.microsoft.com/office/drawing/2014/main" id="{5E694350-E30E-4056-B353-2AD0389E8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7" y="1565373"/>
            <a:ext cx="6609806" cy="3721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281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444137" y="179270"/>
            <a:ext cx="8255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Byl trápen a pokořil se, ústa neotevřel; jako beránek vedený na porážku, jako ovce před střihači zůstal němý, ústa neotevřel</a:t>
            </a:r>
            <a:r>
              <a:rPr lang="es-ES" sz="2000" b="1" dirty="0">
                <a:latin typeface="Abadi" panose="020B0604020104020204" pitchFamily="34" charset="0"/>
              </a:rPr>
              <a:t>.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>
                <a:latin typeface="Abadi" panose="020B0604020104020204" pitchFamily="34" charset="0"/>
              </a:rPr>
              <a:t>z</a:t>
            </a:r>
            <a:r>
              <a:rPr lang="es-ES" sz="2000" dirty="0">
                <a:latin typeface="Abadi" panose="020B0604020104020204" pitchFamily="34" charset="0"/>
              </a:rPr>
              <a:t>a</a:t>
            </a:r>
            <a:r>
              <a:rPr lang="cs-CZ" sz="2000" dirty="0" err="1">
                <a:latin typeface="Abadi" panose="020B0604020104020204" pitchFamily="34" charset="0"/>
              </a:rPr>
              <a:t>jáš</a:t>
            </a:r>
            <a:r>
              <a:rPr lang="es-ES" sz="2000" dirty="0">
                <a:latin typeface="Abadi" panose="020B0604020104020204" pitchFamily="34" charset="0"/>
              </a:rPr>
              <a:t> 53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7)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996628" y="5908659"/>
            <a:ext cx="7550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 když ho vrchní kněží a starší obviňovali, nic neodpovídal.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</a:t>
            </a:r>
            <a:r>
              <a:rPr lang="es-ES" sz="2000" dirty="0">
                <a:latin typeface="Abadi" panose="020B0604020104020204" pitchFamily="34" charset="0"/>
              </a:rPr>
              <a:t>(Mato</a:t>
            </a:r>
            <a:r>
              <a:rPr lang="cs-CZ" sz="2000" dirty="0" err="1">
                <a:latin typeface="Abadi" panose="020B0604020104020204" pitchFamily="34" charset="0"/>
              </a:rPr>
              <a:t>uš</a:t>
            </a:r>
            <a:r>
              <a:rPr lang="es-ES" sz="2000" dirty="0">
                <a:latin typeface="Abadi" panose="020B0604020104020204" pitchFamily="34" charset="0"/>
              </a:rPr>
              <a:t> 27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12)</a:t>
            </a:r>
          </a:p>
        </p:txBody>
      </p:sp>
      <p:pic>
        <p:nvPicPr>
          <p:cNvPr id="4" name="Imagen 3" descr="Imagen que contiene cielo, edificio, persona, exterior&#10;&#10;Descripción generada automáticamente">
            <a:extLst>
              <a:ext uri="{FF2B5EF4-FFF2-40B4-BE49-F238E27FC236}">
                <a16:creationId xmlns:a16="http://schemas.microsoft.com/office/drawing/2014/main" id="{1A257CA8-23D7-4483-AC9F-FBCEB69D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1445185"/>
            <a:ext cx="7201988" cy="4054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115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04503" y="179270"/>
            <a:ext cx="8934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Proto mu dávám podíl mezi mnohými a s četnými bude dělit kořist za to, že vydal sám sebe na smrt a byl počten mezi nevěrníky. On nesl hřích mnohých, Bůh jej postihl místo nevěrných</a:t>
            </a:r>
            <a:r>
              <a:rPr lang="es-ES" sz="2000" b="1" dirty="0">
                <a:latin typeface="Abadi" panose="020B0604020104020204" pitchFamily="34" charset="0"/>
              </a:rPr>
              <a:t>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53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12)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2102416" y="5958417"/>
            <a:ext cx="6893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Tehdy byli spolu s ním ukřižováni dva zločinci, jeden po pravici a druhý po levici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1600" dirty="0">
                <a:latin typeface="Abadi" panose="020B0604020104020204" pitchFamily="34" charset="0"/>
              </a:rPr>
              <a:t>(Mato</a:t>
            </a:r>
            <a:r>
              <a:rPr lang="cs-CZ" sz="1600" dirty="0" err="1">
                <a:latin typeface="Abadi" panose="020B0604020104020204" pitchFamily="34" charset="0"/>
              </a:rPr>
              <a:t>uš</a:t>
            </a:r>
            <a:r>
              <a:rPr lang="es-ES" sz="1600" dirty="0">
                <a:latin typeface="Abadi" panose="020B0604020104020204" pitchFamily="34" charset="0"/>
              </a:rPr>
              <a:t> 27</a:t>
            </a:r>
            <a:r>
              <a:rPr lang="cs-CZ" sz="1600" dirty="0">
                <a:latin typeface="Abadi" panose="020B0604020104020204" pitchFamily="34" charset="0"/>
              </a:rPr>
              <a:t>,</a:t>
            </a:r>
            <a:r>
              <a:rPr lang="es-ES" sz="1600" dirty="0">
                <a:latin typeface="Abadi" panose="020B0604020104020204" pitchFamily="34" charset="0"/>
              </a:rPr>
              <a:t>38)</a:t>
            </a:r>
          </a:p>
        </p:txBody>
      </p:sp>
      <p:pic>
        <p:nvPicPr>
          <p:cNvPr id="10" name="Imagen 9" descr="Imagen que contiene cielo, persona, exterior, personas&#10;&#10;Descripción generada automáticamente">
            <a:extLst>
              <a:ext uri="{FF2B5EF4-FFF2-40B4-BE49-F238E27FC236}">
                <a16:creationId xmlns:a16="http://schemas.microsoft.com/office/drawing/2014/main" id="{A71CE2A9-3D1D-42BF-BFB7-46E740008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32" y="1666298"/>
            <a:ext cx="6893536" cy="3881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667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04503" y="179270"/>
            <a:ext cx="8934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Byl mu dán hrob se svévolníky, s boháčem smrt našel, ačkoli se nedopustil násilí a v jeho ústech nebylo lsti.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53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9)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104503" y="4678557"/>
            <a:ext cx="89349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 když nastal večer, přišel bohatý člověk z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Arimatie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, jménem Josef, který byl také Ježíšův učedník.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Ten přišel k Pilátovi a požádal o Ježíšovo tělo. Tehdy Pilát nařídil, aby tělo bylo vydáno.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Josef vzal tělo, zavinul ho do čistého plátna a pochoval ho do svého nového hrobu, který si vytesal ve skále. Potom přivalil ke dveřím hrobu velký kámen a odešel.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(Mato</a:t>
            </a:r>
            <a:r>
              <a:rPr lang="cs-CZ" sz="2000" dirty="0" err="1">
                <a:latin typeface="Abadi" panose="020B0604020104020204" pitchFamily="34" charset="0"/>
              </a:rPr>
              <a:t>uš</a:t>
            </a:r>
            <a:r>
              <a:rPr lang="es-ES" sz="2000" dirty="0">
                <a:latin typeface="Abadi" panose="020B0604020104020204" pitchFamily="34" charset="0"/>
              </a:rPr>
              <a:t> 27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57-60)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3F0DE57-B660-4618-8EAC-CC3AE027B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798">
            <a:off x="3781624" y="1596010"/>
            <a:ext cx="4794211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 descr="Imagen que contiene exterior, personas, grupo&#10;&#10;Descripción generada automáticamente">
            <a:extLst>
              <a:ext uri="{FF2B5EF4-FFF2-40B4-BE49-F238E27FC236}">
                <a16:creationId xmlns:a16="http://schemas.microsoft.com/office/drawing/2014/main" id="{657D488F-C526-470B-B899-281E4C8FE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7" y="1051282"/>
            <a:ext cx="2695888" cy="343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498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C5C832C-CFF8-4E99-8848-B433809CDBA7}"/>
              </a:ext>
            </a:extLst>
          </p:cNvPr>
          <p:cNvSpPr txBox="1"/>
          <p:nvPr/>
        </p:nvSpPr>
        <p:spPr>
          <a:xfrm>
            <a:off x="3823063" y="2342606"/>
            <a:ext cx="506087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Tak jistě, jako se proroctví naplnila včera, Boží rady a zaslíbení daná nám DNES skrze Izaiáše jsou plně spolehli</a:t>
            </a:r>
            <a:r>
              <a:rPr lang="cs-CZ" sz="2400" b="1" dirty="0"/>
              <a:t>-</a:t>
            </a:r>
            <a:r>
              <a:rPr lang="es-ES" sz="2400" b="1" dirty="0"/>
              <a:t>vá.
Důvěřujme jim a aplikujme je v našich životech!
</a:t>
            </a:r>
          </a:p>
        </p:txBody>
      </p:sp>
    </p:spTree>
    <p:extLst>
      <p:ext uri="{BB962C8B-B14F-4D97-AF65-F5344CB8AC3E}">
        <p14:creationId xmlns:p14="http://schemas.microsoft.com/office/powerpoint/2010/main" val="698809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3DE2347-E1D6-4CDE-BB54-D71860291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40271"/>
              </p:ext>
            </p:extLst>
          </p:nvPr>
        </p:nvGraphicFramePr>
        <p:xfrm>
          <a:off x="2934789" y="1393370"/>
          <a:ext cx="5947954" cy="532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22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587829" y="262319"/>
            <a:ext cx="7968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Dotazujte se Hospodina, dokud je možno ho najít, volejte ho, dokud je blízko.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Svévolník ať opustí svou cestu, muž propadlý ničemnostem svoje úmysly; nechť se vrátí k Hospodinu, slituje se nad ním, k Bohu našemu, vždyť odpouštím mnoho.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55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6</a:t>
            </a:r>
            <a:r>
              <a:rPr lang="cs-CZ" sz="2000" dirty="0">
                <a:latin typeface="Abadi" panose="020B0604020104020204" pitchFamily="34" charset="0"/>
              </a:rPr>
              <a:t>.</a:t>
            </a:r>
            <a:r>
              <a:rPr lang="es-ES" sz="2000" dirty="0">
                <a:latin typeface="Abadi" panose="020B0604020104020204" pitchFamily="34" charset="0"/>
              </a:rPr>
              <a:t>7)</a:t>
            </a:r>
          </a:p>
        </p:txBody>
      </p:sp>
      <p:pic>
        <p:nvPicPr>
          <p:cNvPr id="10" name="Imagen 9" descr="Imagen que contiene persona, interior, ropa, pared&#10;&#10;Descripción generada automáticamente">
            <a:extLst>
              <a:ext uri="{FF2B5EF4-FFF2-40B4-BE49-F238E27FC236}">
                <a16:creationId xmlns:a16="http://schemas.microsoft.com/office/drawing/2014/main" id="{7383FE91-3D31-4C95-BE52-B736A414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64" y="1706879"/>
            <a:ext cx="6366873" cy="4903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238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478972" y="349406"/>
            <a:ext cx="8186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Pojďte, projednejme to spolu, praví Hospodin. I kdyby vaše hříchy byly jako šarlat,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zbělejí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jako sníh, i kdyby byly rudé jako purpur, budou bílé jako vlna.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dirty="0">
                <a:latin typeface="Abadi" panose="020B0604020104020204" pitchFamily="34" charset="0"/>
              </a:rPr>
              <a:t>Izajáš</a:t>
            </a:r>
            <a:r>
              <a:rPr lang="es-ES" sz="2000" dirty="0">
                <a:latin typeface="Abadi" panose="020B0604020104020204" pitchFamily="34" charset="0"/>
              </a:rPr>
              <a:t> 1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18)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AE341D-7285-41BE-B4DC-2EBF743F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6" y="1554695"/>
            <a:ext cx="8766808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4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371081" y="244903"/>
            <a:ext cx="8401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Na vlastní uši uslyšíš za sebou slovo: "To je ta cesta, jděte po ní", ať budete chtít doprava nebo doleva.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30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21)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23D09F-436E-4CA2-9504-EC9FD3586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3" y="1341025"/>
            <a:ext cx="7022495" cy="5207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729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D6CADC-7F73-462C-A3F2-E604BAF4E0F8}"/>
              </a:ext>
            </a:extLst>
          </p:cNvPr>
          <p:cNvSpPr txBox="1"/>
          <p:nvPr/>
        </p:nvSpPr>
        <p:spPr>
          <a:xfrm>
            <a:off x="5064990" y="305068"/>
            <a:ext cx="3922256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Izaiáš byl povolán k prorocké službě v posledním období Uziášovy vlády</a:t>
            </a:r>
            <a:r>
              <a:rPr lang="cs-CZ" sz="2000" b="1" dirty="0"/>
              <a:t> a</a:t>
            </a:r>
            <a:r>
              <a:rPr lang="es-ES" sz="2000" b="1" dirty="0"/>
              <a:t> během</a:t>
            </a:r>
            <a:r>
              <a:rPr lang="cs-CZ" sz="2000" b="1" dirty="0"/>
              <a:t> korunovace krále </a:t>
            </a:r>
            <a:r>
              <a:rPr lang="es-ES" sz="2000" b="1" dirty="0"/>
              <a:t>Jotama.</a:t>
            </a:r>
            <a:r>
              <a:rPr lang="cs-CZ" sz="2000" b="1" dirty="0"/>
              <a:t> </a:t>
            </a:r>
            <a:r>
              <a:rPr lang="es-ES" sz="2000" b="1" dirty="0"/>
              <a:t>(asi 745 př. n. l.).
Jeho služba trvala více než 60 let, během vlády Uziáše, Jotama, Achaze a Ezechiáše (Iza</a:t>
            </a:r>
            <a:r>
              <a:rPr lang="cs-CZ" sz="2000" b="1" dirty="0"/>
              <a:t>j</a:t>
            </a:r>
            <a:r>
              <a:rPr lang="es-ES" sz="2000" b="1" dirty="0"/>
              <a:t>áš 1</a:t>
            </a:r>
            <a:r>
              <a:rPr lang="cs-CZ" sz="2000" b="1" dirty="0"/>
              <a:t>,</a:t>
            </a:r>
            <a:r>
              <a:rPr lang="es-ES" sz="2000" b="1" dirty="0"/>
              <a:t>1).
Po propastné vládě zlého krále Achaze Izaiáš silně podporoval reformy dobrého krále Ezechiáše.
V prvních letech Manasesa odsoudil Izajáše k smrti na základě obvinění z kacířství! (řekl, že viděl Boha.)
Zamčený v prázdném kmeni stromu byl na příkaz krále </a:t>
            </a:r>
            <a:r>
              <a:rPr lang="cs-CZ" sz="2000" b="1" dirty="0"/>
              <a:t>           </a:t>
            </a:r>
            <a:r>
              <a:rPr lang="es-ES" sz="2000" b="1" dirty="0"/>
              <a:t>(asi</a:t>
            </a:r>
            <a:r>
              <a:rPr lang="cs-CZ" sz="2000" b="1" dirty="0"/>
              <a:t> roku</a:t>
            </a:r>
            <a:r>
              <a:rPr lang="es-ES" sz="2000" b="1" dirty="0"/>
              <a:t> 685 př. n. l.) rozřezán.
</a:t>
            </a:r>
          </a:p>
        </p:txBody>
      </p:sp>
      <p:pic>
        <p:nvPicPr>
          <p:cNvPr id="4" name="Imagen 3" descr="Imagen que contiene persona, interior&#10;&#10;Descripción generada automáticamente">
            <a:extLst>
              <a:ext uri="{FF2B5EF4-FFF2-40B4-BE49-F238E27FC236}">
                <a16:creationId xmlns:a16="http://schemas.microsoft.com/office/drawing/2014/main" id="{70C1589D-D718-417A-B1B7-89A5C7F81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8" y="276497"/>
            <a:ext cx="4727277" cy="630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9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731520" y="256900"/>
            <a:ext cx="768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Tráva usychá, květ vadne, ale slovo Boha našeho je stálé navěky.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40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8)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552AD2-5CF1-45C6-981F-7672E456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7" y="1064057"/>
            <a:ext cx="8234707" cy="547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383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1240972" y="246449"/>
            <a:ext cx="6662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Jako když někoho utěšuje matka, tak vás budu těšit.           V Jeruzalémě dojdete potěšení.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   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66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13)</a:t>
            </a:r>
          </a:p>
        </p:txBody>
      </p:sp>
      <p:pic>
        <p:nvPicPr>
          <p:cNvPr id="3" name="Imagen 2" descr="Imagen que contiene persona, interior, pared&#10;&#10;Descripción generada automáticamente">
            <a:extLst>
              <a:ext uri="{FF2B5EF4-FFF2-40B4-BE49-F238E27FC236}">
                <a16:creationId xmlns:a16="http://schemas.microsoft.com/office/drawing/2014/main" id="{2CE037C9-E758-462E-AD17-504127421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4" y="1126963"/>
            <a:ext cx="7033893" cy="5432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5254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EB6BE-96E8-4333-8773-CD1826DE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0" y="1218513"/>
            <a:ext cx="7134721" cy="5351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1254034" y="175236"/>
            <a:ext cx="6635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Neboj se, vždyť já jsem s tebou, nerozhlížej se úzkostlivě, já jsem tvůj Bůh. Dodám ti odvahu, pomocí ti budu, budu tě podpírat pravicí své spravedlnosti.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      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41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1871796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829492" y="218778"/>
            <a:ext cx="7485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Nyní toto praví Hospodin, tvůj stvořitel, Jákobe, tvůrce tvůj, Izraeli: "Neboj se, já jsem tě vykoupil, povolal jsem tě tvým jménem, jsi můj.</a:t>
            </a:r>
            <a:r>
              <a:rPr lang="cs-CZ" sz="18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Půjdeš-li    přes vody, já budu s tebou, půjdeš-li přes řeky, nestrhne tě proud,          půjdeš-li ohněm, nespálíš se, plamen tě nepopálí.“</a:t>
            </a:r>
            <a:r>
              <a:rPr lang="es-ES" b="1" dirty="0">
                <a:latin typeface="Abadi" panose="020B0604020104020204" pitchFamily="34" charset="0"/>
              </a:rPr>
              <a:t> </a:t>
            </a:r>
            <a:r>
              <a:rPr lang="cs-CZ" b="1" dirty="0">
                <a:latin typeface="Abadi" panose="020B0604020104020204" pitchFamily="34" charset="0"/>
              </a:rPr>
              <a:t> </a:t>
            </a:r>
            <a:r>
              <a:rPr lang="es-ES" dirty="0">
                <a:latin typeface="Abadi" panose="020B0604020104020204" pitchFamily="34" charset="0"/>
              </a:rPr>
              <a:t>(I</a:t>
            </a:r>
            <a:r>
              <a:rPr lang="cs-CZ" dirty="0" err="1">
                <a:latin typeface="Abadi" panose="020B0604020104020204" pitchFamily="34" charset="0"/>
              </a:rPr>
              <a:t>zajáš</a:t>
            </a:r>
            <a:r>
              <a:rPr lang="es-ES" dirty="0">
                <a:latin typeface="Abadi" panose="020B0604020104020204" pitchFamily="34" charset="0"/>
              </a:rPr>
              <a:t> 43</a:t>
            </a:r>
            <a:r>
              <a:rPr lang="cs-CZ" dirty="0">
                <a:latin typeface="Abadi" panose="020B0604020104020204" pitchFamily="34" charset="0"/>
              </a:rPr>
              <a:t>,1.</a:t>
            </a:r>
            <a:r>
              <a:rPr lang="es-ES" dirty="0">
                <a:latin typeface="Abadi" panose="020B0604020104020204" pitchFamily="34" charset="0"/>
              </a:rPr>
              <a:t>2)</a:t>
            </a:r>
          </a:p>
        </p:txBody>
      </p:sp>
      <p:pic>
        <p:nvPicPr>
          <p:cNvPr id="3" name="Imagen 2" descr="Imagen que contiene naturaleza, fuego, interior, hombre&#10;&#10;Descripción generada automáticamente">
            <a:extLst>
              <a:ext uri="{FF2B5EF4-FFF2-40B4-BE49-F238E27FC236}">
                <a16:creationId xmlns:a16="http://schemas.microsoft.com/office/drawing/2014/main" id="{27438862-785A-41C0-879C-A254CE0F0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4" y="1550126"/>
            <a:ext cx="6710696" cy="5033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832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219891" y="219682"/>
            <a:ext cx="8680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Od dává zemdlenému sílu a dostatek odvahy bezmocnému.</a:t>
            </a:r>
            <a:r>
              <a:rPr lang="cs-CZ" sz="18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Mladíci jsou zemdlení           a unavení, jinoši se potácejí, klopýtají.</a:t>
            </a:r>
            <a:r>
              <a:rPr lang="cs-CZ" sz="18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Ale ti, kdo skládají naději v Hospodina, nabývají nové síly; vznášejí se jak orlové, běží bez únavy, jdou bez umdlení.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b="1" dirty="0" err="1">
                <a:solidFill>
                  <a:schemeClr val="tx1"/>
                </a:solidFill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40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29-31)</a:t>
            </a:r>
          </a:p>
        </p:txBody>
      </p:sp>
      <p:pic>
        <p:nvPicPr>
          <p:cNvPr id="6" name="Imagen 5" descr="Imagen que contiene exterior, suelo, hombre, agua&#10;&#10;Descripción generada automáticamente">
            <a:extLst>
              <a:ext uri="{FF2B5EF4-FFF2-40B4-BE49-F238E27FC236}">
                <a16:creationId xmlns:a16="http://schemas.microsoft.com/office/drawing/2014/main" id="{0C2E98FE-D912-4065-BFA9-CFDB1A1CB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/>
          <a:stretch/>
        </p:blipFill>
        <p:spPr>
          <a:xfrm>
            <a:off x="1075508" y="1681894"/>
            <a:ext cx="6992984" cy="4853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623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496388" y="287384"/>
            <a:ext cx="8151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Dříve než zavolají, já odpovím; budou ještě mluvit a já je už vyslyším.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</a:p>
          <a:p>
            <a:pPr algn="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65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24)</a:t>
            </a:r>
          </a:p>
        </p:txBody>
      </p:sp>
      <p:pic>
        <p:nvPicPr>
          <p:cNvPr id="3" name="Imagen 2" descr="Imagen que contiene persona, suelo, pequeño, interior&#10;&#10;Descripción generada automáticamente">
            <a:extLst>
              <a:ext uri="{FF2B5EF4-FFF2-40B4-BE49-F238E27FC236}">
                <a16:creationId xmlns:a16="http://schemas.microsoft.com/office/drawing/2014/main" id="{3582C32D-B611-486D-ABF1-9C74C679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82" y="1163839"/>
            <a:ext cx="7209036" cy="5406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lop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4243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FD21C1D-C3A3-4A10-9232-4F697CF6919E}"/>
              </a:ext>
            </a:extLst>
          </p:cNvPr>
          <p:cNvSpPr/>
          <p:nvPr/>
        </p:nvSpPr>
        <p:spPr>
          <a:xfrm>
            <a:off x="441093" y="359953"/>
            <a:ext cx="8379260" cy="72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Stvoření opírající se o tebe chráníš pokojem, pokojem, neboť v tebe doufá.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26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3)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CE507F7-1192-4821-9A8E-82F08E6C31C0}"/>
              </a:ext>
            </a:extLst>
          </p:cNvPr>
          <p:cNvGrpSpPr/>
          <p:nvPr/>
        </p:nvGrpSpPr>
        <p:grpSpPr>
          <a:xfrm>
            <a:off x="975360" y="1149531"/>
            <a:ext cx="7193280" cy="5394960"/>
            <a:chOff x="975360" y="1149531"/>
            <a:chExt cx="7193280" cy="5394960"/>
          </a:xfrm>
        </p:grpSpPr>
        <p:pic>
          <p:nvPicPr>
            <p:cNvPr id="5" name="Imagen 4" descr="Imagen que contiene persona, ropa, interior, pared&#10;&#10;Descripción generada automáticamente">
              <a:extLst>
                <a:ext uri="{FF2B5EF4-FFF2-40B4-BE49-F238E27FC236}">
                  <a16:creationId xmlns:a16="http://schemas.microsoft.com/office/drawing/2014/main" id="{27FDE8B1-B78F-49C0-BF99-004EEFD99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" y="1149531"/>
              <a:ext cx="7193280" cy="53949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 prst="slope"/>
              <a:contourClr>
                <a:srgbClr val="C0C0C0"/>
              </a:contourClr>
            </a:sp3d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5C0D594-2A70-499E-9D98-3C674F91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5631" y="1273127"/>
              <a:ext cx="2571090" cy="3586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6758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A43D5EC-2451-41DD-8CF8-465E9FDD8A70}"/>
              </a:ext>
            </a:extLst>
          </p:cNvPr>
          <p:cNvSpPr txBox="1"/>
          <p:nvPr/>
        </p:nvSpPr>
        <p:spPr>
          <a:xfrm>
            <a:off x="2917374" y="1287244"/>
            <a:ext cx="603504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Ne všechna Izaiášova proroctví se v minulosti naplnila.
</a:t>
            </a:r>
            <a:r>
              <a:rPr lang="pl-PL" sz="2400" b="1" dirty="0"/>
              <a:t>Část z nich se naplní v budoucnosti - </a:t>
            </a:r>
            <a:r>
              <a:rPr lang="cs-CZ" sz="2400" b="1" dirty="0"/>
              <a:t>ZÍTRA</a:t>
            </a:r>
            <a:r>
              <a:rPr lang="es-ES" sz="24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Kdyby izraelský lid přijal Ježíše jako Mesiáše, tato proroctví o dokonalé budoucnosti by se </a:t>
            </a:r>
            <a:r>
              <a:rPr lang="cs-CZ" sz="2400" b="1"/>
              <a:t>  </a:t>
            </a:r>
            <a:r>
              <a:rPr lang="es-ES" sz="2400" b="1"/>
              <a:t>v </a:t>
            </a:r>
            <a:r>
              <a:rPr lang="es-ES" sz="2400" b="1" dirty="0"/>
              <a:t>dnešním Jeruzalémě doslova naplnila.
Jeho odmítnutím se však tato proroctví v cír</a:t>
            </a:r>
            <a:r>
              <a:rPr lang="cs-CZ" sz="2400" b="1" dirty="0"/>
              <a:t>-</a:t>
            </a:r>
            <a:r>
              <a:rPr lang="es-ES" sz="2400" b="1" dirty="0"/>
              <a:t>kvi naplní, jak je oznámeno v knize Zjevení.
Jako náznak, že tomu tak bylo, můžeme v ja</a:t>
            </a:r>
            <a:r>
              <a:rPr lang="cs-CZ" sz="2400" b="1" dirty="0"/>
              <a:t>-</a:t>
            </a:r>
            <a:r>
              <a:rPr lang="es-ES" sz="2400" b="1" dirty="0"/>
              <a:t>zyce Zjevení vidět mnoho odkazů na Izaiášova proroctví.
</a:t>
            </a:r>
          </a:p>
        </p:txBody>
      </p:sp>
    </p:spTree>
    <p:extLst>
      <p:ext uri="{BB962C8B-B14F-4D97-AF65-F5344CB8AC3E}">
        <p14:creationId xmlns:p14="http://schemas.microsoft.com/office/powerpoint/2010/main" val="1663899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DD168B9-133A-4AB1-B2A7-3FBF1720CD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542374"/>
              </p:ext>
            </p:extLst>
          </p:nvPr>
        </p:nvGraphicFramePr>
        <p:xfrm>
          <a:off x="2922985" y="1401916"/>
          <a:ext cx="6135557" cy="532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71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722813" y="1074510"/>
            <a:ext cx="332667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Vlk bude pobývat s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berán-kem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, levhart s kůzletem od-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počívat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. Tele a lvíče i žírný dobytek budou spolu a malý hoch je bude vodit.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Kráva se bude popásat s medvědicí, jejich mláďata budou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odpočí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-vat spolu, lev jako dobytče bude žrát slámu.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Kojenec si bude hrát nad děrou zmije, bazilišku do doupěte sáhne ručkou odstavené dítě.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11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6-8)</a:t>
            </a:r>
          </a:p>
        </p:txBody>
      </p:sp>
      <p:pic>
        <p:nvPicPr>
          <p:cNvPr id="4" name="Imagen 3" descr="Imagen que contiene árbol, sentado, exterior, agua&#10;&#10;Descripción generada automáticamente">
            <a:extLst>
              <a:ext uri="{FF2B5EF4-FFF2-40B4-BE49-F238E27FC236}">
                <a16:creationId xmlns:a16="http://schemas.microsoft.com/office/drawing/2014/main" id="{D7C7106E-4BDE-410E-B631-135914A6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06" y="254725"/>
            <a:ext cx="4489113" cy="6407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875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961BB7A-2EA4-4726-AB18-A7B82E347576}"/>
              </a:ext>
            </a:extLst>
          </p:cNvPr>
          <p:cNvSpPr txBox="1"/>
          <p:nvPr/>
        </p:nvSpPr>
        <p:spPr>
          <a:xfrm>
            <a:off x="3248297" y="1846224"/>
            <a:ext cx="55386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Kromě napomenutí a zaslíbení je kniha Izaiáš plná proroctví, která se měla v bu</a:t>
            </a:r>
            <a:r>
              <a:rPr lang="cs-CZ" sz="2400" b="1" dirty="0"/>
              <a:t>-</a:t>
            </a:r>
            <a:r>
              <a:rPr lang="es-ES" sz="2400" b="1" dirty="0"/>
              <a:t>doucnu naplnit.
Některé z nich se naplnily ještě za proro</a:t>
            </a:r>
            <a:r>
              <a:rPr lang="cs-CZ" sz="2400" b="1" dirty="0"/>
              <a:t>-</a:t>
            </a:r>
            <a:r>
              <a:rPr lang="es-ES" sz="2400" b="1" dirty="0"/>
              <a:t>kova života. Většina se však začala napl</a:t>
            </a:r>
            <a:r>
              <a:rPr lang="cs-CZ" sz="2400" b="1" dirty="0"/>
              <a:t>-</a:t>
            </a:r>
            <a:r>
              <a:rPr lang="es-ES" sz="2400" b="1" dirty="0"/>
              <a:t>ňovat mnohem později.
Podívejme se</a:t>
            </a:r>
            <a:r>
              <a:rPr lang="cs-CZ" sz="2400" b="1" dirty="0"/>
              <a:t> na to</a:t>
            </a:r>
            <a:r>
              <a:rPr lang="es-ES" sz="2400" b="1" dirty="0"/>
              <a:t>, jak se některá z těch</a:t>
            </a:r>
            <a:r>
              <a:rPr lang="cs-CZ" sz="2400" b="1" dirty="0"/>
              <a:t>-</a:t>
            </a:r>
            <a:r>
              <a:rPr lang="es-ES" sz="2400" b="1" dirty="0"/>
              <a:t>to proroctví již naplnila v detailech a přes</a:t>
            </a:r>
            <a:r>
              <a:rPr lang="cs-CZ" sz="2400" b="1" dirty="0"/>
              <a:t>-</a:t>
            </a:r>
            <a:r>
              <a:rPr lang="es-ES" sz="2400" b="1" dirty="0"/>
              <a:t>nostech.
Tato proroctví s</a:t>
            </a:r>
            <a:r>
              <a:rPr lang="cs-CZ" sz="2400" b="1" dirty="0"/>
              <a:t>e</a:t>
            </a:r>
            <a:r>
              <a:rPr lang="es-ES" sz="2400" b="1" dirty="0"/>
              <a:t> </a:t>
            </a:r>
            <a:r>
              <a:rPr lang="cs-CZ" sz="2400" b="1" dirty="0"/>
              <a:t>z našeho pohledu vypl-</a:t>
            </a:r>
            <a:r>
              <a:rPr lang="cs-CZ" sz="2400" b="1" dirty="0" err="1"/>
              <a:t>nila</a:t>
            </a:r>
            <a:r>
              <a:rPr lang="es-ES" sz="2400" b="1" dirty="0"/>
              <a:t> VČER</a:t>
            </a:r>
            <a:r>
              <a:rPr lang="cs-CZ" sz="2400" b="1" dirty="0"/>
              <a:t>A</a:t>
            </a:r>
            <a:r>
              <a:rPr lang="es-ES" sz="2400" b="1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2222004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545523" y="186937"/>
            <a:ext cx="8081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Pronárody spatří tvoji spravedlnost a všichni králové tvou slávu. Nazvou tě novým jménem, jež určila Hospodinova ústa.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         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dirty="0">
                <a:latin typeface="Abadi" panose="020B0604020104020204" pitchFamily="34" charset="0"/>
              </a:rPr>
              <a:t>Izajáš</a:t>
            </a:r>
            <a:r>
              <a:rPr lang="es-ES" sz="2000" dirty="0">
                <a:latin typeface="Abadi" panose="020B0604020104020204" pitchFamily="34" charset="0"/>
              </a:rPr>
              <a:t> 62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574765" y="5392599"/>
            <a:ext cx="7994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Kdo má uši, slyš, co Duch praví církvím: tomu, kdo vítězí, dám jíst tu skrytou manu a dám mu bílý kamének a na tom kaménku napsané nové jméno, které nezná nikdo než ten, kdo [je] přijímá.</a:t>
            </a:r>
            <a:r>
              <a:rPr lang="es-ES" sz="2000" b="1" dirty="0">
                <a:latin typeface="Abadi" panose="020B0604020104020204" pitchFamily="34" charset="0"/>
              </a:rPr>
              <a:t> 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2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17)</a:t>
            </a:r>
          </a:p>
        </p:txBody>
      </p:sp>
      <p:pic>
        <p:nvPicPr>
          <p:cNvPr id="5" name="Imagen 4" descr="Imagen que contiene interior, persona, sentado&#10;&#10;Descripción generada automáticamente">
            <a:extLst>
              <a:ext uri="{FF2B5EF4-FFF2-40B4-BE49-F238E27FC236}">
                <a16:creationId xmlns:a16="http://schemas.microsoft.com/office/drawing/2014/main" id="{689A1C07-C13F-4017-9AFB-941E7DFFD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4"/>
          <a:stretch/>
        </p:blipFill>
        <p:spPr>
          <a:xfrm>
            <a:off x="1512906" y="950183"/>
            <a:ext cx="6118188" cy="4387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859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ruz, objeto&#10;&#10;Descripción generada automáticamente">
            <a:extLst>
              <a:ext uri="{FF2B5EF4-FFF2-40B4-BE49-F238E27FC236}">
                <a16:creationId xmlns:a16="http://schemas.microsoft.com/office/drawing/2014/main" id="{EB86B728-C42E-4E5E-B3DD-A7E79321A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" r="71"/>
          <a:stretch/>
        </p:blipFill>
        <p:spPr>
          <a:xfrm>
            <a:off x="1510938" y="1007646"/>
            <a:ext cx="6122124" cy="45349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1234439" y="200917"/>
            <a:ext cx="6675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Na jeho rameno vložím klíč domu Davidova; když otevře, nikdo nezavře, a když zavře, nikdo neotevře.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22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22)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1234439" y="5641420"/>
            <a:ext cx="6675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Andělu církve ve Filadelfii piš: „Toto prohlašuje ten Svatý a Pravý, který má klíč Davidův; když on otvírá, nikdo nezavře, a když on zavírá, nikdo neotevře.“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           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3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7)</a:t>
            </a:r>
          </a:p>
        </p:txBody>
      </p:sp>
    </p:spTree>
    <p:extLst>
      <p:ext uri="{BB962C8B-B14F-4D97-AF65-F5344CB8AC3E}">
        <p14:creationId xmlns:p14="http://schemas.microsoft.com/office/powerpoint/2010/main" val="1138959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0CB826-A66A-4003-B9DB-9A3877F01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28" y="1412836"/>
            <a:ext cx="7113344" cy="4643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706955" y="302308"/>
            <a:ext cx="77300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Rozkladu propadne všechen nebeský zástup: nebesa se svinou jako kniha a všechen jejich zástup bude padat, jako opadává listí z vinné révy a padavče z fíkovníku.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                             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34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4)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552994" y="6056769"/>
            <a:ext cx="8038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nebesa zmizela, jako když se zavře kniha a žádná hora a žádný ostrov nezůstaly na svém místě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                 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6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14)</a:t>
            </a:r>
          </a:p>
        </p:txBody>
      </p:sp>
    </p:spTree>
    <p:extLst>
      <p:ext uri="{BB962C8B-B14F-4D97-AF65-F5344CB8AC3E}">
        <p14:creationId xmlns:p14="http://schemas.microsoft.com/office/powerpoint/2010/main" val="3928688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359864" y="364254"/>
            <a:ext cx="39990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Lidé zalezou do jeskyň v skalách a do škvír v prachu země ze strachu před Hospodinem, před jeho velebnou důstojností, až povstane, aby nahnal zemi strach.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   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2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19)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359865" y="2587941"/>
            <a:ext cx="39990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Králové země i velmoži a vojevůdci, boháči a mocní - jak otrok, tak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svo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-bodný, všichni prchali do hor, aby se ukryli v jeskyních a skalách,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 volali k horám a skalám: "Padněte na nás a skryjte nás před tváří to-ho, který sedí na trůnu, a před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hně-vem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Beránkovým!"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Neboť přišel ve-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liký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den jeho hněvu; kdo bude moci obstát?</a:t>
            </a:r>
            <a:r>
              <a:rPr lang="es-ES" sz="2000" dirty="0">
                <a:latin typeface="Abadi" panose="020B0604020104020204" pitchFamily="34" charset="0"/>
              </a:rPr>
              <a:t> </a:t>
            </a:r>
            <a:r>
              <a:rPr lang="cs-CZ" sz="2000" dirty="0">
                <a:latin typeface="Abadi" panose="020B0604020104020204" pitchFamily="34" charset="0"/>
              </a:rPr>
              <a:t>           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6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15-17)</a:t>
            </a:r>
          </a:p>
        </p:txBody>
      </p:sp>
      <p:pic>
        <p:nvPicPr>
          <p:cNvPr id="13" name="Imagen 12" descr="Imagen que contiene persona, suelo, exterior, hombre&#10;&#10;Descripción generada automáticamente">
            <a:extLst>
              <a:ext uri="{FF2B5EF4-FFF2-40B4-BE49-F238E27FC236}">
                <a16:creationId xmlns:a16="http://schemas.microsoft.com/office/drawing/2014/main" id="{ACABE830-3E45-4183-B7AC-72E4E58C8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3"/>
          <a:stretch/>
        </p:blipFill>
        <p:spPr>
          <a:xfrm>
            <a:off x="4439800" y="279901"/>
            <a:ext cx="4448148" cy="6330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5944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302379" y="444579"/>
            <a:ext cx="222939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Pryč, pryč odtud, vyjděte                z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Babylóna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! Nedotýkejte se nečistého! Vyjděte z jeho středu!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Očisťte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se, vy, kdo nosíte Hospodinovo náčiní!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52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11)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6664480" y="2950029"/>
            <a:ext cx="22293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 slyšel jsem jiný hlas z nebe: "Vyjdi, lide můj, z toho města, nemějte účast na jeho hříších, aby vás nestihly jeho pohromy.“  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</a:t>
            </a:r>
            <a:r>
              <a:rPr lang="cs-CZ" sz="2000" dirty="0">
                <a:latin typeface="Abadi" panose="020B0604020104020204" pitchFamily="34" charset="0"/>
              </a:rPr>
              <a:t>1</a:t>
            </a:r>
            <a:r>
              <a:rPr lang="es-ES" sz="2000" dirty="0">
                <a:latin typeface="Abadi" panose="020B0604020104020204" pitchFamily="34" charset="0"/>
              </a:rPr>
              <a:t>8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4)</a:t>
            </a:r>
          </a:p>
        </p:txBody>
      </p:sp>
      <p:pic>
        <p:nvPicPr>
          <p:cNvPr id="7" name="Imagen 6" descr="Imagen que contiene pájaro&#10;&#10;Descripción generada automáticamente">
            <a:extLst>
              <a:ext uri="{FF2B5EF4-FFF2-40B4-BE49-F238E27FC236}">
                <a16:creationId xmlns:a16="http://schemas.microsoft.com/office/drawing/2014/main" id="{789A05AA-595F-4BC5-BA62-69DF0B82C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94" y="244167"/>
            <a:ext cx="3663883" cy="6422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3657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621210" y="577816"/>
            <a:ext cx="55792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V onen den Hospodin ztrestá nebeský zástup na výšině i pozemské krále na ze-mi.</a:t>
            </a:r>
            <a:r>
              <a:rPr lang="cs-CZ" sz="24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Budou sebráni, jako je sebrán vězeň do jámy, a budou zavřeni pod zámek;    po mnohých pak dnech budou potrestáni.</a:t>
            </a:r>
            <a:r>
              <a:rPr lang="es-ES" sz="2400" b="1" dirty="0">
                <a:latin typeface="Abadi" panose="020B0604020104020204" pitchFamily="34" charset="0"/>
              </a:rPr>
              <a:t> </a:t>
            </a:r>
          </a:p>
          <a:p>
            <a:pPr algn="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24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21</a:t>
            </a:r>
            <a:r>
              <a:rPr lang="cs-CZ" sz="2000" dirty="0">
                <a:latin typeface="Abadi" panose="020B0604020104020204" pitchFamily="34" charset="0"/>
              </a:rPr>
              <a:t>.</a:t>
            </a:r>
            <a:r>
              <a:rPr lang="es-ES" sz="2000" dirty="0">
                <a:latin typeface="Abadi" panose="020B0604020104020204" pitchFamily="34" charset="0"/>
              </a:rPr>
              <a:t>22)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3670146" y="3855553"/>
            <a:ext cx="53470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Tu jsem viděl, jak z nebe sestupuje anděl, který má v ruce klíč od propasti a veliký řetěz.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Zmo-cnil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se draka, toho dávného hada, toho ďábla a satana,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na tisíc let jej spoutal, uvrhl do propasti, uzamkl ji a zapečetil, aby již nemohl klamat národy, dokud se nedovrší těch tisíc let. Potom musí být ještě na krátký čas propuštěn.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20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1-3)</a:t>
            </a:r>
          </a:p>
        </p:txBody>
      </p:sp>
      <p:pic>
        <p:nvPicPr>
          <p:cNvPr id="5" name="Imagen 4" descr="Imagen que contiene mesa&#10;&#10;Descripción generada automáticamente">
            <a:extLst>
              <a:ext uri="{FF2B5EF4-FFF2-40B4-BE49-F238E27FC236}">
                <a16:creationId xmlns:a16="http://schemas.microsoft.com/office/drawing/2014/main" id="{9386A1A3-3C44-4371-A2FC-9533AF1C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08" y="243339"/>
            <a:ext cx="2332969" cy="3548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animal, interior&#10;&#10;Descripción generada automáticamente">
            <a:extLst>
              <a:ext uri="{FF2B5EF4-FFF2-40B4-BE49-F238E27FC236}">
                <a16:creationId xmlns:a16="http://schemas.microsoft.com/office/drawing/2014/main" id="{96F365B5-0BEC-444A-9681-08E8DA5C2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8"/>
          <a:stretch/>
        </p:blipFill>
        <p:spPr>
          <a:xfrm flipH="1">
            <a:off x="187753" y="2779538"/>
            <a:ext cx="3343056" cy="3874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1882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árbol, cielo, exterior, persona&#10;&#10;Descripción generada automáticamente">
            <a:extLst>
              <a:ext uri="{FF2B5EF4-FFF2-40B4-BE49-F238E27FC236}">
                <a16:creationId xmlns:a16="http://schemas.microsoft.com/office/drawing/2014/main" id="{4F01AFEA-73D8-4016-B089-C5F14876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9"/>
          <a:stretch/>
        </p:blipFill>
        <p:spPr>
          <a:xfrm>
            <a:off x="653609" y="1016726"/>
            <a:ext cx="7836783" cy="4933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404949" y="227043"/>
            <a:ext cx="8190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Hle, já stvořím nová nebesa a novou zemi. Věci minulé nebudou připomínány, nevstoupí na mysl.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65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17)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691243" y="6002044"/>
            <a:ext cx="7761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 viděl jsem nové nebe a novou zemi, neboť první nebe a první země pominuly a moře již vůbec nebylo.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21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420639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809897" y="159056"/>
            <a:ext cx="7524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Panovník Hospodin provždy odstraní smrt a setře slzu z každé tváře, sejme potupu svého lidu z celé země; tak promluvil Hospodin.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25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8)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6754849" y="2556198"/>
            <a:ext cx="22062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Setře jim každou slzu s očí. A smrti již nebude, ani žalu ani nářku ani bolesti už nebude - neboť co bylo, pominulo.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b="1" dirty="0">
                <a:solidFill>
                  <a:srgbClr val="002060"/>
                </a:solidFill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21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4)</a:t>
            </a:r>
          </a:p>
        </p:txBody>
      </p:sp>
      <p:pic>
        <p:nvPicPr>
          <p:cNvPr id="5" name="Imagen 4" descr="Imagen que contiene persona, hombre, interior, ropa&#10;&#10;Descripción generada automáticamente">
            <a:extLst>
              <a:ext uri="{FF2B5EF4-FFF2-40B4-BE49-F238E27FC236}">
                <a16:creationId xmlns:a16="http://schemas.microsoft.com/office/drawing/2014/main" id="{361F9A72-8C0E-408E-8A4C-507D1D930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" y="1288869"/>
            <a:ext cx="6319418" cy="5159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622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871F36-F903-45CB-A9D5-272EB9C251CC}"/>
              </a:ext>
            </a:extLst>
          </p:cNvPr>
          <p:cNvSpPr/>
          <p:nvPr/>
        </p:nvSpPr>
        <p:spPr>
          <a:xfrm>
            <a:off x="219873" y="299993"/>
            <a:ext cx="83711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Abadi" panose="020B0604020104020204" pitchFamily="34" charset="0"/>
              </a:rPr>
              <a:t>I stane se, že od </a:t>
            </a:r>
            <a:r>
              <a:rPr lang="cs-CZ" b="1" dirty="0" err="1">
                <a:latin typeface="Abadi" panose="020B0604020104020204" pitchFamily="34" charset="0"/>
              </a:rPr>
              <a:t>novměsíce</a:t>
            </a:r>
            <a:r>
              <a:rPr lang="cs-CZ" b="1" dirty="0">
                <a:latin typeface="Abadi" panose="020B0604020104020204" pitchFamily="34" charset="0"/>
              </a:rPr>
              <a:t> do </a:t>
            </a:r>
            <a:r>
              <a:rPr lang="cs-CZ" b="1" dirty="0" err="1">
                <a:latin typeface="Abadi" panose="020B0604020104020204" pitchFamily="34" charset="0"/>
              </a:rPr>
              <a:t>novměsíce</a:t>
            </a:r>
            <a:r>
              <a:rPr lang="cs-CZ" b="1" dirty="0">
                <a:latin typeface="Abadi" panose="020B0604020104020204" pitchFamily="34" charset="0"/>
              </a:rPr>
              <a:t>, od soboty do soboty přicházeti bude všeliké tělo, aby se klanělo přede mnou, praví Hospodin</a:t>
            </a:r>
            <a:r>
              <a:rPr lang="es-ES" b="1" dirty="0">
                <a:latin typeface="Abadi" panose="020B0604020104020204" pitchFamily="34" charset="0"/>
              </a:rPr>
              <a:t>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66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23)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1489F2-2791-4475-B692-243099FADE93}"/>
              </a:ext>
            </a:extLst>
          </p:cNvPr>
          <p:cNvSpPr/>
          <p:nvPr/>
        </p:nvSpPr>
        <p:spPr>
          <a:xfrm>
            <a:off x="209006" y="2004106"/>
            <a:ext cx="276932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Kdo by se nebál tebe, Pane, a nevzdal slávu tvému jménu, neboť ty jediný jsi Svatý; všechny národy přijdou a skloní se před tebou, neboť tvé spravedlivé soudy vyšly najevo.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dirty="0">
                <a:latin typeface="Abadi" panose="020B0604020104020204" pitchFamily="34" charset="0"/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15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4)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786E7B9-F8A3-4442-A5AE-BD8672295398}"/>
              </a:ext>
            </a:extLst>
          </p:cNvPr>
          <p:cNvSpPr/>
          <p:nvPr/>
        </p:nvSpPr>
        <p:spPr>
          <a:xfrm>
            <a:off x="563880" y="5607792"/>
            <a:ext cx="8016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Uprostřed města na náměstí, z obou stran řeky, bylo stromoví života nesoucí ovoce dvanáctkrát do roka; každý měsíc dozrává na něm ovoce a jeho listí má léčivou moc pro všechny národy</a:t>
            </a:r>
            <a:r>
              <a:rPr lang="es-ES" sz="2000" b="1" dirty="0">
                <a:latin typeface="Abadi" panose="020B0604020104020204" pitchFamily="34" charset="0"/>
              </a:rPr>
              <a:t>. </a:t>
            </a:r>
            <a:r>
              <a:rPr lang="es-ES" sz="2000" dirty="0">
                <a:latin typeface="Abadi" panose="020B0604020104020204" pitchFamily="34" charset="0"/>
              </a:rPr>
              <a:t>(</a:t>
            </a:r>
            <a:r>
              <a:rPr lang="cs-CZ" sz="2000" dirty="0">
                <a:latin typeface="Abadi" panose="020B0604020104020204" pitchFamily="34" charset="0"/>
              </a:rPr>
              <a:t>Zjevení</a:t>
            </a:r>
            <a:r>
              <a:rPr lang="es-ES" sz="2000" dirty="0">
                <a:latin typeface="Abadi" panose="020B0604020104020204" pitchFamily="34" charset="0"/>
              </a:rPr>
              <a:t> 22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2)</a:t>
            </a:r>
          </a:p>
        </p:txBody>
      </p:sp>
      <p:pic>
        <p:nvPicPr>
          <p:cNvPr id="10" name="Imagen 9" descr="Imagen que contiene interior, pared&#10;&#10;Descripción generada automáticamente">
            <a:extLst>
              <a:ext uri="{FF2B5EF4-FFF2-40B4-BE49-F238E27FC236}">
                <a16:creationId xmlns:a16="http://schemas.microsoft.com/office/drawing/2014/main" id="{4A1FEDB1-3099-4E50-A47C-943D8DC23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1" y="1195512"/>
            <a:ext cx="5789546" cy="4345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823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D6CADC-7F73-462C-A3F2-E604BAF4E0F8}"/>
              </a:ext>
            </a:extLst>
          </p:cNvPr>
          <p:cNvSpPr txBox="1"/>
          <p:nvPr/>
        </p:nvSpPr>
        <p:spPr>
          <a:xfrm>
            <a:off x="5060437" y="294096"/>
            <a:ext cx="394422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/>
              <a:t>Proroctví daná skrze Izaiáše se naplnila VČERA se vší přesností.
Podobně můžeme DNES v našich životech vidět, jak Bůh naplňuje zaslíbení, která nám dal skrze</a:t>
            </a:r>
            <a:r>
              <a:rPr lang="cs-CZ" sz="2200" b="1" dirty="0"/>
              <a:t> </a:t>
            </a:r>
            <a:r>
              <a:rPr lang="es-ES" sz="2200" b="1" dirty="0"/>
              <a:t>Izaiáše.
Jak bychom tedy mohli pochy</a:t>
            </a:r>
            <a:r>
              <a:rPr lang="cs-CZ" sz="2200" b="1" dirty="0"/>
              <a:t>-</a:t>
            </a:r>
            <a:r>
              <a:rPr lang="es-ES" sz="2200" b="1" dirty="0"/>
              <a:t>bovat o naplnění proroctví, kte</a:t>
            </a:r>
            <a:r>
              <a:rPr lang="cs-CZ" sz="2200" b="1" dirty="0"/>
              <a:t>-</a:t>
            </a:r>
            <a:r>
              <a:rPr lang="es-ES" sz="2200" b="1" dirty="0"/>
              <a:t>rá se musí stát ZÍTRA?
Nikdy nepřestávejme vytrvat </a:t>
            </a:r>
            <a:r>
              <a:rPr lang="cs-CZ" sz="2200" b="1" dirty="0"/>
              <a:t>     </a:t>
            </a:r>
            <a:r>
              <a:rPr lang="es-ES" sz="2200" b="1" dirty="0"/>
              <a:t>v Bohu a těšit se z Jeho pokoje (Izajáš 26:3), až do dne, kdy se </a:t>
            </a:r>
            <a:r>
              <a:rPr lang="cs-CZ" sz="2200" b="1" dirty="0"/>
              <a:t>  </a:t>
            </a:r>
            <a:r>
              <a:rPr lang="es-ES" sz="2200" b="1" dirty="0"/>
              <a:t>s Ním budeme moci setkat </a:t>
            </a:r>
            <a:r>
              <a:rPr lang="cs-CZ" sz="2200" b="1" dirty="0"/>
              <a:t>      </a:t>
            </a:r>
            <a:r>
              <a:rPr lang="es-ES" sz="2200" b="1" dirty="0"/>
              <a:t>„</a:t>
            </a:r>
            <a:r>
              <a:rPr lang="cs-CZ" sz="2200" b="1" dirty="0"/>
              <a:t>o každém novoluní</a:t>
            </a:r>
            <a:r>
              <a:rPr lang="es-ES" sz="2200" b="1" dirty="0"/>
              <a:t>" u stromu života (Izajáš 66:23).
</a:t>
            </a:r>
          </a:p>
        </p:txBody>
      </p:sp>
      <p:pic>
        <p:nvPicPr>
          <p:cNvPr id="6" name="Imagen 5" descr="Imagen que contiene árbol&#10;&#10;Descripción generada automáticamente">
            <a:extLst>
              <a:ext uri="{FF2B5EF4-FFF2-40B4-BE49-F238E27FC236}">
                <a16:creationId xmlns:a16="http://schemas.microsoft.com/office/drawing/2014/main" id="{7B21DEC4-FA71-44A9-B74B-F355656A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" y="294096"/>
            <a:ext cx="4781764" cy="63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21D2F53-FBDB-49E7-B623-396F4A31E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799891"/>
              </p:ext>
            </p:extLst>
          </p:nvPr>
        </p:nvGraphicFramePr>
        <p:xfrm>
          <a:off x="2934789" y="1393370"/>
          <a:ext cx="5947954" cy="532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5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graphicEl>
                                              <a:dgm id="{51824935-5E15-4BEC-99EF-8C62B5C40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6C229C07-E286-450D-9B8D-83AC197D7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6AE47029-C4F2-4EB1-8842-F58795B9E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7651279C-AB45-432B-8AFA-EFF2588C6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2A183461-5774-49F3-8DC5-C4401365D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C278342C-33D1-45C4-8ED0-F94EAB536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D320F47F-3134-4B5F-B61C-46BDE1066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ECCCFCB7-D4D8-4BC9-86AF-51A7D50C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15950CC9-5E75-48A2-99F9-46B806BE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FFB1906B-BBE2-4A02-9384-94C5D867B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AB19B089-A9E6-4A70-AC5B-2138700AA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FC1F1337-8E0F-4832-BECD-8DD3F88E7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26EFFD34-35AF-4A99-9FB8-C4FD2DE05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>
                                            <p:graphicEl>
                                              <a:dgm id="{4EFF77A1-2400-4D80-BB12-ED2672F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">
                                            <p:graphicEl>
                                              <a:dgm id="{EBC72068-75F1-4692-9F51-DC0F0E50D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A73E1CB1-3FB8-4469-AA7C-546F0493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>
                                            <p:graphicEl>
                                              <a:dgm id="{CA3A7281-8FB4-49AE-BBBE-DAAFCBC2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">
                                            <p:graphicEl>
                                              <a:dgm id="{24F9D936-AA98-4E6E-985D-2FFF719C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">
                                            <p:graphicEl>
                                              <a:dgm id="{34415C70-6165-4051-B020-37626B3B9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">
                                            <p:graphicEl>
                                              <a:dgm id="{7E2A7D44-5E63-42B3-A20B-FE47F865A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278675" y="3429000"/>
            <a:ext cx="20029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badi" panose="020B0604020104020204" pitchFamily="34" charset="0"/>
              </a:rPr>
              <a:t>O </a:t>
            </a:r>
            <a:r>
              <a:rPr lang="cs-CZ" sz="2000" b="1" dirty="0" err="1">
                <a:latin typeface="Abadi" panose="020B0604020104020204" pitchFamily="34" charset="0"/>
              </a:rPr>
              <a:t>Kýrovi</a:t>
            </a:r>
            <a:r>
              <a:rPr lang="cs-CZ" sz="2000" b="1" dirty="0">
                <a:latin typeface="Abadi" panose="020B0604020104020204" pitchFamily="34" charset="0"/>
              </a:rPr>
              <a:t> praví: „Hle, můj pastýř. Vyplní každé mé přání. Řekne</a:t>
            </a:r>
            <a:r>
              <a:rPr lang="es-ES" sz="2000" b="1" dirty="0">
                <a:latin typeface="Abadi" panose="020B0604020104020204" pitchFamily="34" charset="0"/>
              </a:rPr>
              <a:t> Jeru</a:t>
            </a:r>
            <a:r>
              <a:rPr lang="cs-CZ" sz="2000" b="1" dirty="0">
                <a:latin typeface="Abadi" panose="020B0604020104020204" pitchFamily="34" charset="0"/>
              </a:rPr>
              <a:t>z</a:t>
            </a:r>
            <a:r>
              <a:rPr lang="es-ES" sz="2000" b="1" dirty="0">
                <a:latin typeface="Abadi" panose="020B0604020104020204" pitchFamily="34" charset="0"/>
              </a:rPr>
              <a:t>alé</a:t>
            </a:r>
            <a:r>
              <a:rPr lang="cs-CZ" sz="2000" b="1" dirty="0">
                <a:latin typeface="Abadi" panose="020B0604020104020204" pitchFamily="34" charset="0"/>
              </a:rPr>
              <a:t>mu</a:t>
            </a:r>
            <a:r>
              <a:rPr lang="es-ES" sz="2000" b="1" dirty="0">
                <a:latin typeface="Abadi" panose="020B0604020104020204" pitchFamily="34" charset="0"/>
              </a:rPr>
              <a:t>: </a:t>
            </a:r>
            <a:r>
              <a:rPr lang="cs-CZ" sz="2000" b="1" dirty="0">
                <a:latin typeface="Abadi" panose="020B0604020104020204" pitchFamily="34" charset="0"/>
              </a:rPr>
              <a:t>´Budeš vyobcován!ˇ A chrámu: ´Budeš založen!´“</a:t>
            </a:r>
            <a:endParaRPr lang="es-ES" sz="2000" b="1" dirty="0">
              <a:latin typeface="Abadi" panose="020B0604020104020204" pitchFamily="34" charset="0"/>
            </a:endParaRP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44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28)</a:t>
            </a:r>
          </a:p>
        </p:txBody>
      </p:sp>
      <p:pic>
        <p:nvPicPr>
          <p:cNvPr id="10" name="Imagen 9" descr="Imagen que contiene edificio, persona, exterior, hierba&#10;&#10;Descripción generada automáticamente">
            <a:extLst>
              <a:ext uri="{FF2B5EF4-FFF2-40B4-BE49-F238E27FC236}">
                <a16:creationId xmlns:a16="http://schemas.microsoft.com/office/drawing/2014/main" id="{C8B7F9D8-DA3A-439A-8782-A646F74B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88" y="1155677"/>
            <a:ext cx="3972898" cy="4800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6628577" y="452234"/>
            <a:ext cx="22337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badi" panose="020B0604020104020204" pitchFamily="34" charset="0"/>
              </a:rPr>
              <a:t>Toto praví </a:t>
            </a:r>
            <a:r>
              <a:rPr lang="cs-CZ" sz="2000" b="1" dirty="0" err="1">
                <a:latin typeface="Abadi" panose="020B0604020104020204" pitchFamily="34" charset="0"/>
              </a:rPr>
              <a:t>Kýros</a:t>
            </a:r>
            <a:r>
              <a:rPr lang="cs-CZ" sz="2000" b="1" dirty="0">
                <a:latin typeface="Abadi" panose="020B0604020104020204" pitchFamily="34" charset="0"/>
              </a:rPr>
              <a:t>, král perský: Hospodin, Bůh nebes, mi dal všechna království země. Pověřil mě, abych mu vybudoval dům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    v</a:t>
            </a:r>
            <a:r>
              <a:rPr lang="es-ES" sz="2000" b="1" dirty="0">
                <a:latin typeface="Abadi" panose="020B0604020104020204" pitchFamily="34" charset="0"/>
              </a:rPr>
              <a:t> Jeru</a:t>
            </a:r>
            <a:r>
              <a:rPr lang="cs-CZ" sz="2000" b="1" dirty="0">
                <a:latin typeface="Abadi" panose="020B0604020104020204" pitchFamily="34" charset="0"/>
              </a:rPr>
              <a:t>z</a:t>
            </a:r>
            <a:r>
              <a:rPr lang="es-ES" sz="2000" b="1" dirty="0">
                <a:latin typeface="Abadi" panose="020B0604020104020204" pitchFamily="34" charset="0"/>
              </a:rPr>
              <a:t>alé</a:t>
            </a:r>
            <a:r>
              <a:rPr lang="cs-CZ" sz="2000" b="1" dirty="0">
                <a:latin typeface="Abadi" panose="020B0604020104020204" pitchFamily="34" charset="0"/>
              </a:rPr>
              <a:t>mě</a:t>
            </a:r>
            <a:r>
              <a:rPr lang="es-ES" sz="2000" b="1" dirty="0">
                <a:latin typeface="Abadi" panose="020B0604020104020204" pitchFamily="34" charset="0"/>
              </a:rPr>
              <a:t>, </a:t>
            </a:r>
            <a:r>
              <a:rPr lang="cs-CZ" sz="2000" b="1" dirty="0">
                <a:latin typeface="Abadi" panose="020B0604020104020204" pitchFamily="34" charset="0"/>
              </a:rPr>
              <a:t>který je v </a:t>
            </a:r>
            <a:r>
              <a:rPr lang="es-ES" sz="2000" b="1" dirty="0">
                <a:latin typeface="Abadi" panose="020B0604020104020204" pitchFamily="34" charset="0"/>
              </a:rPr>
              <a:t>Jud</a:t>
            </a:r>
            <a:r>
              <a:rPr lang="cs-CZ" sz="2000" b="1" dirty="0" err="1">
                <a:latin typeface="Abadi" panose="020B0604020104020204" pitchFamily="34" charset="0"/>
              </a:rPr>
              <a:t>sku</a:t>
            </a:r>
            <a:r>
              <a:rPr lang="cs-CZ" sz="2000" b="1" dirty="0">
                <a:latin typeface="Abadi" panose="020B0604020104020204" pitchFamily="34" charset="0"/>
              </a:rPr>
              <a:t>.“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(E</a:t>
            </a:r>
            <a:r>
              <a:rPr lang="cs-CZ" sz="2000" dirty="0">
                <a:latin typeface="Abadi" panose="020B0604020104020204" pitchFamily="34" charset="0"/>
              </a:rPr>
              <a:t>z</a:t>
            </a:r>
            <a:r>
              <a:rPr lang="es-ES" sz="2000" dirty="0">
                <a:latin typeface="Abadi" panose="020B0604020104020204" pitchFamily="34" charset="0"/>
              </a:rPr>
              <a:t>dr</a:t>
            </a:r>
            <a:r>
              <a:rPr lang="cs-CZ" sz="2000" dirty="0" err="1">
                <a:latin typeface="Abadi" panose="020B0604020104020204" pitchFamily="34" charset="0"/>
              </a:rPr>
              <a:t>áš</a:t>
            </a:r>
            <a:r>
              <a:rPr lang="es-ES" sz="2000" dirty="0">
                <a:latin typeface="Abadi" panose="020B0604020104020204" pitchFamily="34" charset="0"/>
              </a:rPr>
              <a:t> 1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281269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209006" y="243532"/>
            <a:ext cx="8725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badi" panose="020B0604020104020204" pitchFamily="34" charset="0"/>
              </a:rPr>
              <a:t>Už nikdy nebude osídlen, nebude obydlen po všechna pokolení. Žádný Arab si tam nepostaví stan, pastýři tam nenechají odpočívat stáda. 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endParaRPr lang="es-ES" sz="2000" dirty="0">
              <a:latin typeface="Abadi" panose="020B0604020104020204" pitchFamily="34" charset="0"/>
            </a:endParaRP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(Izajáš 13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20)</a:t>
            </a:r>
          </a:p>
        </p:txBody>
      </p:sp>
      <p:pic>
        <p:nvPicPr>
          <p:cNvPr id="4" name="Imagen 3" descr="Imagen que contiene cielo, exterior, suelo, hierba&#10;&#10;Descripción generada automáticamente">
            <a:extLst>
              <a:ext uri="{FF2B5EF4-FFF2-40B4-BE49-F238E27FC236}">
                <a16:creationId xmlns:a16="http://schemas.microsoft.com/office/drawing/2014/main" id="{4932DAE8-DCD4-446D-8701-9169FCF1E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5" y="1463039"/>
            <a:ext cx="7209910" cy="4730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43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400594" y="4169450"/>
            <a:ext cx="24645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Pr</a:t>
            </a:r>
            <a:r>
              <a:rPr lang="cs-CZ" sz="2000" b="1" dirty="0">
                <a:latin typeface="Abadi" panose="020B0604020104020204" pitchFamily="34" charset="0"/>
              </a:rPr>
              <a:t>o</a:t>
            </a:r>
            <a:r>
              <a:rPr lang="es-ES" sz="2000" b="1" dirty="0">
                <a:latin typeface="Abadi" panose="020B0604020104020204" pitchFamily="34" charset="0"/>
              </a:rPr>
              <a:t>to</a:t>
            </a:r>
            <a:r>
              <a:rPr lang="cs-CZ" sz="2000" b="1" dirty="0">
                <a:latin typeface="Abadi" panose="020B0604020104020204" pitchFamily="34" charset="0"/>
              </a:rPr>
              <a:t> vám dá znamení sám Panovník: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´</a:t>
            </a:r>
            <a:r>
              <a:rPr lang="es-ES" sz="2000" b="1" dirty="0">
                <a:latin typeface="Abadi" panose="020B0604020104020204" pitchFamily="34" charset="0"/>
              </a:rPr>
              <a:t>H</a:t>
            </a:r>
            <a:r>
              <a:rPr lang="cs-CZ" sz="2000" b="1" dirty="0">
                <a:latin typeface="Abadi" panose="020B0604020104020204" pitchFamily="34" charset="0"/>
              </a:rPr>
              <a:t>l</a:t>
            </a:r>
            <a:r>
              <a:rPr lang="es-ES" sz="2000" b="1" dirty="0">
                <a:latin typeface="Abadi" panose="020B0604020104020204" pitchFamily="34" charset="0"/>
              </a:rPr>
              <a:t>e</a:t>
            </a:r>
            <a:r>
              <a:rPr lang="cs-CZ" sz="2000" b="1" dirty="0">
                <a:latin typeface="Abadi" panose="020B0604020104020204" pitchFamily="34" charset="0"/>
              </a:rPr>
              <a:t>,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 err="1">
                <a:latin typeface="Abadi" panose="020B0604020104020204" pitchFamily="34" charset="0"/>
              </a:rPr>
              <a:t>dívk</a:t>
            </a:r>
            <a:r>
              <a:rPr lang="es-ES" sz="2000" b="1" dirty="0">
                <a:latin typeface="Abadi" panose="020B0604020104020204" pitchFamily="34" charset="0"/>
              </a:rPr>
              <a:t>a</a:t>
            </a:r>
            <a:r>
              <a:rPr lang="cs-CZ" sz="2000" b="1" dirty="0">
                <a:latin typeface="Abadi" panose="020B0604020104020204" pitchFamily="34" charset="0"/>
              </a:rPr>
              <a:t> počne a porodí syna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a dá mu jméno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 err="1">
                <a:latin typeface="Abadi" panose="020B0604020104020204" pitchFamily="34" charset="0"/>
              </a:rPr>
              <a:t>Im</a:t>
            </a:r>
            <a:r>
              <a:rPr lang="es-ES" sz="2000" b="1" dirty="0">
                <a:latin typeface="Abadi" panose="020B0604020104020204" pitchFamily="34" charset="0"/>
              </a:rPr>
              <a:t>manuel</a:t>
            </a:r>
            <a:r>
              <a:rPr lang="cs-CZ" sz="2000" b="1" dirty="0">
                <a:latin typeface="Abadi" panose="020B0604020104020204" pitchFamily="34" charset="0"/>
              </a:rPr>
              <a:t>´</a:t>
            </a:r>
            <a:r>
              <a:rPr lang="es-ES" sz="2000" b="1" dirty="0">
                <a:latin typeface="Abadi" panose="020B0604020104020204" pitchFamily="34" charset="0"/>
              </a:rPr>
              <a:t>.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(Isaías 7:14)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200298" y="258901"/>
            <a:ext cx="8743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badi" panose="020B0604020104020204" pitchFamily="34" charset="0"/>
              </a:rPr>
              <a:t>Ale když pojal tento úmysl, hle, anděl Páně se mu zjevil ve snu a řekl: ´</a:t>
            </a:r>
            <a:r>
              <a:rPr lang="es-ES" sz="2000" b="1" dirty="0">
                <a:latin typeface="Abadi" panose="020B0604020104020204" pitchFamily="34" charset="0"/>
              </a:rPr>
              <a:t>Jos</a:t>
            </a:r>
            <a:r>
              <a:rPr lang="cs-CZ" sz="2000" b="1" dirty="0" err="1">
                <a:latin typeface="Abadi" panose="020B0604020104020204" pitchFamily="34" charset="0"/>
              </a:rPr>
              <a:t>efe</a:t>
            </a:r>
            <a:r>
              <a:rPr lang="cs-CZ" sz="2000" b="1" dirty="0">
                <a:latin typeface="Abadi" panose="020B0604020104020204" pitchFamily="34" charset="0"/>
              </a:rPr>
              <a:t>, synu</a:t>
            </a:r>
            <a:r>
              <a:rPr lang="es-ES" sz="2000" b="1" dirty="0">
                <a:latin typeface="Abadi" panose="020B0604020104020204" pitchFamily="34" charset="0"/>
              </a:rPr>
              <a:t> David</a:t>
            </a:r>
            <a:r>
              <a:rPr lang="cs-CZ" sz="2000" b="1" dirty="0" err="1">
                <a:latin typeface="Abadi" panose="020B0604020104020204" pitchFamily="34" charset="0"/>
              </a:rPr>
              <a:t>ův</a:t>
            </a:r>
            <a:r>
              <a:rPr lang="es-ES" sz="2000" b="1" dirty="0">
                <a:latin typeface="Abadi" panose="020B0604020104020204" pitchFamily="34" charset="0"/>
              </a:rPr>
              <a:t>, n</a:t>
            </a:r>
            <a:r>
              <a:rPr lang="cs-CZ" sz="2000" b="1" dirty="0" err="1">
                <a:latin typeface="Abadi" panose="020B0604020104020204" pitchFamily="34" charset="0"/>
              </a:rPr>
              <a:t>eboj</a:t>
            </a:r>
            <a:r>
              <a:rPr lang="cs-CZ" sz="2000" b="1" dirty="0">
                <a:latin typeface="Abadi" panose="020B0604020104020204" pitchFamily="34" charset="0"/>
              </a:rPr>
              <a:t> se přijmout Marii, svou manželku; neboť co v ní bylo počato, je z Ducha svatého.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Porodí syna a dáš mu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 err="1">
                <a:latin typeface="Abadi" panose="020B0604020104020204" pitchFamily="34" charset="0"/>
              </a:rPr>
              <a:t>jmé</a:t>
            </a:r>
            <a:r>
              <a:rPr lang="es-ES" sz="2000" b="1" dirty="0">
                <a:latin typeface="Abadi" panose="020B0604020104020204" pitchFamily="34" charset="0"/>
              </a:rPr>
              <a:t>no JE</a:t>
            </a:r>
            <a:r>
              <a:rPr lang="cs-CZ" sz="2000" b="1" dirty="0">
                <a:latin typeface="Abadi" panose="020B0604020104020204" pitchFamily="34" charset="0"/>
              </a:rPr>
              <a:t>ŽÍŠ;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neboť on vysvobodí svůj lid z jeho hříchů.´</a:t>
            </a:r>
            <a:r>
              <a:rPr lang="es-ES" sz="2000" b="1" dirty="0">
                <a:latin typeface="Abadi" panose="020B0604020104020204" pitchFamily="34" charset="0"/>
              </a:rPr>
              <a:t> To</a:t>
            </a:r>
            <a:r>
              <a:rPr lang="cs-CZ" sz="2000" b="1" dirty="0">
                <a:latin typeface="Abadi" panose="020B0604020104020204" pitchFamily="34" charset="0"/>
              </a:rPr>
              <a:t> všechno se stalo, aby se splnilo, co řekl Hospodin ústy proroka</a:t>
            </a:r>
            <a:r>
              <a:rPr lang="es-ES" sz="2000" b="1" dirty="0">
                <a:latin typeface="Abadi" panose="020B0604020104020204" pitchFamily="34" charset="0"/>
              </a:rPr>
              <a:t>: </a:t>
            </a:r>
            <a:r>
              <a:rPr lang="cs-CZ" sz="2000" b="1" dirty="0">
                <a:latin typeface="Abadi" panose="020B0604020104020204" pitchFamily="34" charset="0"/>
              </a:rPr>
              <a:t>´</a:t>
            </a:r>
            <a:r>
              <a:rPr lang="es-ES" sz="2000" b="1" dirty="0">
                <a:latin typeface="Abadi" panose="020B0604020104020204" pitchFamily="34" charset="0"/>
              </a:rPr>
              <a:t>H</a:t>
            </a:r>
            <a:r>
              <a:rPr lang="cs-CZ" sz="2000" b="1" dirty="0">
                <a:latin typeface="Abadi" panose="020B0604020104020204" pitchFamily="34" charset="0"/>
              </a:rPr>
              <a:t>l</a:t>
            </a:r>
            <a:r>
              <a:rPr lang="es-ES" sz="2000" b="1" dirty="0">
                <a:latin typeface="Abadi" panose="020B0604020104020204" pitchFamily="34" charset="0"/>
              </a:rPr>
              <a:t>e</a:t>
            </a:r>
            <a:r>
              <a:rPr lang="cs-CZ" sz="2000" b="1" dirty="0">
                <a:latin typeface="Abadi" panose="020B0604020104020204" pitchFamily="34" charset="0"/>
              </a:rPr>
              <a:t>, panna počne a porodí syna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>
                <a:latin typeface="Abadi" panose="020B0604020104020204" pitchFamily="34" charset="0"/>
              </a:rPr>
              <a:t>a dají mu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  <a:r>
              <a:rPr lang="cs-CZ" sz="2000" b="1" dirty="0" err="1">
                <a:latin typeface="Abadi" panose="020B0604020104020204" pitchFamily="34" charset="0"/>
              </a:rPr>
              <a:t>jmé</a:t>
            </a:r>
            <a:r>
              <a:rPr lang="es-ES" sz="2000" b="1" dirty="0">
                <a:latin typeface="Abadi" panose="020B0604020104020204" pitchFamily="34" charset="0"/>
              </a:rPr>
              <a:t>no </a:t>
            </a:r>
            <a:r>
              <a:rPr lang="cs-CZ" sz="2000" b="1" dirty="0" err="1">
                <a:latin typeface="Abadi" panose="020B0604020104020204" pitchFamily="34" charset="0"/>
              </a:rPr>
              <a:t>Im</a:t>
            </a:r>
            <a:r>
              <a:rPr lang="es-ES" sz="2000" b="1" dirty="0">
                <a:latin typeface="Abadi" panose="020B0604020104020204" pitchFamily="34" charset="0"/>
              </a:rPr>
              <a:t>manuel,  </a:t>
            </a:r>
            <a:r>
              <a:rPr lang="cs-CZ" sz="2000" b="1" dirty="0">
                <a:latin typeface="Abadi" panose="020B0604020104020204" pitchFamily="34" charset="0"/>
              </a:rPr>
              <a:t>to jest přeloženo ´Bůh s námi´</a:t>
            </a:r>
            <a:r>
              <a:rPr lang="es-ES" sz="2000" b="1" dirty="0">
                <a:latin typeface="Abadi" panose="020B0604020104020204" pitchFamily="34" charset="0"/>
              </a:rPr>
              <a:t>. </a:t>
            </a:r>
            <a:r>
              <a:rPr lang="es-ES" sz="2000" dirty="0">
                <a:latin typeface="Abadi" panose="020B0604020104020204" pitchFamily="34" charset="0"/>
              </a:rPr>
              <a:t>(Mato</a:t>
            </a:r>
            <a:r>
              <a:rPr lang="cs-CZ" sz="2000" dirty="0" err="1">
                <a:latin typeface="Abadi" panose="020B0604020104020204" pitchFamily="34" charset="0"/>
              </a:rPr>
              <a:t>uš</a:t>
            </a:r>
            <a:r>
              <a:rPr lang="es-ES" sz="2000" dirty="0">
                <a:latin typeface="Abadi" panose="020B0604020104020204" pitchFamily="34" charset="0"/>
              </a:rPr>
              <a:t>1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20-23)</a:t>
            </a:r>
          </a:p>
        </p:txBody>
      </p:sp>
      <p:pic>
        <p:nvPicPr>
          <p:cNvPr id="14" name="Imagen 13" descr="Imagen que contiene persona, hombre, interior&#10;&#10;Descripción generada automáticamente">
            <a:extLst>
              <a:ext uri="{FF2B5EF4-FFF2-40B4-BE49-F238E27FC236}">
                <a16:creationId xmlns:a16="http://schemas.microsoft.com/office/drawing/2014/main" id="{2B935386-DCB5-4F5E-9548-0C593589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2801762"/>
            <a:ext cx="4667794" cy="3500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388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6871063" y="3110052"/>
            <a:ext cx="20029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badi" panose="020B0604020104020204" pitchFamily="34" charset="0"/>
              </a:rPr>
              <a:t>Hlas volajícího: „Připravte na poušti cestu Hospodinu! Vyrovnejte na pustině silnici pro našeho Boha!“</a:t>
            </a:r>
            <a:endParaRPr lang="es-ES" sz="2000" b="1" dirty="0">
              <a:latin typeface="Abadi" panose="020B0604020104020204" pitchFamily="34" charset="0"/>
            </a:endParaRP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40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3)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165464" y="258901"/>
            <a:ext cx="87782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Za těch dnů vystoupil Jan Křtitel a kázal v Judské poušti:</a:t>
            </a:r>
            <a:r>
              <a:rPr lang="cs-CZ" sz="2000" b="1" i="0" u="none" strike="noStrike" baseline="0" dirty="0">
                <a:solidFill>
                  <a:srgbClr val="0000FE"/>
                </a:solidFill>
                <a:latin typeface="Abadi" panose="020B060402010402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„Čiňte pokání, neboť se přiblížilo království nebeské.“ To je ten, o němž je řečeno ústy proroka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badi" panose="020B0604020104020204" pitchFamily="34" charset="0"/>
              </a:rPr>
              <a:t>Izaiáše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: „Hlas volajícího na poušti: ´Připravte cestu Páně, vyrovnejte mu stezky!‘“</a:t>
            </a:r>
            <a:r>
              <a:rPr lang="es-ES" sz="2000" b="1" dirty="0">
                <a:latin typeface="Abadi" panose="020B0604020104020204" pitchFamily="34" charset="0"/>
              </a:rPr>
              <a:t>  </a:t>
            </a:r>
            <a:r>
              <a:rPr lang="cs-CZ" sz="2000" b="1" dirty="0">
                <a:latin typeface="Abadi" panose="020B0604020104020204" pitchFamily="34" charset="0"/>
              </a:rPr>
              <a:t>   </a:t>
            </a:r>
            <a:r>
              <a:rPr lang="es-ES" sz="2000" dirty="0">
                <a:latin typeface="Abadi" panose="020B0604020104020204" pitchFamily="34" charset="0"/>
              </a:rPr>
              <a:t>(Mato</a:t>
            </a:r>
            <a:r>
              <a:rPr lang="cs-CZ" sz="2000" dirty="0" err="1">
                <a:latin typeface="Abadi" panose="020B0604020104020204" pitchFamily="34" charset="0"/>
              </a:rPr>
              <a:t>uš</a:t>
            </a:r>
            <a:r>
              <a:rPr lang="es-ES" sz="2000" dirty="0">
                <a:latin typeface="Abadi" panose="020B0604020104020204" pitchFamily="34" charset="0"/>
              </a:rPr>
              <a:t> 3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1-3)</a:t>
            </a:r>
          </a:p>
        </p:txBody>
      </p:sp>
      <p:pic>
        <p:nvPicPr>
          <p:cNvPr id="5" name="Imagen 4" descr="Imagen que contiene persona, agua, exterior, árbol&#10;&#10;Descripción generada automáticamente">
            <a:extLst>
              <a:ext uri="{FF2B5EF4-FFF2-40B4-BE49-F238E27FC236}">
                <a16:creationId xmlns:a16="http://schemas.microsoft.com/office/drawing/2014/main" id="{22774F9A-26FC-4F4C-A86F-18BEDB298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4" y="1939837"/>
            <a:ext cx="5680166" cy="427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921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8E5E68-B3FC-45DD-9834-FC5AA0E06B5D}"/>
              </a:ext>
            </a:extLst>
          </p:cNvPr>
          <p:cNvSpPr/>
          <p:nvPr/>
        </p:nvSpPr>
        <p:spPr>
          <a:xfrm>
            <a:off x="154252" y="2543391"/>
            <a:ext cx="20029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Zde je můj služebník, jehož podepírám, můj vyvolený,          v němž jsem našel zalíbení. Vložil jsem na něho svého ducha, aby vyhlásil soud pronárodům.</a:t>
            </a:r>
            <a:r>
              <a:rPr lang="es-ES" sz="2000" b="1" dirty="0"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(I</a:t>
            </a:r>
            <a:r>
              <a:rPr lang="cs-CZ" sz="2000" dirty="0" err="1">
                <a:latin typeface="Abadi" panose="020B0604020104020204" pitchFamily="34" charset="0"/>
              </a:rPr>
              <a:t>zajáš</a:t>
            </a:r>
            <a:r>
              <a:rPr lang="es-ES" sz="2000" dirty="0">
                <a:latin typeface="Abadi" panose="020B0604020104020204" pitchFamily="34" charset="0"/>
              </a:rPr>
              <a:t> 42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1)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B6592E-7F2D-40F3-A31C-6353E25E81DC}"/>
              </a:ext>
            </a:extLst>
          </p:cNvPr>
          <p:cNvSpPr/>
          <p:nvPr/>
        </p:nvSpPr>
        <p:spPr>
          <a:xfrm>
            <a:off x="6755999" y="311549"/>
            <a:ext cx="22337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 Duch svatý sestoupil na něj      v tělesné podobě jako holubice a     z nebe se ozval hlas: "Ty jsi můj milovaný Syn, tebe jsem si vyvolil."</a:t>
            </a:r>
            <a:endParaRPr lang="es-ES" sz="2000" b="1" dirty="0">
              <a:latin typeface="Abadi" panose="020B0604020104020204" pitchFamily="34" charset="0"/>
            </a:endParaRPr>
          </a:p>
          <a:p>
            <a:pPr algn="ctr"/>
            <a:r>
              <a:rPr lang="es-ES" sz="2000" dirty="0">
                <a:latin typeface="Abadi" panose="020B0604020104020204" pitchFamily="34" charset="0"/>
              </a:rPr>
              <a:t>(Lu</a:t>
            </a:r>
            <a:r>
              <a:rPr lang="cs-CZ" sz="2000" dirty="0" err="1">
                <a:latin typeface="Abadi" panose="020B0604020104020204" pitchFamily="34" charset="0"/>
              </a:rPr>
              <a:t>káš</a:t>
            </a:r>
            <a:r>
              <a:rPr lang="es-ES" sz="2000" dirty="0">
                <a:latin typeface="Abadi" panose="020B0604020104020204" pitchFamily="34" charset="0"/>
              </a:rPr>
              <a:t> 3</a:t>
            </a:r>
            <a:r>
              <a:rPr lang="cs-CZ" sz="2000" dirty="0">
                <a:latin typeface="Abadi" panose="020B0604020104020204" pitchFamily="34" charset="0"/>
              </a:rPr>
              <a:t>,</a:t>
            </a:r>
            <a:r>
              <a:rPr lang="es-ES" sz="2000" dirty="0">
                <a:latin typeface="Abadi" panose="020B0604020104020204" pitchFamily="34" charset="0"/>
              </a:rPr>
              <a:t>22)</a:t>
            </a:r>
          </a:p>
        </p:txBody>
      </p:sp>
      <p:pic>
        <p:nvPicPr>
          <p:cNvPr id="14" name="Imagen 13" descr="Imagen que contiene naturaleza&#10;&#10;Descripción generada automáticamente">
            <a:extLst>
              <a:ext uri="{FF2B5EF4-FFF2-40B4-BE49-F238E27FC236}">
                <a16:creationId xmlns:a16="http://schemas.microsoft.com/office/drawing/2014/main" id="{A4E6B277-D627-4E35-AF5D-A95070398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628932"/>
            <a:ext cx="4272641" cy="5600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2107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1568</TotalTime>
  <Words>2832</Words>
  <Application>Microsoft Office PowerPoint</Application>
  <PresentationFormat>Presentación en pantalla (4:3)</PresentationFormat>
  <Paragraphs>98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Abadi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212</cp:revision>
  <dcterms:created xsi:type="dcterms:W3CDTF">2019-06-22T20:55:06Z</dcterms:created>
  <dcterms:modified xsi:type="dcterms:W3CDTF">2023-01-23T19:43:45Z</dcterms:modified>
</cp:coreProperties>
</file>