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2" r:id="rId3"/>
    <p:sldId id="286" r:id="rId4"/>
    <p:sldId id="257" r:id="rId5"/>
    <p:sldId id="258" r:id="rId6"/>
    <p:sldId id="276" r:id="rId7"/>
    <p:sldId id="277" r:id="rId8"/>
    <p:sldId id="260" r:id="rId9"/>
    <p:sldId id="284" r:id="rId10"/>
    <p:sldId id="262" r:id="rId11"/>
    <p:sldId id="285" r:id="rId12"/>
    <p:sldId id="263" r:id="rId13"/>
    <p:sldId id="264" r:id="rId14"/>
    <p:sldId id="27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FF"/>
    <a:srgbClr val="580080"/>
    <a:srgbClr val="6561FF"/>
    <a:srgbClr val="04008B"/>
    <a:srgbClr val="00B10A"/>
    <a:srgbClr val="61C7FF"/>
    <a:srgbClr val="006097"/>
    <a:srgbClr val="69FFD4"/>
    <a:srgbClr val="00A576"/>
    <a:srgbClr val="57F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13F6B0CE-A89B-4E77-B565-271414125E25}">
      <dgm:prSet phldrT="[Texto]" custT="1"/>
      <dgm:spPr/>
      <dgm:t>
        <a:bodyPr/>
        <a:lstStyle/>
        <a:p>
          <a:r>
            <a:rPr lang="nl-NL" sz="2000" b="1" dirty="0">
              <a:effectLst>
                <a:outerShdw blurRad="38100" dist="38100" dir="2700000" algn="tl">
                  <a:srgbClr val="000000">
                    <a:alpha val="43137"/>
                  </a:srgbClr>
                </a:outerShdw>
              </a:effectLst>
            </a:rPr>
            <a:t>Die tydperk van vervolging word op drie verskillende maniere aangekondig</a:t>
          </a:r>
          <a:endParaRPr lang="es-ES" sz="2000" b="1" dirty="0">
            <a:effectLst>
              <a:outerShdw blurRad="38100" dist="38100" dir="2700000" algn="tl">
                <a:srgbClr val="000000">
                  <a:alpha val="43137"/>
                </a:srgbClr>
              </a:outerShdw>
            </a:effectLst>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r>
            <a:rPr lang="es-ES" sz="2000" b="1" dirty="0"/>
            <a:t>“</a:t>
          </a:r>
          <a:r>
            <a:rPr lang="en-ZA" sz="2000" b="1" dirty="0" err="1"/>
            <a:t>tyd</a:t>
          </a:r>
          <a:r>
            <a:rPr lang="en-ZA" sz="2000" b="1" dirty="0"/>
            <a:t>, </a:t>
          </a:r>
          <a:r>
            <a:rPr lang="en-ZA" sz="2000" b="1" dirty="0" err="1"/>
            <a:t>tye</a:t>
          </a:r>
          <a:r>
            <a:rPr lang="en-ZA" sz="2000" b="1" dirty="0"/>
            <a:t> </a:t>
          </a:r>
          <a:r>
            <a:rPr lang="en-ZA" sz="2000" b="1" dirty="0" err="1"/>
            <a:t>en</a:t>
          </a:r>
          <a:r>
            <a:rPr lang="en-ZA" sz="2000" b="1" dirty="0"/>
            <a:t> die </a:t>
          </a:r>
          <a:r>
            <a:rPr lang="en-ZA" sz="2000" b="1" dirty="0" err="1"/>
            <a:t>helfte</a:t>
          </a:r>
          <a:r>
            <a:rPr lang="en-ZA" sz="2000" b="1" dirty="0"/>
            <a:t> van ’n </a:t>
          </a:r>
          <a:r>
            <a:rPr lang="en-ZA" sz="2000" b="1" dirty="0" err="1"/>
            <a:t>tyd</a:t>
          </a:r>
          <a:r>
            <a:rPr lang="en-US" sz="2000" b="1" dirty="0"/>
            <a:t>” (Dan. 7:25; 12:7; Op. 12:14)</a:t>
          </a:r>
          <a:endParaRPr lang="es-ES" sz="2000" b="1" dirty="0"/>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r>
            <a:rPr lang="en-US" sz="2000" b="1" dirty="0"/>
            <a:t>1,260 </a:t>
          </a:r>
          <a:r>
            <a:rPr lang="en-US" sz="2000" b="1" dirty="0" err="1"/>
            <a:t>dae</a:t>
          </a:r>
          <a:r>
            <a:rPr lang="en-US" sz="2000" b="1" dirty="0"/>
            <a:t> (Open. 11:3; 12:6</a:t>
          </a:r>
          <a:r>
            <a:rPr lang="es-ES" sz="2000" b="1" dirty="0"/>
            <a:t>)</a:t>
          </a:r>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r>
            <a:rPr lang="en-US" sz="2000" b="1" dirty="0"/>
            <a:t>42 </a:t>
          </a:r>
          <a:r>
            <a:rPr lang="en-US" sz="2000" b="1" dirty="0" err="1"/>
            <a:t>maande</a:t>
          </a:r>
          <a:r>
            <a:rPr lang="en-US" sz="2000" b="1" dirty="0"/>
            <a:t> (Open. 11:2; 13:5</a:t>
          </a:r>
          <a:r>
            <a:rPr lang="es-ES" sz="2000" b="1" dirty="0"/>
            <a:t>)</a:t>
          </a:r>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a:t>
          </a:r>
          <a:r>
            <a:rPr lang="es-ES" sz="1700" b="1" dirty="0" err="1">
              <a:effectLst>
                <a:outerShdw blurRad="38100" dist="38100" dir="2700000" algn="tl">
                  <a:srgbClr val="000000">
                    <a:alpha val="43137"/>
                  </a:srgbClr>
                </a:outerShdw>
              </a:effectLst>
            </a:rPr>
            <a:t>maande</a:t>
          </a:r>
          <a:endParaRPr lang="es-ES" sz="17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a:t>
          </a:r>
          <a:r>
            <a:rPr lang="es-ES" sz="1800" b="1" dirty="0" err="1">
              <a:effectLst>
                <a:outerShdw blurRad="38100" dist="38100" dir="2700000" algn="tl">
                  <a:srgbClr val="000000">
                    <a:alpha val="43137"/>
                  </a:srgbClr>
                </a:outerShdw>
              </a:effectLst>
            </a:rPr>
            <a:t>dae</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a:t>
          </a:r>
          <a:r>
            <a:rPr lang="es-ES" sz="1800" b="1" dirty="0" err="1">
              <a:effectLst>
                <a:outerShdw blurRad="38100" dist="38100" dir="2700000" algn="tl">
                  <a:srgbClr val="000000">
                    <a:alpha val="43137"/>
                  </a:srgbClr>
                </a:outerShdw>
              </a:effectLst>
            </a:rPr>
            <a:t>dae</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1" csCatId="colorful" phldr="1"/>
      <dgm:spPr/>
      <dgm:t>
        <a:bodyPr/>
        <a:lstStyle/>
        <a:p>
          <a:endParaRPr lang="es-ES"/>
        </a:p>
      </dgm:t>
    </dgm:pt>
    <dgm:pt modelId="{8598FB69-4014-4828-8C8B-C2844272F4E4}">
      <dgm:prSet custT="1"/>
      <dgm:spPr/>
      <dgm:t>
        <a:bodyPr/>
        <a:lstStyle/>
        <a:p>
          <a:r>
            <a:rPr lang="es-ES" sz="1800" b="1" dirty="0"/>
            <a:t>1 </a:t>
          </a:r>
          <a:r>
            <a:rPr lang="es-ES" sz="1800" b="1" dirty="0" err="1"/>
            <a:t>jaar</a:t>
          </a:r>
          <a:endParaRPr lang="es-ES" sz="18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800" b="1" dirty="0"/>
            <a:t>2 </a:t>
          </a:r>
          <a:r>
            <a:rPr lang="es-ES" sz="1800" b="1" dirty="0" err="1"/>
            <a:t>jaar</a:t>
          </a:r>
          <a:endParaRPr lang="es-ES" sz="18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800" b="1" dirty="0"/>
            <a:t>½ </a:t>
          </a:r>
          <a:r>
            <a:rPr lang="es-ES" sz="1800" b="1" dirty="0" err="1"/>
            <a:t>jaar</a:t>
          </a:r>
          <a:endParaRPr lang="es-ES" sz="18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r>
            <a:rPr lang="es-ES" sz="1800" b="1" dirty="0"/>
            <a:t>3 ½ </a:t>
          </a:r>
          <a:r>
            <a:rPr lang="es-ES" sz="1800" b="1" dirty="0" err="1"/>
            <a:t>jaar</a:t>
          </a:r>
          <a:endParaRPr lang="es-ES" sz="18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5" csCatId="colorful" phldr="1"/>
      <dgm:spPr/>
      <dgm:t>
        <a:bodyPr/>
        <a:lstStyle/>
        <a:p>
          <a:endParaRPr lang="es-ES"/>
        </a:p>
      </dgm:t>
    </dgm:pt>
    <dgm:pt modelId="{8598FB69-4014-4828-8C8B-C2844272F4E4}">
      <dgm:prSet custT="1"/>
      <dgm:spPr/>
      <dgm:t>
        <a:bodyPr/>
        <a:lstStyle/>
        <a:p>
          <a:r>
            <a:rPr lang="es-ES" sz="1600" b="1" dirty="0"/>
            <a:t>12 </a:t>
          </a:r>
          <a:r>
            <a:rPr lang="es-ES" sz="1300" b="1" dirty="0" err="1"/>
            <a:t>maande</a:t>
          </a:r>
          <a:endParaRPr lang="es-ES" sz="13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600" b="1" dirty="0"/>
            <a:t>24 </a:t>
          </a:r>
          <a:r>
            <a:rPr lang="es-ES" sz="1300" b="1" dirty="0" err="1"/>
            <a:t>maande</a:t>
          </a:r>
          <a:endParaRPr lang="es-ES" sz="13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600" b="1" dirty="0"/>
            <a:t>6 </a:t>
          </a:r>
          <a:r>
            <a:rPr lang="es-ES" sz="1300" b="1" dirty="0" err="1"/>
            <a:t>maande</a:t>
          </a:r>
          <a:endParaRPr lang="es-ES" sz="13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gradFill>
      </dgm:spPr>
      <dgm:t>
        <a:bodyPr/>
        <a:lstStyle/>
        <a:p>
          <a:r>
            <a:rPr lang="es-ES" sz="1600" b="1" dirty="0"/>
            <a:t>42 </a:t>
          </a:r>
          <a:r>
            <a:rPr lang="es-ES" sz="1300" b="1" dirty="0" err="1"/>
            <a:t>maande</a:t>
          </a:r>
          <a:endParaRPr lang="es-ES" sz="13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a:t>
          </a:r>
          <a:r>
            <a:rPr lang="es-ES" sz="1800" b="1" dirty="0" err="1">
              <a:effectLst>
                <a:outerShdw blurRad="38100" dist="38100" dir="2700000" algn="tl">
                  <a:srgbClr val="000000">
                    <a:alpha val="43137"/>
                  </a:srgbClr>
                </a:outerShdw>
              </a:effectLst>
            </a:rPr>
            <a:t>maande</a:t>
          </a:r>
          <a:endParaRPr lang="es-ES" sz="18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a:t>
          </a:r>
          <a:r>
            <a:rPr lang="es-ES" sz="1800" b="1" dirty="0" err="1">
              <a:effectLst>
                <a:outerShdw blurRad="38100" dist="38100" dir="2700000" algn="tl">
                  <a:srgbClr val="000000">
                    <a:alpha val="43137"/>
                  </a:srgbClr>
                </a:outerShdw>
              </a:effectLst>
            </a:rPr>
            <a:t>dae</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a:t>
          </a:r>
          <a:r>
            <a:rPr lang="es-ES" sz="1800" b="1" dirty="0" err="1">
              <a:effectLst>
                <a:outerShdw blurRad="38100" dist="38100" dir="2700000" algn="tl">
                  <a:srgbClr val="000000">
                    <a:alpha val="43137"/>
                  </a:srgbClr>
                </a:outerShdw>
              </a:effectLst>
            </a:rPr>
            <a:t>dae</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 loCatId="list" qsTypeId="urn:microsoft.com/office/officeart/2005/8/quickstyle/simple5" qsCatId="simple" csTypeId="urn:microsoft.com/office/officeart/2005/8/colors/colorful5" csCatId="colorful" phldr="1"/>
      <dgm:spPr/>
    </dgm:pt>
    <dgm:pt modelId="{CBCD1555-AF38-4090-9A78-5EAC46476EAE}">
      <dgm:prSet phldrT="[Texto]"/>
      <dgm:spPr/>
      <dgm:t>
        <a:bodyPr/>
        <a:lstStyle/>
        <a:p>
          <a:r>
            <a:rPr lang="es-ES" dirty="0" err="1">
              <a:effectLst>
                <a:outerShdw blurRad="38100" dist="38100" dir="2700000" algn="tl">
                  <a:srgbClr val="000000">
                    <a:alpha val="43137"/>
                  </a:srgbClr>
                </a:outerShdw>
              </a:effectLst>
            </a:rPr>
            <a:t>Jaar</a:t>
          </a:r>
          <a:r>
            <a:rPr lang="es-ES" dirty="0">
              <a:effectLst>
                <a:outerShdw blurRad="38100" dist="38100" dir="2700000" algn="tl">
                  <a:srgbClr val="000000">
                    <a:alpha val="43137"/>
                  </a:srgbClr>
                </a:outerShdw>
              </a:effectLst>
            </a:rPr>
            <a:t> 538</a:t>
          </a: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dgm:spPr/>
      <dgm:t>
        <a:bodyPr/>
        <a:lstStyle/>
        <a:p>
          <a:r>
            <a:rPr lang="es-ES" dirty="0" err="1">
              <a:effectLst>
                <a:outerShdw blurRad="38100" dist="38100" dir="2700000" algn="tl">
                  <a:srgbClr val="000000">
                    <a:alpha val="43137"/>
                  </a:srgbClr>
                </a:outerShdw>
              </a:effectLst>
            </a:rPr>
            <a:t>Jaar</a:t>
          </a:r>
          <a:r>
            <a:rPr lang="es-ES" dirty="0">
              <a:effectLst>
                <a:outerShdw blurRad="38100" dist="38100" dir="2700000" algn="tl">
                  <a:srgbClr val="000000">
                    <a:alpha val="43137"/>
                  </a:srgbClr>
                </a:outerShdw>
              </a:effectLst>
            </a:rPr>
            <a:t> 1798</a:t>
          </a: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77620945-D6F3-417A-A713-3AC611F3BFED}">
      <dgm:prSet phldrT="[Texto]" custT="1"/>
      <dgm:spPr/>
      <dgm:t>
        <a:bodyPr/>
        <a:lstStyle/>
        <a:p>
          <a:pPr marL="0" indent="0">
            <a:buNone/>
          </a:pPr>
          <a:r>
            <a:rPr lang="nl-NL" sz="1800" b="1" dirty="0"/>
            <a:t>Die Roomse Kerk het politieke mag verkry toe drie stamme wat Arianisme omhels het, verslaan is: Heruli, Vandale en Ostrogote</a:t>
          </a:r>
          <a:endParaRPr lang="es-ES" sz="1800" dirty="0"/>
        </a:p>
      </dgm:t>
    </dgm:pt>
    <dgm:pt modelId="{E1AB82B3-384D-4255-A0FA-335589BE87D8}" type="parTrans" cxnId="{1E500353-34D9-4110-827F-1F95C15A5394}">
      <dgm:prSet/>
      <dgm:spPr/>
      <dgm:t>
        <a:bodyPr/>
        <a:lstStyle/>
        <a:p>
          <a:endParaRPr lang="es-ES"/>
        </a:p>
      </dgm:t>
    </dgm:pt>
    <dgm:pt modelId="{BF91EA5E-7E21-4876-8C55-ADDE3D5DBCBA}" type="sibTrans" cxnId="{1E500353-34D9-4110-827F-1F95C15A5394}">
      <dgm:prSet/>
      <dgm:spPr/>
      <dgm:t>
        <a:bodyPr/>
        <a:lstStyle/>
        <a:p>
          <a:endParaRPr lang="es-ES"/>
        </a:p>
      </dgm:t>
    </dgm:pt>
    <dgm:pt modelId="{AC3A611F-DAAC-4AE0-8503-2B17B06DA66B}">
      <dgm:prSet phldrT="[Texto]" custT="1"/>
      <dgm:spPr/>
      <dgm:t>
        <a:bodyPr/>
        <a:lstStyle/>
        <a:p>
          <a:pPr marL="0" indent="0">
            <a:buNone/>
          </a:pPr>
          <a:r>
            <a:rPr lang="nl-NL" sz="1800" b="1" dirty="0"/>
            <a:t>Die Franse generaal Berthier neem onder bevel van Napoleon die pous gevange, wat die oppergesag van die Roomse Kerk beëindig</a:t>
          </a:r>
          <a:endParaRPr lang="es-ES" sz="1800" dirty="0"/>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Lst>
  <dgm:cxnLst>
    <dgm:cxn modelId="{9800981A-9B40-49CD-AD39-66EBA2B4927C}" type="presOf" srcId="{77620945-D6F3-417A-A713-3AC611F3BFED}" destId="{C9C986BE-73A4-49CF-8965-101FF16491B0}" srcOrd="0" destOrd="0" presId="urn:microsoft.com/office/officeart/2005/8/layout/bList2"/>
    <dgm:cxn modelId="{68CFF63C-9EFC-4B20-A181-13F1F9BB1A51}" type="presOf" srcId="{AC3A611F-DAAC-4AE0-8503-2B17B06DA66B}" destId="{417CCEBC-1CD5-4AC5-A999-F9BDDCC753C6}" srcOrd="0" destOrd="0" presId="urn:microsoft.com/office/officeart/2005/8/layout/bList2"/>
    <dgm:cxn modelId="{B8ACFC5E-F8D5-4741-BDD4-764BE6B92D1B}" type="presOf" srcId="{DA41CFFB-6E83-4B77-9957-1C2D03FEBBE0}" destId="{0E66E574-FEF6-4F9F-BC78-FE9F92BF9D71}" srcOrd="0" destOrd="0" presId="urn:microsoft.com/office/officeart/2005/8/layout/bList2"/>
    <dgm:cxn modelId="{0DFB6460-1D75-47B8-B6E5-2AE99E1E48EA}" type="presOf" srcId="{034EEAF8-3C2B-4D82-8C6D-D37B52EA1D50}" destId="{22C12BF1-42A9-467A-874E-73250ADBF837}" srcOrd="0" destOrd="0" presId="urn:microsoft.com/office/officeart/2005/8/layout/bList2"/>
    <dgm:cxn modelId="{1E500353-34D9-4110-827F-1F95C15A5394}" srcId="{CBCD1555-AF38-4090-9A78-5EAC46476EAE}" destId="{77620945-D6F3-417A-A713-3AC611F3BFED}" srcOrd="0" destOrd="0" parTransId="{E1AB82B3-384D-4255-A0FA-335589BE87D8}" sibTransId="{BF91EA5E-7E21-4876-8C55-ADDE3D5DBCBA}"/>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0" destOrd="0" parTransId="{49047535-00FB-4EA5-9B90-401A6988AB7C}" sibTransId="{1FE6A644-46E5-49C2-BC17-77619836B780}"/>
    <dgm:cxn modelId="{B3060DB3-F21F-4B20-B5AD-D97DF577A7AA}" type="presOf" srcId="{CBCD1555-AF38-4090-9A78-5EAC46476EAE}" destId="{BA0064E3-2467-46C1-8CBB-D9EBD0850AEE}" srcOrd="0" destOrd="0" presId="urn:microsoft.com/office/officeart/2005/8/layout/bList2"/>
    <dgm:cxn modelId="{72CF87C5-9A26-4D8F-8406-8A44733A4C4A}" type="presOf" srcId="{DA41CFFB-6E83-4B77-9957-1C2D03FEBBE0}" destId="{C84E6F35-AD65-462C-B7D8-44C63EF63069}" srcOrd="1" destOrd="0" presId="urn:microsoft.com/office/officeart/2005/8/layout/bList2"/>
    <dgm:cxn modelId="{F23994DC-DCBC-4C97-BF9E-2E5BBA282F6A}" type="presOf" srcId="{CBCD1555-AF38-4090-9A78-5EAC46476EAE}" destId="{4C0C64CF-FC34-4BE6-81FC-72164C65F805}" srcOrd="1" destOrd="0" presId="urn:microsoft.com/office/officeart/2005/8/layout/bList2"/>
    <dgm:cxn modelId="{7BB65CEA-E939-4DCE-B86C-1741E24AD080}" type="presOf" srcId="{7AEE52FC-00C5-49BC-8462-C89ECE27922B}" destId="{81C56F0E-8D74-45D9-BFEC-092783D78CB6}" srcOrd="0" destOrd="0" presId="urn:microsoft.com/office/officeart/2005/8/layout/bList2"/>
    <dgm:cxn modelId="{4F450E0D-FD56-471D-BD55-5684C1B75BF3}" type="presParOf" srcId="{22C12BF1-42A9-467A-874E-73250ADBF837}" destId="{B4CBD569-FD48-4968-8473-CF79B817753C}" srcOrd="0" destOrd="0" presId="urn:microsoft.com/office/officeart/2005/8/layout/bList2"/>
    <dgm:cxn modelId="{101E4BB3-6C4E-4AF8-AB87-DADCDB959247}" type="presParOf" srcId="{B4CBD569-FD48-4968-8473-CF79B817753C}" destId="{C9C986BE-73A4-49CF-8965-101FF16491B0}" srcOrd="0" destOrd="0" presId="urn:microsoft.com/office/officeart/2005/8/layout/bList2"/>
    <dgm:cxn modelId="{CF21E308-2392-4338-8A35-11C868EC689B}" type="presParOf" srcId="{B4CBD569-FD48-4968-8473-CF79B817753C}" destId="{BA0064E3-2467-46C1-8CBB-D9EBD0850AEE}" srcOrd="1" destOrd="0" presId="urn:microsoft.com/office/officeart/2005/8/layout/bList2"/>
    <dgm:cxn modelId="{CEE616F3-E333-4FCE-A342-A10E0F2AAD8A}" type="presParOf" srcId="{B4CBD569-FD48-4968-8473-CF79B817753C}" destId="{4C0C64CF-FC34-4BE6-81FC-72164C65F805}" srcOrd="2" destOrd="0" presId="urn:microsoft.com/office/officeart/2005/8/layout/bList2"/>
    <dgm:cxn modelId="{5D55F1FD-62CE-4FC7-95A9-0AA0AC68E212}" type="presParOf" srcId="{B4CBD569-FD48-4968-8473-CF79B817753C}" destId="{133A8FCC-A46B-41FD-8BB9-C03BBB47E7C1}" srcOrd="3" destOrd="0" presId="urn:microsoft.com/office/officeart/2005/8/layout/bList2"/>
    <dgm:cxn modelId="{1A2A52DB-E633-4026-B41B-9E0669DE11F2}" type="presParOf" srcId="{22C12BF1-42A9-467A-874E-73250ADBF837}" destId="{81C56F0E-8D74-45D9-BFEC-092783D78CB6}" srcOrd="1" destOrd="0" presId="urn:microsoft.com/office/officeart/2005/8/layout/bList2"/>
    <dgm:cxn modelId="{B7797DBD-2561-4F3B-8AFF-405DD9FDEEFE}" type="presParOf" srcId="{22C12BF1-42A9-467A-874E-73250ADBF837}" destId="{9426C1CC-4C77-432A-932A-D3BE96399309}" srcOrd="2" destOrd="0" presId="urn:microsoft.com/office/officeart/2005/8/layout/bList2"/>
    <dgm:cxn modelId="{540E9750-8F5F-45AA-9811-C054F8A0915C}" type="presParOf" srcId="{9426C1CC-4C77-432A-932A-D3BE96399309}" destId="{417CCEBC-1CD5-4AC5-A999-F9BDDCC753C6}" srcOrd="0" destOrd="0" presId="urn:microsoft.com/office/officeart/2005/8/layout/bList2"/>
    <dgm:cxn modelId="{56D0132D-FFB0-400F-9B00-E7E5A04C412C}" type="presParOf" srcId="{9426C1CC-4C77-432A-932A-D3BE96399309}" destId="{0E66E574-FEF6-4F9F-BC78-FE9F92BF9D71}" srcOrd="1" destOrd="0" presId="urn:microsoft.com/office/officeart/2005/8/layout/bList2"/>
    <dgm:cxn modelId="{40573AF1-CBBA-4771-9854-14F7BE01B222}" type="presParOf" srcId="{9426C1CC-4C77-432A-932A-D3BE96399309}" destId="{C84E6F35-AD65-462C-B7D8-44C63EF63069}" srcOrd="2" destOrd="0" presId="urn:microsoft.com/office/officeart/2005/8/layout/bList2"/>
    <dgm:cxn modelId="{2E41C9FF-9092-4564-A195-C45A738DAF25}" type="presParOf" srcId="{9426C1CC-4C77-432A-932A-D3BE96399309}" destId="{DB1248AC-5C10-4DB3-B7D1-C41E2C67920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r>
            <a:rPr lang="nl-NL" sz="1800" b="1" dirty="0"/>
            <a:t>Hulle was die eerstes wat die Bybel in hul eie taal beskikbaar gehad het (tot dan toe was dit net in Latyn, Grieks of Hebreeus beskikbaar</a:t>
          </a:r>
          <a:r>
            <a:rPr lang="es-ES" sz="1800" b="1" dirty="0"/>
            <a:t>).</a:t>
          </a:r>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r>
            <a:rPr lang="nl-NL" sz="1800" b="1" dirty="0"/>
            <a:t>Aangesien dit 'n verbode boek was, het hulle dit in grotte gekopieer en weggekruip vir die pousspelers wat hulle beleër het</a:t>
          </a:r>
          <a:r>
            <a:rPr lang="es-ES" sz="1800" b="1" dirty="0"/>
            <a:t>.</a:t>
          </a:r>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r>
            <a:rPr lang="nl-NL" sz="1800" b="1" dirty="0"/>
            <a:t>Hulle het altyd Bybelse gedeeltes saam met hulle gedra wat hulle op gunstige oomblikke met ander gedeel het, wat hulle hoop en bemoediging in die Here gegee het</a:t>
          </a:r>
          <a:r>
            <a:rPr lang="es-ES" sz="1800" b="1" dirty="0"/>
            <a:t>.</a:t>
          </a:r>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r>
            <a:rPr lang="nl-NL" sz="1800" b="1" dirty="0"/>
            <a:t>Hulle het die Bybelse waarhede wat hulle geken het vir eeue bewaar. Hulle was bekend vir hul getrouheid en toewyding</a:t>
          </a:r>
          <a:r>
            <a:rPr lang="es-ES" sz="1800" b="1" dirty="0"/>
            <a:t>.</a:t>
          </a:r>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r>
            <a:rPr lang="nl-NL" sz="1800" b="1" dirty="0"/>
            <a:t>Hele dorpies is beide in die suide van Frankryk en in die noorde van Italië, Piemonte, omskep</a:t>
          </a:r>
          <a:r>
            <a:rPr lang="es-ES" sz="1800" b="1" dirty="0"/>
            <a:t>.</a:t>
          </a:r>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r>
            <a:rPr lang="nl-NL" sz="1800" b="1" dirty="0"/>
            <a:t>Die meeste van hierdie dorpies is deur die Pousdom met die grond gelykgemaak, en hul inwoners is uitgemoor</a:t>
          </a:r>
          <a:r>
            <a:rPr lang="es-ES" sz="1800" b="1" dirty="0"/>
            <a:t>.</a:t>
          </a:r>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8">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8">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8">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s-ES"/>
        </a:p>
      </dgm:t>
    </dgm:pt>
    <dgm:pt modelId="{38310134-5622-4F5F-B52B-19BAC7171536}">
      <dgm:prSet custT="1"/>
      <dgm:spPr/>
      <dgm:t>
        <a:bodyPr/>
        <a:lstStyle/>
        <a:p>
          <a:r>
            <a:rPr lang="nl-NL" sz="2000" b="1" dirty="0">
              <a:effectLst>
                <a:outerShdw blurRad="38100" dist="38100" dir="2700000" algn="tl">
                  <a:srgbClr val="000000">
                    <a:alpha val="43137"/>
                  </a:srgbClr>
                </a:outerShdw>
              </a:effectLst>
            </a:rPr>
            <a:t>Hulle het in die beloftes van Christus geglo</a:t>
          </a:r>
          <a:endParaRPr lang="es-ES" sz="2000" b="1" dirty="0">
            <a:effectLst>
              <a:outerShdw blurRad="38100" dist="38100" dir="2700000" algn="tl">
                <a:srgbClr val="000000">
                  <a:alpha val="43137"/>
                </a:srgbClr>
              </a:outerShdw>
            </a:effectLst>
          </a:endParaRPr>
        </a:p>
      </dgm:t>
    </dgm:pt>
    <dgm:pt modelId="{55C3EFB2-1EEB-4AF5-A72E-4106211FB6DA}" type="par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DCDC42CB-F04E-4A70-9D84-46D3B9CEDFE1}" type="sib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5008CD6C-6259-4AD8-B559-11A2E4331BA7}">
      <dgm:prSet custT="1"/>
      <dgm:spPr/>
      <dgm:t>
        <a:bodyPr/>
        <a:lstStyle/>
        <a:p>
          <a:r>
            <a:rPr lang="nl-NL" sz="1800" b="1" dirty="0">
              <a:effectLst>
                <a:outerShdw blurRad="38100" dist="38100" dir="2700000" algn="tl">
                  <a:srgbClr val="000000">
                    <a:alpha val="43137"/>
                  </a:srgbClr>
                </a:outerShdw>
              </a:effectLst>
            </a:rPr>
            <a:t>Die krag van Christus was vir hulle genoeg om die beproewinge te oorkom</a:t>
          </a:r>
          <a:endParaRPr lang="es-ES" sz="1800" b="1" dirty="0">
            <a:effectLst>
              <a:outerShdw blurRad="38100" dist="38100" dir="2700000" algn="tl">
                <a:srgbClr val="000000">
                  <a:alpha val="43137"/>
                </a:srgbClr>
              </a:outerShdw>
            </a:effectLst>
          </a:endParaRPr>
        </a:p>
      </dgm:t>
    </dgm:pt>
    <dgm:pt modelId="{548A3A44-F92A-4785-812F-556D282C136D}" type="par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9ACD1EA4-6BDD-4B84-9C04-219C635CD835}" type="sib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EA4541B9-8EA4-4E6D-9A3B-2C8E0F92A527}">
      <dgm:prSet custT="1"/>
      <dgm:spPr/>
      <dgm:t>
        <a:bodyPr/>
        <a:lstStyle/>
        <a:p>
          <a:r>
            <a:rPr lang="nl-NL" sz="2000" b="1" dirty="0"/>
            <a:t>Hulle het vreugde gevind in deelname aan die lyding van Christus</a:t>
          </a:r>
          <a:endParaRPr lang="es-ES" sz="2000" b="1" dirty="0">
            <a:effectLst>
              <a:outerShdw blurRad="38100" dist="38100" dir="2700000" algn="tl">
                <a:srgbClr val="000000">
                  <a:alpha val="43137"/>
                </a:srgbClr>
              </a:outerShdw>
            </a:effectLst>
          </a:endParaRPr>
        </a:p>
      </dgm:t>
    </dgm:pt>
    <dgm:pt modelId="{9796077A-925C-40FB-A7FC-5F06714011F7}" type="par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AA8B9F03-16FC-4BB5-AB87-30C92923B944}" type="sib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50C157A7-7FB4-44DC-9383-2B132FF01231}">
      <dgm:prSet custT="1"/>
      <dgm:spPr/>
      <dgm:t>
        <a:bodyPr/>
        <a:lstStyle/>
        <a:p>
          <a:r>
            <a:rPr lang="en-ZA" sz="2000" b="1" dirty="0">
              <a:effectLst>
                <a:outerShdw blurRad="38100" dist="38100" dir="2700000" algn="tl">
                  <a:srgbClr val="000000">
                    <a:alpha val="43137"/>
                  </a:srgbClr>
                </a:outerShdw>
              </a:effectLst>
            </a:rPr>
            <a:t>Sy </a:t>
          </a:r>
          <a:r>
            <a:rPr lang="en-ZA" sz="2000" b="1" dirty="0" err="1">
              <a:effectLst>
                <a:outerShdw blurRad="38100" dist="38100" dir="2700000" algn="tl">
                  <a:srgbClr val="000000">
                    <a:alpha val="43137"/>
                  </a:srgbClr>
                </a:outerShdw>
              </a:effectLst>
            </a:rPr>
            <a:t>getrouheid</a:t>
          </a:r>
          <a:r>
            <a:rPr lang="en-ZA" sz="2000" b="1" dirty="0">
              <a:effectLst>
                <a:outerShdw blurRad="38100" dist="38100" dir="2700000" algn="tl">
                  <a:srgbClr val="000000">
                    <a:alpha val="43137"/>
                  </a:srgbClr>
                </a:outerShdw>
              </a:effectLst>
            </a:rPr>
            <a:t> was 'n </a:t>
          </a:r>
          <a:r>
            <a:rPr lang="en-ZA" sz="2000" b="1" dirty="0" err="1">
              <a:effectLst>
                <a:outerShdw blurRad="38100" dist="38100" dir="2700000" algn="tl">
                  <a:srgbClr val="000000">
                    <a:alpha val="43137"/>
                  </a:srgbClr>
                </a:outerShdw>
              </a:effectLst>
            </a:rPr>
            <a:t>kragtige</a:t>
          </a:r>
          <a:r>
            <a:rPr lang="en-ZA" sz="2000" b="1" dirty="0">
              <a:effectLst>
                <a:outerShdw blurRad="38100" dist="38100" dir="2700000" algn="tl">
                  <a:srgbClr val="000000">
                    <a:alpha val="43137"/>
                  </a:srgbClr>
                </a:outerShdw>
              </a:effectLst>
            </a:rPr>
            <a:t> </a:t>
          </a:r>
          <a:r>
            <a:rPr lang="en-ZA" sz="2000" b="1" dirty="0" err="1">
              <a:effectLst>
                <a:outerShdw blurRad="38100" dist="38100" dir="2700000" algn="tl">
                  <a:srgbClr val="000000">
                    <a:alpha val="43137"/>
                  </a:srgbClr>
                </a:outerShdw>
              </a:effectLst>
            </a:rPr>
            <a:t>getuienis</a:t>
          </a:r>
          <a:r>
            <a:rPr lang="en-ZA" sz="2000" b="1" dirty="0">
              <a:effectLst>
                <a:outerShdw blurRad="38100" dist="38100" dir="2700000" algn="tl">
                  <a:srgbClr val="000000">
                    <a:alpha val="43137"/>
                  </a:srgbClr>
                </a:outerShdw>
              </a:effectLst>
            </a:rPr>
            <a:t> </a:t>
          </a:r>
          <a:r>
            <a:rPr lang="en-ZA" sz="2000" b="1" dirty="0" err="1">
              <a:effectLst>
                <a:outerShdw blurRad="38100" dist="38100" dir="2700000" algn="tl">
                  <a:srgbClr val="000000">
                    <a:alpha val="43137"/>
                  </a:srgbClr>
                </a:outerShdw>
              </a:effectLst>
            </a:rPr>
            <a:t>vir</a:t>
          </a:r>
          <a:r>
            <a:rPr lang="en-ZA" sz="2000" b="1" dirty="0">
              <a:effectLst>
                <a:outerShdw blurRad="38100" dist="38100" dir="2700000" algn="tl">
                  <a:srgbClr val="000000">
                    <a:alpha val="43137"/>
                  </a:srgbClr>
                </a:outerShdw>
              </a:effectLst>
            </a:rPr>
            <a:t> die </a:t>
          </a:r>
          <a:r>
            <a:rPr lang="en-ZA" sz="2000" b="1" dirty="0" err="1">
              <a:effectLst>
                <a:outerShdw blurRad="38100" dist="38100" dir="2700000" algn="tl">
                  <a:srgbClr val="000000">
                    <a:alpha val="43137"/>
                  </a:srgbClr>
                </a:outerShdw>
              </a:effectLst>
            </a:rPr>
            <a:t>wêreld</a:t>
          </a:r>
          <a:endParaRPr lang="es-ES" sz="2000" b="1" dirty="0">
            <a:effectLst>
              <a:outerShdw blurRad="38100" dist="38100" dir="2700000" algn="tl">
                <a:srgbClr val="000000">
                  <a:alpha val="43137"/>
                </a:srgbClr>
              </a:outerShdw>
            </a:effectLst>
          </a:endParaRPr>
        </a:p>
      </dgm:t>
    </dgm:pt>
    <dgm:pt modelId="{A1B2E2F2-420B-4327-AF3F-14640A034C7E}" type="par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06FB886A-A7C1-4154-A201-01BEE0C83437}" type="sib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DE093AEE-3B50-435A-9DC1-B53ED7D11262}">
      <dgm:prSet custT="1"/>
      <dgm:spPr/>
      <dgm:t>
        <a:bodyPr/>
        <a:lstStyle/>
        <a:p>
          <a:r>
            <a:rPr lang="nl-NL" sz="2000" b="1" dirty="0">
              <a:effectLst>
                <a:outerShdw blurRad="38100" dist="38100" dir="2700000" algn="tl">
                  <a:srgbClr val="000000">
                    <a:alpha val="43137"/>
                  </a:srgbClr>
                </a:outerShdw>
              </a:effectLst>
            </a:rPr>
            <a:t>Hulle het verby die hede gekyk, na die glorieryke toekoms</a:t>
          </a:r>
          <a:endParaRPr lang="es-ES" sz="2000" b="1" dirty="0">
            <a:effectLst>
              <a:outerShdw blurRad="38100" dist="38100" dir="2700000" algn="tl">
                <a:srgbClr val="000000">
                  <a:alpha val="43137"/>
                </a:srgbClr>
              </a:outerShdw>
            </a:effectLst>
          </a:endParaRPr>
        </a:p>
      </dgm:t>
    </dgm:pt>
    <dgm:pt modelId="{12A36A7A-62B9-4D5B-807A-BF5924487781}" type="par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6E6E2AF4-1484-43C0-BE1F-3D504784DB9A}" type="sib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E936E8AC-2F06-4E14-B15B-6D6A4A0ADB9A}">
      <dgm:prSet custT="1"/>
      <dgm:spPr/>
      <dgm:t>
        <a:bodyPr/>
        <a:lstStyle/>
        <a:p>
          <a:r>
            <a:rPr lang="nl-NL" sz="2000" b="1" dirty="0">
              <a:effectLst>
                <a:outerShdw blurRad="38100" dist="38100" dir="2700000" algn="tl">
                  <a:srgbClr val="000000">
                    <a:alpha val="43137"/>
                  </a:srgbClr>
                </a:outerShdw>
              </a:effectLst>
            </a:rPr>
            <a:t>Hulle het geweet dat die dood 'n verslane vyand was</a:t>
          </a:r>
          <a:endParaRPr lang="es-ES" sz="2000" b="1" dirty="0">
            <a:effectLst>
              <a:outerShdw blurRad="38100" dist="38100" dir="2700000" algn="tl">
                <a:srgbClr val="000000">
                  <a:alpha val="43137"/>
                </a:srgbClr>
              </a:outerShdw>
            </a:effectLst>
          </a:endParaRPr>
        </a:p>
      </dgm:t>
    </dgm:pt>
    <dgm:pt modelId="{83786DEF-5B69-4FB1-95DD-C10A813C39D7}" type="par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3851B4C9-BACA-47DD-A4C9-8821B5A7EE56}" type="sib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08E87C0B-8070-4B80-AE1A-CD8F2FE4A17D}">
      <dgm:prSet custT="1"/>
      <dgm:spPr/>
      <dgm:t>
        <a:bodyPr/>
        <a:lstStyle/>
        <a:p>
          <a:r>
            <a:rPr lang="nl-NL" sz="2000" b="1" dirty="0">
              <a:effectLst>
                <a:outerShdw blurRad="38100" dist="38100" dir="2700000" algn="tl">
                  <a:srgbClr val="000000">
                    <a:alpha val="43137"/>
                  </a:srgbClr>
                </a:outerShdw>
              </a:effectLst>
            </a:rPr>
            <a:t>Hulle het vasgehou aan die beloftes van God se Woord</a:t>
          </a:r>
          <a:endParaRPr lang="es-ES" sz="2000" b="1" dirty="0">
            <a:effectLst>
              <a:outerShdw blurRad="38100" dist="38100" dir="2700000" algn="tl">
                <a:srgbClr val="000000">
                  <a:alpha val="43137"/>
                </a:srgbClr>
              </a:outerShdw>
            </a:effectLst>
          </a:endParaRPr>
        </a:p>
      </dgm:t>
    </dgm:pt>
    <dgm:pt modelId="{E7C8435B-1525-4DCC-9456-A12EB74A487C}" type="par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0C04AF4D-F43D-4F98-B9DE-2FD710A6DC9C}" type="sib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
    <dgm:cxn modelId="{16454C4D-F416-4BF6-B08F-880FA98E5927}" type="presOf" srcId="{DE093AEE-3B50-435A-9DC1-B53ED7D11262}" destId="{D211A553-30D8-4D8E-8740-0A2BE8A2FA4A}" srcOrd="0" destOrd="0" presId="urn:microsoft.com/office/officeart/2005/8/layout/vList3"/>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
    <dgm:cxn modelId="{9545E377-9B8F-41BD-8713-19544D5806C4}" type="presOf" srcId="{5008CD6C-6259-4AD8-B559-11A2E4331BA7}" destId="{D5B1688E-AC07-4656-932A-106AC840F8F0}" srcOrd="0" destOrd="0" presId="urn:microsoft.com/office/officeart/2005/8/layout/vList3"/>
    <dgm:cxn modelId="{930CE181-6B84-4C76-92B7-CECCFD40A792}" type="presOf" srcId="{E936E8AC-2F06-4E14-B15B-6D6A4A0ADB9A}" destId="{F190ED87-3579-4005-A234-CD55DD4A5BE6}" srcOrd="0" destOrd="0" presId="urn:microsoft.com/office/officeart/2005/8/layout/vList3"/>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
    <dgm:cxn modelId="{B2BB7DCE-C863-4373-A6E3-3379F43E54B6}" type="presOf" srcId="{C1BA0D4E-395A-490F-9B47-B2E2CFEE457F}" destId="{B13FF826-58A7-482A-8E64-7FA7A3B2BFB8}" srcOrd="0" destOrd="0" presId="urn:microsoft.com/office/officeart/2005/8/layout/vList3"/>
    <dgm:cxn modelId="{FC934BF0-AD04-4BC7-92B8-884B2870B3DC}" type="presOf" srcId="{38310134-5622-4F5F-B52B-19BAC7171536}" destId="{D8E08F5C-8DD9-4607-915F-DBD2F8301386}" srcOrd="0" destOrd="0" presId="urn:microsoft.com/office/officeart/2005/8/layout/vList3"/>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
    <dgm:cxn modelId="{B636292F-F41A-4168-AAAD-C97120F68E10}" type="presParOf" srcId="{A029623B-C821-462B-885C-5205A16F5117}" destId="{DAB620C4-3E8A-419D-B6E1-CCC62804A07F}" srcOrd="0" destOrd="0" presId="urn:microsoft.com/office/officeart/2005/8/layout/vList3"/>
    <dgm:cxn modelId="{E637EF7E-4308-48D0-B242-74BD9531B23A}" type="presParOf" srcId="{A029623B-C821-462B-885C-5205A16F5117}" destId="{D8E08F5C-8DD9-4607-915F-DBD2F8301386}" srcOrd="1" destOrd="0" presId="urn:microsoft.com/office/officeart/2005/8/layout/vList3"/>
    <dgm:cxn modelId="{794C3494-B676-4E6F-811F-98F42FBD53CD}" type="presParOf" srcId="{B13FF826-58A7-482A-8E64-7FA7A3B2BFB8}" destId="{38B80482-8781-4ADF-B4A3-357D219A1EE7}" srcOrd="1" destOrd="0" presId="urn:microsoft.com/office/officeart/2005/8/layout/vList3"/>
    <dgm:cxn modelId="{C8665760-E374-4E85-8951-B59D05F856C7}" type="presParOf" srcId="{B13FF826-58A7-482A-8E64-7FA7A3B2BFB8}" destId="{42BC23C5-9DF2-44A3-9A4B-3DC2774BEFA3}" srcOrd="2" destOrd="0" presId="urn:microsoft.com/office/officeart/2005/8/layout/vList3"/>
    <dgm:cxn modelId="{988914B5-0A4D-4991-B872-50D0103FB2C2}" type="presParOf" srcId="{42BC23C5-9DF2-44A3-9A4B-3DC2774BEFA3}" destId="{A3C0C93E-8A07-47E8-A965-51CC0AF43759}" srcOrd="0" destOrd="0" presId="urn:microsoft.com/office/officeart/2005/8/layout/vList3"/>
    <dgm:cxn modelId="{460AA7EB-73F0-4771-92C2-1F26EF844BE8}" type="presParOf" srcId="{42BC23C5-9DF2-44A3-9A4B-3DC2774BEFA3}" destId="{D5B1688E-AC07-4656-932A-106AC840F8F0}" srcOrd="1" destOrd="0" presId="urn:microsoft.com/office/officeart/2005/8/layout/vList3"/>
    <dgm:cxn modelId="{C255C1D7-362A-4B00-97D2-8D82BCB23B98}" type="presParOf" srcId="{B13FF826-58A7-482A-8E64-7FA7A3B2BFB8}" destId="{C0A55D8D-F6E7-4DF6-B96F-283200B3D40D}" srcOrd="3" destOrd="0" presId="urn:microsoft.com/office/officeart/2005/8/layout/vList3"/>
    <dgm:cxn modelId="{BCD00FC1-1DB4-4676-9CAC-39C63B02A268}" type="presParOf" srcId="{B13FF826-58A7-482A-8E64-7FA7A3B2BFB8}" destId="{54D574EA-CD9F-4B11-A2A6-076AEC5252F8}" srcOrd="4" destOrd="0" presId="urn:microsoft.com/office/officeart/2005/8/layout/vList3"/>
    <dgm:cxn modelId="{20505F27-49B7-411E-89F9-092F91ED89D0}" type="presParOf" srcId="{54D574EA-CD9F-4B11-A2A6-076AEC5252F8}" destId="{9D310346-0599-4DCE-8849-20066C8AC77B}" srcOrd="0" destOrd="0" presId="urn:microsoft.com/office/officeart/2005/8/layout/vList3"/>
    <dgm:cxn modelId="{0FC53B14-0B3A-43F5-B003-2308D8C02666}" type="presParOf" srcId="{54D574EA-CD9F-4B11-A2A6-076AEC5252F8}" destId="{0C28AFC5-4742-4782-96B6-B9F2524CBFF5}" srcOrd="1" destOrd="0" presId="urn:microsoft.com/office/officeart/2005/8/layout/vList3"/>
    <dgm:cxn modelId="{1657B063-DD63-4503-A6E0-404639FD44F3}" type="presParOf" srcId="{B13FF826-58A7-482A-8E64-7FA7A3B2BFB8}" destId="{755463BC-BFF8-41C5-A6D0-B226B4B106BB}" srcOrd="5" destOrd="0" presId="urn:microsoft.com/office/officeart/2005/8/layout/vList3"/>
    <dgm:cxn modelId="{3FD4D71C-0DAD-49C2-807E-D5E9B936CD47}" type="presParOf" srcId="{B13FF826-58A7-482A-8E64-7FA7A3B2BFB8}" destId="{64EFAD3A-F575-424E-B2F3-E3D9DAB8EB38}" srcOrd="6" destOrd="0" presId="urn:microsoft.com/office/officeart/2005/8/layout/vList3"/>
    <dgm:cxn modelId="{56A5F0F9-8FE3-4E0F-AE4C-60C0ACF40434}" type="presParOf" srcId="{64EFAD3A-F575-424E-B2F3-E3D9DAB8EB38}" destId="{A738EA41-06E1-4C0F-8B00-CB7489671788}" srcOrd="0" destOrd="0" presId="urn:microsoft.com/office/officeart/2005/8/layout/vList3"/>
    <dgm:cxn modelId="{7C24FB4D-A9CB-4053-B607-98176E579858}" type="presParOf" srcId="{64EFAD3A-F575-424E-B2F3-E3D9DAB8EB38}" destId="{0C0E7D78-A41A-4E1E-BF60-991BAD15D108}" srcOrd="1" destOrd="0" presId="urn:microsoft.com/office/officeart/2005/8/layout/vList3"/>
    <dgm:cxn modelId="{48A71577-F3DF-4AD0-BB88-4D31C8E62242}" type="presParOf" srcId="{B13FF826-58A7-482A-8E64-7FA7A3B2BFB8}" destId="{2B16C3AB-7469-4DED-B75C-4D4760BB20BE}" srcOrd="7" destOrd="0" presId="urn:microsoft.com/office/officeart/2005/8/layout/vList3"/>
    <dgm:cxn modelId="{53B314FB-2E3E-42E7-97ED-B638E520191D}" type="presParOf" srcId="{B13FF826-58A7-482A-8E64-7FA7A3B2BFB8}" destId="{4D3A19A5-CC10-4484-BB8A-B478A7B18DAA}" srcOrd="8" destOrd="0" presId="urn:microsoft.com/office/officeart/2005/8/layout/vList3"/>
    <dgm:cxn modelId="{38B6EED2-5F43-427B-AD95-077436833FC0}" type="presParOf" srcId="{4D3A19A5-CC10-4484-BB8A-B478A7B18DAA}" destId="{BB9A4E3A-5DA4-4790-A402-DA01190D7555}" srcOrd="0" destOrd="0" presId="urn:microsoft.com/office/officeart/2005/8/layout/vList3"/>
    <dgm:cxn modelId="{A8633938-6814-4D5C-A700-DC70C5787440}" type="presParOf" srcId="{4D3A19A5-CC10-4484-BB8A-B478A7B18DAA}" destId="{D211A553-30D8-4D8E-8740-0A2BE8A2FA4A}" srcOrd="1" destOrd="0" presId="urn:microsoft.com/office/officeart/2005/8/layout/vList3"/>
    <dgm:cxn modelId="{D1293B05-B1EA-4797-A907-A2EF1794F092}" type="presParOf" srcId="{B13FF826-58A7-482A-8E64-7FA7A3B2BFB8}" destId="{661ED356-1296-4829-BFB9-E396C87A7343}" srcOrd="9" destOrd="0" presId="urn:microsoft.com/office/officeart/2005/8/layout/vList3"/>
    <dgm:cxn modelId="{EFA8C8BB-CBBB-4C8F-A418-CC504F0CA784}" type="presParOf" srcId="{B13FF826-58A7-482A-8E64-7FA7A3B2BFB8}" destId="{F7A18003-EDD0-4F55-AED2-8758EB72F683}" srcOrd="10" destOrd="0" presId="urn:microsoft.com/office/officeart/2005/8/layout/vList3"/>
    <dgm:cxn modelId="{55285CC9-BD65-4E66-BE80-A96E2909FF69}" type="presParOf" srcId="{F7A18003-EDD0-4F55-AED2-8758EB72F683}" destId="{75BA0039-583C-4248-8E1B-8789C4EB9338}" srcOrd="0" destOrd="0" presId="urn:microsoft.com/office/officeart/2005/8/layout/vList3"/>
    <dgm:cxn modelId="{06371F7A-2607-4390-A8D2-5370ED2C6046}" type="presParOf" srcId="{F7A18003-EDD0-4F55-AED2-8758EB72F683}" destId="{F190ED87-3579-4005-A234-CD55DD4A5BE6}" srcOrd="1" destOrd="0" presId="urn:microsoft.com/office/officeart/2005/8/layout/vList3"/>
    <dgm:cxn modelId="{641A550D-E9ED-491E-B1B7-ADCB61B103E4}" type="presParOf" srcId="{B13FF826-58A7-482A-8E64-7FA7A3B2BFB8}" destId="{796CEE8F-C11C-4B38-8B43-2EAE24BBEF1E}" srcOrd="11" destOrd="0" presId="urn:microsoft.com/office/officeart/2005/8/layout/vList3"/>
    <dgm:cxn modelId="{EF864F1E-4331-4C87-B92E-3DF38718DAB6}" type="presParOf" srcId="{B13FF826-58A7-482A-8E64-7FA7A3B2BFB8}" destId="{DF16E999-093A-4D5B-970E-D29C0D5AA569}" srcOrd="12" destOrd="0" presId="urn:microsoft.com/office/officeart/2005/8/layout/vList3"/>
    <dgm:cxn modelId="{6CA37840-1D2F-4DF5-AEED-9553336A6F66}" type="presParOf" srcId="{DF16E999-093A-4D5B-970E-D29C0D5AA569}" destId="{A42F05C5-8F55-4BF0-8EA2-974C834DE57E}" srcOrd="0" destOrd="0" presId="urn:microsoft.com/office/officeart/2005/8/layout/vList3"/>
    <dgm:cxn modelId="{13288A20-96F3-409D-9F93-0D2BB144A6B4}" type="presParOf" srcId="{DF16E999-093A-4D5B-970E-D29C0D5AA569}" destId="{FA41E1AE-0B05-460C-8091-A2450B3591D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 qsCatId="3D" csTypeId="urn:microsoft.com/office/officeart/2005/8/colors/colorful5" csCatId="colorful" phldr="1"/>
      <dgm:spPr/>
      <dgm:t>
        <a:bodyPr/>
        <a:lstStyle/>
        <a:p>
          <a:endParaRPr lang="es-ES"/>
        </a:p>
      </dgm:t>
    </dgm:pt>
    <dgm:pt modelId="{C10F45D4-E35F-4D70-8981-024D7A687282}">
      <dgm:prSet custT="1"/>
      <dgm:spPr/>
      <dgm:t>
        <a:bodyPr/>
        <a:lstStyle/>
        <a:p>
          <a:r>
            <a:rPr lang="es-ES" sz="1800" b="1" dirty="0"/>
            <a:t>John </a:t>
          </a:r>
          <a:r>
            <a:rPr lang="es-ES" sz="1800" b="1" dirty="0" err="1"/>
            <a:t>Huss</a:t>
          </a:r>
          <a:r>
            <a:rPr lang="es-ES" sz="1800" b="1" dirty="0"/>
            <a:t> (1370-1415)</a:t>
          </a: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lstStyle/>
        <a:p>
          <a:r>
            <a:rPr lang="es-ES" sz="1800" b="1" dirty="0"/>
            <a:t>Jerome      (1360-1416)</a:t>
          </a: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lstStyle/>
        <a:p>
          <a:r>
            <a:rPr lang="es-ES" sz="1800" b="1" dirty="0"/>
            <a:t>Tyndale</a:t>
          </a:r>
          <a:br>
            <a:rPr lang="es-ES" sz="1800" b="1" dirty="0"/>
          </a:br>
          <a:r>
            <a:rPr lang="es-ES" sz="1800" b="1" dirty="0"/>
            <a:t>(1494-1536)</a:t>
          </a: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r>
            <a:rPr lang="es-ES" sz="1800" b="1" dirty="0"/>
            <a:t>Hugh </a:t>
          </a:r>
          <a:r>
            <a:rPr lang="es-ES" sz="1800" b="1" dirty="0" err="1"/>
            <a:t>Latimer</a:t>
          </a:r>
          <a:r>
            <a:rPr lang="es-ES" sz="1800" b="1" dirty="0"/>
            <a:t> (1490-1555)</a:t>
          </a: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dgm:spPr>
    </dgm:pt>
    <dgm:pt modelId="{F4B06721-0D4E-4BF3-BB6F-5A0760752AA7}" type="pres">
      <dgm:prSet presAssocID="{EE8B77DF-7B97-4237-BB88-513FC0792CCB}" presName="wedgeRectCallout1" presStyleLbl="node1" presStyleIdx="3" presStyleCnt="4">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Die tydperk van vervolging word op drie verskillende maniere aangekondig</a:t>
          </a:r>
          <a:endParaRPr lang="es-ES" sz="2000" b="1" kern="1200" dirty="0">
            <a:effectLst>
              <a:outerShdw blurRad="38100" dist="38100" dir="2700000" algn="tl">
                <a:srgbClr val="000000">
                  <a:alpha val="43137"/>
                </a:srgbClr>
              </a:outerShdw>
            </a:effectLst>
          </a:endParaRPr>
        </a:p>
      </dsp:txBody>
      <dsp:txXfrm>
        <a:off x="0" y="0"/>
        <a:ext cx="11563351" cy="421293"/>
      </dsp:txXfrm>
    </dsp:sp>
    <dsp:sp modelId="{C79F36DD-367E-48FC-AAE4-1EF5EF6924C1}">
      <dsp:nvSpPr>
        <dsp:cNvPr id="0" name=""/>
        <dsp:cNvSpPr/>
      </dsp:nvSpPr>
      <dsp:spPr>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a:t>
          </a:r>
          <a:r>
            <a:rPr lang="en-ZA" sz="2000" b="1" kern="1200" dirty="0" err="1"/>
            <a:t>tyd</a:t>
          </a:r>
          <a:r>
            <a:rPr lang="en-ZA" sz="2000" b="1" kern="1200" dirty="0"/>
            <a:t>, </a:t>
          </a:r>
          <a:r>
            <a:rPr lang="en-ZA" sz="2000" b="1" kern="1200" dirty="0" err="1"/>
            <a:t>tye</a:t>
          </a:r>
          <a:r>
            <a:rPr lang="en-ZA" sz="2000" b="1" kern="1200" dirty="0"/>
            <a:t> </a:t>
          </a:r>
          <a:r>
            <a:rPr lang="en-ZA" sz="2000" b="1" kern="1200" dirty="0" err="1"/>
            <a:t>en</a:t>
          </a:r>
          <a:r>
            <a:rPr lang="en-ZA" sz="2000" b="1" kern="1200" dirty="0"/>
            <a:t> die </a:t>
          </a:r>
          <a:r>
            <a:rPr lang="en-ZA" sz="2000" b="1" kern="1200" dirty="0" err="1"/>
            <a:t>helfte</a:t>
          </a:r>
          <a:r>
            <a:rPr lang="en-ZA" sz="2000" b="1" kern="1200" dirty="0"/>
            <a:t> van ’n </a:t>
          </a:r>
          <a:r>
            <a:rPr lang="en-ZA" sz="2000" b="1" kern="1200" dirty="0" err="1"/>
            <a:t>tyd</a:t>
          </a:r>
          <a:r>
            <a:rPr lang="en-US" sz="2000" b="1" kern="1200" dirty="0"/>
            <a:t>” (Dan. 7:25; 12:7; Op. 12:14)</a:t>
          </a:r>
          <a:endParaRPr lang="es-ES" sz="2000" b="1" kern="1200" dirty="0"/>
        </a:p>
      </dsp:txBody>
      <dsp:txXfrm>
        <a:off x="5646" y="421293"/>
        <a:ext cx="3850686" cy="884716"/>
      </dsp:txXfrm>
    </dsp:sp>
    <dsp:sp modelId="{0D41D79C-4686-4CFA-A525-A81906097B4F}">
      <dsp:nvSpPr>
        <dsp:cNvPr id="0" name=""/>
        <dsp:cNvSpPr/>
      </dsp:nvSpPr>
      <dsp:spPr>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1,260 </a:t>
          </a:r>
          <a:r>
            <a:rPr lang="en-US" sz="2000" b="1" kern="1200" dirty="0" err="1"/>
            <a:t>dae</a:t>
          </a:r>
          <a:r>
            <a:rPr lang="en-US" sz="2000" b="1" kern="1200" dirty="0"/>
            <a:t> (Open. 11:3; 12:6</a:t>
          </a:r>
          <a:r>
            <a:rPr lang="es-ES" sz="2000" b="1" kern="1200" dirty="0"/>
            <a:t>)</a:t>
          </a:r>
        </a:p>
      </dsp:txBody>
      <dsp:txXfrm>
        <a:off x="3856332" y="421293"/>
        <a:ext cx="3850686" cy="884716"/>
      </dsp:txXfrm>
    </dsp:sp>
    <dsp:sp modelId="{C2185AB6-850E-4C8A-9A47-077E9ECA82E6}">
      <dsp:nvSpPr>
        <dsp:cNvPr id="0" name=""/>
        <dsp:cNvSpPr/>
      </dsp:nvSpPr>
      <dsp:spPr>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42 </a:t>
          </a:r>
          <a:r>
            <a:rPr lang="en-US" sz="2000" b="1" kern="1200" dirty="0" err="1"/>
            <a:t>maande</a:t>
          </a:r>
          <a:r>
            <a:rPr lang="en-US" sz="2000" b="1" kern="1200" dirty="0"/>
            <a:t> (Open. 11:2; 13:5</a:t>
          </a:r>
          <a:r>
            <a:rPr lang="es-ES" sz="2000" b="1" kern="1200" dirty="0"/>
            <a:t>)</a:t>
          </a:r>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a:t>
          </a:r>
          <a:r>
            <a:rPr lang="es-ES" sz="1700" b="1" kern="1200" dirty="0" err="1">
              <a:effectLst>
                <a:outerShdw blurRad="38100" dist="38100" dir="2700000" algn="tl">
                  <a:srgbClr val="000000">
                    <a:alpha val="43137"/>
                  </a:srgbClr>
                </a:outerShdw>
              </a:effectLst>
            </a:rPr>
            <a:t>maande</a:t>
          </a:r>
          <a:endParaRPr lang="es-ES" sz="1700" b="1" kern="1200" dirty="0">
            <a:effectLst>
              <a:outerShdw blurRad="38100" dist="38100" dir="2700000" algn="tl">
                <a:srgbClr val="000000">
                  <a:alpha val="43137"/>
                </a:srgbClr>
              </a:outerShdw>
            </a:effectLst>
          </a:endParaRPr>
        </a:p>
      </dsp:txBody>
      <dsp:txXfrm>
        <a:off x="648" y="31731"/>
        <a:ext cx="859866" cy="716552"/>
      </dsp:txXfrm>
    </dsp:sp>
    <dsp:sp modelId="{36C2B9E6-EE9D-4AB3-B46F-F76D958323FA}">
      <dsp:nvSpPr>
        <dsp:cNvPr id="0" name=""/>
        <dsp:cNvSpPr/>
      </dsp:nvSpPr>
      <dsp:spPr>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a:t>
          </a:r>
          <a:r>
            <a:rPr lang="es-ES" sz="1800" b="1" kern="1200" dirty="0" err="1">
              <a:effectLst>
                <a:outerShdw blurRad="38100" dist="38100" dir="2700000" algn="tl">
                  <a:srgbClr val="000000">
                    <a:alpha val="43137"/>
                  </a:srgbClr>
                </a:outerShdw>
              </a:effectLst>
            </a:rPr>
            <a:t>dae</a:t>
          </a:r>
          <a:endParaRPr lang="es-ES" sz="1800" b="1" kern="1200" dirty="0">
            <a:effectLst>
              <a:outerShdw blurRad="38100" dist="38100" dir="2700000" algn="tl">
                <a:srgbClr val="000000">
                  <a:alpha val="43137"/>
                </a:srgbClr>
              </a:outerShdw>
            </a:effectLst>
          </a:endParaRPr>
        </a:p>
      </dsp:txBody>
      <dsp:txXfrm>
        <a:off x="1498879" y="31731"/>
        <a:ext cx="859866" cy="716552"/>
      </dsp:txXfrm>
    </dsp:sp>
    <dsp:sp modelId="{139553DC-D759-44FF-82B1-B9B79888A920}">
      <dsp:nvSpPr>
        <dsp:cNvPr id="0" name=""/>
        <dsp:cNvSpPr/>
      </dsp:nvSpPr>
      <dsp:spPr>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a:t>
          </a:r>
          <a:r>
            <a:rPr lang="es-ES" sz="1800" b="1" kern="1200" dirty="0" err="1">
              <a:effectLst>
                <a:outerShdw blurRad="38100" dist="38100" dir="2700000" algn="tl">
                  <a:srgbClr val="000000">
                    <a:alpha val="43137"/>
                  </a:srgbClr>
                </a:outerShdw>
              </a:effectLst>
            </a:rPr>
            <a:t>dae</a:t>
          </a:r>
          <a:endParaRPr lang="es-ES" sz="1800" b="1" kern="1200" dirty="0">
            <a:effectLst>
              <a:outerShdw blurRad="38100" dist="38100" dir="2700000" algn="tl">
                <a:srgbClr val="000000">
                  <a:alpha val="43137"/>
                </a:srgbClr>
              </a:outerShdw>
            </a:effectLst>
          </a:endParaRP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1 </a:t>
          </a:r>
          <a:r>
            <a:rPr lang="es-ES" sz="1800" b="1" kern="1200" dirty="0" err="1"/>
            <a:t>jaar</a:t>
          </a:r>
          <a:endParaRPr lang="es-ES" sz="18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2 </a:t>
          </a:r>
          <a:r>
            <a:rPr lang="es-ES" sz="1800" b="1" kern="1200" dirty="0" err="1"/>
            <a:t>jaar</a:t>
          </a:r>
          <a:endParaRPr lang="es-ES" sz="18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½ </a:t>
          </a:r>
          <a:r>
            <a:rPr lang="es-ES" sz="1800" b="1" kern="1200" dirty="0" err="1"/>
            <a:t>jaar</a:t>
          </a:r>
          <a:endParaRPr lang="es-ES" sz="1800" b="1"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3 ½ </a:t>
          </a:r>
          <a:r>
            <a:rPr lang="es-ES" sz="1800" b="1" kern="1200" dirty="0" err="1"/>
            <a:t>jaar</a:t>
          </a:r>
          <a:endParaRPr lang="es-ES" sz="1800" b="1" kern="1200" dirty="0"/>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12 </a:t>
          </a:r>
          <a:r>
            <a:rPr lang="es-ES" sz="1300" b="1" kern="1200" dirty="0" err="1"/>
            <a:t>maande</a:t>
          </a:r>
          <a:endParaRPr lang="es-ES" sz="13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24 </a:t>
          </a:r>
          <a:r>
            <a:rPr lang="es-ES" sz="1300" b="1" kern="1200" dirty="0" err="1"/>
            <a:t>maande</a:t>
          </a:r>
          <a:endParaRPr lang="es-ES" sz="13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6 </a:t>
          </a:r>
          <a:r>
            <a:rPr lang="es-ES" sz="1300" b="1" kern="1200" dirty="0" err="1"/>
            <a:t>maande</a:t>
          </a:r>
          <a:endParaRPr lang="es-ES" sz="1300" b="1"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4" y="75976"/>
          <a:ext cx="666126" cy="666126"/>
        </a:xfrm>
        <a:prstGeom prst="foldedCorner">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42 </a:t>
          </a:r>
          <a:r>
            <a:rPr lang="es-ES" sz="1300" b="1" kern="1200" dirty="0" err="1"/>
            <a:t>maande</a:t>
          </a:r>
          <a:endParaRPr lang="es-ES" sz="1300" b="1" kern="1200" dirty="0"/>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a:t>
          </a:r>
          <a:r>
            <a:rPr lang="es-ES" sz="1800" b="1" kern="1200" dirty="0" err="1">
              <a:effectLst>
                <a:outerShdw blurRad="38100" dist="38100" dir="2700000" algn="tl">
                  <a:srgbClr val="000000">
                    <a:alpha val="43137"/>
                  </a:srgbClr>
                </a:outerShdw>
              </a:effectLst>
            </a:rPr>
            <a:t>maande</a:t>
          </a:r>
          <a:endParaRPr lang="es-ES" sz="1800" b="1" kern="1200" dirty="0">
            <a:effectLst>
              <a:outerShdw blurRad="38100" dist="38100" dir="2700000" algn="tl">
                <a:srgbClr val="000000">
                  <a:alpha val="43137"/>
                </a:srgbClr>
              </a:outerShdw>
            </a:effectLst>
          </a:endParaRPr>
        </a:p>
      </dsp:txBody>
      <dsp:txXfrm>
        <a:off x="70023" y="469"/>
        <a:ext cx="924555" cy="529762"/>
      </dsp:txXfrm>
    </dsp:sp>
    <dsp:sp modelId="{36C2B9E6-EE9D-4AB3-B46F-F76D958323FA}">
      <dsp:nvSpPr>
        <dsp:cNvPr id="0" name=""/>
        <dsp:cNvSpPr/>
      </dsp:nvSpPr>
      <dsp:spPr>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a:t>
          </a:r>
          <a:r>
            <a:rPr lang="es-ES" sz="1800" b="1" kern="1200" dirty="0" err="1">
              <a:effectLst>
                <a:outerShdw blurRad="38100" dist="38100" dir="2700000" algn="tl">
                  <a:srgbClr val="000000">
                    <a:alpha val="43137"/>
                  </a:srgbClr>
                </a:outerShdw>
              </a:effectLst>
            </a:rPr>
            <a:t>dae</a:t>
          </a:r>
          <a:endParaRPr lang="es-ES" sz="1800" b="1" kern="1200" dirty="0">
            <a:effectLst>
              <a:outerShdw blurRad="38100" dist="38100" dir="2700000" algn="tl">
                <a:srgbClr val="000000">
                  <a:alpha val="43137"/>
                </a:srgbClr>
              </a:outerShdw>
            </a:effectLst>
          </a:endParaRPr>
        </a:p>
      </dsp:txBody>
      <dsp:txXfrm>
        <a:off x="1466534" y="469"/>
        <a:ext cx="924555" cy="529762"/>
      </dsp:txXfrm>
    </dsp:sp>
    <dsp:sp modelId="{139553DC-D759-44FF-82B1-B9B79888A920}">
      <dsp:nvSpPr>
        <dsp:cNvPr id="0" name=""/>
        <dsp:cNvSpPr/>
      </dsp:nvSpPr>
      <dsp:spPr>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a:t>
          </a:r>
          <a:r>
            <a:rPr lang="es-ES" sz="1800" b="1" kern="1200" dirty="0" err="1">
              <a:effectLst>
                <a:outerShdw blurRad="38100" dist="38100" dir="2700000" algn="tl">
                  <a:srgbClr val="000000">
                    <a:alpha val="43137"/>
                  </a:srgbClr>
                </a:outerShdw>
              </a:effectLst>
            </a:rPr>
            <a:t>dae</a:t>
          </a:r>
          <a:endParaRPr lang="es-ES" sz="1800" b="1" kern="1200" dirty="0">
            <a:effectLst>
              <a:outerShdw blurRad="38100" dist="38100" dir="2700000" algn="tl">
                <a:srgbClr val="000000">
                  <a:alpha val="43137"/>
                </a:srgbClr>
              </a:outerShdw>
            </a:effectLst>
          </a:endParaRP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nl-NL" sz="1800" b="1" kern="1200" dirty="0"/>
            <a:t>Die Roomse Kerk het politieke mag verkry toe drie stamme wat Arianisme omhels het, verslaan is: Heruli, Vandale en Ostrogote</a:t>
          </a:r>
          <a:endParaRPr lang="es-ES" sz="1800" kern="1200" dirty="0"/>
        </a:p>
      </dsp:txBody>
      <dsp:txXfrm>
        <a:off x="66346" y="58691"/>
        <a:ext cx="2288236" cy="2505333"/>
      </dsp:txXfrm>
    </dsp:sp>
    <dsp:sp modelId="{4C0C64CF-FC34-4BE6-81FC-72164C65F805}">
      <dsp:nvSpPr>
        <dsp:cNvPr id="0" name=""/>
        <dsp:cNvSpPr/>
      </dsp:nvSpPr>
      <dsp:spPr>
        <a:xfrm>
          <a:off x="158459" y="2413049"/>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s-ES" sz="2600" kern="1200" dirty="0" err="1">
              <a:effectLst>
                <a:outerShdw blurRad="38100" dist="38100" dir="2700000" algn="tl">
                  <a:srgbClr val="000000">
                    <a:alpha val="43137"/>
                  </a:srgbClr>
                </a:outerShdw>
              </a:effectLst>
            </a:rPr>
            <a:t>Jaar</a:t>
          </a:r>
          <a:r>
            <a:rPr lang="es-ES" sz="2600" kern="1200" dirty="0">
              <a:effectLst>
                <a:outerShdw blurRad="38100" dist="38100" dir="2700000" algn="tl">
                  <a:srgbClr val="000000">
                    <a:alpha val="43137"/>
                  </a:srgbClr>
                </a:outerShdw>
              </a:effectLst>
            </a:rPr>
            <a:t> 538</a:t>
          </a:r>
        </a:p>
      </dsp:txBody>
      <dsp:txXfrm>
        <a:off x="158459" y="2413049"/>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a:xfrm>
          <a:off x="2618519"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nl-NL" sz="1800" b="1" kern="1200" dirty="0"/>
            <a:t>Die Franse generaal Berthier neem onder bevel van Napoleon die pous gevange, wat die oppergesag van die Roomse Kerk beëindig</a:t>
          </a:r>
          <a:endParaRPr lang="es-ES" sz="1800" kern="1200" dirty="0"/>
        </a:p>
      </dsp:txBody>
      <dsp:txXfrm>
        <a:off x="2674771" y="58691"/>
        <a:ext cx="2288236" cy="2505333"/>
      </dsp:txXfrm>
    </dsp:sp>
    <dsp:sp modelId="{C84E6F35-AD65-462C-B7D8-44C63EF63069}">
      <dsp:nvSpPr>
        <dsp:cNvPr id="0" name=""/>
        <dsp:cNvSpPr/>
      </dsp:nvSpPr>
      <dsp:spPr>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s-ES" sz="2600" kern="1200" dirty="0" err="1">
              <a:effectLst>
                <a:outerShdw blurRad="38100" dist="38100" dir="2700000" algn="tl">
                  <a:srgbClr val="000000">
                    <a:alpha val="43137"/>
                  </a:srgbClr>
                </a:outerShdw>
              </a:effectLst>
            </a:rPr>
            <a:t>Jaar</a:t>
          </a:r>
          <a:r>
            <a:rPr lang="es-ES" sz="2600" kern="1200" dirty="0">
              <a:effectLst>
                <a:outerShdw blurRad="38100" dist="38100" dir="2700000" algn="tl">
                  <a:srgbClr val="000000">
                    <a:alpha val="43137"/>
                  </a:srgbClr>
                </a:outerShdw>
              </a:effectLst>
            </a:rPr>
            <a:t> 1798</a:t>
          </a:r>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t>Hulle was die eerstes wat die Bybel in hul eie taal beskikbaar gehad het (tot dan toe was dit net in Latyn, Grieks of Hebreeus beskikbaar</a:t>
          </a:r>
          <a:r>
            <a:rPr lang="es-ES" sz="1800" b="1" kern="1200" dirty="0"/>
            <a:t>).</a:t>
          </a:r>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a:xfrm>
          <a:off x="7034625"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t>Aangesien dit 'n verbode boek was, het hulle dit in grotte gekopieer en weggekruip vir die pousspelers wat hulle beleër het</a:t>
          </a:r>
          <a:r>
            <a:rPr lang="es-ES" sz="1800" b="1" kern="1200" dirty="0"/>
            <a:t>.</a:t>
          </a:r>
        </a:p>
      </dsp:txBody>
      <dsp:txXfrm>
        <a:off x="7034625"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t>Hulle het altyd Bybelse gedeeltes saam met hulle gedra wat hulle op gunstige oomblikke met ander gedeel het, wat hulle hoop en bemoediging in die Here gegee het</a:t>
          </a:r>
          <a:r>
            <a:rPr lang="es-ES" sz="1800" b="1" kern="1200" dirty="0"/>
            <a:t>.</a:t>
          </a:r>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a:xfrm>
          <a:off x="7034625"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t>Hulle het die Bybelse waarhede wat hulle geken het vir eeue bewaar. Hulle was bekend vir hul getrouheid en toewyding</a:t>
          </a:r>
          <a:r>
            <a:rPr lang="es-ES" sz="1800" b="1" kern="1200" dirty="0"/>
            <a:t>.</a:t>
          </a:r>
        </a:p>
      </dsp:txBody>
      <dsp:txXfrm>
        <a:off x="7034625"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t>Hele dorpies is beide in die suide van Frankryk en in die noorde van Italië, Piemonte, omskep</a:t>
          </a:r>
          <a:r>
            <a:rPr lang="es-ES" sz="1800" b="1" kern="1200" dirty="0"/>
            <a:t>.</a:t>
          </a:r>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a:xfrm>
          <a:off x="7034625"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t>Die meeste van hierdie dorpies is deur die Pousdom met die grond gelykgemaak, en hul inwoners is uitgemoor</a:t>
          </a:r>
          <a:r>
            <a:rPr lang="es-ES" sz="1800" b="1" kern="1200" dirty="0"/>
            <a:t>.</a:t>
          </a:r>
        </a:p>
      </dsp:txBody>
      <dsp:txXfrm>
        <a:off x="7034625"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549" y="949"/>
          <a:ext cx="7995276" cy="28134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Hulle het in die beloftes van Christus geglo</a:t>
          </a:r>
          <a:endParaRPr lang="es-ES" sz="2000" b="1" kern="1200" dirty="0">
            <a:effectLst>
              <a:outerShdw blurRad="38100" dist="38100" dir="2700000" algn="tl">
                <a:srgbClr val="000000">
                  <a:alpha val="43137"/>
                </a:srgbClr>
              </a:outerShdw>
            </a:effectLst>
          </a:endParaRPr>
        </a:p>
      </dsp:txBody>
      <dsp:txXfrm rot="10800000">
        <a:off x="72885" y="949"/>
        <a:ext cx="7924940" cy="281345"/>
      </dsp:txXfrm>
    </dsp:sp>
    <dsp:sp modelId="{DAB620C4-3E8A-419D-B6E1-CCC62804A07F}">
      <dsp:nvSpPr>
        <dsp:cNvPr id="0" name=""/>
        <dsp:cNvSpPr/>
      </dsp:nvSpPr>
      <dsp:spPr>
        <a:xfrm>
          <a:off x="0" y="949"/>
          <a:ext cx="281345" cy="28134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549" y="352631"/>
          <a:ext cx="7995276" cy="28134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Die krag van Christus was vir hulle genoeg om die beproewinge te oorkom</a:t>
          </a:r>
          <a:endParaRPr lang="es-ES" sz="1800" b="1" kern="1200" dirty="0">
            <a:effectLst>
              <a:outerShdw blurRad="38100" dist="38100" dir="2700000" algn="tl">
                <a:srgbClr val="000000">
                  <a:alpha val="43137"/>
                </a:srgbClr>
              </a:outerShdw>
            </a:effectLst>
          </a:endParaRPr>
        </a:p>
      </dsp:txBody>
      <dsp:txXfrm rot="10800000">
        <a:off x="72885" y="352631"/>
        <a:ext cx="7924940" cy="281345"/>
      </dsp:txXfrm>
    </dsp:sp>
    <dsp:sp modelId="{A3C0C93E-8A07-47E8-A965-51CC0AF43759}">
      <dsp:nvSpPr>
        <dsp:cNvPr id="0" name=""/>
        <dsp:cNvSpPr/>
      </dsp:nvSpPr>
      <dsp:spPr>
        <a:xfrm>
          <a:off x="0" y="352631"/>
          <a:ext cx="281345" cy="28134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549" y="704313"/>
          <a:ext cx="7995276" cy="28134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Hulle het vreugde gevind in deelname aan die lyding van Christus</a:t>
          </a:r>
          <a:endParaRPr lang="es-ES" sz="2000" b="1" kern="1200" dirty="0">
            <a:effectLst>
              <a:outerShdw blurRad="38100" dist="38100" dir="2700000" algn="tl">
                <a:srgbClr val="000000">
                  <a:alpha val="43137"/>
                </a:srgbClr>
              </a:outerShdw>
            </a:effectLst>
          </a:endParaRPr>
        </a:p>
      </dsp:txBody>
      <dsp:txXfrm rot="10800000">
        <a:off x="72885" y="704313"/>
        <a:ext cx="7924940" cy="281345"/>
      </dsp:txXfrm>
    </dsp:sp>
    <dsp:sp modelId="{9D310346-0599-4DCE-8849-20066C8AC77B}">
      <dsp:nvSpPr>
        <dsp:cNvPr id="0" name=""/>
        <dsp:cNvSpPr/>
      </dsp:nvSpPr>
      <dsp:spPr>
        <a:xfrm>
          <a:off x="0" y="704313"/>
          <a:ext cx="281345" cy="28134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549" y="1055995"/>
          <a:ext cx="7995276" cy="28134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Sy </a:t>
          </a:r>
          <a:r>
            <a:rPr lang="en-ZA" sz="2000" b="1" kern="1200" dirty="0" err="1">
              <a:effectLst>
                <a:outerShdw blurRad="38100" dist="38100" dir="2700000" algn="tl">
                  <a:srgbClr val="000000">
                    <a:alpha val="43137"/>
                  </a:srgbClr>
                </a:outerShdw>
              </a:effectLst>
            </a:rPr>
            <a:t>getrouheid</a:t>
          </a:r>
          <a:r>
            <a:rPr lang="en-ZA" sz="2000" b="1" kern="1200" dirty="0">
              <a:effectLst>
                <a:outerShdw blurRad="38100" dist="38100" dir="2700000" algn="tl">
                  <a:srgbClr val="000000">
                    <a:alpha val="43137"/>
                  </a:srgbClr>
                </a:outerShdw>
              </a:effectLst>
            </a:rPr>
            <a:t> was 'n </a:t>
          </a:r>
          <a:r>
            <a:rPr lang="en-ZA" sz="2000" b="1" kern="1200" dirty="0" err="1">
              <a:effectLst>
                <a:outerShdw blurRad="38100" dist="38100" dir="2700000" algn="tl">
                  <a:srgbClr val="000000">
                    <a:alpha val="43137"/>
                  </a:srgbClr>
                </a:outerShdw>
              </a:effectLst>
            </a:rPr>
            <a:t>kragtige</a:t>
          </a:r>
          <a:r>
            <a:rPr lang="en-ZA" sz="2000" b="1" kern="1200" dirty="0">
              <a:effectLst>
                <a:outerShdw blurRad="38100" dist="38100" dir="2700000" algn="tl">
                  <a:srgbClr val="000000">
                    <a:alpha val="43137"/>
                  </a:srgbClr>
                </a:outerShdw>
              </a:effectLst>
            </a:rPr>
            <a:t> </a:t>
          </a:r>
          <a:r>
            <a:rPr lang="en-ZA" sz="2000" b="1" kern="1200" dirty="0" err="1">
              <a:effectLst>
                <a:outerShdw blurRad="38100" dist="38100" dir="2700000" algn="tl">
                  <a:srgbClr val="000000">
                    <a:alpha val="43137"/>
                  </a:srgbClr>
                </a:outerShdw>
              </a:effectLst>
            </a:rPr>
            <a:t>getuienis</a:t>
          </a:r>
          <a:r>
            <a:rPr lang="en-ZA" sz="2000" b="1" kern="1200" dirty="0">
              <a:effectLst>
                <a:outerShdw blurRad="38100" dist="38100" dir="2700000" algn="tl">
                  <a:srgbClr val="000000">
                    <a:alpha val="43137"/>
                  </a:srgbClr>
                </a:outerShdw>
              </a:effectLst>
            </a:rPr>
            <a:t> </a:t>
          </a:r>
          <a:r>
            <a:rPr lang="en-ZA" sz="2000" b="1" kern="1200" dirty="0" err="1">
              <a:effectLst>
                <a:outerShdw blurRad="38100" dist="38100" dir="2700000" algn="tl">
                  <a:srgbClr val="000000">
                    <a:alpha val="43137"/>
                  </a:srgbClr>
                </a:outerShdw>
              </a:effectLst>
            </a:rPr>
            <a:t>vir</a:t>
          </a:r>
          <a:r>
            <a:rPr lang="en-ZA" sz="2000" b="1" kern="1200" dirty="0">
              <a:effectLst>
                <a:outerShdw blurRad="38100" dist="38100" dir="2700000" algn="tl">
                  <a:srgbClr val="000000">
                    <a:alpha val="43137"/>
                  </a:srgbClr>
                </a:outerShdw>
              </a:effectLst>
            </a:rPr>
            <a:t> die </a:t>
          </a:r>
          <a:r>
            <a:rPr lang="en-ZA" sz="2000" b="1" kern="1200" dirty="0" err="1">
              <a:effectLst>
                <a:outerShdw blurRad="38100" dist="38100" dir="2700000" algn="tl">
                  <a:srgbClr val="000000">
                    <a:alpha val="43137"/>
                  </a:srgbClr>
                </a:outerShdw>
              </a:effectLst>
            </a:rPr>
            <a:t>wêreld</a:t>
          </a:r>
          <a:endParaRPr lang="es-ES" sz="2000" b="1" kern="1200" dirty="0">
            <a:effectLst>
              <a:outerShdw blurRad="38100" dist="38100" dir="2700000" algn="tl">
                <a:srgbClr val="000000">
                  <a:alpha val="43137"/>
                </a:srgbClr>
              </a:outerShdw>
            </a:effectLst>
          </a:endParaRPr>
        </a:p>
      </dsp:txBody>
      <dsp:txXfrm rot="10800000">
        <a:off x="72885" y="1055995"/>
        <a:ext cx="7924940" cy="281345"/>
      </dsp:txXfrm>
    </dsp:sp>
    <dsp:sp modelId="{A738EA41-06E1-4C0F-8B00-CB7489671788}">
      <dsp:nvSpPr>
        <dsp:cNvPr id="0" name=""/>
        <dsp:cNvSpPr/>
      </dsp:nvSpPr>
      <dsp:spPr>
        <a:xfrm>
          <a:off x="0" y="1055995"/>
          <a:ext cx="281345" cy="28134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549" y="1407677"/>
          <a:ext cx="7995276" cy="28134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Hulle het verby die hede gekyk, na die glorieryke toekoms</a:t>
          </a:r>
          <a:endParaRPr lang="es-ES" sz="2000" b="1" kern="1200" dirty="0">
            <a:effectLst>
              <a:outerShdw blurRad="38100" dist="38100" dir="2700000" algn="tl">
                <a:srgbClr val="000000">
                  <a:alpha val="43137"/>
                </a:srgbClr>
              </a:outerShdw>
            </a:effectLst>
          </a:endParaRPr>
        </a:p>
      </dsp:txBody>
      <dsp:txXfrm rot="10800000">
        <a:off x="72885" y="1407677"/>
        <a:ext cx="7924940" cy="281345"/>
      </dsp:txXfrm>
    </dsp:sp>
    <dsp:sp modelId="{BB9A4E3A-5DA4-4790-A402-DA01190D7555}">
      <dsp:nvSpPr>
        <dsp:cNvPr id="0" name=""/>
        <dsp:cNvSpPr/>
      </dsp:nvSpPr>
      <dsp:spPr>
        <a:xfrm>
          <a:off x="0" y="1407677"/>
          <a:ext cx="281345" cy="28134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549" y="1759359"/>
          <a:ext cx="7995276" cy="28134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Hulle het geweet dat die dood 'n verslane vyand was</a:t>
          </a:r>
          <a:endParaRPr lang="es-ES" sz="2000" b="1" kern="1200" dirty="0">
            <a:effectLst>
              <a:outerShdw blurRad="38100" dist="38100" dir="2700000" algn="tl">
                <a:srgbClr val="000000">
                  <a:alpha val="43137"/>
                </a:srgbClr>
              </a:outerShdw>
            </a:effectLst>
          </a:endParaRPr>
        </a:p>
      </dsp:txBody>
      <dsp:txXfrm rot="10800000">
        <a:off x="72885" y="1759359"/>
        <a:ext cx="7924940" cy="281345"/>
      </dsp:txXfrm>
    </dsp:sp>
    <dsp:sp modelId="{75BA0039-583C-4248-8E1B-8789C4EB9338}">
      <dsp:nvSpPr>
        <dsp:cNvPr id="0" name=""/>
        <dsp:cNvSpPr/>
      </dsp:nvSpPr>
      <dsp:spPr>
        <a:xfrm>
          <a:off x="0" y="1759359"/>
          <a:ext cx="281345" cy="28134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549" y="2111040"/>
          <a:ext cx="7995276" cy="28134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Hulle het vasgehou aan die beloftes van God se Woord</a:t>
          </a:r>
          <a:endParaRPr lang="es-ES" sz="2000" b="1" kern="1200" dirty="0">
            <a:effectLst>
              <a:outerShdw blurRad="38100" dist="38100" dir="2700000" algn="tl">
                <a:srgbClr val="000000">
                  <a:alpha val="43137"/>
                </a:srgbClr>
              </a:outerShdw>
            </a:effectLst>
          </a:endParaRPr>
        </a:p>
      </dsp:txBody>
      <dsp:txXfrm rot="10800000">
        <a:off x="72885" y="2111040"/>
        <a:ext cx="7924940" cy="281345"/>
      </dsp:txXfrm>
    </dsp:sp>
    <dsp:sp modelId="{A42F05C5-8F55-4BF0-8EA2-974C834DE57E}">
      <dsp:nvSpPr>
        <dsp:cNvPr id="0" name=""/>
        <dsp:cNvSpPr/>
      </dsp:nvSpPr>
      <dsp:spPr>
        <a:xfrm>
          <a:off x="0" y="2111040"/>
          <a:ext cx="281345" cy="28134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2413" y="165908"/>
          <a:ext cx="1914952" cy="153196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a:xfrm>
          <a:off x="174759" y="1544674"/>
          <a:ext cx="1704307" cy="536186"/>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John </a:t>
          </a:r>
          <a:r>
            <a:rPr lang="es-ES" sz="1800" b="1" kern="1200" dirty="0" err="1"/>
            <a:t>Huss</a:t>
          </a:r>
          <a:r>
            <a:rPr lang="es-ES" sz="1800" b="1" kern="1200" dirty="0"/>
            <a:t> (1370-1415)</a:t>
          </a:r>
        </a:p>
      </dsp:txBody>
      <dsp:txXfrm>
        <a:off x="174759" y="1544674"/>
        <a:ext cx="1704307" cy="536186"/>
      </dsp:txXfrm>
    </dsp:sp>
    <dsp:sp modelId="{D7B027DD-5D6B-42FF-92CD-D169AF3F083F}">
      <dsp:nvSpPr>
        <dsp:cNvPr id="0" name=""/>
        <dsp:cNvSpPr/>
      </dsp:nvSpPr>
      <dsp:spPr>
        <a:xfrm>
          <a:off x="2108861" y="165908"/>
          <a:ext cx="1914952" cy="1531962"/>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a:xfrm>
          <a:off x="2281207" y="1544674"/>
          <a:ext cx="1704307" cy="536186"/>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Jerome      (1360-1416)</a:t>
          </a:r>
        </a:p>
      </dsp:txBody>
      <dsp:txXfrm>
        <a:off x="2281207" y="1544674"/>
        <a:ext cx="1704307" cy="536186"/>
      </dsp:txXfrm>
    </dsp:sp>
    <dsp:sp modelId="{CE2D8485-1B30-4337-9CFB-46132244F35B}">
      <dsp:nvSpPr>
        <dsp:cNvPr id="0" name=""/>
        <dsp:cNvSpPr/>
      </dsp:nvSpPr>
      <dsp:spPr>
        <a:xfrm>
          <a:off x="4215309" y="165908"/>
          <a:ext cx="1914952" cy="1531962"/>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a:xfrm>
          <a:off x="4387655" y="1544674"/>
          <a:ext cx="1704307" cy="536186"/>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Tyndale</a:t>
          </a:r>
          <a:br>
            <a:rPr lang="es-ES" sz="1800" b="1" kern="1200" dirty="0"/>
          </a:br>
          <a:r>
            <a:rPr lang="es-ES" sz="1800" b="1" kern="1200" dirty="0"/>
            <a:t>(1494-1536)</a:t>
          </a:r>
        </a:p>
      </dsp:txBody>
      <dsp:txXfrm>
        <a:off x="4387655" y="1544674"/>
        <a:ext cx="1704307" cy="536186"/>
      </dsp:txXfrm>
    </dsp:sp>
    <dsp:sp modelId="{C541C09D-0B05-445C-87E4-F493E7C50EDC}">
      <dsp:nvSpPr>
        <dsp:cNvPr id="0" name=""/>
        <dsp:cNvSpPr/>
      </dsp:nvSpPr>
      <dsp:spPr>
        <a:xfrm>
          <a:off x="6321757" y="165908"/>
          <a:ext cx="1914952" cy="1531962"/>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a:xfrm>
          <a:off x="6494103" y="1544674"/>
          <a:ext cx="1704307" cy="536186"/>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Hugh </a:t>
          </a:r>
          <a:r>
            <a:rPr lang="es-ES" sz="1800" b="1" kern="1200" dirty="0" err="1"/>
            <a:t>Latimer</a:t>
          </a:r>
          <a:r>
            <a:rPr lang="es-ES" sz="1800" b="1" kern="1200" dirty="0"/>
            <a:t> (1490-1555)</a:t>
          </a:r>
        </a:p>
      </dsp:txBody>
      <dsp:txXfrm>
        <a:off x="6494103" y="1544674"/>
        <a:ext cx="1704307" cy="53618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t>24/04/2024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t>‹Nº›</a:t>
            </a:fld>
            <a:endParaRPr lang="es-ES"/>
          </a:p>
        </p:txBody>
      </p:sp>
    </p:spTree>
    <p:extLst>
      <p:ext uri="{BB962C8B-B14F-4D97-AF65-F5344CB8AC3E}">
        <p14:creationId xmlns:p14="http://schemas.microsoft.com/office/powerpoint/2010/main" val="30370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3</a:t>
            </a:fld>
            <a:endParaRPr lang="es-ES"/>
          </a:p>
        </p:txBody>
      </p:sp>
    </p:spTree>
    <p:extLst>
      <p:ext uri="{BB962C8B-B14F-4D97-AF65-F5344CB8AC3E}">
        <p14:creationId xmlns:p14="http://schemas.microsoft.com/office/powerpoint/2010/main" val="413979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6</a:t>
            </a:fld>
            <a:endParaRPr lang="es-ES"/>
          </a:p>
        </p:txBody>
      </p:sp>
    </p:spTree>
    <p:extLst>
      <p:ext uri="{BB962C8B-B14F-4D97-AF65-F5344CB8AC3E}">
        <p14:creationId xmlns:p14="http://schemas.microsoft.com/office/powerpoint/2010/main" val="364748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9</a:t>
            </a:fld>
            <a:endParaRPr lang="es-ES"/>
          </a:p>
        </p:txBody>
      </p:sp>
    </p:spTree>
    <p:extLst>
      <p:ext uri="{BB962C8B-B14F-4D97-AF65-F5344CB8AC3E}">
        <p14:creationId xmlns:p14="http://schemas.microsoft.com/office/powerpoint/2010/main" val="246910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12</a:t>
            </a:fld>
            <a:endParaRPr lang="es-ES"/>
          </a:p>
        </p:txBody>
      </p:sp>
    </p:spTree>
    <p:extLst>
      <p:ext uri="{BB962C8B-B14F-4D97-AF65-F5344CB8AC3E}">
        <p14:creationId xmlns:p14="http://schemas.microsoft.com/office/powerpoint/2010/main" val="259382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102D-63B7-1359-82B2-2ECF6FED53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7339F7F-4E1C-1D37-068D-EE602D93D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B5CC40-71EC-7353-DDFF-DB7BF438A464}"/>
              </a:ext>
            </a:extLst>
          </p:cNvPr>
          <p:cNvSpPr>
            <a:spLocks noGrp="1"/>
          </p:cNvSpPr>
          <p:nvPr>
            <p:ph type="dt" sz="half" idx="10"/>
          </p:nvPr>
        </p:nvSpPr>
        <p:spPr/>
        <p:txBody>
          <a:bodyPr/>
          <a:lstStyle/>
          <a:p>
            <a:fld id="{4702D0B5-AC88-41A6-9FD0-1B01EFC57ACC}" type="datetimeFigureOut">
              <a:rPr lang="es-ES" smtClean="0"/>
              <a:t>24/04/2024</a:t>
            </a:fld>
            <a:endParaRPr lang="es-ES"/>
          </a:p>
        </p:txBody>
      </p:sp>
      <p:sp>
        <p:nvSpPr>
          <p:cNvPr id="5" name="Marcador de pie de página 4">
            <a:extLst>
              <a:ext uri="{FF2B5EF4-FFF2-40B4-BE49-F238E27FC236}">
                <a16:creationId xmlns:a16="http://schemas.microsoft.com/office/drawing/2014/main" id="{BB1CFB87-51F5-F8B4-46DA-6B0DF517E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FE3D3-BDEB-4901-187F-D61E0E35FA20}"/>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3464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FBC-A68C-0F50-DADF-E30C10132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8D53BB-DBCC-A449-626F-A937C2E140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04FAC-64AA-606D-4E00-78C43D7584C5}"/>
              </a:ext>
            </a:extLst>
          </p:cNvPr>
          <p:cNvSpPr>
            <a:spLocks noGrp="1"/>
          </p:cNvSpPr>
          <p:nvPr>
            <p:ph type="dt" sz="half" idx="10"/>
          </p:nvPr>
        </p:nvSpPr>
        <p:spPr/>
        <p:txBody>
          <a:bodyPr/>
          <a:lstStyle/>
          <a:p>
            <a:fld id="{4702D0B5-AC88-41A6-9FD0-1B01EFC57ACC}" type="datetimeFigureOut">
              <a:rPr lang="es-ES" smtClean="0"/>
              <a:t>24/04/2024</a:t>
            </a:fld>
            <a:endParaRPr lang="es-ES"/>
          </a:p>
        </p:txBody>
      </p:sp>
      <p:sp>
        <p:nvSpPr>
          <p:cNvPr id="5" name="Marcador de pie de página 4">
            <a:extLst>
              <a:ext uri="{FF2B5EF4-FFF2-40B4-BE49-F238E27FC236}">
                <a16:creationId xmlns:a16="http://schemas.microsoft.com/office/drawing/2014/main" id="{6FAAC778-EF57-8404-B5FB-F1E39D4BA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B0AD8E-85C8-2F3B-FACE-A103E76371DB}"/>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4097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9A93C9-946D-9F39-513E-A69DD51CAE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14662-1FA0-C443-0599-34A997FD44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120C4D-D59C-838D-F0BB-920B08554421}"/>
              </a:ext>
            </a:extLst>
          </p:cNvPr>
          <p:cNvSpPr>
            <a:spLocks noGrp="1"/>
          </p:cNvSpPr>
          <p:nvPr>
            <p:ph type="dt" sz="half" idx="10"/>
          </p:nvPr>
        </p:nvSpPr>
        <p:spPr/>
        <p:txBody>
          <a:bodyPr/>
          <a:lstStyle/>
          <a:p>
            <a:fld id="{4702D0B5-AC88-41A6-9FD0-1B01EFC57ACC}" type="datetimeFigureOut">
              <a:rPr lang="es-ES" smtClean="0"/>
              <a:t>24/04/2024</a:t>
            </a:fld>
            <a:endParaRPr lang="es-ES"/>
          </a:p>
        </p:txBody>
      </p:sp>
      <p:sp>
        <p:nvSpPr>
          <p:cNvPr id="5" name="Marcador de pie de página 4">
            <a:extLst>
              <a:ext uri="{FF2B5EF4-FFF2-40B4-BE49-F238E27FC236}">
                <a16:creationId xmlns:a16="http://schemas.microsoft.com/office/drawing/2014/main" id="{04C09650-1F7F-0525-DF66-EDF4111235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6898C-EB72-1613-3D07-EEBBFD4D364D}"/>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6376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24/04/2024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90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24/04/2024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64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24/04/2024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42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24/04/2024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31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24/04/2024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418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24/04/2024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88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24/04/2024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7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24/04/2024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4274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80D35-715F-615C-29B8-5BF79893EC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52343-C97A-2BBB-4B45-D684BCB18F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93EE7-866B-4686-65D6-72DD5B4C7D95}"/>
              </a:ext>
            </a:extLst>
          </p:cNvPr>
          <p:cNvSpPr>
            <a:spLocks noGrp="1"/>
          </p:cNvSpPr>
          <p:nvPr>
            <p:ph type="dt" sz="half" idx="10"/>
          </p:nvPr>
        </p:nvSpPr>
        <p:spPr/>
        <p:txBody>
          <a:bodyPr/>
          <a:lstStyle/>
          <a:p>
            <a:fld id="{4702D0B5-AC88-41A6-9FD0-1B01EFC57ACC}" type="datetimeFigureOut">
              <a:rPr lang="es-ES" smtClean="0"/>
              <a:t>24/04/2024</a:t>
            </a:fld>
            <a:endParaRPr lang="es-ES"/>
          </a:p>
        </p:txBody>
      </p:sp>
      <p:sp>
        <p:nvSpPr>
          <p:cNvPr id="5" name="Marcador de pie de página 4">
            <a:extLst>
              <a:ext uri="{FF2B5EF4-FFF2-40B4-BE49-F238E27FC236}">
                <a16:creationId xmlns:a16="http://schemas.microsoft.com/office/drawing/2014/main" id="{A7996005-2545-2A30-0551-E78686A129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4DEFF4-960D-C503-53D5-53B96C19F645}"/>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7502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24/04/2024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4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24/04/2024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548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24/04/2024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833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8C290-6EE9-5D8B-6FDC-8A24419DCC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F3B048-0231-9A7C-BB76-BC6A7212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4C1CD8-0174-7CB7-4FD2-79F1DFE1DBBF}"/>
              </a:ext>
            </a:extLst>
          </p:cNvPr>
          <p:cNvSpPr>
            <a:spLocks noGrp="1"/>
          </p:cNvSpPr>
          <p:nvPr>
            <p:ph type="dt" sz="half" idx="10"/>
          </p:nvPr>
        </p:nvSpPr>
        <p:spPr/>
        <p:txBody>
          <a:bodyPr/>
          <a:lstStyle/>
          <a:p>
            <a:fld id="{4702D0B5-AC88-41A6-9FD0-1B01EFC57ACC}" type="datetimeFigureOut">
              <a:rPr lang="es-ES" smtClean="0"/>
              <a:t>24/04/2024</a:t>
            </a:fld>
            <a:endParaRPr lang="es-ES"/>
          </a:p>
        </p:txBody>
      </p:sp>
      <p:sp>
        <p:nvSpPr>
          <p:cNvPr id="5" name="Marcador de pie de página 4">
            <a:extLst>
              <a:ext uri="{FF2B5EF4-FFF2-40B4-BE49-F238E27FC236}">
                <a16:creationId xmlns:a16="http://schemas.microsoft.com/office/drawing/2014/main" id="{BA374A3F-CE12-30C8-4154-1E534570D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763456-C265-227C-71F7-EB7834F5C40F}"/>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715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423AC-5391-A355-792A-F57D17FAD9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B1AA56-2E16-D295-BC22-5FFB26AD31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B1F39C-74C6-5EDB-7D2D-E9E5FCA7FB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B5E3802-4D74-4F60-7C9B-8C1184BC473F}"/>
              </a:ext>
            </a:extLst>
          </p:cNvPr>
          <p:cNvSpPr>
            <a:spLocks noGrp="1"/>
          </p:cNvSpPr>
          <p:nvPr>
            <p:ph type="dt" sz="half" idx="10"/>
          </p:nvPr>
        </p:nvSpPr>
        <p:spPr/>
        <p:txBody>
          <a:bodyPr/>
          <a:lstStyle/>
          <a:p>
            <a:fld id="{4702D0B5-AC88-41A6-9FD0-1B01EFC57ACC}" type="datetimeFigureOut">
              <a:rPr lang="es-ES" smtClean="0"/>
              <a:t>24/04/2024</a:t>
            </a:fld>
            <a:endParaRPr lang="es-ES"/>
          </a:p>
        </p:txBody>
      </p:sp>
      <p:sp>
        <p:nvSpPr>
          <p:cNvPr id="6" name="Marcador de pie de página 5">
            <a:extLst>
              <a:ext uri="{FF2B5EF4-FFF2-40B4-BE49-F238E27FC236}">
                <a16:creationId xmlns:a16="http://schemas.microsoft.com/office/drawing/2014/main" id="{FAD36E6C-6E02-AED5-D772-6BA62091CA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EA86B2-5340-FCEC-FF23-FCEFBC10E593}"/>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5366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0DF9-3E92-5965-B63A-BF88CD7EC7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5D9AEB-3087-6881-F690-4AC1B76CC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05105C-B9F8-0C1D-81E2-1A554829A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CAA7AF-2163-E08A-B46B-078B97E9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DDF29B-2316-8ACD-A639-CD709D083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B68241-4C61-D157-0FE2-6EDB8E4AE623}"/>
              </a:ext>
            </a:extLst>
          </p:cNvPr>
          <p:cNvSpPr>
            <a:spLocks noGrp="1"/>
          </p:cNvSpPr>
          <p:nvPr>
            <p:ph type="dt" sz="half" idx="10"/>
          </p:nvPr>
        </p:nvSpPr>
        <p:spPr/>
        <p:txBody>
          <a:bodyPr/>
          <a:lstStyle/>
          <a:p>
            <a:fld id="{4702D0B5-AC88-41A6-9FD0-1B01EFC57ACC}" type="datetimeFigureOut">
              <a:rPr lang="es-ES" smtClean="0"/>
              <a:t>24/04/2024</a:t>
            </a:fld>
            <a:endParaRPr lang="es-ES"/>
          </a:p>
        </p:txBody>
      </p:sp>
      <p:sp>
        <p:nvSpPr>
          <p:cNvPr id="8" name="Marcador de pie de página 7">
            <a:extLst>
              <a:ext uri="{FF2B5EF4-FFF2-40B4-BE49-F238E27FC236}">
                <a16:creationId xmlns:a16="http://schemas.microsoft.com/office/drawing/2014/main" id="{BD62EDD6-CA2B-260C-A49E-AE83319E26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565373-4DB5-B210-E150-E8392C3D2B9E}"/>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5836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64A56-2A76-E490-BC06-CDC07E15167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84F5B8-7069-2F5F-99B7-6388BA926FCC}"/>
              </a:ext>
            </a:extLst>
          </p:cNvPr>
          <p:cNvSpPr>
            <a:spLocks noGrp="1"/>
          </p:cNvSpPr>
          <p:nvPr>
            <p:ph type="dt" sz="half" idx="10"/>
          </p:nvPr>
        </p:nvSpPr>
        <p:spPr/>
        <p:txBody>
          <a:bodyPr/>
          <a:lstStyle/>
          <a:p>
            <a:fld id="{4702D0B5-AC88-41A6-9FD0-1B01EFC57ACC}" type="datetimeFigureOut">
              <a:rPr lang="es-ES" smtClean="0"/>
              <a:t>24/04/2024</a:t>
            </a:fld>
            <a:endParaRPr lang="es-ES"/>
          </a:p>
        </p:txBody>
      </p:sp>
      <p:sp>
        <p:nvSpPr>
          <p:cNvPr id="4" name="Marcador de pie de página 3">
            <a:extLst>
              <a:ext uri="{FF2B5EF4-FFF2-40B4-BE49-F238E27FC236}">
                <a16:creationId xmlns:a16="http://schemas.microsoft.com/office/drawing/2014/main" id="{2646A822-0DEB-ABB7-5F39-6F2AF832A8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5C486-40FF-E909-2CF8-E638391445A1}"/>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3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DA494F-A903-2D56-3C9C-D1F4EE71D083}"/>
              </a:ext>
            </a:extLst>
          </p:cNvPr>
          <p:cNvSpPr>
            <a:spLocks noGrp="1"/>
          </p:cNvSpPr>
          <p:nvPr>
            <p:ph type="dt" sz="half" idx="10"/>
          </p:nvPr>
        </p:nvSpPr>
        <p:spPr/>
        <p:txBody>
          <a:bodyPr/>
          <a:lstStyle/>
          <a:p>
            <a:fld id="{4702D0B5-AC88-41A6-9FD0-1B01EFC57ACC}" type="datetimeFigureOut">
              <a:rPr lang="es-ES" smtClean="0"/>
              <a:t>24/04/2024</a:t>
            </a:fld>
            <a:endParaRPr lang="es-ES"/>
          </a:p>
        </p:txBody>
      </p:sp>
      <p:sp>
        <p:nvSpPr>
          <p:cNvPr id="3" name="Marcador de pie de página 2">
            <a:extLst>
              <a:ext uri="{FF2B5EF4-FFF2-40B4-BE49-F238E27FC236}">
                <a16:creationId xmlns:a16="http://schemas.microsoft.com/office/drawing/2014/main" id="{4B47491A-D5D6-EA0A-981A-E2D0D854BE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EAFC0E-D2C3-E8DC-23B3-F2E19AE06DD9}"/>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40814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7EE2-E23A-1F6A-C9F9-4A0995D6BF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5C31A0-4F87-5721-77F4-60F14A5D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5F3D1B-67F4-5AF6-34BD-8B8028EE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54E0E-7A69-9E64-3CE6-51002D05D950}"/>
              </a:ext>
            </a:extLst>
          </p:cNvPr>
          <p:cNvSpPr>
            <a:spLocks noGrp="1"/>
          </p:cNvSpPr>
          <p:nvPr>
            <p:ph type="dt" sz="half" idx="10"/>
          </p:nvPr>
        </p:nvSpPr>
        <p:spPr/>
        <p:txBody>
          <a:bodyPr/>
          <a:lstStyle/>
          <a:p>
            <a:fld id="{4702D0B5-AC88-41A6-9FD0-1B01EFC57ACC}" type="datetimeFigureOut">
              <a:rPr lang="es-ES" smtClean="0"/>
              <a:t>24/04/2024</a:t>
            </a:fld>
            <a:endParaRPr lang="es-ES"/>
          </a:p>
        </p:txBody>
      </p:sp>
      <p:sp>
        <p:nvSpPr>
          <p:cNvPr id="6" name="Marcador de pie de página 5">
            <a:extLst>
              <a:ext uri="{FF2B5EF4-FFF2-40B4-BE49-F238E27FC236}">
                <a16:creationId xmlns:a16="http://schemas.microsoft.com/office/drawing/2014/main" id="{F1DE47CA-9369-620C-AAAD-B336D5C789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36F881-4B7C-B576-A9C5-DE875E721944}"/>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10049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ED1F-EA28-B5A5-BD0D-B7F6F7624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730400-3376-D131-D0E4-DBBFD4FAC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B513D70-35F8-1E8D-F4B6-9B63FFFC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8335DC-A7F7-93FD-BD46-B90A58E2640D}"/>
              </a:ext>
            </a:extLst>
          </p:cNvPr>
          <p:cNvSpPr>
            <a:spLocks noGrp="1"/>
          </p:cNvSpPr>
          <p:nvPr>
            <p:ph type="dt" sz="half" idx="10"/>
          </p:nvPr>
        </p:nvSpPr>
        <p:spPr/>
        <p:txBody>
          <a:bodyPr/>
          <a:lstStyle/>
          <a:p>
            <a:fld id="{4702D0B5-AC88-41A6-9FD0-1B01EFC57ACC}" type="datetimeFigureOut">
              <a:rPr lang="es-ES" smtClean="0"/>
              <a:t>24/04/2024</a:t>
            </a:fld>
            <a:endParaRPr lang="es-ES"/>
          </a:p>
        </p:txBody>
      </p:sp>
      <p:sp>
        <p:nvSpPr>
          <p:cNvPr id="6" name="Marcador de pie de página 5">
            <a:extLst>
              <a:ext uri="{FF2B5EF4-FFF2-40B4-BE49-F238E27FC236}">
                <a16:creationId xmlns:a16="http://schemas.microsoft.com/office/drawing/2014/main" id="{3BECFE44-DD13-E76D-8C25-820FDF0C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49FA0-9378-4CAE-7486-BB40DD581572}"/>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9379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6CA174-0DF9-987F-F341-C57BDAEA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C51F6D-AE44-0924-9100-F59B9848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2BC826-EE52-4FBA-A783-9F856639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t>24/04/2024</a:t>
            </a:fld>
            <a:endParaRPr lang="es-ES"/>
          </a:p>
        </p:txBody>
      </p:sp>
      <p:sp>
        <p:nvSpPr>
          <p:cNvPr id="5" name="Marcador de pie de página 4">
            <a:extLst>
              <a:ext uri="{FF2B5EF4-FFF2-40B4-BE49-F238E27FC236}">
                <a16:creationId xmlns:a16="http://schemas.microsoft.com/office/drawing/2014/main" id="{93A49C89-CE50-AE12-6F28-521743976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1B68EF5-AAA0-EE00-F9D4-34E669640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t>‹Nº›</a:t>
            </a:fld>
            <a:endParaRPr lang="es-ES"/>
          </a:p>
        </p:txBody>
      </p:sp>
    </p:spTree>
    <p:extLst>
      <p:ext uri="{BB962C8B-B14F-4D97-AF65-F5344CB8AC3E}">
        <p14:creationId xmlns:p14="http://schemas.microsoft.com/office/powerpoint/2010/main" val="153636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24/04/2024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84903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gif"/><Relationship Id="rId5" Type="http://schemas.microsoft.com/office/2007/relationships/hdphoto" Target="../media/hdphoto4.wdp"/><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6.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19.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18.jp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3.jpeg"/><Relationship Id="rId4" Type="http://schemas.openxmlformats.org/officeDocument/2006/relationships/diagramData" Target="../diagrams/data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e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montaña, pasto, exterior, tabla&#10;&#10;Descripción generada automáticamente">
            <a:extLst>
              <a:ext uri="{FF2B5EF4-FFF2-40B4-BE49-F238E27FC236}">
                <a16:creationId xmlns:a16="http://schemas.microsoft.com/office/drawing/2014/main" id="{57034925-D5FA-F540-8301-E77BE65999F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85725" y="2924025"/>
            <a:ext cx="6334126" cy="3857774"/>
          </a:xfrm>
          <a:prstGeom prst="snip2DiagRect">
            <a:avLst>
              <a:gd name="adj1" fmla="val 22954"/>
              <a:gd name="adj2" fmla="val 7627"/>
            </a:avLst>
          </a:prstGeom>
          <a:solidFill>
            <a:srgbClr val="FFFFFF">
              <a:shade val="85000"/>
            </a:srgbClr>
          </a:solidFill>
          <a:ln w="5715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Personas paradas en una montaña&#10;&#10;Descripción generada automáticamente con confianza media">
            <a:extLst>
              <a:ext uri="{FF2B5EF4-FFF2-40B4-BE49-F238E27FC236}">
                <a16:creationId xmlns:a16="http://schemas.microsoft.com/office/drawing/2014/main" id="{DD5BC939-FC63-1E6D-475E-2C2D4D04D277}"/>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r="-2" b="-2"/>
          <a:stretch/>
        </p:blipFill>
        <p:spPr>
          <a:xfrm>
            <a:off x="6630034" y="76200"/>
            <a:ext cx="5476241" cy="6705599"/>
          </a:xfrm>
          <a:prstGeom prst="snip2DiagRect">
            <a:avLst>
              <a:gd name="adj1" fmla="val 3741"/>
              <a:gd name="adj2" fmla="val 16667"/>
            </a:avLst>
          </a:prstGeom>
          <a:solidFill>
            <a:srgbClr val="FFFFFF">
              <a:shade val="85000"/>
            </a:srgbClr>
          </a:solidFill>
          <a:ln w="57150" cap="sq">
            <a:solidFill>
              <a:srgbClr val="91582A"/>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370AC218-BC83-9622-15EE-5EE214A07A5C}"/>
              </a:ext>
            </a:extLst>
          </p:cNvPr>
          <p:cNvSpPr txBox="1"/>
          <p:nvPr/>
        </p:nvSpPr>
        <p:spPr>
          <a:xfrm>
            <a:off x="171450" y="417986"/>
            <a:ext cx="6229351" cy="2123658"/>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es-ES"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rPr>
              <a:t>STAAN VIR DIE WAARHEID</a:t>
            </a:r>
          </a:p>
        </p:txBody>
      </p:sp>
      <p:sp>
        <p:nvSpPr>
          <p:cNvPr id="5" name="CuadroTexto 4">
            <a:extLst>
              <a:ext uri="{FF2B5EF4-FFF2-40B4-BE49-F238E27FC236}">
                <a16:creationId xmlns:a16="http://schemas.microsoft.com/office/drawing/2014/main" id="{D8B6D54F-3A2F-7C0A-2C22-0D6EDCE9F965}"/>
              </a:ext>
            </a:extLst>
          </p:cNvPr>
          <p:cNvSpPr txBox="1"/>
          <p:nvPr/>
        </p:nvSpPr>
        <p:spPr>
          <a:xfrm>
            <a:off x="314325" y="6396734"/>
            <a:ext cx="2212272" cy="338554"/>
          </a:xfrm>
          <a:prstGeom prst="rect">
            <a:avLst/>
          </a:prstGeom>
          <a:noFill/>
        </p:spPr>
        <p:txBody>
          <a:bodyPr wrap="none" rtlCol="0">
            <a:spAutoFit/>
          </a:bodyPr>
          <a:lstStyle/>
          <a:p>
            <a:r>
              <a:rPr lang="es-ES" sz="1600" b="1" dirty="0">
                <a:solidFill>
                  <a:srgbClr val="D0EBB3"/>
                </a:solidFill>
                <a:effectLst>
                  <a:outerShdw blurRad="38100" dist="38100" dir="2700000" algn="tl">
                    <a:srgbClr val="000000">
                      <a:alpha val="43137"/>
                    </a:srgbClr>
                  </a:outerShdw>
                </a:effectLst>
              </a:rPr>
              <a:t>Les 4 </a:t>
            </a:r>
            <a:r>
              <a:rPr lang="es-ES" sz="1600" b="1" dirty="0" err="1">
                <a:solidFill>
                  <a:srgbClr val="D0EBB3"/>
                </a:solidFill>
                <a:effectLst>
                  <a:outerShdw blurRad="38100" dist="38100" dir="2700000" algn="tl">
                    <a:srgbClr val="000000">
                      <a:alpha val="43137"/>
                    </a:srgbClr>
                  </a:outerShdw>
                </a:effectLst>
              </a:rPr>
              <a:t>vir</a:t>
            </a:r>
            <a:r>
              <a:rPr lang="es-ES" sz="1600" b="1" dirty="0">
                <a:solidFill>
                  <a:srgbClr val="D0EBB3"/>
                </a:solidFill>
                <a:effectLst>
                  <a:outerShdw blurRad="38100" dist="38100" dir="2700000" algn="tl">
                    <a:srgbClr val="000000">
                      <a:alpha val="43137"/>
                    </a:srgbClr>
                  </a:outerShdw>
                </a:effectLst>
              </a:rPr>
              <a:t> 27 April 2024</a:t>
            </a:r>
          </a:p>
        </p:txBody>
      </p:sp>
    </p:spTree>
    <p:extLst>
      <p:ext uri="{BB962C8B-B14F-4D97-AF65-F5344CB8AC3E}">
        <p14:creationId xmlns:p14="http://schemas.microsoft.com/office/powerpoint/2010/main" val="12476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28FBEF-7BC6-D8B3-AB08-784433497C84}"/>
              </a:ext>
            </a:extLst>
          </p:cNvPr>
          <p:cNvGraphicFramePr/>
          <p:nvPr>
            <p:extLst>
              <p:ext uri="{D42A27DB-BD31-4B8C-83A1-F6EECF244321}">
                <p14:modId xmlns:p14="http://schemas.microsoft.com/office/powerpoint/2010/main" val="2250568462"/>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A19A924-8184-3D4A-3456-4B55CE7711AA}"/>
              </a:ext>
            </a:extLst>
          </p:cNvPr>
          <p:cNvSpPr txBox="1"/>
          <p:nvPr/>
        </p:nvSpPr>
        <p:spPr>
          <a:xfrm>
            <a:off x="2" y="541957"/>
            <a:ext cx="12191998" cy="461665"/>
          </a:xfrm>
          <a:prstGeom prst="rect">
            <a:avLst/>
          </a:prstGeom>
          <a:noFill/>
        </p:spPr>
        <p:txBody>
          <a:bodyPr wrap="square">
            <a:spAutoFit/>
          </a:bodyPr>
          <a:lstStyle/>
          <a:p>
            <a:pPr algn="ctr">
              <a:spcBef>
                <a:spcPts val="600"/>
              </a:spcBef>
            </a:pPr>
            <a:r>
              <a:rPr lang="nl-NL" sz="2400" b="1" dirty="0"/>
              <a:t>Wat het die Waldense gekenmerk</a:t>
            </a:r>
            <a:r>
              <a:rPr lang="es-ES" sz="2400" b="1" dirty="0"/>
              <a:t>?</a:t>
            </a:r>
          </a:p>
        </p:txBody>
      </p:sp>
      <p:sp>
        <p:nvSpPr>
          <p:cNvPr id="8" name="CuadroTexto 7">
            <a:extLst>
              <a:ext uri="{FF2B5EF4-FFF2-40B4-BE49-F238E27FC236}">
                <a16:creationId xmlns:a16="http://schemas.microsoft.com/office/drawing/2014/main" id="{817739D2-C5BC-DC6F-5527-0DFEA740BC36}"/>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DEEL DIE BYBEL: DIE WALDENSE</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Tree>
    <p:extLst>
      <p:ext uri="{BB962C8B-B14F-4D97-AF65-F5344CB8AC3E}">
        <p14:creationId xmlns:p14="http://schemas.microsoft.com/office/powerpoint/2010/main" val="13919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738664"/>
          </a:xfrm>
          <a:prstGeom prst="rect">
            <a:avLst/>
          </a:prstGeom>
          <a:noFill/>
        </p:spPr>
        <p:txBody>
          <a:bodyPr wrap="square">
            <a:spAutoFit/>
          </a:bodyPr>
          <a:lstStyle/>
          <a:p>
            <a:pPr algn="ctr"/>
            <a:r>
              <a:rPr lang="nl-NL" sz="4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DIE LIG VAN DIE HERVORMING: JOHN WYCLIFFE</a:t>
            </a:r>
            <a:endParaRPr lang="es-ES" sz="4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271461" y="619422"/>
            <a:ext cx="11649075" cy="646331"/>
          </a:xfrm>
          <a:prstGeom prst="rect">
            <a:avLst/>
          </a:prstGeom>
          <a:noFill/>
        </p:spPr>
        <p:txBody>
          <a:bodyPr wrap="square">
            <a:spAutoFit/>
          </a:bodyPr>
          <a:lstStyle/>
          <a:p>
            <a:pPr algn="ctr"/>
            <a:r>
              <a:rPr lang="es-ES" b="1" dirty="0">
                <a:solidFill>
                  <a:schemeClr val="bg2">
                    <a:lumMod val="50000"/>
                  </a:schemeClr>
                </a:solidFill>
                <a:latin typeface="Comic Sans MS" panose="030F0702030302020204" pitchFamily="66" charset="0"/>
              </a:rPr>
              <a:t>“</a:t>
            </a:r>
            <a:r>
              <a:rPr lang="nl-NL" b="1" dirty="0">
                <a:solidFill>
                  <a:schemeClr val="bg2">
                    <a:lumMod val="50000"/>
                  </a:schemeClr>
                </a:solidFill>
                <a:latin typeface="Comic Sans MS" panose="030F0702030302020204" pitchFamily="66" charset="0"/>
              </a:rPr>
              <a:t>Terwyl die pad van die regverdiges is soos die lig van die môreglans, wat al helderder word tot die volle dag toe</a:t>
            </a:r>
            <a:r>
              <a:rPr lang="es-ES" b="1" dirty="0">
                <a:solidFill>
                  <a:schemeClr val="bg2">
                    <a:lumMod val="50000"/>
                  </a:schemeClr>
                </a:solidFill>
                <a:latin typeface="Comic Sans MS" panose="030F0702030302020204" pitchFamily="66" charset="0"/>
              </a:rPr>
              <a:t>” </a:t>
            </a:r>
            <a:r>
              <a:rPr lang="es-ES" sz="1400" b="1" dirty="0">
                <a:solidFill>
                  <a:schemeClr val="bg2">
                    <a:lumMod val="50000"/>
                  </a:schemeClr>
                </a:solidFill>
                <a:latin typeface="Comic Sans MS" panose="030F0702030302020204" pitchFamily="66" charset="0"/>
              </a:rPr>
              <a:t>(</a:t>
            </a:r>
            <a:r>
              <a:rPr lang="es-ES" sz="1400" b="1" dirty="0" err="1">
                <a:solidFill>
                  <a:schemeClr val="bg2">
                    <a:lumMod val="50000"/>
                  </a:schemeClr>
                </a:solidFill>
                <a:latin typeface="Comic Sans MS" panose="030F0702030302020204" pitchFamily="66" charset="0"/>
              </a:rPr>
              <a:t>Spreuke</a:t>
            </a:r>
            <a:r>
              <a:rPr lang="es-ES" sz="1400" b="1" dirty="0">
                <a:solidFill>
                  <a:schemeClr val="bg2">
                    <a:lumMod val="50000"/>
                  </a:schemeClr>
                </a:solidFill>
                <a:latin typeface="Comic Sans MS" panose="030F0702030302020204" pitchFamily="66" charset="0"/>
              </a:rPr>
              <a:t> 4:18)</a:t>
            </a:r>
            <a:endParaRPr lang="es-ES" b="1" dirty="0">
              <a:solidFill>
                <a:schemeClr val="bg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9CDDAB0-89E7-5A84-3ECA-B7A9D7792A1D}"/>
              </a:ext>
            </a:extLst>
          </p:cNvPr>
          <p:cNvSpPr txBox="1"/>
          <p:nvPr/>
        </p:nvSpPr>
        <p:spPr>
          <a:xfrm>
            <a:off x="4206841" y="1217662"/>
            <a:ext cx="7985156" cy="1323439"/>
          </a:xfrm>
          <a:prstGeom prst="rect">
            <a:avLst/>
          </a:prstGeom>
          <a:noFill/>
        </p:spPr>
        <p:txBody>
          <a:bodyPr wrap="square" rtlCol="0">
            <a:spAutoFit/>
          </a:bodyPr>
          <a:lstStyle/>
          <a:p>
            <a:pPr>
              <a:spcBef>
                <a:spcPts val="600"/>
              </a:spcBef>
            </a:pPr>
            <a:r>
              <a:rPr lang="nl-NL" sz="2000" b="1" dirty="0"/>
              <a:t>John Wycliffe (1324-1384) het baie van sy lewe daaraan gewy om die Bybel in Engels te vertaal. Wat het hom gemotiveer om dit te doen? Twee redes: Christus het hom deur die Woord verander; en wou die liefde van Christus met ander deel</a:t>
            </a:r>
            <a:r>
              <a:rPr lang="es-ES" sz="2000" b="1" dirty="0"/>
              <a:t>.</a:t>
            </a:r>
          </a:p>
        </p:txBody>
      </p:sp>
      <p:pic>
        <p:nvPicPr>
          <p:cNvPr id="8" name="Imagen 7" descr="Imagen en blanco y negro de un grupo de personas&#10;&#10;Descripción generada automáticamente con confianza media">
            <a:extLst>
              <a:ext uri="{FF2B5EF4-FFF2-40B4-BE49-F238E27FC236}">
                <a16:creationId xmlns:a16="http://schemas.microsoft.com/office/drawing/2014/main" id="{CFC9A2AD-83B4-BFEC-6825-3F21C893D9A0}"/>
              </a:ext>
            </a:extLst>
          </p:cNvPr>
          <p:cNvPicPr>
            <a:picLocks noChangeAspect="1"/>
          </p:cNvPicPr>
          <p:nvPr/>
        </p:nvPicPr>
        <p:blipFill>
          <a:blip r:embed="rId3" cstate="email">
            <a:duotone>
              <a:prstClr val="black"/>
              <a:srgbClr val="FFD5FF">
                <a:tint val="45000"/>
                <a:satMod val="400000"/>
              </a:srgbClr>
            </a:duotone>
            <a:extLst>
              <a:ext uri="{28A0092B-C50C-407E-A947-70E740481C1C}">
                <a14:useLocalDpi xmlns:a14="http://schemas.microsoft.com/office/drawing/2010/main"/>
              </a:ext>
            </a:extLst>
          </a:blip>
          <a:stretch>
            <a:fillRect/>
          </a:stretch>
        </p:blipFill>
        <p:spPr>
          <a:xfrm>
            <a:off x="271461" y="5037621"/>
            <a:ext cx="3049247" cy="1707578"/>
          </a:xfrm>
          <a:prstGeom prst="roundRect">
            <a:avLst>
              <a:gd name="adj" fmla="val 4167"/>
            </a:avLst>
          </a:prstGeom>
          <a:solidFill>
            <a:srgbClr val="FFFFFF"/>
          </a:solidFill>
          <a:ln w="57150" cap="sq">
            <a:solidFill>
              <a:schemeClr val="bg2">
                <a:lumMod val="50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9" name="Grupo 18">
            <a:extLst>
              <a:ext uri="{FF2B5EF4-FFF2-40B4-BE49-F238E27FC236}">
                <a16:creationId xmlns:a16="http://schemas.microsoft.com/office/drawing/2014/main" id="{BE61ECB6-1683-525A-4F20-2066821F3650}"/>
              </a:ext>
            </a:extLst>
          </p:cNvPr>
          <p:cNvGrpSpPr/>
          <p:nvPr/>
        </p:nvGrpSpPr>
        <p:grpSpPr>
          <a:xfrm>
            <a:off x="126046" y="1332517"/>
            <a:ext cx="4012209" cy="2614177"/>
            <a:chOff x="166686" y="1332517"/>
            <a:chExt cx="4012209" cy="2614177"/>
          </a:xfrm>
        </p:grpSpPr>
        <p:pic>
          <p:nvPicPr>
            <p:cNvPr id="4" name="Imagen 3" descr="Imagen que contiene texto, libro, gato&#10;&#10;Descripción generada automáticamente">
              <a:extLst>
                <a:ext uri="{FF2B5EF4-FFF2-40B4-BE49-F238E27FC236}">
                  <a16:creationId xmlns:a16="http://schemas.microsoft.com/office/drawing/2014/main" id="{4D67BB3B-C2C8-B9EE-5F37-6393540EF31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66686" y="1332517"/>
              <a:ext cx="2144216"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a:extLst>
                <a:ext uri="{FF2B5EF4-FFF2-40B4-BE49-F238E27FC236}">
                  <a16:creationId xmlns:a16="http://schemas.microsoft.com/office/drawing/2014/main" id="{254DD924-2E64-188E-395B-9583939DCD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8848" y="1332517"/>
              <a:ext cx="1840047"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grpSp>
      <p:pic>
        <p:nvPicPr>
          <p:cNvPr id="12" name="Imagen 11" descr="Pintura de unas personas&#10;&#10;Descripción generada automáticamente con confianza media">
            <a:extLst>
              <a:ext uri="{FF2B5EF4-FFF2-40B4-BE49-F238E27FC236}">
                <a16:creationId xmlns:a16="http://schemas.microsoft.com/office/drawing/2014/main" id="{5ABD6928-36B4-F926-6FFC-9D4BA76857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97324" y="2541101"/>
            <a:ext cx="4033837" cy="2200235"/>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C68DBE3F-6BAD-F25E-D181-3CB2079B3A7A}"/>
              </a:ext>
            </a:extLst>
          </p:cNvPr>
          <p:cNvSpPr txBox="1"/>
          <p:nvPr/>
        </p:nvSpPr>
        <p:spPr>
          <a:xfrm>
            <a:off x="166687" y="3983108"/>
            <a:ext cx="7270434" cy="1015663"/>
          </a:xfrm>
          <a:prstGeom prst="rect">
            <a:avLst/>
          </a:prstGeom>
          <a:noFill/>
        </p:spPr>
        <p:txBody>
          <a:bodyPr wrap="square">
            <a:spAutoFit/>
          </a:bodyPr>
          <a:lstStyle/>
          <a:p>
            <a:pPr>
              <a:spcBef>
                <a:spcPts val="600"/>
              </a:spcBef>
            </a:pPr>
            <a:r>
              <a:rPr lang="nl-NL" sz="2000" b="1" dirty="0"/>
              <a:t>Natuurlik het dit hom in konflik met die amptelike Kerk gebring. Danksy sy kontakte met hoë amptenare in Engeland het John die dood deur die kerk vermy</a:t>
            </a:r>
            <a:r>
              <a:rPr lang="es-ES" sz="2000" b="1" dirty="0"/>
              <a:t>.</a:t>
            </a:r>
          </a:p>
        </p:txBody>
      </p:sp>
      <p:sp>
        <p:nvSpPr>
          <p:cNvPr id="16" name="CuadroTexto 15">
            <a:extLst>
              <a:ext uri="{FF2B5EF4-FFF2-40B4-BE49-F238E27FC236}">
                <a16:creationId xmlns:a16="http://schemas.microsoft.com/office/drawing/2014/main" id="{7DA5ADC7-1CA5-C087-6CE3-C1C722573CCF}"/>
              </a:ext>
            </a:extLst>
          </p:cNvPr>
          <p:cNvSpPr txBox="1"/>
          <p:nvPr/>
        </p:nvSpPr>
        <p:spPr>
          <a:xfrm>
            <a:off x="4206842" y="2464623"/>
            <a:ext cx="3333150" cy="1631216"/>
          </a:xfrm>
          <a:prstGeom prst="rect">
            <a:avLst/>
          </a:prstGeom>
          <a:noFill/>
        </p:spPr>
        <p:txBody>
          <a:bodyPr wrap="square">
            <a:spAutoFit/>
          </a:bodyPr>
          <a:lstStyle/>
          <a:p>
            <a:pPr>
              <a:spcBef>
                <a:spcPts val="600"/>
              </a:spcBef>
            </a:pPr>
            <a:r>
              <a:rPr lang="nl-NL" sz="2000" b="1" dirty="0"/>
              <a:t>Hy wat die Bybel opreg bestudeer, en sy hart oopmaak vir die invloed van die Heilige Gees, word verander </a:t>
            </a:r>
            <a:r>
              <a:rPr lang="en-US" sz="2000" b="1" dirty="0"/>
              <a:t>(Heb. 4:12).</a:t>
            </a:r>
            <a:endParaRPr lang="es-ES" sz="2000" b="1" dirty="0"/>
          </a:p>
        </p:txBody>
      </p:sp>
      <p:sp>
        <p:nvSpPr>
          <p:cNvPr id="18" name="CuadroTexto 17">
            <a:extLst>
              <a:ext uri="{FF2B5EF4-FFF2-40B4-BE49-F238E27FC236}">
                <a16:creationId xmlns:a16="http://schemas.microsoft.com/office/drawing/2014/main" id="{93A5676A-0E95-6274-0721-2F1D9B0FD321}"/>
              </a:ext>
            </a:extLst>
          </p:cNvPr>
          <p:cNvSpPr txBox="1"/>
          <p:nvPr/>
        </p:nvSpPr>
        <p:spPr>
          <a:xfrm>
            <a:off x="3440016" y="4916190"/>
            <a:ext cx="8751984" cy="707886"/>
          </a:xfrm>
          <a:prstGeom prst="rect">
            <a:avLst/>
          </a:prstGeom>
          <a:noFill/>
        </p:spPr>
        <p:txBody>
          <a:bodyPr wrap="square">
            <a:spAutoFit/>
          </a:bodyPr>
          <a:lstStyle/>
          <a:p>
            <a:pPr>
              <a:spcBef>
                <a:spcPts val="600"/>
              </a:spcBef>
            </a:pPr>
            <a:r>
              <a:rPr lang="nl-NL" sz="2000" b="1" dirty="0"/>
              <a:t>In 1428 is die hervormer se oorskot verbrand, en sy as is in die rivier gegooi. Sy verstrooide as het 'n simbool van sy nalatenskap geword</a:t>
            </a:r>
            <a:r>
              <a:rPr lang="es-ES" sz="2000" b="1" dirty="0"/>
              <a:t>.</a:t>
            </a:r>
          </a:p>
        </p:txBody>
      </p:sp>
      <p:sp>
        <p:nvSpPr>
          <p:cNvPr id="7" name="CuadroTexto 6">
            <a:extLst>
              <a:ext uri="{FF2B5EF4-FFF2-40B4-BE49-F238E27FC236}">
                <a16:creationId xmlns:a16="http://schemas.microsoft.com/office/drawing/2014/main" id="{ED0D7525-710A-DAB5-3AB9-51ED10BD35F5}"/>
              </a:ext>
            </a:extLst>
          </p:cNvPr>
          <p:cNvSpPr txBox="1"/>
          <p:nvPr/>
        </p:nvSpPr>
        <p:spPr>
          <a:xfrm>
            <a:off x="3440016" y="5576858"/>
            <a:ext cx="8751984" cy="1323439"/>
          </a:xfrm>
          <a:prstGeom prst="rect">
            <a:avLst/>
          </a:prstGeom>
          <a:noFill/>
        </p:spPr>
        <p:txBody>
          <a:bodyPr wrap="square">
            <a:spAutoFit/>
          </a:bodyPr>
          <a:lstStyle/>
          <a:p>
            <a:pPr>
              <a:spcBef>
                <a:spcPts val="600"/>
              </a:spcBef>
            </a:pPr>
            <a:r>
              <a:rPr lang="nl-NL" sz="2000" b="1" dirty="0"/>
              <a:t>Die klein liggie van waarheid wat John Wycliffe aangesteek het, het Boheme bereik, waar John Hus sy nalatenskap geneem het. Op hierdie manier het die waarheid sy weg gebaan tot die aanbreek van die hervorming. Die dag het begin lig word</a:t>
            </a:r>
            <a:r>
              <a:rPr lang="es-ES" sz="2000" b="1" dirty="0"/>
              <a:t>.</a:t>
            </a:r>
          </a:p>
        </p:txBody>
      </p:sp>
    </p:spTree>
    <p:extLst>
      <p:ext uri="{BB962C8B-B14F-4D97-AF65-F5344CB8AC3E}">
        <p14:creationId xmlns:p14="http://schemas.microsoft.com/office/powerpoint/2010/main" val="724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906554-D986-A6C5-B18A-F7D647DE9C34}"/>
              </a:ext>
            </a:extLst>
          </p:cNvPr>
          <p:cNvSpPr txBox="1"/>
          <p:nvPr/>
        </p:nvSpPr>
        <p:spPr>
          <a:xfrm>
            <a:off x="-2" y="-65128"/>
            <a:ext cx="12191999" cy="707886"/>
          </a:xfrm>
          <a:prstGeom prst="rect">
            <a:avLst/>
          </a:prstGeom>
          <a:noFill/>
        </p:spPr>
        <p:txBody>
          <a:bodyPr wrap="square">
            <a:spAutoFit/>
          </a:bodyPr>
          <a:lstStyle/>
          <a:p>
            <a:pPr algn="ctr"/>
            <a:r>
              <a:rPr lang="nl-NL"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VERSTERK DEUR GELOOF: JOHN HUSS EN ANDER</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E3512369-DFF0-90C1-EA71-E5A3A92331DF}"/>
              </a:ext>
            </a:extLst>
          </p:cNvPr>
          <p:cNvSpPr txBox="1"/>
          <p:nvPr/>
        </p:nvSpPr>
        <p:spPr>
          <a:xfrm>
            <a:off x="-1" y="622875"/>
            <a:ext cx="12191999" cy="369332"/>
          </a:xfrm>
          <a:prstGeom prst="rect">
            <a:avLst/>
          </a:prstGeom>
          <a:solidFill>
            <a:schemeClr val="bg1"/>
          </a:solidFill>
        </p:spPr>
        <p:txBody>
          <a:bodyPr wrap="square" anchor="ctr" anchorCtr="0">
            <a:spAutoFit/>
          </a:bodyPr>
          <a:lstStyle/>
          <a:p>
            <a:pPr algn="ctr"/>
            <a:r>
              <a:rPr lang="es-ES" b="1" dirty="0">
                <a:solidFill>
                  <a:schemeClr val="accent5">
                    <a:lumMod val="75000"/>
                  </a:schemeClr>
                </a:solidFill>
                <a:latin typeface="Comic Sans MS" panose="030F0702030302020204" pitchFamily="66" charset="0"/>
              </a:rPr>
              <a:t>“</a:t>
            </a:r>
            <a:r>
              <a:rPr lang="nl-NL" b="1" dirty="0">
                <a:solidFill>
                  <a:schemeClr val="accent5">
                    <a:lumMod val="75000"/>
                  </a:schemeClr>
                </a:solidFill>
                <a:latin typeface="Comic Sans MS" panose="030F0702030302020204" pitchFamily="66" charset="0"/>
              </a:rPr>
              <a:t>Hy wat die Seun het, het die lewe; wie die Seun van God nie het nie, het nie die lewe nie</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(1 Johannes 5:12)</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C60AC66-E192-8BA0-52DD-AF9D465DC10F}"/>
              </a:ext>
            </a:extLst>
          </p:cNvPr>
          <p:cNvSpPr txBox="1"/>
          <p:nvPr/>
        </p:nvSpPr>
        <p:spPr>
          <a:xfrm>
            <a:off x="59054" y="1078229"/>
            <a:ext cx="3730626" cy="707886"/>
          </a:xfrm>
          <a:prstGeom prst="rect">
            <a:avLst/>
          </a:prstGeom>
          <a:noFill/>
        </p:spPr>
        <p:txBody>
          <a:bodyPr wrap="square" rtlCol="0">
            <a:spAutoFit/>
          </a:bodyPr>
          <a:lstStyle/>
          <a:p>
            <a:pPr>
              <a:spcBef>
                <a:spcPts val="600"/>
              </a:spcBef>
            </a:pPr>
            <a:r>
              <a:rPr lang="nl-NL" sz="2000" b="1" dirty="0"/>
              <a:t>Na John Wycliffe het ander hervormers opgestaan</a:t>
            </a:r>
            <a:r>
              <a:rPr lang="es-ES" sz="2000" b="1" dirty="0"/>
              <a:t>: </a:t>
            </a:r>
          </a:p>
        </p:txBody>
      </p:sp>
      <p:graphicFrame>
        <p:nvGraphicFramePr>
          <p:cNvPr id="14" name="Diagrama 13">
            <a:extLst>
              <a:ext uri="{FF2B5EF4-FFF2-40B4-BE49-F238E27FC236}">
                <a16:creationId xmlns:a16="http://schemas.microsoft.com/office/drawing/2014/main" id="{13567F8A-EA62-0EE2-6036-9E1909B1A7F8}"/>
              </a:ext>
            </a:extLst>
          </p:cNvPr>
          <p:cNvGraphicFramePr/>
          <p:nvPr>
            <p:extLst>
              <p:ext uri="{D42A27DB-BD31-4B8C-83A1-F6EECF244321}">
                <p14:modId xmlns:p14="http://schemas.microsoft.com/office/powerpoint/2010/main" val="3807625192"/>
              </p:ext>
            </p:extLst>
          </p:nvPr>
        </p:nvGraphicFramePr>
        <p:xfrm>
          <a:off x="4051934" y="3334880"/>
          <a:ext cx="7997826" cy="239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F072DC84-D946-FC8B-FCC5-101085D6695D}"/>
              </a:ext>
            </a:extLst>
          </p:cNvPr>
          <p:cNvSpPr txBox="1"/>
          <p:nvPr/>
        </p:nvSpPr>
        <p:spPr>
          <a:xfrm>
            <a:off x="130174" y="5728216"/>
            <a:ext cx="11685906" cy="1015663"/>
          </a:xfrm>
          <a:prstGeom prst="rect">
            <a:avLst/>
          </a:prstGeom>
          <a:noFill/>
        </p:spPr>
        <p:txBody>
          <a:bodyPr wrap="square" rtlCol="0">
            <a:spAutoFit/>
          </a:bodyPr>
          <a:lstStyle/>
          <a:p>
            <a:pPr>
              <a:spcBef>
                <a:spcPts val="600"/>
              </a:spcBef>
            </a:pPr>
            <a:r>
              <a:rPr lang="nl-NL" sz="2000" b="1" dirty="0"/>
              <a:t>John Hus is gevange geneem en uiteindelik op die brandstapel verbrand. Uit die tronk het hy geskryf: “hoe genadig was God vir my, en hoe bewonderenswaardig het hy my onderhou.” Net soos God se beloftes sy volk in die verlede onderhou het, ondersteun hulle ons vandag</a:t>
            </a:r>
            <a:r>
              <a:rPr lang="es-ES" sz="2000" b="1" dirty="0"/>
              <a:t>.</a:t>
            </a:r>
          </a:p>
        </p:txBody>
      </p:sp>
      <p:graphicFrame>
        <p:nvGraphicFramePr>
          <p:cNvPr id="11" name="Diagrama 10">
            <a:extLst>
              <a:ext uri="{FF2B5EF4-FFF2-40B4-BE49-F238E27FC236}">
                <a16:creationId xmlns:a16="http://schemas.microsoft.com/office/drawing/2014/main" id="{745AEAC2-BAB9-2C0A-1B40-CC6B6760D500}"/>
              </a:ext>
            </a:extLst>
          </p:cNvPr>
          <p:cNvGraphicFramePr/>
          <p:nvPr>
            <p:extLst>
              <p:ext uri="{D42A27DB-BD31-4B8C-83A1-F6EECF244321}">
                <p14:modId xmlns:p14="http://schemas.microsoft.com/office/powerpoint/2010/main" val="1876903508"/>
              </p:ext>
            </p:extLst>
          </p:nvPr>
        </p:nvGraphicFramePr>
        <p:xfrm>
          <a:off x="3810636" y="950535"/>
          <a:ext cx="8239124" cy="22467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a:extLst>
              <a:ext uri="{FF2B5EF4-FFF2-40B4-BE49-F238E27FC236}">
                <a16:creationId xmlns:a16="http://schemas.microsoft.com/office/drawing/2014/main" id="{A10F4075-9E2D-1B9D-B1A3-539912395F56}"/>
              </a:ext>
            </a:extLst>
          </p:cNvPr>
          <p:cNvSpPr txBox="1"/>
          <p:nvPr/>
        </p:nvSpPr>
        <p:spPr>
          <a:xfrm>
            <a:off x="59054" y="1829988"/>
            <a:ext cx="3730626" cy="1323439"/>
          </a:xfrm>
          <a:prstGeom prst="rect">
            <a:avLst/>
          </a:prstGeom>
          <a:noFill/>
        </p:spPr>
        <p:txBody>
          <a:bodyPr wrap="square">
            <a:spAutoFit/>
          </a:bodyPr>
          <a:lstStyle/>
          <a:p>
            <a:pPr>
              <a:spcBef>
                <a:spcPts val="600"/>
              </a:spcBef>
            </a:pPr>
            <a:r>
              <a:rPr lang="nl-NL" sz="2000" b="1" dirty="0"/>
              <a:t>Wat het hulle moed gegee om hul hervormings deur te voer en probleme en die dood in die gesig te staar</a:t>
            </a:r>
            <a:r>
              <a:rPr lang="es-ES" sz="2000" b="1" dirty="0"/>
              <a:t>?</a:t>
            </a:r>
          </a:p>
        </p:txBody>
      </p:sp>
      <p:pic>
        <p:nvPicPr>
          <p:cNvPr id="16" name="Imagen 15" descr="Imagen que contiene Patrón de fondo&#10;&#10;Descripción generada automáticamente">
            <a:extLst>
              <a:ext uri="{FF2B5EF4-FFF2-40B4-BE49-F238E27FC236}">
                <a16:creationId xmlns:a16="http://schemas.microsoft.com/office/drawing/2014/main" id="{782C66AB-8418-B559-277C-9563FEC161E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0174" y="3241177"/>
            <a:ext cx="3730626" cy="2443166"/>
          </a:xfrm>
          <a:prstGeom prst="snip2DiagRect">
            <a:avLst>
              <a:gd name="adj1" fmla="val 8317"/>
              <a:gd name="adj2" fmla="val 9182"/>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9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4" dur="500"/>
                                        <p:tgtEl>
                                          <p:spTgt spid="14">
                                            <p:graphicEl>
                                              <a:dgm id="{DAB620C4-3E8A-419D-B6E1-CCC62804A07F}"/>
                                            </p:graphicEl>
                                          </p:spTgt>
                                        </p:tgtEl>
                                      </p:cBhvr>
                                    </p:animEffect>
                                    <p:anim calcmode="lin" valueType="num">
                                      <p:cBhvr>
                                        <p:cTn id="9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9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9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1" dur="500"/>
                                        <p:tgtEl>
                                          <p:spTgt spid="14">
                                            <p:graphicEl>
                                              <a:dgm id="{D8E08F5C-8DD9-4607-915F-DBD2F830138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06" dur="500"/>
                                        <p:tgtEl>
                                          <p:spTgt spid="14">
                                            <p:graphicEl>
                                              <a:dgm id="{A3C0C93E-8A07-47E8-A965-51CC0AF43759}"/>
                                            </p:graphicEl>
                                          </p:spTgt>
                                        </p:tgtEl>
                                      </p:cBhvr>
                                    </p:animEffect>
                                    <p:anim calcmode="lin" valueType="num">
                                      <p:cBhvr>
                                        <p:cTn id="10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0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0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3" dur="500"/>
                                        <p:tgtEl>
                                          <p:spTgt spid="14">
                                            <p:graphicEl>
                                              <a:dgm id="{D5B1688E-AC07-4656-932A-106AC840F8F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18" dur="500"/>
                                        <p:tgtEl>
                                          <p:spTgt spid="14">
                                            <p:graphicEl>
                                              <a:dgm id="{9D310346-0599-4DCE-8849-20066C8AC77B}"/>
                                            </p:graphicEl>
                                          </p:spTgt>
                                        </p:tgtEl>
                                      </p:cBhvr>
                                    </p:animEffect>
                                    <p:anim calcmode="lin" valueType="num">
                                      <p:cBhvr>
                                        <p:cTn id="11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5" dur="500"/>
                                        <p:tgtEl>
                                          <p:spTgt spid="14">
                                            <p:graphicEl>
                                              <a:dgm id="{0C28AFC5-4742-4782-96B6-B9F2524CBFF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5" presetClass="entr" presetSubtype="0" fill="hold" grpId="0" nodeType="clickEffect">
                                  <p:stCondLst>
                                    <p:cond delay="0"/>
                                  </p:stCondLst>
                                  <p:childTnLst>
                                    <p:set>
                                      <p:cBhvr>
                                        <p:cTn id="12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0" dur="500"/>
                                        <p:tgtEl>
                                          <p:spTgt spid="14">
                                            <p:graphicEl>
                                              <a:dgm id="{A738EA41-06E1-4C0F-8B00-CB7489671788}"/>
                                            </p:graphicEl>
                                          </p:spTgt>
                                        </p:tgtEl>
                                      </p:cBhvr>
                                    </p:animEffect>
                                    <p:anim calcmode="lin" valueType="num">
                                      <p:cBhvr>
                                        <p:cTn id="13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37" dur="500"/>
                                        <p:tgtEl>
                                          <p:spTgt spid="14">
                                            <p:graphicEl>
                                              <a:dgm id="{0C0E7D78-A41A-4E1E-BF60-991BAD15D108}"/>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2" dur="500"/>
                                        <p:tgtEl>
                                          <p:spTgt spid="14">
                                            <p:graphicEl>
                                              <a:dgm id="{BB9A4E3A-5DA4-4790-A402-DA01190D7555}"/>
                                            </p:graphicEl>
                                          </p:spTgt>
                                        </p:tgtEl>
                                      </p:cBhvr>
                                    </p:animEffect>
                                    <p:anim calcmode="lin" valueType="num">
                                      <p:cBhvr>
                                        <p:cTn id="14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49" dur="500"/>
                                        <p:tgtEl>
                                          <p:spTgt spid="14">
                                            <p:graphicEl>
                                              <a:dgm id="{D211A553-30D8-4D8E-8740-0A2BE8A2FA4A}"/>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ntr" presetSubtype="0" fill="hold" grpId="0" nodeType="clickEffect">
                                  <p:stCondLst>
                                    <p:cond delay="0"/>
                                  </p:stCondLst>
                                  <p:childTnLst>
                                    <p:set>
                                      <p:cBhvr>
                                        <p:cTn id="15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4" dur="500"/>
                                        <p:tgtEl>
                                          <p:spTgt spid="14">
                                            <p:graphicEl>
                                              <a:dgm id="{75BA0039-583C-4248-8E1B-8789C4EB9338}"/>
                                            </p:graphicEl>
                                          </p:spTgt>
                                        </p:tgtEl>
                                      </p:cBhvr>
                                    </p:animEffect>
                                    <p:anim calcmode="lin" valueType="num">
                                      <p:cBhvr>
                                        <p:cTn id="15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5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5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1" dur="500"/>
                                        <p:tgtEl>
                                          <p:spTgt spid="14">
                                            <p:graphicEl>
                                              <a:dgm id="{F190ED87-3579-4005-A234-CD55DD4A5BE6}"/>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5" presetClass="entr" presetSubtype="0" fill="hold" grpId="0" nodeType="clickEffect">
                                  <p:stCondLst>
                                    <p:cond delay="0"/>
                                  </p:stCondLst>
                                  <p:childTnLst>
                                    <p:set>
                                      <p:cBhvr>
                                        <p:cTn id="16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66" dur="500"/>
                                        <p:tgtEl>
                                          <p:spTgt spid="14">
                                            <p:graphicEl>
                                              <a:dgm id="{A42F05C5-8F55-4BF0-8EA2-974C834DE57E}"/>
                                            </p:graphicEl>
                                          </p:spTgt>
                                        </p:tgtEl>
                                      </p:cBhvr>
                                    </p:animEffect>
                                    <p:anim calcmode="lin" valueType="num">
                                      <p:cBhvr>
                                        <p:cTn id="16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6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6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3" dur="500"/>
                                        <p:tgtEl>
                                          <p:spTgt spid="14">
                                            <p:graphicEl>
                                              <a:dgm id="{FA41E1AE-0B05-460C-8091-A2450B3591D2}"/>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wipe(left)">
                                      <p:cBhvr>
                                        <p:cTn id="1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4" grpId="0" uiExpand="1">
        <p:bldSub>
          <a:bldDgm bld="one"/>
        </p:bldSub>
      </p:bldGraphic>
      <p:bldP spid="8" grpId="0"/>
      <p:bldGraphic spid="11" grpId="0">
        <p:bldSub>
          <a:bldDgm bld="one"/>
        </p:bldSub>
      </p:bldGraphic>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132080" y="1892756"/>
            <a:ext cx="11724640" cy="4154984"/>
          </a:xfrm>
          <a:prstGeom prst="rect">
            <a:avLst/>
          </a:prstGeom>
          <a:noFill/>
        </p:spPr>
        <p:txBody>
          <a:bodyPr wrap="square">
            <a:spAutoFit/>
          </a:bodyPr>
          <a:lstStyle/>
          <a:p>
            <a:pPr>
              <a:spcBef>
                <a:spcPts val="600"/>
              </a:spcBef>
            </a:pPr>
            <a:r>
              <a:rPr lang="es-ES" sz="2400" b="1" dirty="0">
                <a:latin typeface="Constantia" panose="02030602050306030303" pitchFamily="18" charset="0"/>
              </a:rPr>
              <a:t>“</a:t>
            </a:r>
            <a:r>
              <a:rPr lang="nl-NL" sz="2400" b="1" dirty="0">
                <a:latin typeface="Constantia" panose="02030602050306030303" pitchFamily="18" charset="0"/>
              </a:rPr>
              <a:t>Almal wat in daardie bose dag God onbevrees sou dien volgens die voorskrifte van die gewete, sal moed, vastigheid en kennis van God en Sy woord nodig hê; want diegene wat getrou aan God is, sal vervolg word, hulle motiewe sal aangekla word, hulle beste pogings verkeerd geïnterpreteer word en hulle name as boos uitgedryf word. Satan sal met al sy bedrieglike krag werk om die hart te beïnvloed en die verstand te vertroebel. […] Hoe sterker en suiwerder die geloof van God se volk, en hoe vasbesloter hulle vasbeslotenheid om Hom te gehoorsaam, hoe heftiger sal Satan daarna streef om die woede teen hulle op te wek van diegene wat, terwyl hulle beweer dat hulle regverdig is, die wet </a:t>
            </a:r>
            <a:r>
              <a:rPr lang="nl-NL" sz="2400" b="1">
                <a:latin typeface="Constantia" panose="02030602050306030303" pitchFamily="18" charset="0"/>
              </a:rPr>
              <a:t>van God sal vertrap. </a:t>
            </a:r>
            <a:r>
              <a:rPr lang="nl-NL" sz="2400" b="1" dirty="0">
                <a:latin typeface="Constantia" panose="02030602050306030303" pitchFamily="18" charset="0"/>
              </a:rPr>
              <a:t>Dit sal die sterkste vertroue vereis, die mees heldhaftige doel, om vas te hou aan die geloof wat eenmaal aan die heiliges oorgelewer is</a:t>
            </a:r>
            <a:r>
              <a:rPr lang="es-ES"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14FA3E39-E654-8680-4030-98BBCD06611D}"/>
              </a:ext>
            </a:extLst>
          </p:cNvPr>
          <p:cNvSpPr txBox="1"/>
          <p:nvPr/>
        </p:nvSpPr>
        <p:spPr>
          <a:xfrm>
            <a:off x="8240798" y="6047740"/>
            <a:ext cx="3819122" cy="338554"/>
          </a:xfrm>
          <a:prstGeom prst="rect">
            <a:avLst/>
          </a:prstGeom>
          <a:noFill/>
        </p:spPr>
        <p:txBody>
          <a:bodyPr wrap="none" rtlCol="0">
            <a:spAutoFit/>
          </a:bodyPr>
          <a:lstStyle/>
          <a:p>
            <a:pPr algn="r"/>
            <a:r>
              <a:rPr lang="en-US" sz="1600" b="1" dirty="0">
                <a:solidFill>
                  <a:schemeClr val="bg1"/>
                </a:solidFill>
                <a:effectLst>
                  <a:outerShdw blurRad="38100" dist="38100" dir="2700000" algn="tl">
                    <a:srgbClr val="000000">
                      <a:alpha val="43137"/>
                    </a:srgbClr>
                  </a:outerShdw>
                </a:effectLst>
              </a:rPr>
              <a:t>EGW (The Acts of the Apostles, pg. 431.1</a:t>
            </a:r>
            <a:r>
              <a:rPr lang="es-ES" sz="16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1691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87" r="2287"/>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090" b="14090"/>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4551" y="4321499"/>
            <a:ext cx="6300281"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nl-NL"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En soos Moses die slang in die woestyn verhoog het, so moet die Seun van die mens verhoog word, sodat elkeen wat in Hom glo, nie verlore mag gaan nie, maar die ewige lewe kan hê</a:t>
            </a: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(Johannes 3:14, 15)</a:t>
            </a:r>
            <a:endPar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4200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B4FAC8-D3C4-EB71-1FF2-AF48E7824452}"/>
              </a:ext>
            </a:extLst>
          </p:cNvPr>
          <p:cNvSpPr txBox="1"/>
          <p:nvPr/>
        </p:nvSpPr>
        <p:spPr>
          <a:xfrm>
            <a:off x="6324600" y="3852565"/>
            <a:ext cx="5867400" cy="2862322"/>
          </a:xfrm>
          <a:prstGeom prst="rect">
            <a:avLst/>
          </a:prstGeom>
          <a:noFill/>
        </p:spPr>
        <p:txBody>
          <a:bodyPr wrap="square" rtlCol="0">
            <a:spAutoFit/>
          </a:bodyPr>
          <a:lstStyle/>
          <a:p>
            <a:pPr>
              <a:spcBef>
                <a:spcPts val="600"/>
              </a:spcBef>
            </a:pPr>
            <a:r>
              <a:rPr lang="es-ES" sz="2000" b="1" dirty="0">
                <a:solidFill>
                  <a:schemeClr val="bg1"/>
                </a:solidFill>
                <a:effectLst>
                  <a:outerShdw blurRad="38100" dist="38100" dir="2700000" algn="tl">
                    <a:srgbClr val="000000">
                      <a:alpha val="43137"/>
                    </a:srgbClr>
                  </a:outerShdw>
                </a:effectLst>
                <a:highlight>
                  <a:srgbClr val="F74A00"/>
                </a:highlight>
              </a:rPr>
              <a:t>Die </a:t>
            </a:r>
            <a:r>
              <a:rPr lang="es-ES" sz="2000" b="1" dirty="0" err="1">
                <a:solidFill>
                  <a:schemeClr val="bg1"/>
                </a:solidFill>
                <a:effectLst>
                  <a:outerShdw blurRad="38100" dist="38100" dir="2700000" algn="tl">
                    <a:srgbClr val="000000">
                      <a:alpha val="43137"/>
                    </a:srgbClr>
                  </a:outerShdw>
                </a:effectLst>
                <a:highlight>
                  <a:srgbClr val="F74A00"/>
                </a:highlight>
              </a:rPr>
              <a:t>waarheid</a:t>
            </a:r>
            <a:r>
              <a:rPr lang="es-ES" sz="2000" b="1" dirty="0">
                <a:solidFill>
                  <a:schemeClr val="bg1"/>
                </a:solidFill>
                <a:effectLst>
                  <a:outerShdw blurRad="38100" dist="38100" dir="2700000" algn="tl">
                    <a:srgbClr val="000000">
                      <a:alpha val="43137"/>
                    </a:srgbClr>
                  </a:outerShdw>
                </a:effectLst>
                <a:highlight>
                  <a:srgbClr val="F74A00"/>
                </a:highlight>
              </a:rPr>
              <a:t> ter </a:t>
            </a:r>
            <a:r>
              <a:rPr lang="es-ES" sz="2000" b="1" dirty="0" err="1">
                <a:solidFill>
                  <a:schemeClr val="bg1"/>
                </a:solidFill>
                <a:effectLst>
                  <a:outerShdw blurRad="38100" dist="38100" dir="2700000" algn="tl">
                    <a:srgbClr val="000000">
                      <a:alpha val="43137"/>
                    </a:srgbClr>
                  </a:outerShdw>
                </a:effectLst>
                <a:highlight>
                  <a:srgbClr val="F74A00"/>
                </a:highlight>
              </a:rPr>
              <a:t>sprake</a:t>
            </a:r>
            <a:r>
              <a:rPr lang="es-ES" sz="2000" b="1" dirty="0">
                <a:solidFill>
                  <a:schemeClr val="bg1"/>
                </a:solidFill>
                <a:effectLst>
                  <a:outerShdw blurRad="38100" dist="38100" dir="2700000" algn="tl">
                    <a:srgbClr val="000000">
                      <a:alpha val="43137"/>
                    </a:srgbClr>
                  </a:outerShdw>
                </a:effectLst>
                <a:highlight>
                  <a:srgbClr val="F74A00"/>
                </a:highlight>
              </a:rPr>
              <a:t>:</a:t>
            </a:r>
          </a:p>
          <a:p>
            <a:pPr lvl="1">
              <a:spcBef>
                <a:spcPts val="600"/>
              </a:spcBef>
            </a:pPr>
            <a:r>
              <a:rPr lang="es-ES" sz="2000" b="1" dirty="0" err="1"/>
              <a:t>Tye</a:t>
            </a:r>
            <a:r>
              <a:rPr lang="es-ES" sz="2000" b="1" dirty="0"/>
              <a:t> van </a:t>
            </a:r>
            <a:r>
              <a:rPr lang="es-ES" sz="2000" b="1" dirty="0" err="1"/>
              <a:t>vervolging</a:t>
            </a:r>
            <a:r>
              <a:rPr lang="es-ES" sz="2000" b="1" dirty="0"/>
              <a:t>.</a:t>
            </a:r>
          </a:p>
          <a:p>
            <a:pPr lvl="1">
              <a:spcBef>
                <a:spcPts val="600"/>
              </a:spcBef>
            </a:pPr>
            <a:r>
              <a:rPr lang="es-ES" sz="2000" b="1" dirty="0" err="1"/>
              <a:t>Getrouheid</a:t>
            </a:r>
            <a:r>
              <a:rPr lang="es-ES" sz="2000" b="1" dirty="0"/>
              <a:t> in die </a:t>
            </a:r>
            <a:r>
              <a:rPr lang="es-ES" sz="2000" b="1" dirty="0" err="1"/>
              <a:t>strewe</a:t>
            </a:r>
            <a:r>
              <a:rPr lang="es-ES" sz="2000" b="1" dirty="0"/>
              <a:t>.</a:t>
            </a:r>
          </a:p>
          <a:p>
            <a:pPr>
              <a:spcBef>
                <a:spcPts val="1800"/>
              </a:spcBef>
            </a:pPr>
            <a:r>
              <a:rPr lang="en-US" sz="2000" b="1" dirty="0">
                <a:solidFill>
                  <a:schemeClr val="bg1"/>
                </a:solidFill>
                <a:highlight>
                  <a:srgbClr val="19AC00"/>
                </a:highlight>
              </a:rPr>
              <a:t>Die </a:t>
            </a:r>
            <a:r>
              <a:rPr lang="en-US" sz="2000" b="1" dirty="0" err="1">
                <a:solidFill>
                  <a:schemeClr val="bg1"/>
                </a:solidFill>
                <a:highlight>
                  <a:srgbClr val="19AC00"/>
                </a:highlight>
              </a:rPr>
              <a:t>verdediging</a:t>
            </a:r>
            <a:r>
              <a:rPr lang="en-US" sz="2000" b="1" dirty="0">
                <a:solidFill>
                  <a:schemeClr val="bg1"/>
                </a:solidFill>
                <a:highlight>
                  <a:srgbClr val="19AC00"/>
                </a:highlight>
              </a:rPr>
              <a:t> van die </a:t>
            </a:r>
            <a:r>
              <a:rPr lang="en-US" sz="2000" b="1" dirty="0" err="1">
                <a:solidFill>
                  <a:schemeClr val="bg1"/>
                </a:solidFill>
                <a:highlight>
                  <a:srgbClr val="19AC00"/>
                </a:highlight>
              </a:rPr>
              <a:t>waarheid</a:t>
            </a:r>
            <a:r>
              <a:rPr lang="es-ES" sz="2000" b="1" dirty="0">
                <a:solidFill>
                  <a:schemeClr val="bg1"/>
                </a:solidFill>
                <a:highlight>
                  <a:srgbClr val="19AC00"/>
                </a:highlight>
              </a:rPr>
              <a:t>:</a:t>
            </a:r>
          </a:p>
          <a:p>
            <a:pPr lvl="1">
              <a:spcBef>
                <a:spcPts val="600"/>
              </a:spcBef>
            </a:pPr>
            <a:r>
              <a:rPr lang="en-US" sz="2000" b="1" dirty="0" err="1"/>
              <a:t>Deel</a:t>
            </a:r>
            <a:r>
              <a:rPr lang="en-US" sz="2000" b="1" dirty="0"/>
              <a:t> die </a:t>
            </a:r>
            <a:r>
              <a:rPr lang="en-US" sz="2000" b="1" dirty="0" err="1"/>
              <a:t>Bybel</a:t>
            </a:r>
            <a:r>
              <a:rPr lang="en-US" sz="2000" b="1" dirty="0"/>
              <a:t>: Die Waldense</a:t>
            </a:r>
            <a:r>
              <a:rPr lang="es-ES" sz="2000" b="1" dirty="0"/>
              <a:t>.</a:t>
            </a:r>
          </a:p>
          <a:p>
            <a:pPr lvl="1">
              <a:spcBef>
                <a:spcPts val="600"/>
              </a:spcBef>
            </a:pPr>
            <a:r>
              <a:rPr lang="en-US" sz="2000" b="1" dirty="0"/>
              <a:t>Die </a:t>
            </a:r>
            <a:r>
              <a:rPr lang="en-US" sz="2000" b="1" dirty="0" err="1"/>
              <a:t>ster</a:t>
            </a:r>
            <a:r>
              <a:rPr lang="en-US" sz="2000" b="1" dirty="0"/>
              <a:t> van die </a:t>
            </a:r>
            <a:r>
              <a:rPr lang="en-US" sz="2000" b="1" dirty="0" err="1"/>
              <a:t>hervorming</a:t>
            </a:r>
            <a:r>
              <a:rPr lang="en-US" sz="2000" b="1" dirty="0"/>
              <a:t>: John Wycliffe</a:t>
            </a:r>
            <a:r>
              <a:rPr lang="es-ES" sz="2000" b="1" dirty="0"/>
              <a:t>.</a:t>
            </a:r>
          </a:p>
          <a:p>
            <a:pPr lvl="1">
              <a:spcBef>
                <a:spcPts val="600"/>
              </a:spcBef>
            </a:pPr>
            <a:r>
              <a:rPr lang="nl-NL" sz="2000" b="1" dirty="0"/>
              <a:t>Versterk deur geloof: John Huss en ander</a:t>
            </a:r>
            <a:r>
              <a:rPr lang="es-ES" sz="2000" b="1" dirty="0"/>
              <a:t>.</a:t>
            </a:r>
          </a:p>
        </p:txBody>
      </p:sp>
      <p:sp>
        <p:nvSpPr>
          <p:cNvPr id="3" name="CuadroTexto 2">
            <a:extLst>
              <a:ext uri="{FF2B5EF4-FFF2-40B4-BE49-F238E27FC236}">
                <a16:creationId xmlns:a16="http://schemas.microsoft.com/office/drawing/2014/main" id="{86235950-A6AC-3572-4E3C-E4E92D061D69}"/>
              </a:ext>
            </a:extLst>
          </p:cNvPr>
          <p:cNvSpPr txBox="1"/>
          <p:nvPr/>
        </p:nvSpPr>
        <p:spPr>
          <a:xfrm>
            <a:off x="171448" y="35307"/>
            <a:ext cx="7115175" cy="1015663"/>
          </a:xfrm>
          <a:prstGeom prst="rect">
            <a:avLst/>
          </a:prstGeom>
          <a:noFill/>
        </p:spPr>
        <p:txBody>
          <a:bodyPr wrap="square" rtlCol="0">
            <a:spAutoFit/>
          </a:bodyPr>
          <a:lstStyle/>
          <a:p>
            <a:pPr>
              <a:spcBef>
                <a:spcPts val="600"/>
              </a:spcBef>
            </a:pPr>
            <a:r>
              <a:rPr lang="nl-NL" sz="2000" b="1" dirty="0"/>
              <a:t>Daniël en Openbaring lui 'n tyd in waartydens Satan polities-godsdienstige mag sou gebruik om diegene wat vasstaan in die waarheid te vervolg en te vernietig</a:t>
            </a:r>
            <a:r>
              <a:rPr lang="en-US" sz="2000" b="1" dirty="0"/>
              <a:t>.</a:t>
            </a:r>
            <a:endParaRPr lang="es-ES" sz="2000" b="1" dirty="0"/>
          </a:p>
        </p:txBody>
      </p:sp>
      <p:pic>
        <p:nvPicPr>
          <p:cNvPr id="7" name="Imagen 6" descr="Imagen que contiene animal&#10;&#10;Descripción generada automáticamente">
            <a:extLst>
              <a:ext uri="{FF2B5EF4-FFF2-40B4-BE49-F238E27FC236}">
                <a16:creationId xmlns:a16="http://schemas.microsoft.com/office/drawing/2014/main" id="{4436EAC3-1F9A-B615-A4C7-35F8585F0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5566" y="333613"/>
            <a:ext cx="3869234" cy="3095387"/>
          </a:xfrm>
          <a:prstGeom prst="rect">
            <a:avLst/>
          </a:prstGeom>
          <a:ln w="228600" cap="sq" cmpd="thickThin">
            <a:solidFill>
              <a:srgbClr val="8E0000"/>
            </a:solidFill>
            <a:prstDash val="solid"/>
            <a:miter lim="800000"/>
          </a:ln>
          <a:effectLst>
            <a:outerShdw blurRad="50800" dist="38100" dir="2700000" algn="tl" rotWithShape="0">
              <a:prstClr val="black">
                <a:alpha val="40000"/>
              </a:prstClr>
            </a:outerShdw>
          </a:effectLst>
        </p:spPr>
      </p:pic>
      <p:pic>
        <p:nvPicPr>
          <p:cNvPr id="11" name="Imagen 10" descr="Un grupo de personas junto a un caballo&#10;&#10;Descripción generada automáticamente">
            <a:extLst>
              <a:ext uri="{FF2B5EF4-FFF2-40B4-BE49-F238E27FC236}">
                <a16:creationId xmlns:a16="http://schemas.microsoft.com/office/drawing/2014/main" id="{F7F312BA-E981-5433-E98C-75AF7A580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3707040"/>
            <a:ext cx="3552825" cy="2903072"/>
          </a:xfrm>
          <a:prstGeom prst="round2DiagRect">
            <a:avLst>
              <a:gd name="adj1" fmla="val 16667"/>
              <a:gd name="adj2" fmla="val 0"/>
            </a:avLst>
          </a:prstGeom>
          <a:ln w="38100" cap="sq">
            <a:solidFill>
              <a:srgbClr val="BD57B8"/>
            </a:solidFill>
            <a:miter lim="800000"/>
          </a:ln>
          <a:effectLst>
            <a:innerShdw blurRad="114300">
              <a:prstClr val="black"/>
            </a:innerShdw>
          </a:effectLst>
        </p:spPr>
      </p:pic>
      <p:pic>
        <p:nvPicPr>
          <p:cNvPr id="13" name="Imagen 12" descr="Personas en un escenario&#10;&#10;Descripción generada automáticamente con confianza baja">
            <a:extLst>
              <a:ext uri="{FF2B5EF4-FFF2-40B4-BE49-F238E27FC236}">
                <a16:creationId xmlns:a16="http://schemas.microsoft.com/office/drawing/2014/main" id="{C115B95E-5D4C-568E-0325-798E959B9F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00499" y="3609736"/>
            <a:ext cx="1771652" cy="3000375"/>
          </a:xfrm>
          <a:prstGeom prst="round2DiagRect">
            <a:avLst>
              <a:gd name="adj1" fmla="val 0"/>
              <a:gd name="adj2" fmla="val 29570"/>
            </a:avLst>
          </a:prstGeom>
          <a:ln w="38100" cap="sq">
            <a:solidFill>
              <a:schemeClr val="accent2">
                <a:lumMod val="60000"/>
                <a:lumOff val="40000"/>
              </a:schemeClr>
            </a:solidFill>
            <a:miter lim="800000"/>
          </a:ln>
          <a:effectLst>
            <a:innerShdw blurRad="114300">
              <a:prstClr val="black"/>
            </a:innerShdw>
          </a:effectLst>
        </p:spPr>
      </p:pic>
      <p:pic>
        <p:nvPicPr>
          <p:cNvPr id="15" name="Imagen 14" descr="Gráfico&#10;&#10;Descripción generada automáticamente">
            <a:extLst>
              <a:ext uri="{FF2B5EF4-FFF2-40B4-BE49-F238E27FC236}">
                <a16:creationId xmlns:a16="http://schemas.microsoft.com/office/drawing/2014/main" id="{731E878F-EC26-C6E6-DB59-8D337873A4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2650" y="5166332"/>
            <a:ext cx="371248" cy="342901"/>
          </a:xfrm>
          <a:prstGeom prst="rect">
            <a:avLst/>
          </a:prstGeom>
        </p:spPr>
      </p:pic>
      <p:pic>
        <p:nvPicPr>
          <p:cNvPr id="18" name="Imagen 17" descr="Imagen que contiene Gráfico&#10;&#10;Descripción generada automáticamente">
            <a:extLst>
              <a:ext uri="{FF2B5EF4-FFF2-40B4-BE49-F238E27FC236}">
                <a16:creationId xmlns:a16="http://schemas.microsoft.com/office/drawing/2014/main" id="{3D586C0B-449A-EED9-1B6B-55CABAABF0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2650" y="3881984"/>
            <a:ext cx="371248" cy="342901"/>
          </a:xfrm>
          <a:prstGeom prst="rect">
            <a:avLst/>
          </a:prstGeom>
        </p:spPr>
      </p:pic>
      <p:pic>
        <p:nvPicPr>
          <p:cNvPr id="21" name="Imagen 20" descr="Forma&#10;&#10;Descripción generada automáticamente">
            <a:extLst>
              <a:ext uri="{FF2B5EF4-FFF2-40B4-BE49-F238E27FC236}">
                <a16:creationId xmlns:a16="http://schemas.microsoft.com/office/drawing/2014/main" id="{51890941-5472-74A4-4EB0-815D2EC365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6409052" y="4535469"/>
            <a:ext cx="264273" cy="545771"/>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a:extLst>
              <a:ext uri="{FF2B5EF4-FFF2-40B4-BE49-F238E27FC236}">
                <a16:creationId xmlns:a16="http://schemas.microsoft.com/office/drawing/2014/main" id="{2E68EC89-908D-704E-B8D4-698F361982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6409052" y="6202224"/>
            <a:ext cx="264273" cy="545771"/>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4C2223C5-BB07-8D89-1FD2-0D52F95E91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409052" y="5830154"/>
            <a:ext cx="264273" cy="545771"/>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9B456901-B87B-A746-210F-DF761C8BF2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409052" y="5448169"/>
            <a:ext cx="264273" cy="545771"/>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a:extLst>
              <a:ext uri="{FF2B5EF4-FFF2-40B4-BE49-F238E27FC236}">
                <a16:creationId xmlns:a16="http://schemas.microsoft.com/office/drawing/2014/main" id="{7AD54B55-F314-08D5-A3D2-A481CC35F67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6409052" y="4158442"/>
            <a:ext cx="264274" cy="545771"/>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7252DBFD-A551-F3F7-D3FE-5272D3DD2B4F}"/>
              </a:ext>
            </a:extLst>
          </p:cNvPr>
          <p:cNvSpPr txBox="1"/>
          <p:nvPr/>
        </p:nvSpPr>
        <p:spPr>
          <a:xfrm>
            <a:off x="171448" y="2383601"/>
            <a:ext cx="7409223" cy="1323439"/>
          </a:xfrm>
          <a:prstGeom prst="rect">
            <a:avLst/>
          </a:prstGeom>
          <a:noFill/>
        </p:spPr>
        <p:txBody>
          <a:bodyPr wrap="square">
            <a:spAutoFit/>
          </a:bodyPr>
          <a:lstStyle/>
          <a:p>
            <a:pPr>
              <a:spcBef>
                <a:spcPts val="600"/>
              </a:spcBef>
            </a:pPr>
            <a:r>
              <a:rPr lang="nl-NL" sz="2000" b="1" dirty="0"/>
              <a:t>Gedurende hierdie tydperk – die Donker Eeue – is die waarheid bevraagteken. Maar daar was mense wat uitgekom het ter verdediging van die waarheid, en bereid was om hul lewens daarvoor te gee</a:t>
            </a:r>
            <a:r>
              <a:rPr lang="es-ES" sz="2000" b="1" dirty="0"/>
              <a:t>.</a:t>
            </a:r>
          </a:p>
        </p:txBody>
      </p:sp>
      <p:sp>
        <p:nvSpPr>
          <p:cNvPr id="8" name="CuadroTexto 7">
            <a:extLst>
              <a:ext uri="{FF2B5EF4-FFF2-40B4-BE49-F238E27FC236}">
                <a16:creationId xmlns:a16="http://schemas.microsoft.com/office/drawing/2014/main" id="{2E1676CB-0F36-F241-F984-A9C97D222E38}"/>
              </a:ext>
            </a:extLst>
          </p:cNvPr>
          <p:cNvSpPr txBox="1"/>
          <p:nvPr/>
        </p:nvSpPr>
        <p:spPr>
          <a:xfrm>
            <a:off x="171448" y="914954"/>
            <a:ext cx="7571454" cy="1631216"/>
          </a:xfrm>
          <a:prstGeom prst="rect">
            <a:avLst/>
          </a:prstGeom>
          <a:noFill/>
        </p:spPr>
        <p:txBody>
          <a:bodyPr wrap="square">
            <a:spAutoFit/>
          </a:bodyPr>
          <a:lstStyle/>
          <a:p>
            <a:pPr>
              <a:spcBef>
                <a:spcPts val="600"/>
              </a:spcBef>
            </a:pPr>
            <a:r>
              <a:rPr lang="nl-NL" sz="2000" b="1" dirty="0"/>
              <a:t>Hierdie krag het die “waarheid op die grond neergewerp” (Daniël 8:12). In daardie tyd “En van die verstandiges sal sommige struikel, om onder hulle loutering en reiniging en suiwering aan te bring tot die tyd van die einde—want dit sal nog duur tot op die vasgestelde tyd.” (Daniël </a:t>
            </a:r>
            <a:r>
              <a:rPr lang="en-US" sz="2000" b="1" dirty="0"/>
              <a:t>11:35)</a:t>
            </a:r>
            <a:endParaRPr lang="es-ES" sz="2000" b="1" dirty="0"/>
          </a:p>
        </p:txBody>
      </p:sp>
    </p:spTree>
    <p:extLst>
      <p:ext uri="{BB962C8B-B14F-4D97-AF65-F5344CB8AC3E}">
        <p14:creationId xmlns:p14="http://schemas.microsoft.com/office/powerpoint/2010/main" val="6672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084766" y="1148837"/>
            <a:ext cx="6614160" cy="3785652"/>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DIE WAARHEID TER SPRAKE</a:t>
            </a:r>
          </a:p>
        </p:txBody>
      </p:sp>
    </p:spTree>
    <p:extLst>
      <p:ext uri="{BB962C8B-B14F-4D97-AF65-F5344CB8AC3E}">
        <p14:creationId xmlns:p14="http://schemas.microsoft.com/office/powerpoint/2010/main" val="49788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a:extLst>
              <a:ext uri="{FF2B5EF4-FFF2-40B4-BE49-F238E27FC236}">
                <a16:creationId xmlns:a16="http://schemas.microsoft.com/office/drawing/2014/main" id="{D9F94AAB-8383-D580-2F56-DAE16C4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D57E6F2A-8C22-B7D5-2390-7E86FF2B593A}"/>
              </a:ext>
            </a:extLst>
          </p:cNvPr>
          <p:cNvSpPr txBox="1"/>
          <p:nvPr/>
        </p:nvSpPr>
        <p:spPr>
          <a:xfrm>
            <a:off x="0" y="0"/>
            <a:ext cx="12191999"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TYE VAN VERVOLGING</a:t>
            </a:r>
          </a:p>
        </p:txBody>
      </p:sp>
      <p:sp>
        <p:nvSpPr>
          <p:cNvPr id="5" name="CuadroTexto 4">
            <a:extLst>
              <a:ext uri="{FF2B5EF4-FFF2-40B4-BE49-F238E27FC236}">
                <a16:creationId xmlns:a16="http://schemas.microsoft.com/office/drawing/2014/main" id="{BEFCA026-7C44-0524-8642-BB13EED21B37}"/>
              </a:ext>
            </a:extLst>
          </p:cNvPr>
          <p:cNvSpPr txBox="1"/>
          <p:nvPr/>
        </p:nvSpPr>
        <p:spPr>
          <a:xfrm>
            <a:off x="2" y="614273"/>
            <a:ext cx="12191998" cy="600164"/>
          </a:xfrm>
          <a:prstGeom prst="rect">
            <a:avLst/>
          </a:prstGeom>
          <a:noFill/>
        </p:spPr>
        <p:txBody>
          <a:bodyPr wrap="square">
            <a:spAutoFit/>
            <a:scene3d>
              <a:camera prst="orthographicFront"/>
              <a:lightRig rig="threePt" dir="t"/>
            </a:scene3d>
            <a:sp3d extrusionH="57150">
              <a:bevelT w="38100" h="38100"/>
            </a:sp3d>
          </a:bodyPr>
          <a:lstStyle/>
          <a:p>
            <a:pPr algn="ctr"/>
            <a:r>
              <a:rPr lang="es-ES" sz="1500" b="1" dirty="0">
                <a:solidFill>
                  <a:schemeClr val="accent6">
                    <a:lumMod val="75000"/>
                  </a:schemeClr>
                </a:solidFill>
                <a:latin typeface="Comic Sans MS" panose="030F0702030302020204" pitchFamily="66" charset="0"/>
              </a:rPr>
              <a:t>“</a:t>
            </a:r>
            <a:r>
              <a:rPr lang="nl-NL" sz="1500" b="1" dirty="0">
                <a:solidFill>
                  <a:schemeClr val="accent6">
                    <a:lumMod val="75000"/>
                  </a:schemeClr>
                </a:solidFill>
                <a:latin typeface="Comic Sans MS" panose="030F0702030302020204" pitchFamily="66" charset="0"/>
              </a:rPr>
              <a:t>En hy sal woorde spreek teen die Allerhoogste en die heiliges van die Allerhoogste mishandel; en hy sal probeer om tye en wet te verander, en hulle sal in sy hand oorgegee word gedurende ‘n tyd en tye en die helfte van ‘n tyd</a:t>
            </a:r>
            <a:r>
              <a:rPr lang="es-ES" sz="1500" b="1" dirty="0">
                <a:solidFill>
                  <a:schemeClr val="accent6">
                    <a:lumMod val="75000"/>
                  </a:schemeClr>
                </a:solidFill>
                <a:latin typeface="Comic Sans MS" panose="030F0702030302020204" pitchFamily="66" charset="0"/>
              </a:rPr>
              <a:t>”</a:t>
            </a:r>
            <a:r>
              <a:rPr lang="es-ES" b="1" dirty="0">
                <a:solidFill>
                  <a:schemeClr val="accent6">
                    <a:lumMod val="75000"/>
                  </a:schemeClr>
                </a:solidFill>
                <a:latin typeface="Comic Sans MS" panose="030F0702030302020204" pitchFamily="66" charset="0"/>
              </a:rPr>
              <a:t> </a:t>
            </a:r>
            <a:r>
              <a:rPr lang="es-ES" sz="1300" b="1" dirty="0">
                <a:solidFill>
                  <a:schemeClr val="accent6">
                    <a:lumMod val="75000"/>
                  </a:schemeClr>
                </a:solidFill>
                <a:latin typeface="Comic Sans MS" panose="030F0702030302020204" pitchFamily="66" charset="0"/>
              </a:rPr>
              <a:t>(</a:t>
            </a:r>
            <a:r>
              <a:rPr lang="es-ES" sz="1300" b="1" dirty="0" err="1">
                <a:solidFill>
                  <a:schemeClr val="accent6">
                    <a:lumMod val="75000"/>
                  </a:schemeClr>
                </a:solidFill>
                <a:latin typeface="Comic Sans MS" panose="030F0702030302020204" pitchFamily="66" charset="0"/>
              </a:rPr>
              <a:t>Daniël</a:t>
            </a:r>
            <a:r>
              <a:rPr lang="es-ES" sz="1300" b="1" dirty="0">
                <a:solidFill>
                  <a:schemeClr val="accent6">
                    <a:lumMod val="75000"/>
                  </a:schemeClr>
                </a:solidFill>
                <a:latin typeface="Comic Sans MS" panose="030F0702030302020204" pitchFamily="66" charset="0"/>
              </a:rPr>
              <a:t> 7:25)</a:t>
            </a:r>
          </a:p>
        </p:txBody>
      </p:sp>
      <p:sp>
        <p:nvSpPr>
          <p:cNvPr id="6" name="CuadroTexto 5">
            <a:extLst>
              <a:ext uri="{FF2B5EF4-FFF2-40B4-BE49-F238E27FC236}">
                <a16:creationId xmlns:a16="http://schemas.microsoft.com/office/drawing/2014/main" id="{F6A0B251-CF4A-67C4-4446-4F5E607E23FD}"/>
              </a:ext>
            </a:extLst>
          </p:cNvPr>
          <p:cNvSpPr txBox="1"/>
          <p:nvPr/>
        </p:nvSpPr>
        <p:spPr>
          <a:xfrm>
            <a:off x="7867650" y="4842064"/>
            <a:ext cx="4048125" cy="707886"/>
          </a:xfrm>
          <a:prstGeom prst="rect">
            <a:avLst/>
          </a:prstGeom>
          <a:noFill/>
        </p:spPr>
        <p:txBody>
          <a:bodyPr wrap="square" rtlCol="0">
            <a:spAutoFit/>
          </a:bodyPr>
          <a:lstStyle/>
          <a:p>
            <a:pPr>
              <a:spcBef>
                <a:spcPts val="600"/>
              </a:spcBef>
            </a:pPr>
            <a:r>
              <a:rPr lang="nl-NL" sz="2000" b="1" dirty="0"/>
              <a:t>Alle uitdrukkings dui op 'n enkele tydperk: 1 260 dae</a:t>
            </a:r>
            <a:r>
              <a:rPr lang="es-ES" sz="2000" b="1" dirty="0"/>
              <a:t>.</a:t>
            </a:r>
          </a:p>
        </p:txBody>
      </p:sp>
      <p:graphicFrame>
        <p:nvGraphicFramePr>
          <p:cNvPr id="2" name="Diagrama 1">
            <a:extLst>
              <a:ext uri="{FF2B5EF4-FFF2-40B4-BE49-F238E27FC236}">
                <a16:creationId xmlns:a16="http://schemas.microsoft.com/office/drawing/2014/main" id="{CB37FF40-D23D-B166-7C0B-CE35E56B2700}"/>
              </a:ext>
            </a:extLst>
          </p:cNvPr>
          <p:cNvGraphicFramePr/>
          <p:nvPr>
            <p:extLst>
              <p:ext uri="{D42A27DB-BD31-4B8C-83A1-F6EECF244321}">
                <p14:modId xmlns:p14="http://schemas.microsoft.com/office/powerpoint/2010/main" val="2339730222"/>
              </p:ext>
            </p:extLst>
          </p:nvPr>
        </p:nvGraphicFramePr>
        <p:xfrm>
          <a:off x="266698" y="1383714"/>
          <a:ext cx="11563351" cy="140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1BCB94B-5BEF-EB75-D990-0B042BFB2AA9}"/>
              </a:ext>
            </a:extLst>
          </p:cNvPr>
          <p:cNvSpPr txBox="1"/>
          <p:nvPr/>
        </p:nvSpPr>
        <p:spPr>
          <a:xfrm>
            <a:off x="7972424" y="2911136"/>
            <a:ext cx="4048125" cy="1015663"/>
          </a:xfrm>
          <a:prstGeom prst="rect">
            <a:avLst/>
          </a:prstGeom>
          <a:noFill/>
        </p:spPr>
        <p:txBody>
          <a:bodyPr wrap="square" rtlCol="0">
            <a:spAutoFit/>
          </a:bodyPr>
          <a:lstStyle/>
          <a:p>
            <a:pPr>
              <a:spcBef>
                <a:spcPts val="600"/>
              </a:spcBef>
            </a:pPr>
            <a:r>
              <a:rPr lang="nl-NL" sz="2000" b="1" dirty="0"/>
              <a:t>Beide in antieke tye en vandag is die generiese duur van 'n maand 30 dae</a:t>
            </a:r>
            <a:r>
              <a:rPr lang="es-ES" sz="2000" b="1" dirty="0"/>
              <a:t>: </a:t>
            </a:r>
          </a:p>
        </p:txBody>
      </p:sp>
      <p:graphicFrame>
        <p:nvGraphicFramePr>
          <p:cNvPr id="9" name="Diagrama 8">
            <a:extLst>
              <a:ext uri="{FF2B5EF4-FFF2-40B4-BE49-F238E27FC236}">
                <a16:creationId xmlns:a16="http://schemas.microsoft.com/office/drawing/2014/main" id="{D5C7F841-2D12-9D96-4438-7E72A92C2304}"/>
              </a:ext>
            </a:extLst>
          </p:cNvPr>
          <p:cNvGraphicFramePr/>
          <p:nvPr>
            <p:extLst>
              <p:ext uri="{D42A27DB-BD31-4B8C-83A1-F6EECF244321}">
                <p14:modId xmlns:p14="http://schemas.microsoft.com/office/powerpoint/2010/main" val="565545323"/>
              </p:ext>
            </p:extLst>
          </p:nvPr>
        </p:nvGraphicFramePr>
        <p:xfrm>
          <a:off x="7972424" y="3926799"/>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FE41B888-7B0B-E587-8946-C8DC43F2F138}"/>
              </a:ext>
            </a:extLst>
          </p:cNvPr>
          <p:cNvSpPr txBox="1"/>
          <p:nvPr/>
        </p:nvSpPr>
        <p:spPr>
          <a:xfrm>
            <a:off x="266697" y="2805239"/>
            <a:ext cx="4152897" cy="1323439"/>
          </a:xfrm>
          <a:prstGeom prst="rect">
            <a:avLst/>
          </a:prstGeom>
          <a:noFill/>
        </p:spPr>
        <p:txBody>
          <a:bodyPr wrap="square">
            <a:spAutoFit/>
          </a:bodyPr>
          <a:lstStyle/>
          <a:p>
            <a:pPr>
              <a:spcBef>
                <a:spcPts val="600"/>
              </a:spcBef>
            </a:pPr>
            <a:r>
              <a:rPr lang="nl-NL" sz="2000" b="1" dirty="0"/>
              <a:t>Die woord “tyd” is sinoniem met “jaar”, terwyl die woord “tye” wat deur Daniël gebruik word, letterlik “twee keer” beteken</a:t>
            </a:r>
            <a:r>
              <a:rPr lang="es-ES" sz="2000" b="1" dirty="0"/>
              <a:t>.</a:t>
            </a:r>
          </a:p>
        </p:txBody>
      </p:sp>
      <p:graphicFrame>
        <p:nvGraphicFramePr>
          <p:cNvPr id="14" name="Diagrama 13">
            <a:extLst>
              <a:ext uri="{FF2B5EF4-FFF2-40B4-BE49-F238E27FC236}">
                <a16:creationId xmlns:a16="http://schemas.microsoft.com/office/drawing/2014/main" id="{31D50C3D-DE92-857A-7A01-1FEADE831855}"/>
              </a:ext>
            </a:extLst>
          </p:cNvPr>
          <p:cNvGraphicFramePr/>
          <p:nvPr>
            <p:extLst>
              <p:ext uri="{D42A27DB-BD31-4B8C-83A1-F6EECF244321}">
                <p14:modId xmlns:p14="http://schemas.microsoft.com/office/powerpoint/2010/main" val="3216816315"/>
              </p:ext>
            </p:extLst>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a:extLst>
              <a:ext uri="{FF2B5EF4-FFF2-40B4-BE49-F238E27FC236}">
                <a16:creationId xmlns:a16="http://schemas.microsoft.com/office/drawing/2014/main" id="{DB32997A-8A3B-F31A-E28D-A9F8B2BD104E}"/>
              </a:ext>
            </a:extLst>
          </p:cNvPr>
          <p:cNvGraphicFramePr/>
          <p:nvPr>
            <p:extLst>
              <p:ext uri="{D42A27DB-BD31-4B8C-83A1-F6EECF244321}">
                <p14:modId xmlns:p14="http://schemas.microsoft.com/office/powerpoint/2010/main" val="2369069565"/>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a:extLst>
              <a:ext uri="{FF2B5EF4-FFF2-40B4-BE49-F238E27FC236}">
                <a16:creationId xmlns:a16="http://schemas.microsoft.com/office/drawing/2014/main" id="{BAA73697-7012-66D9-C944-3A9FEF1722CF}"/>
              </a:ext>
            </a:extLst>
          </p:cNvPr>
          <p:cNvGraphicFramePr/>
          <p:nvPr>
            <p:extLst>
              <p:ext uri="{D42A27DB-BD31-4B8C-83A1-F6EECF244321}">
                <p14:modId xmlns:p14="http://schemas.microsoft.com/office/powerpoint/2010/main" val="4007127979"/>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a:extLst>
              <a:ext uri="{FF2B5EF4-FFF2-40B4-BE49-F238E27FC236}">
                <a16:creationId xmlns:a16="http://schemas.microsoft.com/office/drawing/2014/main" id="{B949D7EA-6C02-3657-ABA9-4B6B99780448}"/>
              </a:ext>
            </a:extLst>
          </p:cNvPr>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a:extLst>
              <a:ext uri="{FF2B5EF4-FFF2-40B4-BE49-F238E27FC236}">
                <a16:creationId xmlns:a16="http://schemas.microsoft.com/office/drawing/2014/main" id="{232A1810-53B3-9EF9-387F-874AEF0BD651}"/>
              </a:ext>
            </a:extLst>
          </p:cNvPr>
          <p:cNvCxnSpPr>
            <a:cxnSpLocks/>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92B65FE6-4CCF-748D-1ABF-6D85F058007C}"/>
              </a:ext>
            </a:extLst>
          </p:cNvPr>
          <p:cNvSpPr txBox="1"/>
          <p:nvPr/>
        </p:nvSpPr>
        <p:spPr>
          <a:xfrm>
            <a:off x="7867650" y="5549950"/>
            <a:ext cx="4241032" cy="1323439"/>
          </a:xfrm>
          <a:prstGeom prst="rect">
            <a:avLst/>
          </a:prstGeom>
          <a:noFill/>
        </p:spPr>
        <p:txBody>
          <a:bodyPr wrap="square">
            <a:spAutoFit/>
          </a:bodyPr>
          <a:lstStyle/>
          <a:p>
            <a:pPr>
              <a:spcBef>
                <a:spcPts val="600"/>
              </a:spcBef>
            </a:pPr>
            <a:r>
              <a:rPr lang="nl-NL" sz="2000" b="1" dirty="0"/>
              <a:t>Onder die beginsel van “dag vir jaar” (Eseg. 4:6; Num. 14:34), strek hierdie tydperk van vervolging oor 1 260 jaar se geskiedenis</a:t>
            </a:r>
            <a:r>
              <a:rPr lang="es-ES" sz="2000" b="1" dirty="0"/>
              <a:t>.</a:t>
            </a:r>
          </a:p>
        </p:txBody>
      </p:sp>
    </p:spTree>
    <p:extLst>
      <p:ext uri="{BB962C8B-B14F-4D97-AF65-F5344CB8AC3E}">
        <p14:creationId xmlns:p14="http://schemas.microsoft.com/office/powerpoint/2010/main" val="7094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58"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F1361B9C-BD6D-473C-8BF7-E027284E583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5"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36C2B9E6-EE9D-4AB3-B46F-F76D95832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0"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99806F92-5573-4FB6-82BC-76D81DE1483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77"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139553DC-D759-44FF-82B1-B9B79888A920}"/>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2"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E8EC5DFC-A572-4B0E-837F-0AF9F8B7879E}"/>
                                            </p:graphicEl>
                                          </p:spTgt>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98"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99"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0" dur="500"/>
                                        <p:tgtEl>
                                          <p:spTgt spid="14">
                                            <p:graphicEl>
                                              <a:dgm id="{B6D50A5B-ED78-43DF-9F08-7CEABA661E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5"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06"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07" dur="500"/>
                                        <p:tgtEl>
                                          <p:spTgt spid="14">
                                            <p:graphicEl>
                                              <a:dgm id="{1F3D8E08-9400-4177-8A82-9C989EECC9D0}"/>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0"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1"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2" dur="500"/>
                                        <p:tgtEl>
                                          <p:spTgt spid="14">
                                            <p:graphicEl>
                                              <a:dgm id="{6DC92BFA-2168-4AC2-BD50-84BE8EA57E4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17"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18"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19" dur="500"/>
                                        <p:tgtEl>
                                          <p:spTgt spid="14">
                                            <p:graphicEl>
                                              <a:dgm id="{C2F09C63-8D61-4D51-B0EC-A447BB615EAB}"/>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2"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3"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4" dur="500"/>
                                        <p:tgtEl>
                                          <p:spTgt spid="14">
                                            <p:graphicEl>
                                              <a:dgm id="{7F30EFEC-07A8-454E-83ED-42670BAB315F}"/>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29"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0"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1" dur="500"/>
                                        <p:tgtEl>
                                          <p:spTgt spid="14">
                                            <p:graphicEl>
                                              <a:dgm id="{92A54B3A-4865-4431-BE41-04CF7176721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4"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5"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36" dur="500"/>
                                        <p:tgtEl>
                                          <p:spTgt spid="14">
                                            <p:graphicEl>
                                              <a:dgm id="{6054EE31-C25B-4183-AF55-27F1495AD64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1"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2"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3" dur="500"/>
                                        <p:tgtEl>
                                          <p:spTgt spid="15">
                                            <p:graphicEl>
                                              <a:dgm id="{B6D50A5B-ED78-43DF-9F08-7CEABA661EE8}"/>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48"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49"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0" dur="500"/>
                                        <p:tgtEl>
                                          <p:spTgt spid="15">
                                            <p:graphicEl>
                                              <a:dgm id="{1F3D8E08-9400-4177-8A82-9C989EECC9D0}"/>
                                            </p:graphicEl>
                                          </p:spTgt>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3"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4"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5" dur="500"/>
                                        <p:tgtEl>
                                          <p:spTgt spid="15">
                                            <p:graphicEl>
                                              <a:dgm id="{6DC92BFA-2168-4AC2-BD50-84BE8EA57E4B}"/>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0"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1"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2" dur="500"/>
                                        <p:tgtEl>
                                          <p:spTgt spid="15">
                                            <p:graphicEl>
                                              <a:dgm id="{C2F09C63-8D61-4D51-B0EC-A447BB615EA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5"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66"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67" dur="500"/>
                                        <p:tgtEl>
                                          <p:spTgt spid="15">
                                            <p:graphicEl>
                                              <a:dgm id="{7F30EFEC-07A8-454E-83ED-42670BAB315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2"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3"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4" dur="500"/>
                                        <p:tgtEl>
                                          <p:spTgt spid="15">
                                            <p:graphicEl>
                                              <a:dgm id="{92A54B3A-4865-4431-BE41-04CF71767210}"/>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77"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78"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79" dur="500"/>
                                        <p:tgtEl>
                                          <p:spTgt spid="15">
                                            <p:graphicEl>
                                              <a:dgm id="{6054EE31-C25B-4183-AF55-27F1495AD64A}"/>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4"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5"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86" dur="500"/>
                                        <p:tgtEl>
                                          <p:spTgt spid="16">
                                            <p:graphicEl>
                                              <a:dgm id="{F1361B9C-BD6D-473C-8BF7-E027284E583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1"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2"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3" dur="500"/>
                                        <p:tgtEl>
                                          <p:spTgt spid="16">
                                            <p:graphicEl>
                                              <a:dgm id="{36C2B9E6-EE9D-4AB3-B46F-F76D958323FA}"/>
                                            </p:graphicEl>
                                          </p:spTgt>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196"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197"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198" dur="500"/>
                                        <p:tgtEl>
                                          <p:spTgt spid="16">
                                            <p:graphicEl>
                                              <a:dgm id="{99806F92-5573-4FB6-82BC-76D81DE1483E}"/>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3"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4"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5" dur="500"/>
                                        <p:tgtEl>
                                          <p:spTgt spid="16">
                                            <p:graphicEl>
                                              <a:dgm id="{139553DC-D759-44FF-82B1-B9B79888A920}"/>
                                            </p:graphicEl>
                                          </p:spTgt>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08"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09"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0" dur="500"/>
                                        <p:tgtEl>
                                          <p:spTgt spid="16">
                                            <p:graphicEl>
                                              <a:dgm id="{E8EC5DFC-A572-4B0E-837F-0AF9F8B7879E}"/>
                                            </p:graphicEl>
                                          </p:spTgt>
                                        </p:tgtEl>
                                      </p:cBhvr>
                                    </p:animEffect>
                                  </p:childTnLst>
                                </p:cTn>
                              </p:par>
                            </p:childTnLst>
                          </p:cTn>
                        </p:par>
                        <p:par>
                          <p:cTn id="211" fill="hold">
                            <p:stCondLst>
                              <p:cond delay="500"/>
                            </p:stCondLst>
                            <p:childTnLst>
                              <p:par>
                                <p:cTn id="212" presetID="22" presetClass="entr" presetSubtype="4" fill="hold"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wipe(down)">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6"/>
                                        </p:tgtEl>
                                        <p:attrNameLst>
                                          <p:attrName>style.visibility</p:attrName>
                                        </p:attrNameLst>
                                      </p:cBhvr>
                                      <p:to>
                                        <p:strVal val="visible"/>
                                      </p:to>
                                    </p:set>
                                    <p:animEffect transition="in" filter="wipe(left)">
                                      <p:cBhvr>
                                        <p:cTn id="219" dur="500"/>
                                        <p:tgtEl>
                                          <p:spTgt spid="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wipe(left)">
                                      <p:cBhvr>
                                        <p:cTn id="2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6A0B251-CF4A-67C4-4446-4F5E607E23FD}"/>
              </a:ext>
            </a:extLst>
          </p:cNvPr>
          <p:cNvSpPr txBox="1"/>
          <p:nvPr/>
        </p:nvSpPr>
        <p:spPr>
          <a:xfrm>
            <a:off x="274637" y="1338917"/>
            <a:ext cx="6540500" cy="677108"/>
          </a:xfrm>
          <a:prstGeom prst="rect">
            <a:avLst/>
          </a:prstGeom>
          <a:noFill/>
        </p:spPr>
        <p:txBody>
          <a:bodyPr wrap="square" rtlCol="0">
            <a:spAutoFit/>
          </a:bodyPr>
          <a:lstStyle/>
          <a:p>
            <a:pPr>
              <a:spcBef>
                <a:spcPts val="600"/>
              </a:spcBef>
            </a:pPr>
            <a:r>
              <a:rPr lang="nl-NL" sz="1900" b="1" dirty="0"/>
              <a:t>Watter historiese tydperk dek die 1 260 jaar lange vervolging wat deur Daniël en Openbaring aangekondig is</a:t>
            </a:r>
            <a:r>
              <a:rPr lang="es-ES" sz="1900" b="1" dirty="0"/>
              <a:t>?</a:t>
            </a:r>
          </a:p>
        </p:txBody>
      </p:sp>
      <p:graphicFrame>
        <p:nvGraphicFramePr>
          <p:cNvPr id="2" name="Diagrama 1">
            <a:extLst>
              <a:ext uri="{FF2B5EF4-FFF2-40B4-BE49-F238E27FC236}">
                <a16:creationId xmlns:a16="http://schemas.microsoft.com/office/drawing/2014/main" id="{4A727B48-1EA4-469B-7286-F5A660471BC6}"/>
              </a:ext>
            </a:extLst>
          </p:cNvPr>
          <p:cNvGraphicFramePr/>
          <p:nvPr>
            <p:extLst>
              <p:ext uri="{D42A27DB-BD31-4B8C-83A1-F6EECF244321}">
                <p14:modId xmlns:p14="http://schemas.microsoft.com/office/powerpoint/2010/main" val="1006927489"/>
              </p:ext>
            </p:extLst>
          </p:nvPr>
        </p:nvGraphicFramePr>
        <p:xfrm>
          <a:off x="6858000" y="1371600"/>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EBCB9B5-E836-6B38-F583-C64B3FD8DA73}"/>
              </a:ext>
            </a:extLst>
          </p:cNvPr>
          <p:cNvSpPr txBox="1"/>
          <p:nvPr/>
        </p:nvSpPr>
        <p:spPr>
          <a:xfrm>
            <a:off x="2430070" y="3119993"/>
            <a:ext cx="4527147" cy="1323439"/>
          </a:xfrm>
          <a:prstGeom prst="rect">
            <a:avLst/>
          </a:prstGeom>
          <a:noFill/>
        </p:spPr>
        <p:txBody>
          <a:bodyPr wrap="square">
            <a:spAutoFit/>
          </a:bodyPr>
          <a:lstStyle/>
          <a:p>
            <a:pPr>
              <a:spcBef>
                <a:spcPts val="600"/>
              </a:spcBef>
            </a:pPr>
            <a:r>
              <a:rPr lang="nl-NL" sz="2000" b="1" dirty="0"/>
              <a:t>Soos geprofeteer, het God 'n plek voorberei om die getroue kerk te help: die woestyn, dit wil sê plekke wat yl bewoon is (Open</a:t>
            </a:r>
            <a:r>
              <a:rPr lang="en-US" sz="2000" b="1" dirty="0"/>
              <a:t>. 12:6, 14</a:t>
            </a:r>
            <a:r>
              <a:rPr lang="es-ES" sz="2000" b="1" dirty="0"/>
              <a:t>).</a:t>
            </a:r>
          </a:p>
        </p:txBody>
      </p:sp>
      <p:pic>
        <p:nvPicPr>
          <p:cNvPr id="4" name="Imagen 3">
            <a:extLst>
              <a:ext uri="{FF2B5EF4-FFF2-40B4-BE49-F238E27FC236}">
                <a16:creationId xmlns:a16="http://schemas.microsoft.com/office/drawing/2014/main" id="{72E1EAB2-EC8B-7524-1073-20E5E9561F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1726" y="4397246"/>
            <a:ext cx="4527147" cy="232482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64E3E57C-4E9A-07D2-F769-35051AD76E29}"/>
              </a:ext>
            </a:extLst>
          </p:cNvPr>
          <p:cNvSpPr txBox="1"/>
          <p:nvPr/>
        </p:nvSpPr>
        <p:spPr>
          <a:xfrm>
            <a:off x="0" y="0"/>
            <a:ext cx="12191999"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TYE VAN VERVOLGING</a:t>
            </a:r>
          </a:p>
        </p:txBody>
      </p:sp>
      <p:sp>
        <p:nvSpPr>
          <p:cNvPr id="9" name="CuadroTexto 8">
            <a:extLst>
              <a:ext uri="{FF2B5EF4-FFF2-40B4-BE49-F238E27FC236}">
                <a16:creationId xmlns:a16="http://schemas.microsoft.com/office/drawing/2014/main" id="{46B17DC5-9F47-9CF4-E2C8-193DE83B3CEA}"/>
              </a:ext>
            </a:extLst>
          </p:cNvPr>
          <p:cNvSpPr txBox="1"/>
          <p:nvPr/>
        </p:nvSpPr>
        <p:spPr>
          <a:xfrm>
            <a:off x="2" y="614273"/>
            <a:ext cx="12191998" cy="600164"/>
          </a:xfrm>
          <a:prstGeom prst="rect">
            <a:avLst/>
          </a:prstGeom>
          <a:noFill/>
        </p:spPr>
        <p:txBody>
          <a:bodyPr wrap="square">
            <a:spAutoFit/>
            <a:scene3d>
              <a:camera prst="orthographicFront"/>
              <a:lightRig rig="threePt" dir="t"/>
            </a:scene3d>
            <a:sp3d extrusionH="57150">
              <a:bevelT w="38100" h="38100"/>
            </a:sp3d>
          </a:bodyPr>
          <a:lstStyle/>
          <a:p>
            <a:pPr algn="ctr"/>
            <a:r>
              <a:rPr lang="es-ES" sz="1500" b="1" dirty="0">
                <a:solidFill>
                  <a:schemeClr val="accent6">
                    <a:lumMod val="75000"/>
                  </a:schemeClr>
                </a:solidFill>
                <a:latin typeface="Comic Sans MS" panose="030F0702030302020204" pitchFamily="66" charset="0"/>
              </a:rPr>
              <a:t>“</a:t>
            </a:r>
            <a:r>
              <a:rPr lang="nl-NL" sz="1500" b="1" dirty="0">
                <a:solidFill>
                  <a:schemeClr val="accent6">
                    <a:lumMod val="75000"/>
                  </a:schemeClr>
                </a:solidFill>
                <a:latin typeface="Comic Sans MS" panose="030F0702030302020204" pitchFamily="66" charset="0"/>
              </a:rPr>
              <a:t>En hy sal woorde spreek teen die Allerhoogste en die heiliges van die Allerhoogste mishandel; en hy sal probeer om tye en wet te verander, en hulle sal in sy hand oorgegee word gedurende ‘n tyd en tye en die helfte van ‘n tyd</a:t>
            </a:r>
            <a:r>
              <a:rPr lang="es-ES" sz="1500" b="1" dirty="0">
                <a:solidFill>
                  <a:schemeClr val="accent6">
                    <a:lumMod val="75000"/>
                  </a:schemeClr>
                </a:solidFill>
                <a:latin typeface="Comic Sans MS" panose="030F0702030302020204" pitchFamily="66" charset="0"/>
              </a:rPr>
              <a:t>”</a:t>
            </a:r>
            <a:r>
              <a:rPr lang="es-ES"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a:t>
            </a:r>
            <a:r>
              <a:rPr lang="es-ES" sz="1400" b="1" dirty="0" err="1">
                <a:solidFill>
                  <a:schemeClr val="accent6">
                    <a:lumMod val="75000"/>
                  </a:schemeClr>
                </a:solidFill>
                <a:latin typeface="Comic Sans MS" panose="030F0702030302020204" pitchFamily="66" charset="0"/>
              </a:rPr>
              <a:t>Daniël</a:t>
            </a:r>
            <a:r>
              <a:rPr lang="es-ES" sz="1400" b="1" dirty="0">
                <a:solidFill>
                  <a:schemeClr val="accent6">
                    <a:lumMod val="75000"/>
                  </a:schemeClr>
                </a:solidFill>
                <a:latin typeface="Comic Sans MS" panose="030F0702030302020204" pitchFamily="66" charset="0"/>
              </a:rPr>
              <a:t> 7:25)</a:t>
            </a:r>
          </a:p>
        </p:txBody>
      </p:sp>
      <p:pic>
        <p:nvPicPr>
          <p:cNvPr id="11" name="Imagen 10" descr="Personas en frente de un edificio&#10;&#10;Descripción generada automáticamente con confianza media">
            <a:extLst>
              <a:ext uri="{FF2B5EF4-FFF2-40B4-BE49-F238E27FC236}">
                <a16:creationId xmlns:a16="http://schemas.microsoft.com/office/drawing/2014/main" id="{7F1BC6F9-D784-2DF1-38F2-1F09EFE798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1775" y="3214984"/>
            <a:ext cx="2046678" cy="3429436"/>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44E9B334-561B-8954-0E36-C927D74D09F9}"/>
              </a:ext>
            </a:extLst>
          </p:cNvPr>
          <p:cNvSpPr txBox="1"/>
          <p:nvPr/>
        </p:nvSpPr>
        <p:spPr>
          <a:xfrm>
            <a:off x="231774" y="1948596"/>
            <a:ext cx="6540499" cy="1261884"/>
          </a:xfrm>
          <a:prstGeom prst="rect">
            <a:avLst/>
          </a:prstGeom>
          <a:noFill/>
        </p:spPr>
        <p:txBody>
          <a:bodyPr wrap="square">
            <a:spAutoFit/>
          </a:bodyPr>
          <a:lstStyle/>
          <a:p>
            <a:pPr>
              <a:spcBef>
                <a:spcPts val="600"/>
              </a:spcBef>
            </a:pPr>
            <a:r>
              <a:rPr lang="nl-NL" sz="1900" b="1" dirty="0"/>
              <a:t>Wanneer tien politieke koninkryke uit Rome (die stamme wat die ryk binnegeval het) ontstaan het, sou 'n ander koninkryk verskyn en drie van die tien koninkryke omverwerp (Daniël</a:t>
            </a:r>
            <a:r>
              <a:rPr lang="es-ES" sz="1900" b="1" dirty="0"/>
              <a:t> 7:23-25).</a:t>
            </a:r>
          </a:p>
        </p:txBody>
      </p:sp>
      <p:sp>
        <p:nvSpPr>
          <p:cNvPr id="12" name="CuadroTexto 11">
            <a:extLst>
              <a:ext uri="{FF2B5EF4-FFF2-40B4-BE49-F238E27FC236}">
                <a16:creationId xmlns:a16="http://schemas.microsoft.com/office/drawing/2014/main" id="{858EB60A-1D02-1C87-517C-11585D6A9780}"/>
              </a:ext>
            </a:extLst>
          </p:cNvPr>
          <p:cNvSpPr txBox="1"/>
          <p:nvPr/>
        </p:nvSpPr>
        <p:spPr>
          <a:xfrm>
            <a:off x="2430070" y="6059259"/>
            <a:ext cx="4527147" cy="707886"/>
          </a:xfrm>
          <a:prstGeom prst="rect">
            <a:avLst/>
          </a:prstGeom>
          <a:noFill/>
        </p:spPr>
        <p:txBody>
          <a:bodyPr wrap="square">
            <a:spAutoFit/>
          </a:bodyPr>
          <a:lstStyle/>
          <a:p>
            <a:pPr>
              <a:spcBef>
                <a:spcPts val="600"/>
              </a:spcBef>
            </a:pPr>
            <a:r>
              <a:rPr lang="nl-NL" sz="2000" b="1" dirty="0"/>
              <a:t>Ongelukkig moes baie vir hul lojaliteit met hul bloed betaal</a:t>
            </a:r>
            <a:r>
              <a:rPr lang="es-ES" sz="2000" b="1" dirty="0"/>
              <a:t>.</a:t>
            </a:r>
          </a:p>
        </p:txBody>
      </p:sp>
      <p:sp>
        <p:nvSpPr>
          <p:cNvPr id="14" name="CuadroTexto 13">
            <a:extLst>
              <a:ext uri="{FF2B5EF4-FFF2-40B4-BE49-F238E27FC236}">
                <a16:creationId xmlns:a16="http://schemas.microsoft.com/office/drawing/2014/main" id="{7749A998-C2CA-090D-19A5-0BF74D783502}"/>
              </a:ext>
            </a:extLst>
          </p:cNvPr>
          <p:cNvSpPr txBox="1"/>
          <p:nvPr/>
        </p:nvSpPr>
        <p:spPr>
          <a:xfrm>
            <a:off x="2442962" y="4314448"/>
            <a:ext cx="4540039" cy="1938992"/>
          </a:xfrm>
          <a:prstGeom prst="rect">
            <a:avLst/>
          </a:prstGeom>
          <a:noFill/>
        </p:spPr>
        <p:txBody>
          <a:bodyPr wrap="square">
            <a:spAutoFit/>
          </a:bodyPr>
          <a:lstStyle/>
          <a:p>
            <a:pPr>
              <a:spcBef>
                <a:spcPts val="600"/>
              </a:spcBef>
            </a:pPr>
            <a:r>
              <a:rPr lang="nl-NL" sz="2000" b="1" dirty="0"/>
              <a:t>In die tyd van moeilikhede en vervolging het getroue gelowiges standvastig in die verdediging van die waarheid gestaan en hul toevlug geneem in die liefde en sorg van God </a:t>
            </a:r>
            <a:br>
              <a:rPr lang="en-US" sz="2000" b="1" dirty="0"/>
            </a:br>
            <a:r>
              <a:rPr lang="en-US" sz="2000" b="1" dirty="0"/>
              <a:t>(Ps. 46:1-3</a:t>
            </a:r>
            <a:r>
              <a:rPr lang="es-ES" sz="2000" b="1" dirty="0"/>
              <a:t>).</a:t>
            </a:r>
          </a:p>
        </p:txBody>
      </p:sp>
    </p:spTree>
    <p:extLst>
      <p:ext uri="{BB962C8B-B14F-4D97-AF65-F5344CB8AC3E}">
        <p14:creationId xmlns:p14="http://schemas.microsoft.com/office/powerpoint/2010/main" val="13272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17"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19"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0" dur="1000"/>
                                        <p:tgtEl>
                                          <p:spTgt spid="2">
                                            <p:graphicEl>
                                              <a:dgm id="{133A8FCC-A46B-41FD-8BB9-C03BBB47E7C1}"/>
                                            </p:graphic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3"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C0C64CF-FC34-4BE6-81FC-72164C65F805}"/>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29"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DB1248AC-5C10-4DB3-B7D1-C41E2C67920E}"/>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5"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C84E6F35-AD65-462C-B7D8-44C63EF630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3"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4"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6"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1"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2"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3"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4"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7" grpId="0"/>
      <p:bldP spid="5"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0"/>
            <a:ext cx="12192000" cy="1579944"/>
          </a:xfrm>
          <a:prstGeom prst="rect">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B7A419A-0D5F-FDFF-31C4-6D9EA270FF0F}"/>
              </a:ext>
            </a:extLst>
          </p:cNvPr>
          <p:cNvSpPr txBox="1"/>
          <p:nvPr/>
        </p:nvSpPr>
        <p:spPr>
          <a:xfrm>
            <a:off x="1" y="0"/>
            <a:ext cx="10738072" cy="769441"/>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effectLst>
              </a:rPr>
              <a:t>GETROUHEID IN VERVOLGING</a:t>
            </a:r>
          </a:p>
        </p:txBody>
      </p:sp>
      <p:sp>
        <p:nvSpPr>
          <p:cNvPr id="5" name="CuadroTexto 4">
            <a:extLst>
              <a:ext uri="{FF2B5EF4-FFF2-40B4-BE49-F238E27FC236}">
                <a16:creationId xmlns:a16="http://schemas.microsoft.com/office/drawing/2014/main" id="{9D6CE9C5-DCD2-C05B-5384-EEB7FFF8BF11}"/>
              </a:ext>
            </a:extLst>
          </p:cNvPr>
          <p:cNvSpPr txBox="1"/>
          <p:nvPr/>
        </p:nvSpPr>
        <p:spPr>
          <a:xfrm>
            <a:off x="463663" y="617378"/>
            <a:ext cx="9810748" cy="923330"/>
          </a:xfrm>
          <a:prstGeom prst="rect">
            <a:avLst/>
          </a:prstGeom>
          <a:noFill/>
        </p:spPr>
        <p:txBody>
          <a:bodyPr wrap="square">
            <a:spAutoFit/>
          </a:bodyPr>
          <a:lstStyle/>
          <a:p>
            <a:pPr algn="ctr"/>
            <a:r>
              <a:rPr lang="es-ES" b="1" dirty="0">
                <a:solidFill>
                  <a:schemeClr val="accent6">
                    <a:lumMod val="20000"/>
                    <a:lumOff val="80000"/>
                  </a:schemeClr>
                </a:solidFill>
                <a:effectLst>
                  <a:glow rad="139700">
                    <a:srgbClr val="00500B">
                      <a:alpha val="72000"/>
                    </a:srgbClr>
                  </a:glow>
                </a:effectLst>
                <a:latin typeface="Comic Sans MS" panose="030F0702030302020204" pitchFamily="66" charset="0"/>
              </a:rPr>
              <a:t>“</a:t>
            </a:r>
            <a:r>
              <a:rPr lang="nl-NL" b="1" dirty="0">
                <a:solidFill>
                  <a:schemeClr val="accent6">
                    <a:lumMod val="20000"/>
                    <a:lumOff val="80000"/>
                  </a:schemeClr>
                </a:solidFill>
                <a:effectLst>
                  <a:glow rad="139700">
                    <a:srgbClr val="00500B">
                      <a:alpha val="72000"/>
                    </a:srgbClr>
                  </a:glow>
                </a:effectLst>
                <a:latin typeface="Comic Sans MS" panose="030F0702030302020204" pitchFamily="66" charset="0"/>
              </a:rPr>
              <a:t>Geliefdes, terwyl ek alle ywer aanwend om aan julle oor ons gemeenskaplike saligheid te skrywe, het ek die noodsaaklikheid gevoel om julle deur my skrywe te vermaan om kragtig te stry vir die geloof wat eenmaal aan die heiliges oorgelewer is</a:t>
            </a:r>
            <a:r>
              <a:rPr lang="es-ES" b="1" dirty="0">
                <a:solidFill>
                  <a:schemeClr val="accent6">
                    <a:lumMod val="20000"/>
                    <a:lumOff val="80000"/>
                  </a:schemeClr>
                </a:solidFill>
                <a:effectLst>
                  <a:glow rad="139700">
                    <a:srgbClr val="00500B">
                      <a:alpha val="72000"/>
                    </a:srgbClr>
                  </a:glow>
                </a:effectLst>
                <a:latin typeface="Comic Sans MS" panose="030F0702030302020204" pitchFamily="66" charset="0"/>
              </a:rPr>
              <a:t>” </a:t>
            </a:r>
            <a:r>
              <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(Judas 1:3)</a:t>
            </a:r>
          </a:p>
        </p:txBody>
      </p:sp>
      <p:sp>
        <p:nvSpPr>
          <p:cNvPr id="6" name="CuadroTexto 5">
            <a:extLst>
              <a:ext uri="{FF2B5EF4-FFF2-40B4-BE49-F238E27FC236}">
                <a16:creationId xmlns:a16="http://schemas.microsoft.com/office/drawing/2014/main" id="{110B20A8-6176-4C7F-2108-1F40EEB14CDC}"/>
              </a:ext>
            </a:extLst>
          </p:cNvPr>
          <p:cNvSpPr txBox="1"/>
          <p:nvPr/>
        </p:nvSpPr>
        <p:spPr>
          <a:xfrm>
            <a:off x="3635390" y="1579944"/>
            <a:ext cx="8556610" cy="1015663"/>
          </a:xfrm>
          <a:prstGeom prst="rect">
            <a:avLst/>
          </a:prstGeom>
          <a:noFill/>
        </p:spPr>
        <p:txBody>
          <a:bodyPr wrap="square" rtlCol="0">
            <a:spAutoFit/>
          </a:bodyPr>
          <a:lstStyle/>
          <a:p>
            <a:pPr>
              <a:spcBef>
                <a:spcPts val="600"/>
              </a:spcBef>
            </a:pPr>
            <a:r>
              <a:rPr lang="nl-NL" sz="2000" b="1" dirty="0"/>
              <a:t>Sodra dit politieke mag verkry het, het die Roomse Kerk sy mag begin gebruik om te eis dat almal sy godsdienstige voorskrifte, waarvan baie verdraai was, nakom</a:t>
            </a:r>
            <a:r>
              <a:rPr lang="es-ES" sz="2000" b="1" dirty="0"/>
              <a:t>.</a:t>
            </a:r>
          </a:p>
        </p:txBody>
      </p:sp>
      <p:pic>
        <p:nvPicPr>
          <p:cNvPr id="4" name="Imagen 3" descr="Dibujo de una persona&#10;&#10;Descripción generada automáticamente con confianza baja">
            <a:extLst>
              <a:ext uri="{FF2B5EF4-FFF2-40B4-BE49-F238E27FC236}">
                <a16:creationId xmlns:a16="http://schemas.microsoft.com/office/drawing/2014/main" id="{9C803C36-1D22-5DF6-F7B7-32DE1258EE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69" y="1709216"/>
            <a:ext cx="3504581" cy="5006544"/>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F037D490-B8C0-970B-BA97-A11E49FC588C}"/>
              </a:ext>
            </a:extLst>
          </p:cNvPr>
          <p:cNvSpPr txBox="1"/>
          <p:nvPr/>
        </p:nvSpPr>
        <p:spPr>
          <a:xfrm>
            <a:off x="3673124" y="3599985"/>
            <a:ext cx="6341031" cy="1631216"/>
          </a:xfrm>
          <a:prstGeom prst="rect">
            <a:avLst/>
          </a:prstGeom>
          <a:noFill/>
        </p:spPr>
        <p:txBody>
          <a:bodyPr wrap="square">
            <a:spAutoFit/>
          </a:bodyPr>
          <a:lstStyle/>
          <a:p>
            <a:pPr>
              <a:spcBef>
                <a:spcPts val="600"/>
              </a:spcBef>
            </a:pPr>
            <a:r>
              <a:rPr lang="nl-NL" sz="2000" b="1" dirty="0"/>
              <a:t>Maar hy kon dit nie heeltemal vernietig nie. Gelowiges het opgestaan wat, gelei deur Bybelse leringe en na aanleiding van die raad van Judas, kragtig geveg het om hulle geloof te verdedig (Judas </a:t>
            </a:r>
            <a:r>
              <a:rPr lang="en-US" sz="2000" b="1" dirty="0"/>
              <a:t>1:3</a:t>
            </a:r>
            <a:r>
              <a:rPr lang="es-ES" sz="2000" b="1" dirty="0"/>
              <a:t>).</a:t>
            </a:r>
          </a:p>
        </p:txBody>
      </p:sp>
      <p:pic>
        <p:nvPicPr>
          <p:cNvPr id="12" name="Imagen 11" descr="Imagen que contiene reloj, grande, foto, cara&#10;&#10;Descripción generada automáticamente">
            <a:extLst>
              <a:ext uri="{FF2B5EF4-FFF2-40B4-BE49-F238E27FC236}">
                <a16:creationId xmlns:a16="http://schemas.microsoft.com/office/drawing/2014/main" id="{80B0D548-B8F2-3642-3085-435C4BB751DA}"/>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738072" y="55847"/>
            <a:ext cx="1311052" cy="1524097"/>
          </a:xfrm>
          <a:prstGeom prst="rect">
            <a:avLst/>
          </a:prstGeom>
        </p:spPr>
      </p:pic>
      <p:pic>
        <p:nvPicPr>
          <p:cNvPr id="15" name="Imagen 14" descr="Un dibujo de una persona&#10;&#10;Descripción generada automáticamente con confianza media">
            <a:extLst>
              <a:ext uri="{FF2B5EF4-FFF2-40B4-BE49-F238E27FC236}">
                <a16:creationId xmlns:a16="http://schemas.microsoft.com/office/drawing/2014/main" id="{118AFCF7-BA6F-B582-CE66-F2A52DF489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140"/>
          <a:stretch/>
        </p:blipFill>
        <p:spPr>
          <a:xfrm>
            <a:off x="9769124" y="3281777"/>
            <a:ext cx="2347736" cy="3481154"/>
          </a:xfrm>
          <a:prstGeom prst="ellipse">
            <a:avLst/>
          </a:prstGeom>
          <a:ln>
            <a:noFill/>
          </a:ln>
          <a:effectLst>
            <a:softEdge rad="112500"/>
          </a:effectLst>
        </p:spPr>
      </p:pic>
      <p:sp>
        <p:nvSpPr>
          <p:cNvPr id="7" name="CuadroTexto 6">
            <a:extLst>
              <a:ext uri="{FF2B5EF4-FFF2-40B4-BE49-F238E27FC236}">
                <a16:creationId xmlns:a16="http://schemas.microsoft.com/office/drawing/2014/main" id="{3F4C9E46-6328-1DC0-163E-2832D9898527}"/>
              </a:ext>
            </a:extLst>
          </p:cNvPr>
          <p:cNvSpPr txBox="1"/>
          <p:nvPr/>
        </p:nvSpPr>
        <p:spPr>
          <a:xfrm>
            <a:off x="3673124" y="2661276"/>
            <a:ext cx="8518876" cy="1015663"/>
          </a:xfrm>
          <a:prstGeom prst="rect">
            <a:avLst/>
          </a:prstGeom>
          <a:noFill/>
        </p:spPr>
        <p:txBody>
          <a:bodyPr wrap="square">
            <a:spAutoFit/>
          </a:bodyPr>
          <a:lstStyle/>
          <a:p>
            <a:pPr>
              <a:spcBef>
                <a:spcPts val="600"/>
              </a:spcBef>
            </a:pPr>
            <a:r>
              <a:rPr lang="nl-NL" sz="2000" b="1" dirty="0"/>
              <a:t>Daarby was groeiende korrupsie onder die godsdienstige leierskap. Om te verhoed dat die massas teen sy gesag in opstand kom, het hy die kosbaarste ding van hulle geneem: Die Woord van God</a:t>
            </a:r>
            <a:r>
              <a:rPr lang="en-US" sz="2000" b="1" dirty="0"/>
              <a:t>.</a:t>
            </a:r>
            <a:endParaRPr lang="es-ES" sz="2000" b="1" dirty="0"/>
          </a:p>
        </p:txBody>
      </p:sp>
      <p:sp>
        <p:nvSpPr>
          <p:cNvPr id="9" name="CuadroTexto 8">
            <a:extLst>
              <a:ext uri="{FF2B5EF4-FFF2-40B4-BE49-F238E27FC236}">
                <a16:creationId xmlns:a16="http://schemas.microsoft.com/office/drawing/2014/main" id="{918E90E7-8660-8D0C-DA6C-EF9A91A1CD92}"/>
              </a:ext>
            </a:extLst>
          </p:cNvPr>
          <p:cNvSpPr txBox="1"/>
          <p:nvPr/>
        </p:nvSpPr>
        <p:spPr>
          <a:xfrm>
            <a:off x="3673124" y="5131715"/>
            <a:ext cx="6096000" cy="1631216"/>
          </a:xfrm>
          <a:prstGeom prst="rect">
            <a:avLst/>
          </a:prstGeom>
          <a:noFill/>
        </p:spPr>
        <p:txBody>
          <a:bodyPr wrap="square">
            <a:spAutoFit/>
          </a:bodyPr>
          <a:lstStyle/>
          <a:p>
            <a:pPr>
              <a:spcBef>
                <a:spcPts val="600"/>
              </a:spcBef>
            </a:pPr>
            <a:r>
              <a:rPr lang="nl-NL" sz="2000" b="1"/>
              <a:t>Aangevuur </a:t>
            </a:r>
            <a:r>
              <a:rPr lang="nl-NL" sz="2000" b="1" dirty="0"/>
              <a:t>deur die krag van die Woord, het hulle sy leringe vreesloos versprei. Versterk deur beloftes soos Openbaring 2:10, was hulle getrou tot die dood toe, met die wete dat hulle die kroon van die lewe sou ontvang</a:t>
            </a:r>
            <a:r>
              <a:rPr lang="es-ES" sz="2000" b="1" dirty="0"/>
              <a:t>.</a:t>
            </a:r>
          </a:p>
        </p:txBody>
      </p:sp>
    </p:spTree>
    <p:extLst>
      <p:ext uri="{BB962C8B-B14F-4D97-AF65-F5344CB8AC3E}">
        <p14:creationId xmlns:p14="http://schemas.microsoft.com/office/powerpoint/2010/main" val="3024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8)">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59" y="1536174"/>
            <a:ext cx="6897001" cy="3785652"/>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n-U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VERDEDIGING VAN DIE WAARHEID</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39349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DEEL DIE BYBEL: DIE WALDENSE</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695448" y="605522"/>
            <a:ext cx="880110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b="1" dirty="0">
                <a:solidFill>
                  <a:schemeClr val="accent3">
                    <a:lumMod val="75000"/>
                  </a:schemeClr>
                </a:solidFill>
                <a:latin typeface="Comic Sans MS" panose="030F0702030302020204" pitchFamily="66" charset="0"/>
              </a:rPr>
              <a:t>“</a:t>
            </a:r>
            <a:r>
              <a:rPr lang="nl-NL" b="1" dirty="0">
                <a:solidFill>
                  <a:schemeClr val="accent3">
                    <a:lumMod val="75000"/>
                  </a:schemeClr>
                </a:solidFill>
                <a:latin typeface="Comic Sans MS" panose="030F0702030302020204" pitchFamily="66" charset="0"/>
              </a:rPr>
              <a:t>En Petrus en die apostels antwoord en sê: ‘Ons moet aan God meer gehoorsaam wees as aan die mense</a:t>
            </a:r>
            <a:r>
              <a:rPr lang="en-US" b="1" dirty="0">
                <a:solidFill>
                  <a:schemeClr val="accent3">
                    <a:lumMod val="75000"/>
                  </a:schemeClr>
                </a:solidFill>
                <a:latin typeface="Comic Sans MS" panose="030F0702030302020204" pitchFamily="66" charset="0"/>
              </a:rPr>
              <a:t>’ </a:t>
            </a:r>
            <a:r>
              <a:rPr lang="es-ES"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a:t>
            </a:r>
            <a:r>
              <a:rPr lang="es-ES" sz="1400" b="1" dirty="0" err="1">
                <a:solidFill>
                  <a:schemeClr val="accent3">
                    <a:lumMod val="75000"/>
                  </a:schemeClr>
                </a:solidFill>
                <a:latin typeface="Comic Sans MS" panose="030F0702030302020204" pitchFamily="66" charset="0"/>
              </a:rPr>
              <a:t>Handelinge</a:t>
            </a:r>
            <a:r>
              <a:rPr lang="es-ES" sz="1400" b="1" dirty="0">
                <a:solidFill>
                  <a:schemeClr val="accent3">
                    <a:lumMod val="75000"/>
                  </a:schemeClr>
                </a:solidFill>
                <a:latin typeface="Comic Sans MS" panose="030F0702030302020204" pitchFamily="66" charset="0"/>
              </a:rPr>
              <a:t> 5:29)</a:t>
            </a:r>
          </a:p>
        </p:txBody>
      </p:sp>
      <p:sp>
        <p:nvSpPr>
          <p:cNvPr id="6" name="CuadroTexto 5">
            <a:extLst>
              <a:ext uri="{FF2B5EF4-FFF2-40B4-BE49-F238E27FC236}">
                <a16:creationId xmlns:a16="http://schemas.microsoft.com/office/drawing/2014/main" id="{68A0592C-4DD2-6122-D192-46AF0B0E90E2}"/>
              </a:ext>
            </a:extLst>
          </p:cNvPr>
          <p:cNvSpPr txBox="1"/>
          <p:nvPr/>
        </p:nvSpPr>
        <p:spPr>
          <a:xfrm>
            <a:off x="2249802" y="1320585"/>
            <a:ext cx="6169303" cy="1631216"/>
          </a:xfrm>
          <a:prstGeom prst="rect">
            <a:avLst/>
          </a:prstGeom>
          <a:noFill/>
        </p:spPr>
        <p:txBody>
          <a:bodyPr wrap="square" rtlCol="0">
            <a:spAutoFit/>
          </a:bodyPr>
          <a:lstStyle/>
          <a:p>
            <a:pPr>
              <a:spcBef>
                <a:spcPts val="600"/>
              </a:spcBef>
            </a:pPr>
            <a:r>
              <a:rPr lang="en-US" sz="2000" b="1" dirty="0"/>
              <a:t>Peter Waldo (1140-1218), 'n </a:t>
            </a:r>
            <a:r>
              <a:rPr lang="en-US" sz="2000" b="1" dirty="0" err="1"/>
              <a:t>ryk</a:t>
            </a:r>
            <a:r>
              <a:rPr lang="en-US" sz="2000" b="1" dirty="0"/>
              <a:t> </a:t>
            </a:r>
            <a:r>
              <a:rPr lang="en-US" sz="2000" b="1" dirty="0" err="1"/>
              <a:t>Franse</a:t>
            </a:r>
            <a:r>
              <a:rPr lang="en-US" sz="2000" b="1" dirty="0"/>
              <a:t> </a:t>
            </a:r>
            <a:r>
              <a:rPr lang="en-US" sz="2000" b="1" dirty="0" err="1"/>
              <a:t>sakeman</a:t>
            </a:r>
            <a:r>
              <a:rPr lang="en-US" sz="2000" b="1" dirty="0"/>
              <a:t> wat </a:t>
            </a:r>
            <a:r>
              <a:rPr lang="en-US" sz="2000" b="1" dirty="0" err="1"/>
              <a:t>sy</a:t>
            </a:r>
            <a:r>
              <a:rPr lang="en-US" sz="2000" b="1" dirty="0"/>
              <a:t> </a:t>
            </a:r>
            <a:r>
              <a:rPr lang="en-US" sz="2000" b="1" dirty="0" err="1"/>
              <a:t>rykdom</a:t>
            </a:r>
            <a:r>
              <a:rPr lang="en-US" sz="2000" b="1" dirty="0"/>
              <a:t> </a:t>
            </a:r>
            <a:r>
              <a:rPr lang="en-US" sz="2000" b="1" dirty="0" err="1"/>
              <a:t>verloën</a:t>
            </a:r>
            <a:r>
              <a:rPr lang="en-US" sz="2000" b="1" dirty="0"/>
              <a:t> het om Christus </a:t>
            </a:r>
            <a:r>
              <a:rPr lang="en-US" sz="2000" b="1" dirty="0" err="1"/>
              <a:t>te</a:t>
            </a:r>
            <a:r>
              <a:rPr lang="en-US" sz="2000" b="1" dirty="0"/>
              <a:t> </a:t>
            </a:r>
            <a:r>
              <a:rPr lang="en-US" sz="2000" b="1" dirty="0" err="1"/>
              <a:t>verkondig</a:t>
            </a:r>
            <a:r>
              <a:rPr lang="en-US" sz="2000" b="1" dirty="0"/>
              <a:t>, het die "Poor of Lyon"-</a:t>
            </a:r>
            <a:r>
              <a:rPr lang="en-US" sz="2000" b="1" dirty="0" err="1"/>
              <a:t>beweging</a:t>
            </a:r>
            <a:r>
              <a:rPr lang="en-US" sz="2000" b="1" dirty="0"/>
              <a:t>, </a:t>
            </a:r>
            <a:r>
              <a:rPr lang="en-US" sz="2000" b="1" dirty="0" err="1"/>
              <a:t>bekend</a:t>
            </a:r>
            <a:r>
              <a:rPr lang="en-US" sz="2000" b="1" dirty="0"/>
              <a:t> as "Waldense" </a:t>
            </a:r>
            <a:r>
              <a:rPr lang="en-US" sz="2000" b="1" dirty="0" err="1"/>
              <a:t>gestig</a:t>
            </a:r>
            <a:r>
              <a:rPr lang="en-US" sz="2000" b="1" dirty="0"/>
              <a:t>. </a:t>
            </a:r>
            <a:r>
              <a:rPr lang="en-US" sz="2000" b="1" dirty="0" err="1"/>
              <a:t>Pous</a:t>
            </a:r>
            <a:r>
              <a:rPr lang="en-US" sz="2000" b="1" dirty="0"/>
              <a:t> Alexander III het </a:t>
            </a:r>
            <a:r>
              <a:rPr lang="en-US" sz="2000" b="1" dirty="0" err="1"/>
              <a:t>sy</a:t>
            </a:r>
            <a:r>
              <a:rPr lang="en-US" sz="2000" b="1" dirty="0"/>
              <a:t> </a:t>
            </a:r>
            <a:r>
              <a:rPr lang="en-US" sz="2000" b="1" dirty="0" err="1"/>
              <a:t>gelofte</a:t>
            </a:r>
            <a:r>
              <a:rPr lang="en-US" sz="2000" b="1" dirty="0"/>
              <a:t> van </a:t>
            </a:r>
            <a:r>
              <a:rPr lang="en-US" sz="2000" b="1" dirty="0" err="1"/>
              <a:t>armoede</a:t>
            </a:r>
            <a:r>
              <a:rPr lang="en-US" sz="2000" b="1" dirty="0"/>
              <a:t> </a:t>
            </a:r>
            <a:r>
              <a:rPr lang="en-US" sz="2000" b="1" dirty="0" err="1"/>
              <a:t>aanvaar</a:t>
            </a:r>
            <a:r>
              <a:rPr lang="en-US" sz="2000" b="1" dirty="0"/>
              <a:t>.</a:t>
            </a:r>
            <a:endParaRPr lang="es-ES" sz="2000" b="1" dirty="0"/>
          </a:p>
        </p:txBody>
      </p:sp>
      <p:pic>
        <p:nvPicPr>
          <p:cNvPr id="2" name="Imagen 1" descr="Por Alexander Hoernigk - Obra do próprio, CC BY 3.0, https://commons.wikimedia.org/w/index.php?curid=47155297">
            <a:extLst>
              <a:ext uri="{FF2B5EF4-FFF2-40B4-BE49-F238E27FC236}">
                <a16:creationId xmlns:a16="http://schemas.microsoft.com/office/drawing/2014/main" id="{AE601F42-3270-CA71-CD4E-E2AB383001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625840" y="1406945"/>
            <a:ext cx="3328037" cy="527554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318" y="710655"/>
            <a:ext cx="1041082" cy="3333618"/>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71BFDD1B-33FF-CC32-5BDE-03613D2297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395" y="2370854"/>
            <a:ext cx="1754006" cy="1754006"/>
          </a:xfrm>
          <a:prstGeom prst="ellipse">
            <a:avLst/>
          </a:prstGeom>
          <a:ln>
            <a:noFill/>
          </a:ln>
          <a:effectLst>
            <a:softEdge rad="112500"/>
          </a:effectLst>
        </p:spPr>
      </p:pic>
      <p:sp>
        <p:nvSpPr>
          <p:cNvPr id="9" name="CuadroTexto 8">
            <a:extLst>
              <a:ext uri="{FF2B5EF4-FFF2-40B4-BE49-F238E27FC236}">
                <a16:creationId xmlns:a16="http://schemas.microsoft.com/office/drawing/2014/main" id="{29D86980-9813-6CAE-E9F1-DB02C96DBC77}"/>
              </a:ext>
            </a:extLst>
          </p:cNvPr>
          <p:cNvSpPr txBox="1"/>
          <p:nvPr/>
        </p:nvSpPr>
        <p:spPr>
          <a:xfrm>
            <a:off x="127319" y="4139791"/>
            <a:ext cx="6092506" cy="1631216"/>
          </a:xfrm>
          <a:prstGeom prst="rect">
            <a:avLst/>
          </a:prstGeom>
          <a:noFill/>
        </p:spPr>
        <p:txBody>
          <a:bodyPr wrap="square">
            <a:spAutoFit/>
          </a:bodyPr>
          <a:lstStyle/>
          <a:p>
            <a:pPr>
              <a:spcBef>
                <a:spcPts val="600"/>
              </a:spcBef>
            </a:pPr>
            <a:r>
              <a:rPr lang="nl-NL" sz="2000" b="1" dirty="0"/>
              <a:t>Teen daardie tyd het Pous Lucius III die volgelinge van Peter Waldo as ketters veroordeel. Die Franciskane het egter 'n pilaar van die Roomse Kerk geword terwyl die Waldense tot byna uitsterwing vervolg is. Hoekom</a:t>
            </a:r>
            <a:r>
              <a:rPr lang="es-ES" sz="2000" b="1" dirty="0"/>
              <a:t>?</a:t>
            </a:r>
          </a:p>
        </p:txBody>
      </p:sp>
      <p:pic>
        <p:nvPicPr>
          <p:cNvPr id="11" name="Imagen 10" descr="Imagen que contiene pequeño, tabla, cuarto, escritorio&#10;&#10;Descripción generada automáticamente">
            <a:extLst>
              <a:ext uri="{FF2B5EF4-FFF2-40B4-BE49-F238E27FC236}">
                <a16:creationId xmlns:a16="http://schemas.microsoft.com/office/drawing/2014/main" id="{43FE297E-0B4A-5E47-E5F8-E753F747F41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96000" y="4044273"/>
            <a:ext cx="4211954" cy="2727008"/>
          </a:xfrm>
          <a:prstGeom prst="ellipse">
            <a:avLst/>
          </a:prstGeom>
          <a:ln>
            <a:noFill/>
          </a:ln>
          <a:effectLst>
            <a:softEdge rad="112500"/>
          </a:effectLst>
        </p:spPr>
      </p:pic>
      <p:sp>
        <p:nvSpPr>
          <p:cNvPr id="10" name="CuadroTexto 9">
            <a:extLst>
              <a:ext uri="{FF2B5EF4-FFF2-40B4-BE49-F238E27FC236}">
                <a16:creationId xmlns:a16="http://schemas.microsoft.com/office/drawing/2014/main" id="{5901963B-460B-E1DC-1767-3895AA51CE1F}"/>
              </a:ext>
            </a:extLst>
          </p:cNvPr>
          <p:cNvSpPr txBox="1"/>
          <p:nvPr/>
        </p:nvSpPr>
        <p:spPr>
          <a:xfrm>
            <a:off x="2248808" y="2884077"/>
            <a:ext cx="6170297" cy="1323439"/>
          </a:xfrm>
          <a:prstGeom prst="rect">
            <a:avLst/>
          </a:prstGeom>
          <a:noFill/>
        </p:spPr>
        <p:txBody>
          <a:bodyPr wrap="square">
            <a:spAutoFit/>
          </a:bodyPr>
          <a:lstStyle/>
          <a:p>
            <a:pPr>
              <a:spcBef>
                <a:spcPts val="600"/>
              </a:spcBef>
            </a:pPr>
            <a:r>
              <a:rPr lang="nl-NL" sz="2000" b="1" dirty="0"/>
              <a:t>Kort daarna het Franciskus van Assisi (1181-1226), wat ook 'n gelofte van armoede afgelê het, goedgekeur deur Pous Innocentius III, die Franciskaanse beweging gestig</a:t>
            </a:r>
            <a:r>
              <a:rPr lang="es-ES" sz="2000" b="1" dirty="0"/>
              <a:t>.</a:t>
            </a:r>
          </a:p>
        </p:txBody>
      </p:sp>
      <p:sp>
        <p:nvSpPr>
          <p:cNvPr id="13" name="CuadroTexto 12">
            <a:extLst>
              <a:ext uri="{FF2B5EF4-FFF2-40B4-BE49-F238E27FC236}">
                <a16:creationId xmlns:a16="http://schemas.microsoft.com/office/drawing/2014/main" id="{0AEC2F0E-0A30-8223-7AFC-B26345F71DF8}"/>
              </a:ext>
            </a:extLst>
          </p:cNvPr>
          <p:cNvSpPr txBox="1"/>
          <p:nvPr/>
        </p:nvSpPr>
        <p:spPr>
          <a:xfrm>
            <a:off x="127318" y="5773135"/>
            <a:ext cx="6092506" cy="1015663"/>
          </a:xfrm>
          <a:prstGeom prst="rect">
            <a:avLst/>
          </a:prstGeom>
          <a:noFill/>
        </p:spPr>
        <p:txBody>
          <a:bodyPr wrap="square">
            <a:spAutoFit/>
          </a:bodyPr>
          <a:lstStyle/>
          <a:p>
            <a:pPr>
              <a:spcBef>
                <a:spcPts val="600"/>
              </a:spcBef>
            </a:pPr>
            <a:r>
              <a:rPr lang="nl-NL" sz="2000" b="1" dirty="0"/>
              <a:t>Vir sy getrouheid. Die eerstes was getrou aan die Pous, terwyl laasgenoemde getrou was aan die leringe van die Bybel</a:t>
            </a:r>
            <a:r>
              <a:rPr lang="es-ES" sz="2000" b="1" dirty="0"/>
              <a:t>.</a:t>
            </a:r>
          </a:p>
        </p:txBody>
      </p:sp>
    </p:spTree>
    <p:extLst>
      <p:ext uri="{BB962C8B-B14F-4D97-AF65-F5344CB8AC3E}">
        <p14:creationId xmlns:p14="http://schemas.microsoft.com/office/powerpoint/2010/main" val="1889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anim calcmode="lin" valueType="num">
                                      <p:cBhvr>
                                        <p:cTn id="50" dur="500" fill="hold"/>
                                        <p:tgtEl>
                                          <p:spTgt spid="7"/>
                                        </p:tgtEl>
                                        <p:attrNameLst>
                                          <p:attrName>ppt_x</p:attrName>
                                        </p:attrNameLst>
                                      </p:cBhvr>
                                      <p:tavLst>
                                        <p:tav tm="0">
                                          <p:val>
                                            <p:fltVal val="0.5"/>
                                          </p:val>
                                        </p:tav>
                                        <p:tav tm="100000">
                                          <p:val>
                                            <p:strVal val="#ppt_x"/>
                                          </p:val>
                                        </p:tav>
                                      </p:tavLst>
                                    </p:anim>
                                    <p:anim calcmode="lin" valueType="num">
                                      <p:cBhvr>
                                        <p:cTn id="51" dur="500" fill="hold"/>
                                        <p:tgtEl>
                                          <p:spTgt spid="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p:bldP spid="10" grpId="0"/>
      <p:bldP spid="13"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666</TotalTime>
  <Words>1830</Words>
  <Application>Microsoft Office PowerPoint</Application>
  <PresentationFormat>Panorámica</PresentationFormat>
  <Paragraphs>99</Paragraphs>
  <Slides>13</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Comic Sans MS</vt:lpstr>
      <vt:lpstr>Constantia</vt:lpstr>
      <vt:lpstr>Aptos Display</vt:lpstr>
      <vt:lpstr>Calibri</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100</cp:revision>
  <dcterms:created xsi:type="dcterms:W3CDTF">2024-04-06T15:01:35Z</dcterms:created>
  <dcterms:modified xsi:type="dcterms:W3CDTF">2024-04-24T06:40:13Z</dcterms:modified>
</cp:coreProperties>
</file>