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303" r:id="rId3"/>
    <p:sldId id="305" r:id="rId4"/>
    <p:sldId id="257" r:id="rId5"/>
    <p:sldId id="258" r:id="rId6"/>
    <p:sldId id="259" r:id="rId7"/>
    <p:sldId id="304" r:id="rId8"/>
    <p:sldId id="260" r:id="rId9"/>
    <p:sldId id="261" r:id="rId10"/>
    <p:sldId id="262" r:id="rId11"/>
    <p:sldId id="263" r:id="rId12"/>
    <p:sldId id="301" r:id="rId13"/>
  </p:sldIdLst>
  <p:sldSz cx="12192000" cy="6858000"/>
  <p:notesSz cx="6858000" cy="9144000"/>
  <p:embeddedFontLst>
    <p:embeddedFont>
      <p:font typeface="Comic Sans MS" panose="030F0702030302020204" pitchFamily="66" charset="0"/>
      <p:regular r:id="rId14"/>
      <p:bold r:id="rId15"/>
      <p:italic r:id="rId16"/>
      <p:boldItalic r:id="rId17"/>
    </p:embeddedFont>
    <p:embeddedFont>
      <p:font typeface="Constantia" panose="02030602050306030303" pitchFamily="18" charset="0"/>
      <p:regular r:id="rId18"/>
      <p:bold r:id="rId19"/>
      <p:italic r:id="rId20"/>
      <p:boldItalic r:id="rId21"/>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547B"/>
    <a:srgbClr val="E05EC1"/>
    <a:srgbClr val="E472C9"/>
    <a:srgbClr val="EAA2E6"/>
    <a:srgbClr val="A6014E"/>
    <a:srgbClr val="21A5FF"/>
    <a:srgbClr val="0090F2"/>
    <a:srgbClr val="B83608"/>
    <a:srgbClr val="F77D4F"/>
    <a:srgbClr val="F782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5" d="100"/>
          <a:sy n="55" d="100"/>
        </p:scale>
        <p:origin x="36" y="84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image" Target="../media/image23.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image" Target="../media/image23.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66273A-5C1B-4894-A159-F20B500A4B2F}" type="doc">
      <dgm:prSet loTypeId="urn:microsoft.com/office/officeart/2008/layout/TitlePictureLineup" loCatId="picture" qsTypeId="urn:microsoft.com/office/officeart/2005/8/quickstyle/simple5" qsCatId="simple" csTypeId="urn:microsoft.com/office/officeart/2005/8/colors/colorful5" csCatId="colorful" phldr="1"/>
      <dgm:spPr/>
      <dgm:t>
        <a:bodyPr/>
        <a:lstStyle/>
        <a:p>
          <a:endParaRPr lang="es-ES"/>
        </a:p>
      </dgm:t>
    </dgm:pt>
    <dgm:pt modelId="{622D0165-4FFA-476B-9D9A-0F2D7B53A5E6}">
      <dgm:prSet custT="1"/>
      <dgm:spPr>
        <a:solidFill>
          <a:srgbClr val="F78252"/>
        </a:solidFill>
      </dgm:spPr>
      <dgm:t>
        <a:bodyPr/>
        <a:lstStyle/>
        <a:p>
          <a:r>
            <a:rPr lang="nl-NL" sz="2000" b="1" dirty="0">
              <a:effectLst>
                <a:outerShdw blurRad="38100" dist="38100" dir="2700000" algn="tl">
                  <a:srgbClr val="000000">
                    <a:alpha val="43137"/>
                  </a:srgbClr>
                </a:outerShdw>
              </a:effectLst>
            </a:rPr>
            <a:t>Die gelykenis van die bruilof (Markus </a:t>
          </a:r>
          <a:r>
            <a:rPr lang="en" sz="2000" b="1" dirty="0">
              <a:effectLst>
                <a:outerShdw blurRad="38100" dist="38100" dir="2700000" algn="tl">
                  <a:srgbClr val="000000">
                    <a:alpha val="43137"/>
                  </a:srgbClr>
                </a:outerShdw>
              </a:effectLst>
            </a:rPr>
            <a:t>2:19-20).</a:t>
          </a:r>
          <a:endParaRPr lang="es-ES" sz="2000" dirty="0">
            <a:effectLst>
              <a:outerShdw blurRad="38100" dist="38100" dir="2700000" algn="tl">
                <a:srgbClr val="000000">
                  <a:alpha val="43137"/>
                </a:srgbClr>
              </a:outerShdw>
            </a:effectLst>
          </a:endParaRPr>
        </a:p>
      </dgm:t>
    </dgm:pt>
    <dgm:pt modelId="{CD5B5598-19BA-44A8-A17D-0BFDD5C18231}" type="parTrans" cxnId="{399696CA-CA63-469F-8E8C-F021A5888D29}">
      <dgm:prSet/>
      <dgm:spPr/>
      <dgm:t>
        <a:bodyPr/>
        <a:lstStyle/>
        <a:p>
          <a:endParaRPr lang="es-ES" sz="2000"/>
        </a:p>
      </dgm:t>
    </dgm:pt>
    <dgm:pt modelId="{1812F760-73EE-4C59-882A-AC6912A3CB59}" type="sibTrans" cxnId="{399696CA-CA63-469F-8E8C-F021A5888D29}">
      <dgm:prSet/>
      <dgm:spPr/>
      <dgm:t>
        <a:bodyPr/>
        <a:lstStyle/>
        <a:p>
          <a:endParaRPr lang="es-ES" sz="2000"/>
        </a:p>
      </dgm:t>
    </dgm:pt>
    <dgm:pt modelId="{70CC257C-DC57-4CFD-84FA-F703BBFA8B62}">
      <dgm:prSet custT="1"/>
      <dgm:spPr/>
      <dgm:t>
        <a:bodyPr/>
        <a:lstStyle/>
        <a:p>
          <a:r>
            <a:rPr lang="nl-NL" sz="2000" b="1" dirty="0"/>
            <a:t>Hoe kan iemand vas terwyl hy by 'n troue is? Die bruidegom is Jesus; die gaste die dissipels. Wanneer Jesus gesterf het en opgewek is, dan sou sy dissipels moes vas</a:t>
          </a:r>
          <a:r>
            <a:rPr lang="en" sz="2000" b="1" dirty="0"/>
            <a:t>.</a:t>
          </a:r>
          <a:endParaRPr lang="es-ES" sz="2000" dirty="0"/>
        </a:p>
      </dgm:t>
    </dgm:pt>
    <dgm:pt modelId="{F175235E-87A0-4016-B050-60574CD73E61}" type="parTrans" cxnId="{56FC9FD1-FF63-4B36-AD79-23B3388972C8}">
      <dgm:prSet/>
      <dgm:spPr/>
      <dgm:t>
        <a:bodyPr/>
        <a:lstStyle/>
        <a:p>
          <a:endParaRPr lang="es-ES" sz="2000"/>
        </a:p>
      </dgm:t>
    </dgm:pt>
    <dgm:pt modelId="{1810B12F-901F-4FD9-963C-DCF89B4334EC}" type="sibTrans" cxnId="{56FC9FD1-FF63-4B36-AD79-23B3388972C8}">
      <dgm:prSet/>
      <dgm:spPr/>
      <dgm:t>
        <a:bodyPr/>
        <a:lstStyle/>
        <a:p>
          <a:endParaRPr lang="es-ES" sz="2000"/>
        </a:p>
      </dgm:t>
    </dgm:pt>
    <dgm:pt modelId="{BCB06E44-C6AB-41AD-AA34-971A8CDB9BBF}">
      <dgm:prSet custT="1"/>
      <dgm:spPr/>
      <dgm:t>
        <a:bodyPr/>
        <a:lstStyle/>
        <a:p>
          <a:r>
            <a:rPr lang="nl-NL" sz="1800" b="1" dirty="0">
              <a:effectLst>
                <a:outerShdw blurRad="38100" dist="38100" dir="2700000" algn="tl">
                  <a:srgbClr val="000000">
                    <a:alpha val="43137"/>
                  </a:srgbClr>
                </a:outerShdw>
              </a:effectLst>
            </a:rPr>
            <a:t>Die gelykenis van die nuwe en die oue (Mark. </a:t>
          </a:r>
          <a:r>
            <a:rPr lang="en" sz="1800" b="1" dirty="0">
              <a:effectLst>
                <a:outerShdw blurRad="38100" dist="38100" dir="2700000" algn="tl">
                  <a:srgbClr val="000000">
                    <a:alpha val="43137"/>
                  </a:srgbClr>
                </a:outerShdw>
              </a:effectLst>
            </a:rPr>
            <a:t>2:21-22).</a:t>
          </a:r>
          <a:endParaRPr lang="es-ES" sz="1800" dirty="0">
            <a:effectLst>
              <a:outerShdw blurRad="38100" dist="38100" dir="2700000" algn="tl">
                <a:srgbClr val="000000">
                  <a:alpha val="43137"/>
                </a:srgbClr>
              </a:outerShdw>
            </a:effectLst>
          </a:endParaRPr>
        </a:p>
      </dgm:t>
    </dgm:pt>
    <dgm:pt modelId="{57EA8425-B3BE-49F8-BFAA-8776CA6FD059}" type="parTrans" cxnId="{CE00EAE9-2400-40F2-B7FD-F62BC92DE126}">
      <dgm:prSet/>
      <dgm:spPr/>
      <dgm:t>
        <a:bodyPr/>
        <a:lstStyle/>
        <a:p>
          <a:endParaRPr lang="es-ES" sz="2000"/>
        </a:p>
      </dgm:t>
    </dgm:pt>
    <dgm:pt modelId="{3709838C-3311-46BC-A238-7E8DBCFD6356}" type="sibTrans" cxnId="{CE00EAE9-2400-40F2-B7FD-F62BC92DE126}">
      <dgm:prSet/>
      <dgm:spPr/>
      <dgm:t>
        <a:bodyPr/>
        <a:lstStyle/>
        <a:p>
          <a:endParaRPr lang="es-ES" sz="2000"/>
        </a:p>
      </dgm:t>
    </dgm:pt>
    <dgm:pt modelId="{4CD1FFF4-28F1-43FC-8ABE-A4BE2462D654}">
      <dgm:prSet custT="1"/>
      <dgm:spPr/>
      <dgm:t>
        <a:bodyPr/>
        <a:lstStyle/>
        <a:p>
          <a:r>
            <a:rPr lang="nl-NL" sz="2000" b="1" dirty="0"/>
            <a:t>Die lewende leringe van Jesus het geen plek in die dooie leerstellings van tradisie gehad nie; en andersom</a:t>
          </a:r>
          <a:r>
            <a:rPr lang="en" sz="2000" b="1" dirty="0"/>
            <a:t>.</a:t>
          </a:r>
          <a:endParaRPr lang="es-ES" sz="2000" dirty="0"/>
        </a:p>
      </dgm:t>
    </dgm:pt>
    <dgm:pt modelId="{A5912A98-228D-43E5-9D94-9B9C207EF3B3}" type="parTrans" cxnId="{1BF70265-EB7C-45C0-B4B5-88458F8A2A10}">
      <dgm:prSet/>
      <dgm:spPr/>
      <dgm:t>
        <a:bodyPr/>
        <a:lstStyle/>
        <a:p>
          <a:endParaRPr lang="es-ES" sz="2000"/>
        </a:p>
      </dgm:t>
    </dgm:pt>
    <dgm:pt modelId="{F5FF10E9-644B-42C5-98F7-DD8FD617ED78}" type="sibTrans" cxnId="{1BF70265-EB7C-45C0-B4B5-88458F8A2A10}">
      <dgm:prSet/>
      <dgm:spPr/>
      <dgm:t>
        <a:bodyPr/>
        <a:lstStyle/>
        <a:p>
          <a:endParaRPr lang="es-ES" sz="2000"/>
        </a:p>
      </dgm:t>
    </dgm:pt>
    <dgm:pt modelId="{E180560E-B147-4B47-8FBD-83A23B4F1CE1}" type="pres">
      <dgm:prSet presAssocID="{F466273A-5C1B-4894-A159-F20B500A4B2F}" presName="Name0" presStyleCnt="0">
        <dgm:presLayoutVars>
          <dgm:dir/>
        </dgm:presLayoutVars>
      </dgm:prSet>
      <dgm:spPr/>
    </dgm:pt>
    <dgm:pt modelId="{AA2D1C41-ABE0-4E27-B681-58B98D8B8A6D}" type="pres">
      <dgm:prSet presAssocID="{622D0165-4FFA-476B-9D9A-0F2D7B53A5E6}" presName="composite" presStyleCnt="0"/>
      <dgm:spPr/>
    </dgm:pt>
    <dgm:pt modelId="{59E138C1-A5DA-4A7B-99E1-D5D635BEA7EB}" type="pres">
      <dgm:prSet presAssocID="{622D0165-4FFA-476B-9D9A-0F2D7B53A5E6}" presName="Accent" presStyleLbl="alignAcc1" presStyleIdx="0" presStyleCnt="2" custLinFactX="-280042" custLinFactNeighborX="-300000"/>
      <dgm:spPr/>
    </dgm:pt>
    <dgm:pt modelId="{E286A48A-0634-4C71-8D48-5B684D265BBF}" type="pres">
      <dgm:prSet presAssocID="{622D0165-4FFA-476B-9D9A-0F2D7B53A5E6}" presName="Image" presStyleLbl="node1" presStyleIdx="0" presStyleCnt="2"/>
      <dgm:spPr>
        <a:blipFill rotWithShape="1">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pt>
    <dgm:pt modelId="{E23CAB79-4B4D-44AF-9DB2-65352B6EBEFE}" type="pres">
      <dgm:prSet presAssocID="{622D0165-4FFA-476B-9D9A-0F2D7B53A5E6}" presName="Child" presStyleLbl="revTx" presStyleIdx="0" presStyleCnt="2" custScaleX="129327">
        <dgm:presLayoutVars>
          <dgm:bulletEnabled val="1"/>
        </dgm:presLayoutVars>
      </dgm:prSet>
      <dgm:spPr/>
    </dgm:pt>
    <dgm:pt modelId="{7E74DE47-F9D3-459C-B258-16D04376BEC8}" type="pres">
      <dgm:prSet presAssocID="{622D0165-4FFA-476B-9D9A-0F2D7B53A5E6}" presName="Parent" presStyleLbl="alignNode1" presStyleIdx="0" presStyleCnt="2" custScaleX="115956" custScaleY="138258">
        <dgm:presLayoutVars>
          <dgm:bulletEnabled val="1"/>
        </dgm:presLayoutVars>
      </dgm:prSet>
      <dgm:spPr/>
    </dgm:pt>
    <dgm:pt modelId="{5A1A7E94-D8F0-4E06-BD7F-FBC2AF054F24}" type="pres">
      <dgm:prSet presAssocID="{1812F760-73EE-4C59-882A-AC6912A3CB59}" presName="sibTrans" presStyleCnt="0"/>
      <dgm:spPr/>
    </dgm:pt>
    <dgm:pt modelId="{8CE0ED55-802D-4CE8-8DFD-473CEC10AB19}" type="pres">
      <dgm:prSet presAssocID="{BCB06E44-C6AB-41AD-AA34-971A8CDB9BBF}" presName="composite" presStyleCnt="0"/>
      <dgm:spPr/>
    </dgm:pt>
    <dgm:pt modelId="{7809D977-C9AB-4FD4-B2E9-B98316D525D8}" type="pres">
      <dgm:prSet presAssocID="{BCB06E44-C6AB-41AD-AA34-971A8CDB9BBF}" presName="Accent" presStyleLbl="alignAcc1" presStyleIdx="1" presStyleCnt="2" custLinFactX="-255626" custLinFactNeighborX="-300000"/>
      <dgm:spPr/>
    </dgm:pt>
    <dgm:pt modelId="{EE2FC259-CBA0-4A97-B7B0-4B8AC6BC2531}" type="pres">
      <dgm:prSet presAssocID="{BCB06E44-C6AB-41AD-AA34-971A8CDB9BBF}" presName="Image" presStyleLbl="node1" presStyleIdx="1" presStyleCnt="2"/>
      <dgm:spPr>
        <a:blipFill rotWithShape="1">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dgm:spPr>
    </dgm:pt>
    <dgm:pt modelId="{AFCD7FA6-0397-43E3-B4B2-04143E9BF409}" type="pres">
      <dgm:prSet presAssocID="{BCB06E44-C6AB-41AD-AA34-971A8CDB9BBF}" presName="Child" presStyleLbl="revTx" presStyleIdx="1" presStyleCnt="2" custScaleX="115956" custLinFactNeighborX="-364" custLinFactNeighborY="10386">
        <dgm:presLayoutVars>
          <dgm:bulletEnabled val="1"/>
        </dgm:presLayoutVars>
      </dgm:prSet>
      <dgm:spPr/>
    </dgm:pt>
    <dgm:pt modelId="{CCB867B3-E157-4C84-B87D-B82D0C26119C}" type="pres">
      <dgm:prSet presAssocID="{BCB06E44-C6AB-41AD-AA34-971A8CDB9BBF}" presName="Parent" presStyleLbl="alignNode1" presStyleIdx="1" presStyleCnt="2" custScaleX="115956" custScaleY="138258">
        <dgm:presLayoutVars>
          <dgm:bulletEnabled val="1"/>
        </dgm:presLayoutVars>
      </dgm:prSet>
      <dgm:spPr/>
    </dgm:pt>
  </dgm:ptLst>
  <dgm:cxnLst>
    <dgm:cxn modelId="{DFD7FC62-75BC-4CDD-B0F0-00D171A168AD}" type="presOf" srcId="{70CC257C-DC57-4CFD-84FA-F703BBFA8B62}" destId="{E23CAB79-4B4D-44AF-9DB2-65352B6EBEFE}" srcOrd="0" destOrd="0" presId="urn:microsoft.com/office/officeart/2008/layout/TitlePictureLineup"/>
    <dgm:cxn modelId="{F1E49964-CF43-4342-833D-A578A5E1384C}" type="presOf" srcId="{BCB06E44-C6AB-41AD-AA34-971A8CDB9BBF}" destId="{CCB867B3-E157-4C84-B87D-B82D0C26119C}" srcOrd="0" destOrd="0" presId="urn:microsoft.com/office/officeart/2008/layout/TitlePictureLineup"/>
    <dgm:cxn modelId="{1BF70265-EB7C-45C0-B4B5-88458F8A2A10}" srcId="{BCB06E44-C6AB-41AD-AA34-971A8CDB9BBF}" destId="{4CD1FFF4-28F1-43FC-8ABE-A4BE2462D654}" srcOrd="0" destOrd="0" parTransId="{A5912A98-228D-43E5-9D94-9B9C207EF3B3}" sibTransId="{F5FF10E9-644B-42C5-98F7-DD8FD617ED78}"/>
    <dgm:cxn modelId="{2B576268-4BF6-4959-BC90-799FC8B0DBB4}" type="presOf" srcId="{622D0165-4FFA-476B-9D9A-0F2D7B53A5E6}" destId="{7E74DE47-F9D3-459C-B258-16D04376BEC8}" srcOrd="0" destOrd="0" presId="urn:microsoft.com/office/officeart/2008/layout/TitlePictureLineup"/>
    <dgm:cxn modelId="{319BD9A6-4865-42F1-9CB2-541BE48263BD}" type="presOf" srcId="{4CD1FFF4-28F1-43FC-8ABE-A4BE2462D654}" destId="{AFCD7FA6-0397-43E3-B4B2-04143E9BF409}" srcOrd="0" destOrd="0" presId="urn:microsoft.com/office/officeart/2008/layout/TitlePictureLineup"/>
    <dgm:cxn modelId="{C77290AE-B919-49A0-B729-88541943CD67}" type="presOf" srcId="{F466273A-5C1B-4894-A159-F20B500A4B2F}" destId="{E180560E-B147-4B47-8FBD-83A23B4F1CE1}" srcOrd="0" destOrd="0" presId="urn:microsoft.com/office/officeart/2008/layout/TitlePictureLineup"/>
    <dgm:cxn modelId="{399696CA-CA63-469F-8E8C-F021A5888D29}" srcId="{F466273A-5C1B-4894-A159-F20B500A4B2F}" destId="{622D0165-4FFA-476B-9D9A-0F2D7B53A5E6}" srcOrd="0" destOrd="0" parTransId="{CD5B5598-19BA-44A8-A17D-0BFDD5C18231}" sibTransId="{1812F760-73EE-4C59-882A-AC6912A3CB59}"/>
    <dgm:cxn modelId="{56FC9FD1-FF63-4B36-AD79-23B3388972C8}" srcId="{622D0165-4FFA-476B-9D9A-0F2D7B53A5E6}" destId="{70CC257C-DC57-4CFD-84FA-F703BBFA8B62}" srcOrd="0" destOrd="0" parTransId="{F175235E-87A0-4016-B050-60574CD73E61}" sibTransId="{1810B12F-901F-4FD9-963C-DCF89B4334EC}"/>
    <dgm:cxn modelId="{CE00EAE9-2400-40F2-B7FD-F62BC92DE126}" srcId="{F466273A-5C1B-4894-A159-F20B500A4B2F}" destId="{BCB06E44-C6AB-41AD-AA34-971A8CDB9BBF}" srcOrd="1" destOrd="0" parTransId="{57EA8425-B3BE-49F8-BFAA-8776CA6FD059}" sibTransId="{3709838C-3311-46BC-A238-7E8DBCFD6356}"/>
    <dgm:cxn modelId="{90B49FC0-537F-4842-B947-C4992D9A645B}" type="presParOf" srcId="{E180560E-B147-4B47-8FBD-83A23B4F1CE1}" destId="{AA2D1C41-ABE0-4E27-B681-58B98D8B8A6D}" srcOrd="0" destOrd="0" presId="urn:microsoft.com/office/officeart/2008/layout/TitlePictureLineup"/>
    <dgm:cxn modelId="{ACA5C300-6351-4EAF-A7F3-38746D7A751F}" type="presParOf" srcId="{AA2D1C41-ABE0-4E27-B681-58B98D8B8A6D}" destId="{59E138C1-A5DA-4A7B-99E1-D5D635BEA7EB}" srcOrd="0" destOrd="0" presId="urn:microsoft.com/office/officeart/2008/layout/TitlePictureLineup"/>
    <dgm:cxn modelId="{EDE8E2F8-6B36-49B1-8093-021F6E5F1FF4}" type="presParOf" srcId="{AA2D1C41-ABE0-4E27-B681-58B98D8B8A6D}" destId="{E286A48A-0634-4C71-8D48-5B684D265BBF}" srcOrd="1" destOrd="0" presId="urn:microsoft.com/office/officeart/2008/layout/TitlePictureLineup"/>
    <dgm:cxn modelId="{585841AF-DA7C-4130-836F-54CB954345E4}" type="presParOf" srcId="{AA2D1C41-ABE0-4E27-B681-58B98D8B8A6D}" destId="{E23CAB79-4B4D-44AF-9DB2-65352B6EBEFE}" srcOrd="2" destOrd="0" presId="urn:microsoft.com/office/officeart/2008/layout/TitlePictureLineup"/>
    <dgm:cxn modelId="{61A15837-3E3E-40DD-9E99-20B25A8E005F}" type="presParOf" srcId="{AA2D1C41-ABE0-4E27-B681-58B98D8B8A6D}" destId="{7E74DE47-F9D3-459C-B258-16D04376BEC8}" srcOrd="3" destOrd="0" presId="urn:microsoft.com/office/officeart/2008/layout/TitlePictureLineup"/>
    <dgm:cxn modelId="{47C4C3E3-CA75-4433-9012-46004BCD0A35}" type="presParOf" srcId="{E180560E-B147-4B47-8FBD-83A23B4F1CE1}" destId="{5A1A7E94-D8F0-4E06-BD7F-FBC2AF054F24}" srcOrd="1" destOrd="0" presId="urn:microsoft.com/office/officeart/2008/layout/TitlePictureLineup"/>
    <dgm:cxn modelId="{D96BC3DB-5120-4373-AB59-2161F7E81C2A}" type="presParOf" srcId="{E180560E-B147-4B47-8FBD-83A23B4F1CE1}" destId="{8CE0ED55-802D-4CE8-8DFD-473CEC10AB19}" srcOrd="2" destOrd="0" presId="urn:microsoft.com/office/officeart/2008/layout/TitlePictureLineup"/>
    <dgm:cxn modelId="{E224F59E-3D92-4622-93AB-20386929249A}" type="presParOf" srcId="{8CE0ED55-802D-4CE8-8DFD-473CEC10AB19}" destId="{7809D977-C9AB-4FD4-B2E9-B98316D525D8}" srcOrd="0" destOrd="0" presId="urn:microsoft.com/office/officeart/2008/layout/TitlePictureLineup"/>
    <dgm:cxn modelId="{1F096041-827A-44AA-BD4C-34459A9B0F2B}" type="presParOf" srcId="{8CE0ED55-802D-4CE8-8DFD-473CEC10AB19}" destId="{EE2FC259-CBA0-4A97-B7B0-4B8AC6BC2531}" srcOrd="1" destOrd="0" presId="urn:microsoft.com/office/officeart/2008/layout/TitlePictureLineup"/>
    <dgm:cxn modelId="{3AE11C05-BF6A-466B-BCBA-B152361CBA40}" type="presParOf" srcId="{8CE0ED55-802D-4CE8-8DFD-473CEC10AB19}" destId="{AFCD7FA6-0397-43E3-B4B2-04143E9BF409}" srcOrd="2" destOrd="0" presId="urn:microsoft.com/office/officeart/2008/layout/TitlePictureLineup"/>
    <dgm:cxn modelId="{31365A3D-5791-43E7-BED4-392D37518900}" type="presParOf" srcId="{8CE0ED55-802D-4CE8-8DFD-473CEC10AB19}" destId="{CCB867B3-E157-4C84-B87D-B82D0C26119C}" srcOrd="3" destOrd="0" presId="urn:microsoft.com/office/officeart/2008/layout/TitlePictureLineup"/>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E138C1-A5DA-4A7B-99E1-D5D635BEA7EB}">
      <dsp:nvSpPr>
        <dsp:cNvPr id="0" name=""/>
        <dsp:cNvSpPr/>
      </dsp:nvSpPr>
      <dsp:spPr>
        <a:xfrm>
          <a:off x="19049" y="619704"/>
          <a:ext cx="0" cy="4587967"/>
        </a:xfrm>
        <a:prstGeom prst="line">
          <a:avLst/>
        </a:prstGeom>
        <a:solidFill>
          <a:schemeClr val="lt1">
            <a:alpha val="90000"/>
            <a:hueOff val="0"/>
            <a:satOff val="0"/>
            <a:lumOff val="0"/>
            <a:alphaOff val="0"/>
          </a:schemeClr>
        </a:solidFill>
        <a:ln w="10000" cap="flat" cmpd="sng" algn="ctr">
          <a:solidFill>
            <a:schemeClr val="accent5">
              <a:hueOff val="0"/>
              <a:satOff val="0"/>
              <a:lumOff val="0"/>
              <a:alphaOff val="0"/>
            </a:schemeClr>
          </a:solidFill>
          <a:prstDash val="solid"/>
        </a:ln>
        <a:effectLst>
          <a:outerShdw blurRad="38100" dist="17779" dir="5400000" rotWithShape="0">
            <a:srgbClr val="000000">
              <a:alpha val="40000"/>
            </a:srgbClr>
          </a:outerShdw>
        </a:effectLst>
      </dsp:spPr>
      <dsp:style>
        <a:lnRef idx="1">
          <a:scrgbClr r="0" g="0" b="0"/>
        </a:lnRef>
        <a:fillRef idx="1">
          <a:scrgbClr r="0" g="0" b="0"/>
        </a:fillRef>
        <a:effectRef idx="2">
          <a:scrgbClr r="0" g="0" b="0"/>
        </a:effectRef>
        <a:fontRef idx="minor"/>
      </dsp:style>
    </dsp:sp>
    <dsp:sp modelId="{E286A48A-0634-4C71-8D48-5B684D265BBF}">
      <dsp:nvSpPr>
        <dsp:cNvPr id="0" name=""/>
        <dsp:cNvSpPr/>
      </dsp:nvSpPr>
      <dsp:spPr>
        <a:xfrm>
          <a:off x="355308" y="772636"/>
          <a:ext cx="2413015" cy="2064585"/>
        </a:xfrm>
        <a:prstGeom prst="rect">
          <a:avLst/>
        </a:prstGeom>
        <a:blipFill rotWithShape="1">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5">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sp>
    <dsp:sp modelId="{E23CAB79-4B4D-44AF-9DB2-65352B6EBEFE}">
      <dsp:nvSpPr>
        <dsp:cNvPr id="0" name=""/>
        <dsp:cNvSpPr/>
      </dsp:nvSpPr>
      <dsp:spPr>
        <a:xfrm>
          <a:off x="1475" y="2837221"/>
          <a:ext cx="3120680" cy="2370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ctr" defTabSz="889000">
            <a:lnSpc>
              <a:spcPct val="90000"/>
            </a:lnSpc>
            <a:spcBef>
              <a:spcPct val="0"/>
            </a:spcBef>
            <a:spcAft>
              <a:spcPct val="35000"/>
            </a:spcAft>
            <a:buNone/>
          </a:pPr>
          <a:r>
            <a:rPr lang="nl-NL" sz="2000" b="1" kern="1200" dirty="0"/>
            <a:t>Hoe kan iemand vas terwyl hy by 'n troue is? Die bruidegom is Jesus; die gaste die dissipels. Wanneer Jesus gesterf het en opgewek is, dan sou sy dissipels moes vas</a:t>
          </a:r>
          <a:r>
            <a:rPr lang="en" sz="2000" b="1" kern="1200" dirty="0"/>
            <a:t>.</a:t>
          </a:r>
          <a:endParaRPr lang="es-ES" sz="2000" kern="1200" dirty="0"/>
        </a:p>
      </dsp:txBody>
      <dsp:txXfrm>
        <a:off x="1475" y="2837221"/>
        <a:ext cx="3120680" cy="2370449"/>
      </dsp:txXfrm>
    </dsp:sp>
    <dsp:sp modelId="{7E74DE47-F9D3-459C-B258-16D04376BEC8}">
      <dsp:nvSpPr>
        <dsp:cNvPr id="0" name=""/>
        <dsp:cNvSpPr/>
      </dsp:nvSpPr>
      <dsp:spPr>
        <a:xfrm>
          <a:off x="24515" y="12415"/>
          <a:ext cx="2955568" cy="704803"/>
        </a:xfrm>
        <a:prstGeom prst="rect">
          <a:avLst/>
        </a:prstGeom>
        <a:solidFill>
          <a:srgbClr val="F78252"/>
        </a:solidFill>
        <a:ln w="10000" cap="flat" cmpd="sng" algn="ctr">
          <a:solidFill>
            <a:schemeClr val="accent5">
              <a:hueOff val="0"/>
              <a:satOff val="0"/>
              <a:lumOff val="0"/>
              <a:alphaOff val="0"/>
            </a:schemeClr>
          </a:solidFill>
          <a:prstDash val="solid"/>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5">
              <a:hueOff val="0"/>
              <a:satOff val="0"/>
              <a:lumOff val="0"/>
              <a:alphaOff val="0"/>
              <a:shade val="3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nl-NL" sz="2000" b="1" kern="1200" dirty="0">
              <a:effectLst>
                <a:outerShdw blurRad="38100" dist="38100" dir="2700000" algn="tl">
                  <a:srgbClr val="000000">
                    <a:alpha val="43137"/>
                  </a:srgbClr>
                </a:outerShdw>
              </a:effectLst>
            </a:rPr>
            <a:t>Die gelykenis van die bruilof (Markus </a:t>
          </a:r>
          <a:r>
            <a:rPr lang="en" sz="2000" b="1" kern="1200" dirty="0">
              <a:effectLst>
                <a:outerShdw blurRad="38100" dist="38100" dir="2700000" algn="tl">
                  <a:srgbClr val="000000">
                    <a:alpha val="43137"/>
                  </a:srgbClr>
                </a:outerShdw>
              </a:effectLst>
            </a:rPr>
            <a:t>2:19-20).</a:t>
          </a:r>
          <a:endParaRPr lang="es-ES" sz="2000" kern="1200" dirty="0">
            <a:effectLst>
              <a:outerShdw blurRad="38100" dist="38100" dir="2700000" algn="tl">
                <a:srgbClr val="000000">
                  <a:alpha val="43137"/>
                </a:srgbClr>
              </a:outerShdw>
            </a:effectLst>
          </a:endParaRPr>
        </a:p>
      </dsp:txBody>
      <dsp:txXfrm>
        <a:off x="24515" y="12415"/>
        <a:ext cx="2955568" cy="704803"/>
      </dsp:txXfrm>
    </dsp:sp>
    <dsp:sp modelId="{7809D977-C9AB-4FD4-B2E9-B98316D525D8}">
      <dsp:nvSpPr>
        <dsp:cNvPr id="0" name=""/>
        <dsp:cNvSpPr/>
      </dsp:nvSpPr>
      <dsp:spPr>
        <a:xfrm>
          <a:off x="3437554" y="619704"/>
          <a:ext cx="0" cy="4587967"/>
        </a:xfrm>
        <a:prstGeom prst="line">
          <a:avLst/>
        </a:prstGeom>
        <a:solidFill>
          <a:schemeClr val="lt1">
            <a:alpha val="90000"/>
            <a:hueOff val="0"/>
            <a:satOff val="0"/>
            <a:lumOff val="0"/>
            <a:alphaOff val="0"/>
          </a:schemeClr>
        </a:solidFill>
        <a:ln w="10000" cap="flat" cmpd="sng" algn="ctr">
          <a:solidFill>
            <a:schemeClr val="accent5">
              <a:hueOff val="10079980"/>
              <a:satOff val="0"/>
              <a:lumOff val="0"/>
              <a:alphaOff val="0"/>
            </a:schemeClr>
          </a:solidFill>
          <a:prstDash val="solid"/>
        </a:ln>
        <a:effectLst>
          <a:outerShdw blurRad="38100" dist="17779" dir="5400000" rotWithShape="0">
            <a:srgbClr val="000000">
              <a:alpha val="40000"/>
            </a:srgbClr>
          </a:outerShdw>
        </a:effectLst>
      </dsp:spPr>
      <dsp:style>
        <a:lnRef idx="1">
          <a:scrgbClr r="0" g="0" b="0"/>
        </a:lnRef>
        <a:fillRef idx="1">
          <a:scrgbClr r="0" g="0" b="0"/>
        </a:fillRef>
        <a:effectRef idx="2">
          <a:scrgbClr r="0" g="0" b="0"/>
        </a:effectRef>
        <a:fontRef idx="minor"/>
      </dsp:style>
    </dsp:sp>
    <dsp:sp modelId="{EE2FC259-CBA0-4A97-B7B0-4B8AC6BC2531}">
      <dsp:nvSpPr>
        <dsp:cNvPr id="0" name=""/>
        <dsp:cNvSpPr/>
      </dsp:nvSpPr>
      <dsp:spPr>
        <a:xfrm>
          <a:off x="3765023" y="772636"/>
          <a:ext cx="2413015" cy="2064585"/>
        </a:xfrm>
        <a:prstGeom prst="rect">
          <a:avLst/>
        </a:prstGeom>
        <a:blipFill rotWithShape="1">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5">
              <a:hueOff val="1007998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sp>
    <dsp:sp modelId="{AFCD7FA6-0397-43E3-B4B2-04143E9BF409}">
      <dsp:nvSpPr>
        <dsp:cNvPr id="0" name=""/>
        <dsp:cNvSpPr/>
      </dsp:nvSpPr>
      <dsp:spPr>
        <a:xfrm>
          <a:off x="3563729" y="2849637"/>
          <a:ext cx="2798036" cy="2370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ctr" defTabSz="889000">
            <a:lnSpc>
              <a:spcPct val="90000"/>
            </a:lnSpc>
            <a:spcBef>
              <a:spcPct val="0"/>
            </a:spcBef>
            <a:spcAft>
              <a:spcPct val="35000"/>
            </a:spcAft>
            <a:buNone/>
          </a:pPr>
          <a:r>
            <a:rPr lang="nl-NL" sz="2000" b="1" kern="1200" dirty="0"/>
            <a:t>Die lewende leringe van Jesus het geen plek in die dooie leerstellings van tradisie gehad nie; en andersom</a:t>
          </a:r>
          <a:r>
            <a:rPr lang="en" sz="2000" b="1" kern="1200" dirty="0"/>
            <a:t>.</a:t>
          </a:r>
          <a:endParaRPr lang="es-ES" sz="2000" kern="1200" dirty="0"/>
        </a:p>
      </dsp:txBody>
      <dsp:txXfrm>
        <a:off x="3563729" y="2849637"/>
        <a:ext cx="2798036" cy="2370449"/>
      </dsp:txXfrm>
    </dsp:sp>
    <dsp:sp modelId="{CCB867B3-E157-4C84-B87D-B82D0C26119C}">
      <dsp:nvSpPr>
        <dsp:cNvPr id="0" name=""/>
        <dsp:cNvSpPr/>
      </dsp:nvSpPr>
      <dsp:spPr>
        <a:xfrm>
          <a:off x="3434230" y="12415"/>
          <a:ext cx="2955568" cy="704803"/>
        </a:xfrm>
        <a:prstGeom prst="rect">
          <a:avLst/>
        </a:prstGeom>
        <a:gradFill rotWithShape="0">
          <a:gsLst>
            <a:gs pos="0">
              <a:schemeClr val="accent5">
                <a:hueOff val="10079980"/>
                <a:satOff val="0"/>
                <a:lumOff val="0"/>
                <a:alphaOff val="0"/>
              </a:schemeClr>
            </a:gs>
            <a:gs pos="90000">
              <a:schemeClr val="accent5">
                <a:hueOff val="10079980"/>
                <a:satOff val="0"/>
                <a:lumOff val="0"/>
                <a:alphaOff val="0"/>
                <a:shade val="100000"/>
              </a:schemeClr>
            </a:gs>
            <a:gs pos="100000">
              <a:schemeClr val="accent5">
                <a:hueOff val="10079980"/>
                <a:satOff val="0"/>
                <a:lumOff val="0"/>
                <a:alphaOff val="0"/>
                <a:shade val="85000"/>
              </a:schemeClr>
            </a:gs>
          </a:gsLst>
          <a:path path="circle">
            <a:fillToRect l="100000" t="100000" r="100000" b="100000"/>
          </a:path>
        </a:gradFill>
        <a:ln w="10000" cap="flat" cmpd="sng" algn="ctr">
          <a:solidFill>
            <a:schemeClr val="accent5">
              <a:hueOff val="10079980"/>
              <a:satOff val="0"/>
              <a:lumOff val="0"/>
              <a:alphaOff val="0"/>
            </a:schemeClr>
          </a:solidFill>
          <a:prstDash val="solid"/>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5">
              <a:hueOff val="10079980"/>
              <a:satOff val="0"/>
              <a:lumOff val="0"/>
              <a:alphaOff val="0"/>
              <a:shade val="3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nl-NL" sz="1800" b="1" kern="1200" dirty="0">
              <a:effectLst>
                <a:outerShdw blurRad="38100" dist="38100" dir="2700000" algn="tl">
                  <a:srgbClr val="000000">
                    <a:alpha val="43137"/>
                  </a:srgbClr>
                </a:outerShdw>
              </a:effectLst>
            </a:rPr>
            <a:t>Die gelykenis van die nuwe en die oue (Mark. </a:t>
          </a:r>
          <a:r>
            <a:rPr lang="en" sz="1800" b="1" kern="1200" dirty="0">
              <a:effectLst>
                <a:outerShdw blurRad="38100" dist="38100" dir="2700000" algn="tl">
                  <a:srgbClr val="000000">
                    <a:alpha val="43137"/>
                  </a:srgbClr>
                </a:outerShdw>
              </a:effectLst>
            </a:rPr>
            <a:t>2:21-22).</a:t>
          </a:r>
          <a:endParaRPr lang="es-ES" sz="1800" kern="1200" dirty="0">
            <a:effectLst>
              <a:outerShdw blurRad="38100" dist="38100" dir="2700000" algn="tl">
                <a:srgbClr val="000000">
                  <a:alpha val="43137"/>
                </a:srgbClr>
              </a:outerShdw>
            </a:effectLst>
          </a:endParaRPr>
        </a:p>
      </dsp:txBody>
      <dsp:txXfrm>
        <a:off x="3434230" y="12415"/>
        <a:ext cx="2955568" cy="704803"/>
      </dsp:txXfrm>
    </dsp:sp>
  </dsp:spTree>
</dsp:drawing>
</file>

<file path=ppt/diagrams/layout1.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932A4D-277B-E1D4-38D8-4C8DE36309A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B3EB397-C027-79A7-CA20-9D283CC6EC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CFD825DE-D01D-DEB1-E7BF-EC09F7FEC2F5}"/>
              </a:ext>
            </a:extLst>
          </p:cNvPr>
          <p:cNvSpPr>
            <a:spLocks noGrp="1"/>
          </p:cNvSpPr>
          <p:nvPr>
            <p:ph type="dt" sz="half" idx="10"/>
          </p:nvPr>
        </p:nvSpPr>
        <p:spPr/>
        <p:txBody>
          <a:bodyPr/>
          <a:lstStyle/>
          <a:p>
            <a:fld id="{9898B651-8D77-4D7F-AEDB-62AA903063DD}" type="datetimeFigureOut">
              <a:rPr lang="es-ES" smtClean="0"/>
              <a:t>19/07/2024</a:t>
            </a:fld>
            <a:endParaRPr lang="es-ES"/>
          </a:p>
        </p:txBody>
      </p:sp>
      <p:sp>
        <p:nvSpPr>
          <p:cNvPr id="5" name="Marcador de pie de página 4">
            <a:extLst>
              <a:ext uri="{FF2B5EF4-FFF2-40B4-BE49-F238E27FC236}">
                <a16:creationId xmlns:a16="http://schemas.microsoft.com/office/drawing/2014/main" id="{509EEFE0-5BA5-E591-B174-CF845589827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8D57FF7-0C59-9825-BDC3-D53237CE257B}"/>
              </a:ext>
            </a:extLst>
          </p:cNvPr>
          <p:cNvSpPr>
            <a:spLocks noGrp="1"/>
          </p:cNvSpPr>
          <p:nvPr>
            <p:ph type="sldNum" sz="quarter" idx="12"/>
          </p:nvPr>
        </p:nvSpPr>
        <p:spPr/>
        <p:txBody>
          <a:bodyPr/>
          <a:lstStyle/>
          <a:p>
            <a:fld id="{355FF91C-3BD1-41C9-9EF0-A3D01AF88290}" type="slidenum">
              <a:rPr lang="es-ES" smtClean="0"/>
              <a:t>‹Nº›</a:t>
            </a:fld>
            <a:endParaRPr lang="es-ES"/>
          </a:p>
        </p:txBody>
      </p:sp>
    </p:spTree>
    <p:extLst>
      <p:ext uri="{BB962C8B-B14F-4D97-AF65-F5344CB8AC3E}">
        <p14:creationId xmlns:p14="http://schemas.microsoft.com/office/powerpoint/2010/main" val="3414115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69740A-9E11-1442-FE9D-C1E5997F3A1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20B8DA9-6E1D-830C-6BD3-74395062C39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5BDD571-19CF-66B2-F1ED-5B0B0A919529}"/>
              </a:ext>
            </a:extLst>
          </p:cNvPr>
          <p:cNvSpPr>
            <a:spLocks noGrp="1"/>
          </p:cNvSpPr>
          <p:nvPr>
            <p:ph type="dt" sz="half" idx="10"/>
          </p:nvPr>
        </p:nvSpPr>
        <p:spPr/>
        <p:txBody>
          <a:bodyPr/>
          <a:lstStyle/>
          <a:p>
            <a:fld id="{9898B651-8D77-4D7F-AEDB-62AA903063DD}" type="datetimeFigureOut">
              <a:rPr lang="es-ES" smtClean="0"/>
              <a:t>19/07/2024</a:t>
            </a:fld>
            <a:endParaRPr lang="es-ES"/>
          </a:p>
        </p:txBody>
      </p:sp>
      <p:sp>
        <p:nvSpPr>
          <p:cNvPr id="5" name="Marcador de pie de página 4">
            <a:extLst>
              <a:ext uri="{FF2B5EF4-FFF2-40B4-BE49-F238E27FC236}">
                <a16:creationId xmlns:a16="http://schemas.microsoft.com/office/drawing/2014/main" id="{14588C29-A188-5397-2727-C212A2DA9F2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F2BA4A3-9E96-7047-59BC-BE4E663E1656}"/>
              </a:ext>
            </a:extLst>
          </p:cNvPr>
          <p:cNvSpPr>
            <a:spLocks noGrp="1"/>
          </p:cNvSpPr>
          <p:nvPr>
            <p:ph type="sldNum" sz="quarter" idx="12"/>
          </p:nvPr>
        </p:nvSpPr>
        <p:spPr/>
        <p:txBody>
          <a:bodyPr/>
          <a:lstStyle/>
          <a:p>
            <a:fld id="{355FF91C-3BD1-41C9-9EF0-A3D01AF88290}" type="slidenum">
              <a:rPr lang="es-ES" smtClean="0"/>
              <a:t>‹Nº›</a:t>
            </a:fld>
            <a:endParaRPr lang="es-ES"/>
          </a:p>
        </p:txBody>
      </p:sp>
    </p:spTree>
    <p:extLst>
      <p:ext uri="{BB962C8B-B14F-4D97-AF65-F5344CB8AC3E}">
        <p14:creationId xmlns:p14="http://schemas.microsoft.com/office/powerpoint/2010/main" val="4047551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6EB82A8-F3D3-BD0B-98F3-73552B9371B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878CD35-8A56-790D-6634-BE4A79BA100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C97EC21-82D5-8D41-6B2F-D248958F7B26}"/>
              </a:ext>
            </a:extLst>
          </p:cNvPr>
          <p:cNvSpPr>
            <a:spLocks noGrp="1"/>
          </p:cNvSpPr>
          <p:nvPr>
            <p:ph type="dt" sz="half" idx="10"/>
          </p:nvPr>
        </p:nvSpPr>
        <p:spPr/>
        <p:txBody>
          <a:bodyPr/>
          <a:lstStyle/>
          <a:p>
            <a:fld id="{9898B651-8D77-4D7F-AEDB-62AA903063DD}" type="datetimeFigureOut">
              <a:rPr lang="es-ES" smtClean="0"/>
              <a:t>19/07/2024</a:t>
            </a:fld>
            <a:endParaRPr lang="es-ES"/>
          </a:p>
        </p:txBody>
      </p:sp>
      <p:sp>
        <p:nvSpPr>
          <p:cNvPr id="5" name="Marcador de pie de página 4">
            <a:extLst>
              <a:ext uri="{FF2B5EF4-FFF2-40B4-BE49-F238E27FC236}">
                <a16:creationId xmlns:a16="http://schemas.microsoft.com/office/drawing/2014/main" id="{2246F41F-FE02-7531-D3AD-E550492ECA9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E47CC8C-9AF3-2719-CA95-949015B25C74}"/>
              </a:ext>
            </a:extLst>
          </p:cNvPr>
          <p:cNvSpPr>
            <a:spLocks noGrp="1"/>
          </p:cNvSpPr>
          <p:nvPr>
            <p:ph type="sldNum" sz="quarter" idx="12"/>
          </p:nvPr>
        </p:nvSpPr>
        <p:spPr/>
        <p:txBody>
          <a:bodyPr/>
          <a:lstStyle/>
          <a:p>
            <a:fld id="{355FF91C-3BD1-41C9-9EF0-A3D01AF88290}" type="slidenum">
              <a:rPr lang="es-ES" smtClean="0"/>
              <a:t>‹Nº›</a:t>
            </a:fld>
            <a:endParaRPr lang="es-ES"/>
          </a:p>
        </p:txBody>
      </p:sp>
    </p:spTree>
    <p:extLst>
      <p:ext uri="{BB962C8B-B14F-4D97-AF65-F5344CB8AC3E}">
        <p14:creationId xmlns:p14="http://schemas.microsoft.com/office/powerpoint/2010/main" val="3302005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4076B9-AA1F-57BE-4346-0DE369874E2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3B9288E-ED52-1745-CD2C-CCC497C94A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C7CBA6D1-C877-4FF4-F1B7-67873D95296C}"/>
              </a:ext>
            </a:extLst>
          </p:cNvPr>
          <p:cNvSpPr>
            <a:spLocks noGrp="1"/>
          </p:cNvSpPr>
          <p:nvPr>
            <p:ph type="dt" sz="half" idx="10"/>
          </p:nvPr>
        </p:nvSpPr>
        <p:spPr/>
        <p:txBody>
          <a:bodyPr/>
          <a:lstStyle/>
          <a:p>
            <a:fld id="{D2B69537-2A60-420C-B346-C175C25B0EDD}" type="datetimeFigureOut">
              <a:rPr lang="es-ES" smtClean="0"/>
              <a:t>19/07/2024</a:t>
            </a:fld>
            <a:endParaRPr lang="es-ES"/>
          </a:p>
        </p:txBody>
      </p:sp>
      <p:sp>
        <p:nvSpPr>
          <p:cNvPr id="5" name="Marcador de pie de página 4">
            <a:extLst>
              <a:ext uri="{FF2B5EF4-FFF2-40B4-BE49-F238E27FC236}">
                <a16:creationId xmlns:a16="http://schemas.microsoft.com/office/drawing/2014/main" id="{6B281BE3-7902-AE38-2061-B63DDAB9F9A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052C288-C04F-CC89-234E-87166CC1E454}"/>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154054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B1AA88-D769-8B7C-C88F-E4E9268BBB2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33D2E40-04F4-868F-2A65-6A4317FFAF3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D54A09A-237E-2D47-7F40-F34C7ACE4A17}"/>
              </a:ext>
            </a:extLst>
          </p:cNvPr>
          <p:cNvSpPr>
            <a:spLocks noGrp="1"/>
          </p:cNvSpPr>
          <p:nvPr>
            <p:ph type="dt" sz="half" idx="10"/>
          </p:nvPr>
        </p:nvSpPr>
        <p:spPr/>
        <p:txBody>
          <a:bodyPr/>
          <a:lstStyle/>
          <a:p>
            <a:fld id="{D2B69537-2A60-420C-B346-C175C25B0EDD}" type="datetimeFigureOut">
              <a:rPr lang="es-ES" smtClean="0"/>
              <a:t>19/07/2024</a:t>
            </a:fld>
            <a:endParaRPr lang="es-ES"/>
          </a:p>
        </p:txBody>
      </p:sp>
      <p:sp>
        <p:nvSpPr>
          <p:cNvPr id="5" name="Marcador de pie de página 4">
            <a:extLst>
              <a:ext uri="{FF2B5EF4-FFF2-40B4-BE49-F238E27FC236}">
                <a16:creationId xmlns:a16="http://schemas.microsoft.com/office/drawing/2014/main" id="{E1CB1DB9-C0BE-F348-DAD1-8131F717AF2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791E4B9-21E8-44C6-2A16-79A472611611}"/>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038578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0C0FB3-4A24-6B76-C871-0D4B354FBBC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F7F557B-8627-F052-BB1A-47B11FA04A6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21A86CE-1719-0699-629D-4F061CC08B1C}"/>
              </a:ext>
            </a:extLst>
          </p:cNvPr>
          <p:cNvSpPr>
            <a:spLocks noGrp="1"/>
          </p:cNvSpPr>
          <p:nvPr>
            <p:ph type="dt" sz="half" idx="10"/>
          </p:nvPr>
        </p:nvSpPr>
        <p:spPr/>
        <p:txBody>
          <a:bodyPr/>
          <a:lstStyle/>
          <a:p>
            <a:fld id="{D2B69537-2A60-420C-B346-C175C25B0EDD}" type="datetimeFigureOut">
              <a:rPr lang="es-ES" smtClean="0"/>
              <a:t>19/07/2024</a:t>
            </a:fld>
            <a:endParaRPr lang="es-ES"/>
          </a:p>
        </p:txBody>
      </p:sp>
      <p:sp>
        <p:nvSpPr>
          <p:cNvPr id="5" name="Marcador de pie de página 4">
            <a:extLst>
              <a:ext uri="{FF2B5EF4-FFF2-40B4-BE49-F238E27FC236}">
                <a16:creationId xmlns:a16="http://schemas.microsoft.com/office/drawing/2014/main" id="{EB7E4CC3-0ED3-BF67-13EF-56C74BE9A13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46552A5-150B-E587-0CDC-FF37C0C62B59}"/>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7903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1A93DE-D0F6-D8AA-D24D-09DFE8BF820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BDD8601-3122-DB8A-8E6C-1268D1BE623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F5136963-E6E5-4174-778F-BA4BA373049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FB9E0D3-CA83-BA40-ABD3-DC0C3367BD06}"/>
              </a:ext>
            </a:extLst>
          </p:cNvPr>
          <p:cNvSpPr>
            <a:spLocks noGrp="1"/>
          </p:cNvSpPr>
          <p:nvPr>
            <p:ph type="dt" sz="half" idx="10"/>
          </p:nvPr>
        </p:nvSpPr>
        <p:spPr/>
        <p:txBody>
          <a:bodyPr/>
          <a:lstStyle/>
          <a:p>
            <a:fld id="{D2B69537-2A60-420C-B346-C175C25B0EDD}" type="datetimeFigureOut">
              <a:rPr lang="es-ES" smtClean="0"/>
              <a:t>19/07/2024</a:t>
            </a:fld>
            <a:endParaRPr lang="es-ES"/>
          </a:p>
        </p:txBody>
      </p:sp>
      <p:sp>
        <p:nvSpPr>
          <p:cNvPr id="6" name="Marcador de pie de página 5">
            <a:extLst>
              <a:ext uri="{FF2B5EF4-FFF2-40B4-BE49-F238E27FC236}">
                <a16:creationId xmlns:a16="http://schemas.microsoft.com/office/drawing/2014/main" id="{D5757614-CC4E-FAB0-0A55-1217A37B543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874CB4E-3543-655C-DA82-C5916C6F497D}"/>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1731579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B3FA7C-275B-88E6-0C87-2F4FC6A8DA4A}"/>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4906DD9-765D-81E6-6531-36194D41C3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F5367A9-AEFC-0B63-AE4D-DAB26257DA9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CDD44CC-C91A-CD63-1666-A089C3C05A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57DA93C-3956-4984-3EF7-35D69A8B6A2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26AE86A2-5DAD-E1A8-E274-373B61641335}"/>
              </a:ext>
            </a:extLst>
          </p:cNvPr>
          <p:cNvSpPr>
            <a:spLocks noGrp="1"/>
          </p:cNvSpPr>
          <p:nvPr>
            <p:ph type="dt" sz="half" idx="10"/>
          </p:nvPr>
        </p:nvSpPr>
        <p:spPr/>
        <p:txBody>
          <a:bodyPr/>
          <a:lstStyle/>
          <a:p>
            <a:fld id="{D2B69537-2A60-420C-B346-C175C25B0EDD}" type="datetimeFigureOut">
              <a:rPr lang="es-ES" smtClean="0"/>
              <a:t>19/07/2024</a:t>
            </a:fld>
            <a:endParaRPr lang="es-ES"/>
          </a:p>
        </p:txBody>
      </p:sp>
      <p:sp>
        <p:nvSpPr>
          <p:cNvPr id="8" name="Marcador de pie de página 7">
            <a:extLst>
              <a:ext uri="{FF2B5EF4-FFF2-40B4-BE49-F238E27FC236}">
                <a16:creationId xmlns:a16="http://schemas.microsoft.com/office/drawing/2014/main" id="{712B4FC8-7935-6340-7896-2532DA81319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E9CE2D8-30F7-AB3A-1043-3D3FBB2795A8}"/>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1606904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3BC96D-1C0A-5B1A-ACC5-607477EC59D2}"/>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ED5AD98-C188-1336-425B-07F8A0306AB1}"/>
              </a:ext>
            </a:extLst>
          </p:cNvPr>
          <p:cNvSpPr>
            <a:spLocks noGrp="1"/>
          </p:cNvSpPr>
          <p:nvPr>
            <p:ph type="dt" sz="half" idx="10"/>
          </p:nvPr>
        </p:nvSpPr>
        <p:spPr/>
        <p:txBody>
          <a:bodyPr/>
          <a:lstStyle/>
          <a:p>
            <a:fld id="{D2B69537-2A60-420C-B346-C175C25B0EDD}" type="datetimeFigureOut">
              <a:rPr lang="es-ES" smtClean="0"/>
              <a:t>19/07/2024</a:t>
            </a:fld>
            <a:endParaRPr lang="es-ES"/>
          </a:p>
        </p:txBody>
      </p:sp>
      <p:sp>
        <p:nvSpPr>
          <p:cNvPr id="4" name="Marcador de pie de página 3">
            <a:extLst>
              <a:ext uri="{FF2B5EF4-FFF2-40B4-BE49-F238E27FC236}">
                <a16:creationId xmlns:a16="http://schemas.microsoft.com/office/drawing/2014/main" id="{A37ACA97-004C-056F-1B16-227FF9EB7D07}"/>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3B4DF93-D33A-9AC9-D1F8-00FFED992376}"/>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592479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D7D4E99-B280-704B-02BE-D9CE660D9E84}"/>
              </a:ext>
            </a:extLst>
          </p:cNvPr>
          <p:cNvSpPr>
            <a:spLocks noGrp="1"/>
          </p:cNvSpPr>
          <p:nvPr>
            <p:ph type="dt" sz="half" idx="10"/>
          </p:nvPr>
        </p:nvSpPr>
        <p:spPr/>
        <p:txBody>
          <a:bodyPr/>
          <a:lstStyle/>
          <a:p>
            <a:fld id="{D2B69537-2A60-420C-B346-C175C25B0EDD}" type="datetimeFigureOut">
              <a:rPr lang="es-ES" smtClean="0"/>
              <a:t>19/07/2024</a:t>
            </a:fld>
            <a:endParaRPr lang="es-ES"/>
          </a:p>
        </p:txBody>
      </p:sp>
      <p:sp>
        <p:nvSpPr>
          <p:cNvPr id="3" name="Marcador de pie de página 2">
            <a:extLst>
              <a:ext uri="{FF2B5EF4-FFF2-40B4-BE49-F238E27FC236}">
                <a16:creationId xmlns:a16="http://schemas.microsoft.com/office/drawing/2014/main" id="{F5A35C18-50D1-5E74-95A0-9FF07D16FA8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8452C3-3562-6298-9A67-C34109A3FA71}"/>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4268139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BE0FDF-B258-39F8-52AD-238C80A0138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F1E3773-9DFF-434B-3E44-466C4A7A3A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BC020041-6F53-72D0-BF4C-E798356E10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E391CBD-33C9-8BFB-D2F4-9FD8BB2DEDCA}"/>
              </a:ext>
            </a:extLst>
          </p:cNvPr>
          <p:cNvSpPr>
            <a:spLocks noGrp="1"/>
          </p:cNvSpPr>
          <p:nvPr>
            <p:ph type="dt" sz="half" idx="10"/>
          </p:nvPr>
        </p:nvSpPr>
        <p:spPr/>
        <p:txBody>
          <a:bodyPr/>
          <a:lstStyle/>
          <a:p>
            <a:fld id="{D2B69537-2A60-420C-B346-C175C25B0EDD}" type="datetimeFigureOut">
              <a:rPr lang="es-ES" smtClean="0"/>
              <a:t>19/07/2024</a:t>
            </a:fld>
            <a:endParaRPr lang="es-ES"/>
          </a:p>
        </p:txBody>
      </p:sp>
      <p:sp>
        <p:nvSpPr>
          <p:cNvPr id="6" name="Marcador de pie de página 5">
            <a:extLst>
              <a:ext uri="{FF2B5EF4-FFF2-40B4-BE49-F238E27FC236}">
                <a16:creationId xmlns:a16="http://schemas.microsoft.com/office/drawing/2014/main" id="{0CF2FF16-8368-F593-F2BD-569AE354DE6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34D55B9-C953-7792-3854-138101F3E2E1}"/>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121165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D160A1-CAC6-5E48-47FC-62DA709DA4C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0BF480C-29AC-2CD9-D029-E43314B294C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1A0B7F0-81D8-00E0-9192-57EAA9EDB981}"/>
              </a:ext>
            </a:extLst>
          </p:cNvPr>
          <p:cNvSpPr>
            <a:spLocks noGrp="1"/>
          </p:cNvSpPr>
          <p:nvPr>
            <p:ph type="dt" sz="half" idx="10"/>
          </p:nvPr>
        </p:nvSpPr>
        <p:spPr/>
        <p:txBody>
          <a:bodyPr/>
          <a:lstStyle/>
          <a:p>
            <a:fld id="{9898B651-8D77-4D7F-AEDB-62AA903063DD}" type="datetimeFigureOut">
              <a:rPr lang="es-ES" smtClean="0"/>
              <a:t>19/07/2024</a:t>
            </a:fld>
            <a:endParaRPr lang="es-ES"/>
          </a:p>
        </p:txBody>
      </p:sp>
      <p:sp>
        <p:nvSpPr>
          <p:cNvPr id="5" name="Marcador de pie de página 4">
            <a:extLst>
              <a:ext uri="{FF2B5EF4-FFF2-40B4-BE49-F238E27FC236}">
                <a16:creationId xmlns:a16="http://schemas.microsoft.com/office/drawing/2014/main" id="{39C7FC8C-0579-0ECF-4DBF-D0B7EE01F55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740E096-1E16-4A64-E6A7-1E517F204AFE}"/>
              </a:ext>
            </a:extLst>
          </p:cNvPr>
          <p:cNvSpPr>
            <a:spLocks noGrp="1"/>
          </p:cNvSpPr>
          <p:nvPr>
            <p:ph type="sldNum" sz="quarter" idx="12"/>
          </p:nvPr>
        </p:nvSpPr>
        <p:spPr/>
        <p:txBody>
          <a:bodyPr/>
          <a:lstStyle/>
          <a:p>
            <a:fld id="{355FF91C-3BD1-41C9-9EF0-A3D01AF88290}" type="slidenum">
              <a:rPr lang="es-ES" smtClean="0"/>
              <a:t>‹Nº›</a:t>
            </a:fld>
            <a:endParaRPr lang="es-ES"/>
          </a:p>
        </p:txBody>
      </p:sp>
    </p:spTree>
    <p:extLst>
      <p:ext uri="{BB962C8B-B14F-4D97-AF65-F5344CB8AC3E}">
        <p14:creationId xmlns:p14="http://schemas.microsoft.com/office/powerpoint/2010/main" val="328601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498947-8126-9F2D-EB07-7CE9769DAA2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0C36EED-2D0C-12B0-7273-547E76EB26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8D79059-433B-BE57-B63A-57EE49DB33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B9C3F7B-651E-C966-2EE5-1A4C7AB8EAAF}"/>
              </a:ext>
            </a:extLst>
          </p:cNvPr>
          <p:cNvSpPr>
            <a:spLocks noGrp="1"/>
          </p:cNvSpPr>
          <p:nvPr>
            <p:ph type="dt" sz="half" idx="10"/>
          </p:nvPr>
        </p:nvSpPr>
        <p:spPr/>
        <p:txBody>
          <a:bodyPr/>
          <a:lstStyle/>
          <a:p>
            <a:fld id="{D2B69537-2A60-420C-B346-C175C25B0EDD}" type="datetimeFigureOut">
              <a:rPr lang="es-ES" smtClean="0"/>
              <a:t>19/07/2024</a:t>
            </a:fld>
            <a:endParaRPr lang="es-ES"/>
          </a:p>
        </p:txBody>
      </p:sp>
      <p:sp>
        <p:nvSpPr>
          <p:cNvPr id="6" name="Marcador de pie de página 5">
            <a:extLst>
              <a:ext uri="{FF2B5EF4-FFF2-40B4-BE49-F238E27FC236}">
                <a16:creationId xmlns:a16="http://schemas.microsoft.com/office/drawing/2014/main" id="{B8C4F5B0-4980-1575-421E-C32655FDBCD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58CA49A-9352-D500-AA6A-8CE2EE860BBE}"/>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486918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001080-93BE-4BFD-39E3-D843E874EABC}"/>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F23016D-39C1-D67E-70CF-B7E52C9C497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FA2B100-9825-FD98-5D53-1C3F03176B5D}"/>
              </a:ext>
            </a:extLst>
          </p:cNvPr>
          <p:cNvSpPr>
            <a:spLocks noGrp="1"/>
          </p:cNvSpPr>
          <p:nvPr>
            <p:ph type="dt" sz="half" idx="10"/>
          </p:nvPr>
        </p:nvSpPr>
        <p:spPr/>
        <p:txBody>
          <a:bodyPr/>
          <a:lstStyle/>
          <a:p>
            <a:fld id="{D2B69537-2A60-420C-B346-C175C25B0EDD}" type="datetimeFigureOut">
              <a:rPr lang="es-ES" smtClean="0"/>
              <a:t>19/07/2024</a:t>
            </a:fld>
            <a:endParaRPr lang="es-ES"/>
          </a:p>
        </p:txBody>
      </p:sp>
      <p:sp>
        <p:nvSpPr>
          <p:cNvPr id="5" name="Marcador de pie de página 4">
            <a:extLst>
              <a:ext uri="{FF2B5EF4-FFF2-40B4-BE49-F238E27FC236}">
                <a16:creationId xmlns:a16="http://schemas.microsoft.com/office/drawing/2014/main" id="{4146A79D-02BE-7EE0-F05D-C65F4862970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452C801-3F1E-857A-096F-F40650F04E6D}"/>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124442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E13D976-1673-3D62-76D7-49D08CC7EFB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18DEF73-1ACA-BE1B-BF02-4CC964EBD91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BBDE29F-1A00-D0A4-4F21-A0A4E2B3A22E}"/>
              </a:ext>
            </a:extLst>
          </p:cNvPr>
          <p:cNvSpPr>
            <a:spLocks noGrp="1"/>
          </p:cNvSpPr>
          <p:nvPr>
            <p:ph type="dt" sz="half" idx="10"/>
          </p:nvPr>
        </p:nvSpPr>
        <p:spPr/>
        <p:txBody>
          <a:bodyPr/>
          <a:lstStyle/>
          <a:p>
            <a:fld id="{D2B69537-2A60-420C-B346-C175C25B0EDD}" type="datetimeFigureOut">
              <a:rPr lang="es-ES" smtClean="0"/>
              <a:t>19/07/2024</a:t>
            </a:fld>
            <a:endParaRPr lang="es-ES"/>
          </a:p>
        </p:txBody>
      </p:sp>
      <p:sp>
        <p:nvSpPr>
          <p:cNvPr id="5" name="Marcador de pie de página 4">
            <a:extLst>
              <a:ext uri="{FF2B5EF4-FFF2-40B4-BE49-F238E27FC236}">
                <a16:creationId xmlns:a16="http://schemas.microsoft.com/office/drawing/2014/main" id="{D4520558-414B-9874-45D2-A57A1AD7468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7B9583C-1033-86B7-798F-6DC0AA1F85A7}"/>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1702994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8D3A4A-8BC5-0208-A099-F1E37DB74D2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9BD4A76-4EAA-11A9-C80F-AB05D41581E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8407A096-2EC3-2CEB-AA23-306C3453532E}"/>
              </a:ext>
            </a:extLst>
          </p:cNvPr>
          <p:cNvSpPr>
            <a:spLocks noGrp="1"/>
          </p:cNvSpPr>
          <p:nvPr>
            <p:ph type="dt" sz="half" idx="10"/>
          </p:nvPr>
        </p:nvSpPr>
        <p:spPr/>
        <p:txBody>
          <a:bodyPr/>
          <a:lstStyle/>
          <a:p>
            <a:fld id="{9898B651-8D77-4D7F-AEDB-62AA903063DD}" type="datetimeFigureOut">
              <a:rPr lang="es-ES" smtClean="0"/>
              <a:t>19/07/2024</a:t>
            </a:fld>
            <a:endParaRPr lang="es-ES"/>
          </a:p>
        </p:txBody>
      </p:sp>
      <p:sp>
        <p:nvSpPr>
          <p:cNvPr id="5" name="Marcador de pie de página 4">
            <a:extLst>
              <a:ext uri="{FF2B5EF4-FFF2-40B4-BE49-F238E27FC236}">
                <a16:creationId xmlns:a16="http://schemas.microsoft.com/office/drawing/2014/main" id="{F4F49C56-D9E9-63F0-804A-E605F503717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944C702-3EE2-D639-F978-C4650F646632}"/>
              </a:ext>
            </a:extLst>
          </p:cNvPr>
          <p:cNvSpPr>
            <a:spLocks noGrp="1"/>
          </p:cNvSpPr>
          <p:nvPr>
            <p:ph type="sldNum" sz="quarter" idx="12"/>
          </p:nvPr>
        </p:nvSpPr>
        <p:spPr/>
        <p:txBody>
          <a:bodyPr/>
          <a:lstStyle/>
          <a:p>
            <a:fld id="{355FF91C-3BD1-41C9-9EF0-A3D01AF88290}" type="slidenum">
              <a:rPr lang="es-ES" smtClean="0"/>
              <a:t>‹Nº›</a:t>
            </a:fld>
            <a:endParaRPr lang="es-ES"/>
          </a:p>
        </p:txBody>
      </p:sp>
    </p:spTree>
    <p:extLst>
      <p:ext uri="{BB962C8B-B14F-4D97-AF65-F5344CB8AC3E}">
        <p14:creationId xmlns:p14="http://schemas.microsoft.com/office/powerpoint/2010/main" val="3547694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4F49FC-E1DA-8048-AC25-954C13ADA64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098536B-098C-5EFB-8ED8-76742789BB8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91E5C1E4-579B-1BDF-62CD-69CDD919EEF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F6035223-9D49-3E11-91A0-95EBC224B897}"/>
              </a:ext>
            </a:extLst>
          </p:cNvPr>
          <p:cNvSpPr>
            <a:spLocks noGrp="1"/>
          </p:cNvSpPr>
          <p:nvPr>
            <p:ph type="dt" sz="half" idx="10"/>
          </p:nvPr>
        </p:nvSpPr>
        <p:spPr/>
        <p:txBody>
          <a:bodyPr/>
          <a:lstStyle/>
          <a:p>
            <a:fld id="{9898B651-8D77-4D7F-AEDB-62AA903063DD}" type="datetimeFigureOut">
              <a:rPr lang="es-ES" smtClean="0"/>
              <a:t>19/07/2024</a:t>
            </a:fld>
            <a:endParaRPr lang="es-ES"/>
          </a:p>
        </p:txBody>
      </p:sp>
      <p:sp>
        <p:nvSpPr>
          <p:cNvPr id="6" name="Marcador de pie de página 5">
            <a:extLst>
              <a:ext uri="{FF2B5EF4-FFF2-40B4-BE49-F238E27FC236}">
                <a16:creationId xmlns:a16="http://schemas.microsoft.com/office/drawing/2014/main" id="{CE9D5D40-A5A4-41B5-ECAF-C2F6DCEE59F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349FD6B-C3A3-6EEB-DEA2-EF8FBDD9F6B1}"/>
              </a:ext>
            </a:extLst>
          </p:cNvPr>
          <p:cNvSpPr>
            <a:spLocks noGrp="1"/>
          </p:cNvSpPr>
          <p:nvPr>
            <p:ph type="sldNum" sz="quarter" idx="12"/>
          </p:nvPr>
        </p:nvSpPr>
        <p:spPr/>
        <p:txBody>
          <a:bodyPr/>
          <a:lstStyle/>
          <a:p>
            <a:fld id="{355FF91C-3BD1-41C9-9EF0-A3D01AF88290}" type="slidenum">
              <a:rPr lang="es-ES" smtClean="0"/>
              <a:t>‹Nº›</a:t>
            </a:fld>
            <a:endParaRPr lang="es-ES"/>
          </a:p>
        </p:txBody>
      </p:sp>
    </p:spTree>
    <p:extLst>
      <p:ext uri="{BB962C8B-B14F-4D97-AF65-F5344CB8AC3E}">
        <p14:creationId xmlns:p14="http://schemas.microsoft.com/office/powerpoint/2010/main" val="726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3AC82C-7B8B-904E-399B-C505DE4A9FE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A0A25C-9341-3296-A630-6B4B7DF476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42D3134-0FC4-0B49-2957-1F6273B0E48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F4A249EB-85D0-B56E-893C-075D6DDE1C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D9019DA-5AFD-7032-1FB2-D2F427A689A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A07C7B30-DDC1-7FF3-6B09-9FFC0DC9A10D}"/>
              </a:ext>
            </a:extLst>
          </p:cNvPr>
          <p:cNvSpPr>
            <a:spLocks noGrp="1"/>
          </p:cNvSpPr>
          <p:nvPr>
            <p:ph type="dt" sz="half" idx="10"/>
          </p:nvPr>
        </p:nvSpPr>
        <p:spPr/>
        <p:txBody>
          <a:bodyPr/>
          <a:lstStyle/>
          <a:p>
            <a:fld id="{9898B651-8D77-4D7F-AEDB-62AA903063DD}" type="datetimeFigureOut">
              <a:rPr lang="es-ES" smtClean="0"/>
              <a:t>19/07/2024</a:t>
            </a:fld>
            <a:endParaRPr lang="es-ES"/>
          </a:p>
        </p:txBody>
      </p:sp>
      <p:sp>
        <p:nvSpPr>
          <p:cNvPr id="8" name="Marcador de pie de página 7">
            <a:extLst>
              <a:ext uri="{FF2B5EF4-FFF2-40B4-BE49-F238E27FC236}">
                <a16:creationId xmlns:a16="http://schemas.microsoft.com/office/drawing/2014/main" id="{5408148C-A929-8C6C-9D4B-B2DB3A8E1EA1}"/>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C4DFBFDF-55D9-3466-D364-45B5693D3058}"/>
              </a:ext>
            </a:extLst>
          </p:cNvPr>
          <p:cNvSpPr>
            <a:spLocks noGrp="1"/>
          </p:cNvSpPr>
          <p:nvPr>
            <p:ph type="sldNum" sz="quarter" idx="12"/>
          </p:nvPr>
        </p:nvSpPr>
        <p:spPr/>
        <p:txBody>
          <a:bodyPr/>
          <a:lstStyle/>
          <a:p>
            <a:fld id="{355FF91C-3BD1-41C9-9EF0-A3D01AF88290}" type="slidenum">
              <a:rPr lang="es-ES" smtClean="0"/>
              <a:t>‹Nº›</a:t>
            </a:fld>
            <a:endParaRPr lang="es-ES"/>
          </a:p>
        </p:txBody>
      </p:sp>
    </p:spTree>
    <p:extLst>
      <p:ext uri="{BB962C8B-B14F-4D97-AF65-F5344CB8AC3E}">
        <p14:creationId xmlns:p14="http://schemas.microsoft.com/office/powerpoint/2010/main" val="3911672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666309-C7B9-76DD-8DBD-DB2A315E8C05}"/>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D46D61F-E3D9-09B0-CD85-5B3ED015ACCF}"/>
              </a:ext>
            </a:extLst>
          </p:cNvPr>
          <p:cNvSpPr>
            <a:spLocks noGrp="1"/>
          </p:cNvSpPr>
          <p:nvPr>
            <p:ph type="dt" sz="half" idx="10"/>
          </p:nvPr>
        </p:nvSpPr>
        <p:spPr/>
        <p:txBody>
          <a:bodyPr/>
          <a:lstStyle/>
          <a:p>
            <a:fld id="{9898B651-8D77-4D7F-AEDB-62AA903063DD}" type="datetimeFigureOut">
              <a:rPr lang="es-ES" smtClean="0"/>
              <a:t>19/07/2024</a:t>
            </a:fld>
            <a:endParaRPr lang="es-ES"/>
          </a:p>
        </p:txBody>
      </p:sp>
      <p:sp>
        <p:nvSpPr>
          <p:cNvPr id="4" name="Marcador de pie de página 3">
            <a:extLst>
              <a:ext uri="{FF2B5EF4-FFF2-40B4-BE49-F238E27FC236}">
                <a16:creationId xmlns:a16="http://schemas.microsoft.com/office/drawing/2014/main" id="{18FB6913-72D9-FE2E-576F-3C92FD35816A}"/>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D1E4CC7B-E75F-5F63-428D-BAFE776BF5D6}"/>
              </a:ext>
            </a:extLst>
          </p:cNvPr>
          <p:cNvSpPr>
            <a:spLocks noGrp="1"/>
          </p:cNvSpPr>
          <p:nvPr>
            <p:ph type="sldNum" sz="quarter" idx="12"/>
          </p:nvPr>
        </p:nvSpPr>
        <p:spPr/>
        <p:txBody>
          <a:bodyPr/>
          <a:lstStyle/>
          <a:p>
            <a:fld id="{355FF91C-3BD1-41C9-9EF0-A3D01AF88290}" type="slidenum">
              <a:rPr lang="es-ES" smtClean="0"/>
              <a:t>‹Nº›</a:t>
            </a:fld>
            <a:endParaRPr lang="es-ES"/>
          </a:p>
        </p:txBody>
      </p:sp>
    </p:spTree>
    <p:extLst>
      <p:ext uri="{BB962C8B-B14F-4D97-AF65-F5344CB8AC3E}">
        <p14:creationId xmlns:p14="http://schemas.microsoft.com/office/powerpoint/2010/main" val="1647153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E8A209B-499C-0E6D-FD85-C23938048F57}"/>
              </a:ext>
            </a:extLst>
          </p:cNvPr>
          <p:cNvSpPr>
            <a:spLocks noGrp="1"/>
          </p:cNvSpPr>
          <p:nvPr>
            <p:ph type="dt" sz="half" idx="10"/>
          </p:nvPr>
        </p:nvSpPr>
        <p:spPr/>
        <p:txBody>
          <a:bodyPr/>
          <a:lstStyle/>
          <a:p>
            <a:fld id="{9898B651-8D77-4D7F-AEDB-62AA903063DD}" type="datetimeFigureOut">
              <a:rPr lang="es-ES" smtClean="0"/>
              <a:t>19/07/2024</a:t>
            </a:fld>
            <a:endParaRPr lang="es-ES"/>
          </a:p>
        </p:txBody>
      </p:sp>
      <p:sp>
        <p:nvSpPr>
          <p:cNvPr id="3" name="Marcador de pie de página 2">
            <a:extLst>
              <a:ext uri="{FF2B5EF4-FFF2-40B4-BE49-F238E27FC236}">
                <a16:creationId xmlns:a16="http://schemas.microsoft.com/office/drawing/2014/main" id="{CA8AF89B-7A1B-0AAE-4582-CB1D7B2C3B12}"/>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8F2FF16E-2F15-F976-26A6-B5D30039C242}"/>
              </a:ext>
            </a:extLst>
          </p:cNvPr>
          <p:cNvSpPr>
            <a:spLocks noGrp="1"/>
          </p:cNvSpPr>
          <p:nvPr>
            <p:ph type="sldNum" sz="quarter" idx="12"/>
          </p:nvPr>
        </p:nvSpPr>
        <p:spPr/>
        <p:txBody>
          <a:bodyPr/>
          <a:lstStyle/>
          <a:p>
            <a:fld id="{355FF91C-3BD1-41C9-9EF0-A3D01AF88290}" type="slidenum">
              <a:rPr lang="es-ES" smtClean="0"/>
              <a:t>‹Nº›</a:t>
            </a:fld>
            <a:endParaRPr lang="es-ES"/>
          </a:p>
        </p:txBody>
      </p:sp>
    </p:spTree>
    <p:extLst>
      <p:ext uri="{BB962C8B-B14F-4D97-AF65-F5344CB8AC3E}">
        <p14:creationId xmlns:p14="http://schemas.microsoft.com/office/powerpoint/2010/main" val="1407095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445272-95E0-6A4F-5915-36555B249D6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390ED9F-D86F-6E4A-D7EE-249DE4654A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EF53BB1F-5612-22C8-87F3-F3702EDE2B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3B48C54-645C-232F-EB7B-1F3E8C3EB5AD}"/>
              </a:ext>
            </a:extLst>
          </p:cNvPr>
          <p:cNvSpPr>
            <a:spLocks noGrp="1"/>
          </p:cNvSpPr>
          <p:nvPr>
            <p:ph type="dt" sz="half" idx="10"/>
          </p:nvPr>
        </p:nvSpPr>
        <p:spPr/>
        <p:txBody>
          <a:bodyPr/>
          <a:lstStyle/>
          <a:p>
            <a:fld id="{9898B651-8D77-4D7F-AEDB-62AA903063DD}" type="datetimeFigureOut">
              <a:rPr lang="es-ES" smtClean="0"/>
              <a:t>19/07/2024</a:t>
            </a:fld>
            <a:endParaRPr lang="es-ES"/>
          </a:p>
        </p:txBody>
      </p:sp>
      <p:sp>
        <p:nvSpPr>
          <p:cNvPr id="6" name="Marcador de pie de página 5">
            <a:extLst>
              <a:ext uri="{FF2B5EF4-FFF2-40B4-BE49-F238E27FC236}">
                <a16:creationId xmlns:a16="http://schemas.microsoft.com/office/drawing/2014/main" id="{E4E8D9CE-C469-A0E9-B2FB-D335E0D34E7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E4CDFD8-138E-2AD1-44A7-A8E45F3B10DA}"/>
              </a:ext>
            </a:extLst>
          </p:cNvPr>
          <p:cNvSpPr>
            <a:spLocks noGrp="1"/>
          </p:cNvSpPr>
          <p:nvPr>
            <p:ph type="sldNum" sz="quarter" idx="12"/>
          </p:nvPr>
        </p:nvSpPr>
        <p:spPr/>
        <p:txBody>
          <a:bodyPr/>
          <a:lstStyle/>
          <a:p>
            <a:fld id="{355FF91C-3BD1-41C9-9EF0-A3D01AF88290}" type="slidenum">
              <a:rPr lang="es-ES" smtClean="0"/>
              <a:t>‹Nº›</a:t>
            </a:fld>
            <a:endParaRPr lang="es-ES"/>
          </a:p>
        </p:txBody>
      </p:sp>
    </p:spTree>
    <p:extLst>
      <p:ext uri="{BB962C8B-B14F-4D97-AF65-F5344CB8AC3E}">
        <p14:creationId xmlns:p14="http://schemas.microsoft.com/office/powerpoint/2010/main" val="1312066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87DC7A-896B-5B9C-C0C1-38B3D37A2B4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4FFC8A08-A03D-ABBB-4389-DA108A05D0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F3EE0335-1B82-D795-F86D-BA4F263AFF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8F65D63-60DB-2CA9-5171-10B43448251E}"/>
              </a:ext>
            </a:extLst>
          </p:cNvPr>
          <p:cNvSpPr>
            <a:spLocks noGrp="1"/>
          </p:cNvSpPr>
          <p:nvPr>
            <p:ph type="dt" sz="half" idx="10"/>
          </p:nvPr>
        </p:nvSpPr>
        <p:spPr/>
        <p:txBody>
          <a:bodyPr/>
          <a:lstStyle/>
          <a:p>
            <a:fld id="{9898B651-8D77-4D7F-AEDB-62AA903063DD}" type="datetimeFigureOut">
              <a:rPr lang="es-ES" smtClean="0"/>
              <a:t>19/07/2024</a:t>
            </a:fld>
            <a:endParaRPr lang="es-ES"/>
          </a:p>
        </p:txBody>
      </p:sp>
      <p:sp>
        <p:nvSpPr>
          <p:cNvPr id="6" name="Marcador de pie de página 5">
            <a:extLst>
              <a:ext uri="{FF2B5EF4-FFF2-40B4-BE49-F238E27FC236}">
                <a16:creationId xmlns:a16="http://schemas.microsoft.com/office/drawing/2014/main" id="{ED4946ED-812B-4C12-8EE2-450D92B62DA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D4E4BE4-9061-6D69-294B-4A6B4F10FEFA}"/>
              </a:ext>
            </a:extLst>
          </p:cNvPr>
          <p:cNvSpPr>
            <a:spLocks noGrp="1"/>
          </p:cNvSpPr>
          <p:nvPr>
            <p:ph type="sldNum" sz="quarter" idx="12"/>
          </p:nvPr>
        </p:nvSpPr>
        <p:spPr/>
        <p:txBody>
          <a:bodyPr/>
          <a:lstStyle/>
          <a:p>
            <a:fld id="{355FF91C-3BD1-41C9-9EF0-A3D01AF88290}" type="slidenum">
              <a:rPr lang="es-ES" smtClean="0"/>
              <a:t>‹Nº›</a:t>
            </a:fld>
            <a:endParaRPr lang="es-ES"/>
          </a:p>
        </p:txBody>
      </p:sp>
    </p:spTree>
    <p:extLst>
      <p:ext uri="{BB962C8B-B14F-4D97-AF65-F5344CB8AC3E}">
        <p14:creationId xmlns:p14="http://schemas.microsoft.com/office/powerpoint/2010/main" val="435192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C48A717-3847-5A2D-447C-01E386B5AF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D5F3F5E-B789-9C8D-8E4D-6D28790E3C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A5A4932-33C0-2CB6-FDFB-571179B76C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898B651-8D77-4D7F-AEDB-62AA903063DD}" type="datetimeFigureOut">
              <a:rPr lang="es-ES" smtClean="0"/>
              <a:t>19/07/2024</a:t>
            </a:fld>
            <a:endParaRPr lang="es-ES"/>
          </a:p>
        </p:txBody>
      </p:sp>
      <p:sp>
        <p:nvSpPr>
          <p:cNvPr id="5" name="Marcador de pie de página 4">
            <a:extLst>
              <a:ext uri="{FF2B5EF4-FFF2-40B4-BE49-F238E27FC236}">
                <a16:creationId xmlns:a16="http://schemas.microsoft.com/office/drawing/2014/main" id="{BC4B9DBD-C289-CC9C-2F69-90D5DC4860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6D41797D-D1B5-A185-A22B-35B004A87E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55FF91C-3BD1-41C9-9EF0-A3D01AF88290}" type="slidenum">
              <a:rPr lang="es-ES" smtClean="0"/>
              <a:t>‹Nº›</a:t>
            </a:fld>
            <a:endParaRPr lang="es-ES"/>
          </a:p>
        </p:txBody>
      </p:sp>
    </p:spTree>
    <p:extLst>
      <p:ext uri="{BB962C8B-B14F-4D97-AF65-F5344CB8AC3E}">
        <p14:creationId xmlns:p14="http://schemas.microsoft.com/office/powerpoint/2010/main" val="12933798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40F11C9-13A8-93A8-C73D-E42F81408B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E4FF496-4F85-B2C7-51D7-B8DFB1A3DE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CF02DEA-760D-E7CE-7005-E4886B735F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2B69537-2A60-420C-B346-C175C25B0EDD}" type="datetimeFigureOut">
              <a:rPr lang="es-ES" smtClean="0"/>
              <a:t>19/07/2024</a:t>
            </a:fld>
            <a:endParaRPr lang="es-ES"/>
          </a:p>
        </p:txBody>
      </p:sp>
      <p:sp>
        <p:nvSpPr>
          <p:cNvPr id="5" name="Marcador de pie de página 4">
            <a:extLst>
              <a:ext uri="{FF2B5EF4-FFF2-40B4-BE49-F238E27FC236}">
                <a16:creationId xmlns:a16="http://schemas.microsoft.com/office/drawing/2014/main" id="{E37A6CEE-D222-86B9-7710-53AAAF405A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96F79E5-6C87-06F2-B208-32ACE5DA81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7A71755-5112-4934-9115-8982FC6A3E0A}" type="slidenum">
              <a:rPr lang="es-ES" smtClean="0"/>
              <a:t>‹Nº›</a:t>
            </a:fld>
            <a:endParaRPr lang="es-ES"/>
          </a:p>
        </p:txBody>
      </p:sp>
    </p:spTree>
    <p:extLst>
      <p:ext uri="{BB962C8B-B14F-4D97-AF65-F5344CB8AC3E}">
        <p14:creationId xmlns:p14="http://schemas.microsoft.com/office/powerpoint/2010/main" val="13069531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microsoft.com/office/2007/relationships/hdphoto" Target="../media/hdphoto5.wdp"/><Relationship Id="rId3" Type="http://schemas.openxmlformats.org/officeDocument/2006/relationships/image" Target="../media/image7.jpeg"/><Relationship Id="rId7" Type="http://schemas.microsoft.com/office/2007/relationships/hdphoto" Target="../media/hdphoto2.wdp"/><Relationship Id="rId12" Type="http://schemas.openxmlformats.org/officeDocument/2006/relationships/image" Target="../media/image12.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9.png"/><Relationship Id="rId11" Type="http://schemas.microsoft.com/office/2007/relationships/hdphoto" Target="../media/hdphoto4.wdp"/><Relationship Id="rId5" Type="http://schemas.microsoft.com/office/2007/relationships/hdphoto" Target="../media/hdphoto1.wdp"/><Relationship Id="rId15" Type="http://schemas.openxmlformats.org/officeDocument/2006/relationships/image" Target="../media/image14.png"/><Relationship Id="rId10" Type="http://schemas.openxmlformats.org/officeDocument/2006/relationships/image" Target="../media/image11.png"/><Relationship Id="rId4" Type="http://schemas.openxmlformats.org/officeDocument/2006/relationships/image" Target="../media/image8.png"/><Relationship Id="rId9" Type="http://schemas.microsoft.com/office/2007/relationships/hdphoto" Target="../media/hdphoto3.wdp"/><Relationship Id="rId1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0.jpeg"/><Relationship Id="rId5" Type="http://schemas.microsoft.com/office/2007/relationships/hdphoto" Target="../media/hdphoto6.wdp"/><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2.jpeg"/><Relationship Id="rId7" Type="http://schemas.openxmlformats.org/officeDocument/2006/relationships/diagramColors" Target="../diagrams/colors1.xml"/><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microsoft.com/office/2007/relationships/hdphoto" Target="../media/hdphoto7.wdp"/><Relationship Id="rId4" Type="http://schemas.openxmlformats.org/officeDocument/2006/relationships/diagramData" Target="../diagrams/data1.xml"/><Relationship Id="rId9"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useBgFill="1">
        <p:nvSpPr>
          <p:cNvPr id="11" name="Rectangle 13">
            <a:extLst>
              <a:ext uri="{FF2B5EF4-FFF2-40B4-BE49-F238E27FC236}">
                <a16:creationId xmlns:a16="http://schemas.microsoft.com/office/drawing/2014/main" id="{B78EDDD3-C548-48EF-B3CA-B290B1719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Imagen 2" descr="Un grupo de gente&#10;&#10;Descripción generada automáticamente con confianza media">
            <a:extLst>
              <a:ext uri="{FF2B5EF4-FFF2-40B4-BE49-F238E27FC236}">
                <a16:creationId xmlns:a16="http://schemas.microsoft.com/office/drawing/2014/main" id="{66A4B2A8-80CC-6FB2-0E08-A6C390AE653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2"/>
          <a:stretch/>
        </p:blipFill>
        <p:spPr>
          <a:xfrm>
            <a:off x="196731" y="166533"/>
            <a:ext cx="3809612" cy="6524936"/>
          </a:xfrm>
          <a:prstGeom prst="rect">
            <a:avLst/>
          </a:prstGeom>
          <a:ln w="38100" cap="sq">
            <a:solidFill>
              <a:schemeClr val="accent3">
                <a:lumMod val="60000"/>
                <a:lumOff val="40000"/>
              </a:schemeClr>
            </a:solidFill>
            <a:prstDash val="solid"/>
            <a:miter lim="800000"/>
          </a:ln>
          <a:effectLst>
            <a:outerShdw blurRad="50800" dist="38100" dir="2700000" algn="tl" rotWithShape="0">
              <a:srgbClr val="000000">
                <a:alpha val="43000"/>
              </a:srgbClr>
            </a:outerShdw>
          </a:effectLst>
        </p:spPr>
      </p:pic>
      <p:pic>
        <p:nvPicPr>
          <p:cNvPr id="9" name="Imagen 8" descr="Grupo de personas posando por un foto&#10;&#10;Descripción generada automáticamente">
            <a:extLst>
              <a:ext uri="{FF2B5EF4-FFF2-40B4-BE49-F238E27FC236}">
                <a16:creationId xmlns:a16="http://schemas.microsoft.com/office/drawing/2014/main" id="{45A372AE-F001-D444-99EB-F15C60D71E1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2"/>
          <a:stretch/>
        </p:blipFill>
        <p:spPr>
          <a:xfrm>
            <a:off x="4196497" y="166533"/>
            <a:ext cx="3797618" cy="6524936"/>
          </a:xfrm>
          <a:prstGeom prst="rect">
            <a:avLst/>
          </a:prstGeom>
          <a:ln w="38100" cap="sq">
            <a:solidFill>
              <a:schemeClr val="accent3">
                <a:lumMod val="60000"/>
                <a:lumOff val="40000"/>
              </a:schemeClr>
            </a:solidFill>
            <a:prstDash val="solid"/>
            <a:miter lim="800000"/>
          </a:ln>
          <a:effectLst>
            <a:outerShdw blurRad="50800" dist="38100" dir="2700000" algn="tl" rotWithShape="0">
              <a:srgbClr val="000000">
                <a:alpha val="43000"/>
              </a:srgbClr>
            </a:outerShdw>
          </a:effectLst>
        </p:spPr>
      </p:pic>
      <p:pic>
        <p:nvPicPr>
          <p:cNvPr id="2" name="Imagen 1" descr="Un grupo de personas posando para una foto en un campo&#10;&#10;Descripción generada automáticamente con confianza media">
            <a:extLst>
              <a:ext uri="{FF2B5EF4-FFF2-40B4-BE49-F238E27FC236}">
                <a16:creationId xmlns:a16="http://schemas.microsoft.com/office/drawing/2014/main" id="{70D50A7F-12EA-DE4E-FA09-A37CA5BC54C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183346" y="166533"/>
            <a:ext cx="3822808" cy="3160653"/>
          </a:xfrm>
          <a:prstGeom prst="rect">
            <a:avLst/>
          </a:prstGeom>
          <a:ln w="38100" cap="sq">
            <a:solidFill>
              <a:schemeClr val="accent3">
                <a:lumMod val="60000"/>
                <a:lumOff val="40000"/>
              </a:schemeClr>
            </a:solidFill>
            <a:prstDash val="solid"/>
            <a:miter lim="800000"/>
          </a:ln>
          <a:effectLst>
            <a:outerShdw blurRad="50800" dist="38100" dir="2700000" algn="tl" rotWithShape="0">
              <a:srgbClr val="000000">
                <a:alpha val="43000"/>
              </a:srgbClr>
            </a:outerShdw>
          </a:effectLst>
        </p:spPr>
      </p:pic>
      <p:sp>
        <p:nvSpPr>
          <p:cNvPr id="5" name="CuadroTexto 4">
            <a:extLst>
              <a:ext uri="{FF2B5EF4-FFF2-40B4-BE49-F238E27FC236}">
                <a16:creationId xmlns:a16="http://schemas.microsoft.com/office/drawing/2014/main" id="{0F86C71E-6C25-140D-2099-1E507C7D8603}"/>
              </a:ext>
            </a:extLst>
          </p:cNvPr>
          <p:cNvSpPr txBox="1"/>
          <p:nvPr/>
        </p:nvSpPr>
        <p:spPr>
          <a:xfrm rot="2335919">
            <a:off x="7452304" y="4707873"/>
            <a:ext cx="5284892" cy="769441"/>
          </a:xfrm>
          <a:prstGeom prst="rect">
            <a:avLst/>
          </a:prstGeom>
          <a:noFill/>
        </p:spPr>
        <p:txBody>
          <a:bodyPr wrap="square" rtlCol="0">
            <a:spAutoFit/>
          </a:bodyPr>
          <a:lstStyle/>
          <a:p>
            <a:pPr algn="ctr"/>
            <a:r>
              <a:rPr lang="en-ZA" sz="4400" b="1" dirty="0">
                <a:ln w="10160">
                  <a:solidFill>
                    <a:schemeClr val="accent5"/>
                  </a:solidFill>
                  <a:prstDash val="solid"/>
                </a:ln>
                <a:solidFill>
                  <a:srgbClr val="FFFFFF"/>
                </a:solidFill>
                <a:effectLst>
                  <a:outerShdw blurRad="38100" dist="22860" dir="5400000" algn="tl" rotWithShape="0">
                    <a:srgbClr val="000000"/>
                  </a:outerShdw>
                </a:effectLst>
              </a:rPr>
              <a:t>TWISPUNTE</a:t>
            </a:r>
            <a:endParaRPr lang="en" sz="4400" b="1" dirty="0">
              <a:ln w="10160">
                <a:solidFill>
                  <a:schemeClr val="accent5"/>
                </a:solidFill>
                <a:prstDash val="solid"/>
              </a:ln>
              <a:solidFill>
                <a:srgbClr val="FFFFFF"/>
              </a:solidFill>
              <a:effectLst>
                <a:outerShdw blurRad="38100" dist="22860" dir="5400000" algn="tl" rotWithShape="0">
                  <a:srgbClr val="000000"/>
                </a:outerShdw>
              </a:effectLst>
            </a:endParaRPr>
          </a:p>
        </p:txBody>
      </p:sp>
      <p:sp>
        <p:nvSpPr>
          <p:cNvPr id="6" name="CuadroTexto 5">
            <a:extLst>
              <a:ext uri="{FF2B5EF4-FFF2-40B4-BE49-F238E27FC236}">
                <a16:creationId xmlns:a16="http://schemas.microsoft.com/office/drawing/2014/main" id="{43313C04-87A6-248E-AE43-7BC43CE8DF71}"/>
              </a:ext>
            </a:extLst>
          </p:cNvPr>
          <p:cNvSpPr txBox="1"/>
          <p:nvPr/>
        </p:nvSpPr>
        <p:spPr>
          <a:xfrm>
            <a:off x="8085337" y="5903061"/>
            <a:ext cx="1477763" cy="584775"/>
          </a:xfrm>
          <a:prstGeom prst="rect">
            <a:avLst/>
          </a:prstGeom>
          <a:noFill/>
        </p:spPr>
        <p:txBody>
          <a:bodyPr wrap="square" rtlCol="0">
            <a:spAutoFit/>
          </a:bodyPr>
          <a:lstStyle/>
          <a:p>
            <a:r>
              <a:rPr lang="en" sz="1600" b="1" dirty="0">
                <a:solidFill>
                  <a:schemeClr val="accent5">
                    <a:lumMod val="20000"/>
                    <a:lumOff val="80000"/>
                  </a:schemeClr>
                </a:solidFill>
                <a:effectLst>
                  <a:outerShdw blurRad="38100" dist="38100" dir="2700000" algn="tl">
                    <a:srgbClr val="000000">
                      <a:alpha val="43137"/>
                    </a:srgbClr>
                  </a:outerShdw>
                </a:effectLst>
              </a:rPr>
              <a:t>Les 3 vir 20 Julie 2024</a:t>
            </a:r>
          </a:p>
        </p:txBody>
      </p:sp>
    </p:spTree>
    <p:extLst>
      <p:ext uri="{BB962C8B-B14F-4D97-AF65-F5344CB8AC3E}">
        <p14:creationId xmlns:p14="http://schemas.microsoft.com/office/powerpoint/2010/main" val="1365385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duotone>
              <a:schemeClr val="accent4">
                <a:shade val="45000"/>
                <a:satMod val="135000"/>
              </a:schemeClr>
              <a:prstClr val="white"/>
            </a:duotone>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DA9974F7-4209-8353-487F-6AECD1E74BAD}"/>
              </a:ext>
            </a:extLst>
          </p:cNvPr>
          <p:cNvSpPr>
            <a:spLocks noGrp="1" noRot="1" noMove="1" noResize="1" noEditPoints="1" noAdjustHandles="1" noChangeArrowheads="1" noChangeShapeType="1"/>
          </p:cNvSpPr>
          <p:nvPr/>
        </p:nvSpPr>
        <p:spPr>
          <a:xfrm>
            <a:off x="0" y="0"/>
            <a:ext cx="12191999" cy="1332928"/>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DE275966-1C26-A03A-177A-E5E2816E92B3}"/>
              </a:ext>
            </a:extLst>
          </p:cNvPr>
          <p:cNvSpPr txBox="1"/>
          <p:nvPr/>
        </p:nvSpPr>
        <p:spPr>
          <a:xfrm>
            <a:off x="0" y="0"/>
            <a:ext cx="12191999" cy="769441"/>
          </a:xfrm>
          <a:prstGeom prst="rect">
            <a:avLst/>
          </a:prstGeom>
          <a:noFill/>
        </p:spPr>
        <p:txBody>
          <a:bodyPr wrap="square">
            <a:spAutoFit/>
          </a:bodyPr>
          <a:lstStyle/>
          <a:p>
            <a:pPr algn="ctr"/>
            <a:r>
              <a:rPr lang="en-ZA" sz="4400" b="1" dirty="0">
                <a:ln w="6600">
                  <a:solidFill>
                    <a:schemeClr val="accent2"/>
                  </a:solidFill>
                  <a:prstDash val="solid"/>
                </a:ln>
                <a:solidFill>
                  <a:srgbClr val="FFFFFF"/>
                </a:solidFill>
                <a:effectLst>
                  <a:outerShdw dist="38100" dir="2700000" algn="tl" rotWithShape="0">
                    <a:schemeClr val="accent2"/>
                  </a:outerShdw>
                </a:effectLst>
              </a:rPr>
              <a:t>IS JESUS KRANKSINNIG</a:t>
            </a:r>
            <a:r>
              <a:rPr lang="en" sz="4400" b="1" dirty="0">
                <a:ln w="6600">
                  <a:solidFill>
                    <a:schemeClr val="accent2"/>
                  </a:solidFill>
                  <a:prstDash val="solid"/>
                </a:ln>
                <a:solidFill>
                  <a:srgbClr val="FFFFFF"/>
                </a:solidFill>
                <a:effectLst>
                  <a:outerShdw dist="38100" dir="2700000" algn="tl" rotWithShape="0">
                    <a:schemeClr val="accent2"/>
                  </a:outerShdw>
                </a:effectLst>
              </a:rPr>
              <a:t>?</a:t>
            </a:r>
          </a:p>
        </p:txBody>
      </p:sp>
      <p:sp>
        <p:nvSpPr>
          <p:cNvPr id="5" name="CuadroTexto 4">
            <a:extLst>
              <a:ext uri="{FF2B5EF4-FFF2-40B4-BE49-F238E27FC236}">
                <a16:creationId xmlns:a16="http://schemas.microsoft.com/office/drawing/2014/main" id="{D115B50F-8F78-7E8C-F1D5-F14D4B107B3B}"/>
              </a:ext>
            </a:extLst>
          </p:cNvPr>
          <p:cNvSpPr txBox="1"/>
          <p:nvPr/>
        </p:nvSpPr>
        <p:spPr>
          <a:xfrm>
            <a:off x="1781174" y="638472"/>
            <a:ext cx="8629650" cy="646331"/>
          </a:xfrm>
          <a:prstGeom prst="rect">
            <a:avLst/>
          </a:prstGeom>
          <a:noFill/>
        </p:spPr>
        <p:txBody>
          <a:bodyPr wrap="square">
            <a:spAutoFit/>
          </a:bodyPr>
          <a:lstStyle/>
          <a:p>
            <a:pPr algn="ctr"/>
            <a:r>
              <a:rPr lang="en" b="1" dirty="0">
                <a:solidFill>
                  <a:schemeClr val="accent6">
                    <a:lumMod val="20000"/>
                    <a:lumOff val="80000"/>
                  </a:schemeClr>
                </a:solidFill>
                <a:effectLst>
                  <a:glow rad="76200">
                    <a:schemeClr val="accent4">
                      <a:lumMod val="50000"/>
                    </a:schemeClr>
                  </a:glow>
                  <a:outerShdw blurRad="38100" dist="38100" dir="2700000" algn="tl">
                    <a:srgbClr val="000000">
                      <a:alpha val="43137"/>
                    </a:srgbClr>
                  </a:outerShdw>
                </a:effectLst>
                <a:latin typeface="Comic Sans MS" panose="030F0702030302020204" pitchFamily="66" charset="0"/>
              </a:rPr>
              <a:t>“</a:t>
            </a:r>
            <a:r>
              <a:rPr lang="nl-NL" b="1" dirty="0">
                <a:solidFill>
                  <a:schemeClr val="accent6">
                    <a:lumMod val="20000"/>
                    <a:lumOff val="80000"/>
                  </a:schemeClr>
                </a:solidFill>
                <a:effectLst>
                  <a:glow rad="76200">
                    <a:schemeClr val="accent4">
                      <a:lumMod val="50000"/>
                    </a:schemeClr>
                  </a:glow>
                  <a:outerShdw blurRad="38100" dist="38100" dir="2700000" algn="tl">
                    <a:srgbClr val="000000">
                      <a:alpha val="43137"/>
                    </a:srgbClr>
                  </a:outerShdw>
                </a:effectLst>
                <a:latin typeface="Comic Sans MS" panose="030F0702030302020204" pitchFamily="66" charset="0"/>
              </a:rPr>
              <a:t>Toe sy mense dit hoor, gaan hulle uit om Hom in die hande te kry; want hulle het gesê: Hy is buite sy sinne</a:t>
            </a:r>
            <a:r>
              <a:rPr lang="en" b="1" dirty="0">
                <a:solidFill>
                  <a:schemeClr val="accent6">
                    <a:lumMod val="20000"/>
                    <a:lumOff val="80000"/>
                  </a:schemeClr>
                </a:solidFill>
                <a:effectLst>
                  <a:glow rad="76200">
                    <a:schemeClr val="accent4">
                      <a:lumMod val="50000"/>
                    </a:schemeClr>
                  </a:glow>
                  <a:outerShdw blurRad="38100" dist="38100" dir="2700000" algn="tl">
                    <a:srgbClr val="000000">
                      <a:alpha val="43137"/>
                    </a:srgbClr>
                  </a:outerShdw>
                </a:effectLst>
                <a:latin typeface="Comic Sans MS" panose="030F0702030302020204" pitchFamily="66" charset="0"/>
              </a:rPr>
              <a:t>” </a:t>
            </a:r>
            <a:r>
              <a:rPr lang="en" sz="1400" b="1" dirty="0">
                <a:solidFill>
                  <a:schemeClr val="accent6">
                    <a:lumMod val="20000"/>
                    <a:lumOff val="80000"/>
                  </a:schemeClr>
                </a:solidFill>
                <a:effectLst>
                  <a:glow rad="76200">
                    <a:schemeClr val="accent4">
                      <a:lumMod val="50000"/>
                    </a:schemeClr>
                  </a:glow>
                  <a:outerShdw blurRad="38100" dist="38100" dir="2700000" algn="tl">
                    <a:srgbClr val="000000">
                      <a:alpha val="43137"/>
                    </a:srgbClr>
                  </a:outerShdw>
                </a:effectLst>
                <a:latin typeface="Comic Sans MS" panose="030F0702030302020204" pitchFamily="66" charset="0"/>
              </a:rPr>
              <a:t>(Markus 3:21)</a:t>
            </a:r>
          </a:p>
        </p:txBody>
      </p:sp>
      <p:sp>
        <p:nvSpPr>
          <p:cNvPr id="6" name="CuadroTexto 5">
            <a:extLst>
              <a:ext uri="{FF2B5EF4-FFF2-40B4-BE49-F238E27FC236}">
                <a16:creationId xmlns:a16="http://schemas.microsoft.com/office/drawing/2014/main" id="{940A9A63-E60D-2D44-CB3A-D9CF62ABF84D}"/>
              </a:ext>
            </a:extLst>
          </p:cNvPr>
          <p:cNvSpPr txBox="1"/>
          <p:nvPr/>
        </p:nvSpPr>
        <p:spPr>
          <a:xfrm>
            <a:off x="4076698" y="1475814"/>
            <a:ext cx="8097654" cy="707886"/>
          </a:xfrm>
          <a:prstGeom prst="rect">
            <a:avLst/>
          </a:prstGeom>
          <a:noFill/>
        </p:spPr>
        <p:txBody>
          <a:bodyPr wrap="square" rtlCol="0">
            <a:spAutoFit/>
          </a:bodyPr>
          <a:lstStyle/>
          <a:p>
            <a:pPr>
              <a:spcBef>
                <a:spcPts val="600"/>
              </a:spcBef>
            </a:pPr>
            <a:r>
              <a:rPr lang="nl-NL" sz="2000" b="1" dirty="0"/>
              <a:t>Wat het Jesus se familie laat dink dat hy mal geword het (Markus </a:t>
            </a:r>
            <a:r>
              <a:rPr lang="en" sz="2000" b="1" dirty="0"/>
              <a:t>3:20-21)?</a:t>
            </a:r>
          </a:p>
        </p:txBody>
      </p:sp>
      <p:pic>
        <p:nvPicPr>
          <p:cNvPr id="4" name="Imagen 3" descr="Imagen que contiene persona, texto, libro, grupo&#10;&#10;Descripción generada automáticamente">
            <a:extLst>
              <a:ext uri="{FF2B5EF4-FFF2-40B4-BE49-F238E27FC236}">
                <a16:creationId xmlns:a16="http://schemas.microsoft.com/office/drawing/2014/main" id="{2B0B4F27-01EA-C14A-B7EF-690F781D10E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29600" y="3859540"/>
            <a:ext cx="3824995" cy="2862372"/>
          </a:xfrm>
          <a:prstGeom prst="roundRect">
            <a:avLst>
              <a:gd name="adj" fmla="val 4167"/>
            </a:avLst>
          </a:prstGeom>
          <a:solidFill>
            <a:srgbClr val="FFFFFF"/>
          </a:solidFill>
          <a:ln w="76200" cap="sq">
            <a:solidFill>
              <a:schemeClr val="accent6">
                <a:lumMod val="40000"/>
                <a:lumOff val="60000"/>
              </a:schemeClr>
            </a:solidFill>
            <a:miter lim="800000"/>
          </a:ln>
          <a:effectLst/>
          <a:scene3d>
            <a:camera prst="orthographicFront"/>
            <a:lightRig rig="threePt" dir="t">
              <a:rot lat="0" lon="0" rev="2700000"/>
            </a:lightRig>
          </a:scene3d>
          <a:sp3d>
            <a:bevelT h="38100"/>
            <a:contourClr>
              <a:srgbClr val="C0C0C0"/>
            </a:contourClr>
          </a:sp3d>
        </p:spPr>
      </p:pic>
      <p:sp>
        <p:nvSpPr>
          <p:cNvPr id="12" name="CuadroTexto 11">
            <a:extLst>
              <a:ext uri="{FF2B5EF4-FFF2-40B4-BE49-F238E27FC236}">
                <a16:creationId xmlns:a16="http://schemas.microsoft.com/office/drawing/2014/main" id="{B7562FB0-85EA-F1C1-AEF3-404E11ABC99C}"/>
              </a:ext>
            </a:extLst>
          </p:cNvPr>
          <p:cNvSpPr txBox="1"/>
          <p:nvPr/>
        </p:nvSpPr>
        <p:spPr>
          <a:xfrm>
            <a:off x="112696" y="3949769"/>
            <a:ext cx="8097655" cy="707886"/>
          </a:xfrm>
          <a:prstGeom prst="rect">
            <a:avLst/>
          </a:prstGeom>
          <a:noFill/>
        </p:spPr>
        <p:txBody>
          <a:bodyPr wrap="square">
            <a:spAutoFit/>
          </a:bodyPr>
          <a:lstStyle/>
          <a:p>
            <a:pPr>
              <a:spcBef>
                <a:spcPts val="600"/>
              </a:spcBef>
            </a:pPr>
            <a:r>
              <a:rPr lang="nl-NL" sz="2000" b="1" dirty="0"/>
              <a:t>Wat 'n gebrek aan oorweging vir sy familie aan die kant van Jesus! (Markus </a:t>
            </a:r>
            <a:r>
              <a:rPr lang="en" sz="2000" b="1" dirty="0"/>
              <a:t>3:32-33).</a:t>
            </a:r>
          </a:p>
        </p:txBody>
      </p:sp>
      <p:pic>
        <p:nvPicPr>
          <p:cNvPr id="14" name="Imagen 13" descr="Grupo de personas posando por un foto&#10;&#10;Descripción generada automáticamente">
            <a:extLst>
              <a:ext uri="{FF2B5EF4-FFF2-40B4-BE49-F238E27FC236}">
                <a16:creationId xmlns:a16="http://schemas.microsoft.com/office/drawing/2014/main" id="{10FE3062-C811-6998-EDC1-FF46FFFA50C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8246" y="1522510"/>
            <a:ext cx="3754154" cy="2252492"/>
          </a:xfrm>
          <a:prstGeom prst="roundRect">
            <a:avLst>
              <a:gd name="adj" fmla="val 4167"/>
            </a:avLst>
          </a:prstGeom>
          <a:solidFill>
            <a:srgbClr val="FFFFFF"/>
          </a:solidFill>
          <a:ln w="76200" cap="sq">
            <a:solidFill>
              <a:schemeClr val="accent5">
                <a:lumMod val="40000"/>
                <a:lumOff val="6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7" name="CuadroTexto 6">
            <a:extLst>
              <a:ext uri="{FF2B5EF4-FFF2-40B4-BE49-F238E27FC236}">
                <a16:creationId xmlns:a16="http://schemas.microsoft.com/office/drawing/2014/main" id="{87DAAB7C-9475-7128-82BB-E0D0837851F0}"/>
              </a:ext>
            </a:extLst>
          </p:cNvPr>
          <p:cNvSpPr txBox="1"/>
          <p:nvPr/>
        </p:nvSpPr>
        <p:spPr>
          <a:xfrm>
            <a:off x="4076699" y="2774728"/>
            <a:ext cx="8097655" cy="1015663"/>
          </a:xfrm>
          <a:prstGeom prst="rect">
            <a:avLst/>
          </a:prstGeom>
          <a:noFill/>
        </p:spPr>
        <p:txBody>
          <a:bodyPr wrap="square">
            <a:spAutoFit/>
          </a:bodyPr>
          <a:lstStyle/>
          <a:p>
            <a:pPr>
              <a:spcBef>
                <a:spcPts val="600"/>
              </a:spcBef>
            </a:pPr>
            <a:r>
              <a:rPr lang="nl-NL" sz="2000" b="1" dirty="0"/>
              <a:t>Na 'n kort verposing hervat Markus die verhaal en stel hy die familielede bekend wat Jesus gesoek het: sy moeder en sy broers (Markus </a:t>
            </a:r>
            <a:r>
              <a:rPr lang="en" sz="2000" b="1" dirty="0"/>
              <a:t>3:31).</a:t>
            </a:r>
          </a:p>
        </p:txBody>
      </p:sp>
      <p:sp>
        <p:nvSpPr>
          <p:cNvPr id="9" name="CuadroTexto 8">
            <a:extLst>
              <a:ext uri="{FF2B5EF4-FFF2-40B4-BE49-F238E27FC236}">
                <a16:creationId xmlns:a16="http://schemas.microsoft.com/office/drawing/2014/main" id="{9D2B7C87-0B64-38D9-DD45-E48A01776064}"/>
              </a:ext>
            </a:extLst>
          </p:cNvPr>
          <p:cNvSpPr txBox="1"/>
          <p:nvPr/>
        </p:nvSpPr>
        <p:spPr>
          <a:xfrm>
            <a:off x="4076699" y="1971383"/>
            <a:ext cx="8097654" cy="707886"/>
          </a:xfrm>
          <a:prstGeom prst="rect">
            <a:avLst/>
          </a:prstGeom>
          <a:noFill/>
        </p:spPr>
        <p:txBody>
          <a:bodyPr wrap="square">
            <a:spAutoFit/>
          </a:bodyPr>
          <a:lstStyle/>
          <a:p>
            <a:pPr>
              <a:spcBef>
                <a:spcPts val="600"/>
              </a:spcBef>
            </a:pPr>
            <a:r>
              <a:rPr lang="nl-NL" sz="2000" b="1" dirty="0"/>
              <a:t>Oorwerk, swak voeding, spanning as gevolg van sy voortdurende gesprekke met skrifgeleerdes en Fariseërs </a:t>
            </a:r>
            <a:r>
              <a:rPr lang="en" sz="2000" b="1" dirty="0"/>
              <a:t>...</a:t>
            </a:r>
          </a:p>
        </p:txBody>
      </p:sp>
      <p:sp>
        <p:nvSpPr>
          <p:cNvPr id="11" name="CuadroTexto 10">
            <a:extLst>
              <a:ext uri="{FF2B5EF4-FFF2-40B4-BE49-F238E27FC236}">
                <a16:creationId xmlns:a16="http://schemas.microsoft.com/office/drawing/2014/main" id="{C787BD4A-C4C9-7802-C091-940D4DB2C0AE}"/>
              </a:ext>
            </a:extLst>
          </p:cNvPr>
          <p:cNvSpPr txBox="1"/>
          <p:nvPr/>
        </p:nvSpPr>
        <p:spPr>
          <a:xfrm>
            <a:off x="137405" y="5657929"/>
            <a:ext cx="8072946" cy="1015663"/>
          </a:xfrm>
          <a:prstGeom prst="rect">
            <a:avLst/>
          </a:prstGeom>
          <a:noFill/>
        </p:spPr>
        <p:txBody>
          <a:bodyPr wrap="square">
            <a:spAutoFit/>
          </a:bodyPr>
          <a:lstStyle/>
          <a:p>
            <a:pPr>
              <a:spcBef>
                <a:spcPts val="600"/>
              </a:spcBef>
            </a:pPr>
            <a:r>
              <a:rPr lang="nl-NL" sz="2000" b="1" dirty="0"/>
              <a:t>Belangriker as vleeslike bande is die bande wat Jesus met sy geestelike familie verenig: "Elkeen wat God se wil doen, is my broer en suster en moeder" (Markus </a:t>
            </a:r>
            <a:r>
              <a:rPr lang="en" sz="2000" b="1" dirty="0"/>
              <a:t>3:35). </a:t>
            </a:r>
          </a:p>
        </p:txBody>
      </p:sp>
      <p:sp>
        <p:nvSpPr>
          <p:cNvPr id="16" name="CuadroTexto 15">
            <a:extLst>
              <a:ext uri="{FF2B5EF4-FFF2-40B4-BE49-F238E27FC236}">
                <a16:creationId xmlns:a16="http://schemas.microsoft.com/office/drawing/2014/main" id="{7257D434-E26E-2038-ADFE-03ADADC629DF}"/>
              </a:ext>
            </a:extLst>
          </p:cNvPr>
          <p:cNvSpPr txBox="1"/>
          <p:nvPr/>
        </p:nvSpPr>
        <p:spPr>
          <a:xfrm>
            <a:off x="112695" y="4635651"/>
            <a:ext cx="8072945" cy="1015663"/>
          </a:xfrm>
          <a:prstGeom prst="rect">
            <a:avLst/>
          </a:prstGeom>
          <a:noFill/>
        </p:spPr>
        <p:txBody>
          <a:bodyPr wrap="square">
            <a:spAutoFit/>
          </a:bodyPr>
          <a:lstStyle/>
          <a:p>
            <a:pPr>
              <a:spcBef>
                <a:spcPts val="600"/>
              </a:spcBef>
            </a:pPr>
            <a:r>
              <a:rPr lang="nl-NL" sz="2000" b="1" dirty="0"/>
              <a:t>Maar voorkoms mislei. Sy ma en broers was verkeerd. Om hul werk te verlaat om op daardie oomblik aan hulle aandag te gee, was nadelig vir sy sending en vir hulself</a:t>
            </a:r>
            <a:r>
              <a:rPr lang="en" sz="2000" b="1" dirty="0"/>
              <a:t>.</a:t>
            </a:r>
          </a:p>
        </p:txBody>
      </p:sp>
    </p:spTree>
    <p:extLst>
      <p:ext uri="{BB962C8B-B14F-4D97-AF65-F5344CB8AC3E}">
        <p14:creationId xmlns:p14="http://schemas.microsoft.com/office/powerpoint/2010/main" val="4272799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1000"/>
                            </p:stCondLst>
                            <p:childTnLst>
                              <p:par>
                                <p:cTn id="38" presetID="22" presetClass="entr" presetSubtype="8"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left)">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left)">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nodeType="clickEffect">
                                  <p:stCondLst>
                                    <p:cond delay="0"/>
                                  </p:stCondLst>
                                  <p:childTnLst>
                                    <p:set>
                                      <p:cBhvr>
                                        <p:cTn id="54" dur="1" fill="hold">
                                          <p:stCondLst>
                                            <p:cond delay="0"/>
                                          </p:stCondLst>
                                        </p:cTn>
                                        <p:tgtEl>
                                          <p:spTgt spid="4"/>
                                        </p:tgtEl>
                                        <p:attrNameLst>
                                          <p:attrName>style.visibility</p:attrName>
                                        </p:attrNameLst>
                                      </p:cBhvr>
                                      <p:to>
                                        <p:strVal val="visible"/>
                                      </p:to>
                                    </p:set>
                                    <p:anim calcmode="lin" valueType="num">
                                      <p:cBhvr additive="base">
                                        <p:cTn id="55" dur="500" fill="hold"/>
                                        <p:tgtEl>
                                          <p:spTgt spid="4"/>
                                        </p:tgtEl>
                                        <p:attrNameLst>
                                          <p:attrName>ppt_x</p:attrName>
                                        </p:attrNameLst>
                                      </p:cBhvr>
                                      <p:tavLst>
                                        <p:tav tm="0">
                                          <p:val>
                                            <p:strVal val="1+#ppt_w/2"/>
                                          </p:val>
                                        </p:tav>
                                        <p:tav tm="100000">
                                          <p:val>
                                            <p:strVal val="#ppt_x"/>
                                          </p:val>
                                        </p:tav>
                                      </p:tavLst>
                                    </p:anim>
                                    <p:anim calcmode="lin" valueType="num">
                                      <p:cBhvr additive="base">
                                        <p:cTn id="56" dur="500" fill="hold"/>
                                        <p:tgtEl>
                                          <p:spTgt spid="4"/>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1"/>
                                        </p:tgtEl>
                                        <p:attrNameLst>
                                          <p:attrName>style.visibility</p:attrName>
                                        </p:attrNameLst>
                                      </p:cBhvr>
                                      <p:to>
                                        <p:strVal val="visible"/>
                                      </p:to>
                                    </p:set>
                                    <p:anim calcmode="lin" valueType="num">
                                      <p:cBhvr additive="base">
                                        <p:cTn id="59" dur="500" fill="hold"/>
                                        <p:tgtEl>
                                          <p:spTgt spid="11"/>
                                        </p:tgtEl>
                                        <p:attrNameLst>
                                          <p:attrName>ppt_x</p:attrName>
                                        </p:attrNameLst>
                                      </p:cBhvr>
                                      <p:tavLst>
                                        <p:tav tm="0">
                                          <p:val>
                                            <p:strVal val="1+#ppt_w/2"/>
                                          </p:val>
                                        </p:tav>
                                        <p:tav tm="100000">
                                          <p:val>
                                            <p:strVal val="#ppt_x"/>
                                          </p:val>
                                        </p:tav>
                                      </p:tavLst>
                                    </p:anim>
                                    <p:anim calcmode="lin" valueType="num">
                                      <p:cBhvr additive="base">
                                        <p:cTn id="6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7" grpId="0"/>
      <p:bldP spid="9" grpId="0"/>
      <p:bldP spid="11"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2F7FC01-C731-A7D6-F20B-6DFAA64C8696}"/>
              </a:ext>
            </a:extLst>
          </p:cNvPr>
          <p:cNvSpPr txBox="1"/>
          <p:nvPr/>
        </p:nvSpPr>
        <p:spPr>
          <a:xfrm>
            <a:off x="1381125" y="1335703"/>
            <a:ext cx="10772775" cy="4893647"/>
          </a:xfrm>
          <a:prstGeom prst="rect">
            <a:avLst/>
          </a:prstGeom>
          <a:noFill/>
        </p:spPr>
        <p:txBody>
          <a:bodyPr wrap="square">
            <a:spAutoFit/>
          </a:bodyPr>
          <a:lstStyle/>
          <a:p>
            <a:pPr>
              <a:spcBef>
                <a:spcPts val="600"/>
              </a:spcBef>
            </a:pPr>
            <a:r>
              <a:rPr lang="en" sz="26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a:t>
            </a:r>
            <a:r>
              <a:rPr lang="nl-NL" sz="26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Die gees van vervolging sal nie opgewonde wees teen diegene wat geen verbintenis met God het nie, en dus geen morele krag het nie. Dit sal gewek word teen die getroues, wat geen toegewings aan die wêreld maak nie en nie deur sy opinies, sy guns of sy opposisie beïnvloed sal word nie. 'n Godsdiens wat 'n lewende getuienis ten gunste van heiligheid het, en wat hoogmoed, selfsug, gierigheid en modieuse sondes bestraf, sal deur die wêreld en deur oppervlakkige Christene gehaat word.... Wanneer jy smaad en vervolging ervaar, is jy in uitstekende geselskap; want Jesus het dit alles verduur, en nog baie meer. As jy getroue wagte vir God is, is hierdie dinge vir jou 'n kompliment. Dit is die heldhaftige siele, wat waar sal wees as hulle alleen staan, wat die onverganklike kroon sal wen</a:t>
            </a:r>
            <a:r>
              <a:rPr lang="en" sz="2600" b="1" dirty="0">
                <a:solidFill>
                  <a:schemeClr val="bg1"/>
                </a:solidFill>
                <a:effectLst>
                  <a:glow rad="76200">
                    <a:srgbClr val="6A547B"/>
                  </a:glow>
                  <a:outerShdw blurRad="38100" dist="38100" dir="2700000" algn="tl">
                    <a:srgbClr val="000000">
                      <a:alpha val="43137"/>
                    </a:srgbClr>
                  </a:outerShdw>
                </a:effectLst>
                <a:latin typeface="Constantia" panose="02030602050306030303" pitchFamily="18" charset="0"/>
              </a:rPr>
              <a:t>."</a:t>
            </a:r>
          </a:p>
        </p:txBody>
      </p:sp>
      <p:sp>
        <p:nvSpPr>
          <p:cNvPr id="4" name="CuadroTexto 3">
            <a:extLst>
              <a:ext uri="{FF2B5EF4-FFF2-40B4-BE49-F238E27FC236}">
                <a16:creationId xmlns:a16="http://schemas.microsoft.com/office/drawing/2014/main" id="{1FEF7005-A3E7-E48A-D379-0CE4AB8C2709}"/>
              </a:ext>
            </a:extLst>
          </p:cNvPr>
          <p:cNvSpPr txBox="1"/>
          <p:nvPr/>
        </p:nvSpPr>
        <p:spPr>
          <a:xfrm>
            <a:off x="9214056" y="6438900"/>
            <a:ext cx="2939844" cy="307777"/>
          </a:xfrm>
          <a:prstGeom prst="rect">
            <a:avLst/>
          </a:prstGeom>
          <a:noFill/>
        </p:spPr>
        <p:txBody>
          <a:bodyPr wrap="none" rtlCol="0">
            <a:spAutoFit/>
          </a:bodyPr>
          <a:lstStyle/>
          <a:p>
            <a:pPr algn="r"/>
            <a:r>
              <a:rPr lang="en" sz="1400" b="1" dirty="0"/>
              <a:t>EGW (The Medical Ministry, pg. 282)</a:t>
            </a:r>
          </a:p>
        </p:txBody>
      </p:sp>
    </p:spTree>
    <p:extLst>
      <p:ext uri="{BB962C8B-B14F-4D97-AF65-F5344CB8AC3E}">
        <p14:creationId xmlns:p14="http://schemas.microsoft.com/office/powerpoint/2010/main" val="1714627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sketch line">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rot="5400000">
            <a:off x="-838202" y="5618323"/>
            <a:ext cx="1995491" cy="45719"/>
          </a:xfrm>
          <a:custGeom>
            <a:avLst/>
            <a:gdLst>
              <a:gd name="connsiteX0" fmla="*/ 0 w 1995491"/>
              <a:gd name="connsiteY0" fmla="*/ 0 h 45719"/>
              <a:gd name="connsiteX1" fmla="*/ 665164 w 1995491"/>
              <a:gd name="connsiteY1" fmla="*/ 0 h 45719"/>
              <a:gd name="connsiteX2" fmla="*/ 1270463 w 1995491"/>
              <a:gd name="connsiteY2" fmla="*/ 0 h 45719"/>
              <a:gd name="connsiteX3" fmla="*/ 1995491 w 1995491"/>
              <a:gd name="connsiteY3" fmla="*/ 0 h 45719"/>
              <a:gd name="connsiteX4" fmla="*/ 1995491 w 1995491"/>
              <a:gd name="connsiteY4" fmla="*/ 45719 h 45719"/>
              <a:gd name="connsiteX5" fmla="*/ 1290418 w 1995491"/>
              <a:gd name="connsiteY5" fmla="*/ 45719 h 45719"/>
              <a:gd name="connsiteX6" fmla="*/ 665164 w 1995491"/>
              <a:gd name="connsiteY6" fmla="*/ 45719 h 45719"/>
              <a:gd name="connsiteX7" fmla="*/ 0 w 1995491"/>
              <a:gd name="connsiteY7" fmla="*/ 45719 h 45719"/>
              <a:gd name="connsiteX8" fmla="*/ 0 w 1995491"/>
              <a:gd name="connsiteY8" fmla="*/ 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5491" h="45719" fill="none" extrusionOk="0">
                <a:moveTo>
                  <a:pt x="0" y="0"/>
                </a:moveTo>
                <a:cubicBezTo>
                  <a:pt x="276771" y="21542"/>
                  <a:pt x="377164" y="4643"/>
                  <a:pt x="665164" y="0"/>
                </a:cubicBezTo>
                <a:cubicBezTo>
                  <a:pt x="953164" y="-4643"/>
                  <a:pt x="994291" y="-24523"/>
                  <a:pt x="1270463" y="0"/>
                </a:cubicBezTo>
                <a:cubicBezTo>
                  <a:pt x="1546635" y="24523"/>
                  <a:pt x="1682791" y="-7440"/>
                  <a:pt x="1995491" y="0"/>
                </a:cubicBezTo>
                <a:cubicBezTo>
                  <a:pt x="1997662" y="18875"/>
                  <a:pt x="1997016" y="23675"/>
                  <a:pt x="1995491" y="45719"/>
                </a:cubicBezTo>
                <a:cubicBezTo>
                  <a:pt x="1851042" y="54869"/>
                  <a:pt x="1484660" y="77334"/>
                  <a:pt x="1290418" y="45719"/>
                </a:cubicBezTo>
                <a:cubicBezTo>
                  <a:pt x="1096176" y="14104"/>
                  <a:pt x="835028" y="57349"/>
                  <a:pt x="665164" y="45719"/>
                </a:cubicBezTo>
                <a:cubicBezTo>
                  <a:pt x="495300" y="34089"/>
                  <a:pt x="260584" y="63792"/>
                  <a:pt x="0" y="45719"/>
                </a:cubicBezTo>
                <a:cubicBezTo>
                  <a:pt x="1770" y="31002"/>
                  <a:pt x="-1020" y="15459"/>
                  <a:pt x="0" y="0"/>
                </a:cubicBezTo>
                <a:close/>
              </a:path>
              <a:path w="1995491" h="45719" stroke="0" extrusionOk="0">
                <a:moveTo>
                  <a:pt x="0" y="0"/>
                </a:moveTo>
                <a:cubicBezTo>
                  <a:pt x="205654" y="20123"/>
                  <a:pt x="332413" y="-20169"/>
                  <a:pt x="605299" y="0"/>
                </a:cubicBezTo>
                <a:cubicBezTo>
                  <a:pt x="878185" y="20169"/>
                  <a:pt x="1116714" y="28024"/>
                  <a:pt x="1250508" y="0"/>
                </a:cubicBezTo>
                <a:cubicBezTo>
                  <a:pt x="1384302" y="-28024"/>
                  <a:pt x="1795557" y="-31858"/>
                  <a:pt x="1995491" y="0"/>
                </a:cubicBezTo>
                <a:cubicBezTo>
                  <a:pt x="1994226" y="14599"/>
                  <a:pt x="1994091" y="26641"/>
                  <a:pt x="1995491" y="45719"/>
                </a:cubicBezTo>
                <a:cubicBezTo>
                  <a:pt x="1735566" y="35291"/>
                  <a:pt x="1625315" y="59781"/>
                  <a:pt x="1370237" y="45719"/>
                </a:cubicBezTo>
                <a:cubicBezTo>
                  <a:pt x="1115159" y="31657"/>
                  <a:pt x="937076" y="80163"/>
                  <a:pt x="665164" y="45719"/>
                </a:cubicBezTo>
                <a:cubicBezTo>
                  <a:pt x="393252" y="11275"/>
                  <a:pt x="326484" y="39495"/>
                  <a:pt x="0" y="45719"/>
                </a:cubicBezTo>
                <a:cubicBezTo>
                  <a:pt x="772" y="31775"/>
                  <a:pt x="94" y="14627"/>
                  <a:pt x="0" y="0"/>
                </a:cubicBezTo>
                <a:close/>
              </a:path>
            </a:pathLst>
          </a:custGeom>
          <a:solidFill>
            <a:srgbClr val="DB3817"/>
          </a:solidFill>
          <a:ln w="44450" cap="rnd">
            <a:solidFill>
              <a:srgbClr val="DB3817"/>
            </a:solidFill>
            <a:round/>
            <a:extLst>
              <a:ext uri="{C807C97D-BFC1-408E-A445-0C87EB9F89A2}">
                <ask:lineSketchStyleProps xmlns:ask="http://schemas.microsoft.com/office/drawing/2018/sketchyshapes" sd="61569767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sketch line">
            <a:extLst>
              <a:ext uri="{FF2B5EF4-FFF2-40B4-BE49-F238E27FC236}">
                <a16:creationId xmlns:a16="http://schemas.microsoft.com/office/drawing/2014/main" id="{7F563312-A46E-E839-8271-430B1767BCFD}"/>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16200000" flipH="1">
            <a:off x="11034710" y="5618323"/>
            <a:ext cx="1995491" cy="45719"/>
          </a:xfrm>
          <a:custGeom>
            <a:avLst/>
            <a:gdLst>
              <a:gd name="connsiteX0" fmla="*/ 0 w 1995491"/>
              <a:gd name="connsiteY0" fmla="*/ 0 h 45719"/>
              <a:gd name="connsiteX1" fmla="*/ 665164 w 1995491"/>
              <a:gd name="connsiteY1" fmla="*/ 0 h 45719"/>
              <a:gd name="connsiteX2" fmla="*/ 1270463 w 1995491"/>
              <a:gd name="connsiteY2" fmla="*/ 0 h 45719"/>
              <a:gd name="connsiteX3" fmla="*/ 1995491 w 1995491"/>
              <a:gd name="connsiteY3" fmla="*/ 0 h 45719"/>
              <a:gd name="connsiteX4" fmla="*/ 1995491 w 1995491"/>
              <a:gd name="connsiteY4" fmla="*/ 45719 h 45719"/>
              <a:gd name="connsiteX5" fmla="*/ 1290418 w 1995491"/>
              <a:gd name="connsiteY5" fmla="*/ 45719 h 45719"/>
              <a:gd name="connsiteX6" fmla="*/ 665164 w 1995491"/>
              <a:gd name="connsiteY6" fmla="*/ 45719 h 45719"/>
              <a:gd name="connsiteX7" fmla="*/ 0 w 1995491"/>
              <a:gd name="connsiteY7" fmla="*/ 45719 h 45719"/>
              <a:gd name="connsiteX8" fmla="*/ 0 w 1995491"/>
              <a:gd name="connsiteY8" fmla="*/ 0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5491" h="45719" fill="none" extrusionOk="0">
                <a:moveTo>
                  <a:pt x="0" y="0"/>
                </a:moveTo>
                <a:cubicBezTo>
                  <a:pt x="276771" y="21542"/>
                  <a:pt x="377164" y="4643"/>
                  <a:pt x="665164" y="0"/>
                </a:cubicBezTo>
                <a:cubicBezTo>
                  <a:pt x="953164" y="-4643"/>
                  <a:pt x="994291" y="-24523"/>
                  <a:pt x="1270463" y="0"/>
                </a:cubicBezTo>
                <a:cubicBezTo>
                  <a:pt x="1546635" y="24523"/>
                  <a:pt x="1682791" y="-7440"/>
                  <a:pt x="1995491" y="0"/>
                </a:cubicBezTo>
                <a:cubicBezTo>
                  <a:pt x="1997662" y="18875"/>
                  <a:pt x="1997016" y="23675"/>
                  <a:pt x="1995491" y="45719"/>
                </a:cubicBezTo>
                <a:cubicBezTo>
                  <a:pt x="1851042" y="54869"/>
                  <a:pt x="1484660" y="77334"/>
                  <a:pt x="1290418" y="45719"/>
                </a:cubicBezTo>
                <a:cubicBezTo>
                  <a:pt x="1096176" y="14104"/>
                  <a:pt x="835028" y="57349"/>
                  <a:pt x="665164" y="45719"/>
                </a:cubicBezTo>
                <a:cubicBezTo>
                  <a:pt x="495300" y="34089"/>
                  <a:pt x="260584" y="63792"/>
                  <a:pt x="0" y="45719"/>
                </a:cubicBezTo>
                <a:cubicBezTo>
                  <a:pt x="1770" y="31002"/>
                  <a:pt x="-1020" y="15459"/>
                  <a:pt x="0" y="0"/>
                </a:cubicBezTo>
                <a:close/>
              </a:path>
              <a:path w="1995491" h="45719" stroke="0" extrusionOk="0">
                <a:moveTo>
                  <a:pt x="0" y="0"/>
                </a:moveTo>
                <a:cubicBezTo>
                  <a:pt x="205654" y="20123"/>
                  <a:pt x="332413" y="-20169"/>
                  <a:pt x="605299" y="0"/>
                </a:cubicBezTo>
                <a:cubicBezTo>
                  <a:pt x="878185" y="20169"/>
                  <a:pt x="1116714" y="28024"/>
                  <a:pt x="1250508" y="0"/>
                </a:cubicBezTo>
                <a:cubicBezTo>
                  <a:pt x="1384302" y="-28024"/>
                  <a:pt x="1795557" y="-31858"/>
                  <a:pt x="1995491" y="0"/>
                </a:cubicBezTo>
                <a:cubicBezTo>
                  <a:pt x="1994226" y="14599"/>
                  <a:pt x="1994091" y="26641"/>
                  <a:pt x="1995491" y="45719"/>
                </a:cubicBezTo>
                <a:cubicBezTo>
                  <a:pt x="1735566" y="35291"/>
                  <a:pt x="1625315" y="59781"/>
                  <a:pt x="1370237" y="45719"/>
                </a:cubicBezTo>
                <a:cubicBezTo>
                  <a:pt x="1115159" y="31657"/>
                  <a:pt x="937076" y="80163"/>
                  <a:pt x="665164" y="45719"/>
                </a:cubicBezTo>
                <a:cubicBezTo>
                  <a:pt x="393252" y="11275"/>
                  <a:pt x="326484" y="39495"/>
                  <a:pt x="0" y="45719"/>
                </a:cubicBezTo>
                <a:cubicBezTo>
                  <a:pt x="772" y="31775"/>
                  <a:pt x="94" y="14627"/>
                  <a:pt x="0" y="0"/>
                </a:cubicBezTo>
                <a:close/>
              </a:path>
            </a:pathLst>
          </a:custGeom>
          <a:solidFill>
            <a:srgbClr val="DB3817"/>
          </a:solidFill>
          <a:ln w="44450" cap="rnd">
            <a:solidFill>
              <a:srgbClr val="DB3817"/>
            </a:solidFill>
            <a:round/>
            <a:extLst>
              <a:ext uri="{C807C97D-BFC1-408E-A445-0C87EB9F89A2}">
                <ask:lineSketchStyleProps xmlns:ask="http://schemas.microsoft.com/office/drawing/2018/sketchyshapes" sd="61569767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Imagen 2" descr="Un par de personas de pie sobre pasto&#10;&#10;Descripción generada automáticamente con confianza media">
            <a:extLst>
              <a:ext uri="{FF2B5EF4-FFF2-40B4-BE49-F238E27FC236}">
                <a16:creationId xmlns:a16="http://schemas.microsoft.com/office/drawing/2014/main" id="{B9FFC2FD-3455-E616-F7B6-8D6203E1CE24}"/>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t="12292" b="12292"/>
          <a:stretch/>
        </p:blipFill>
        <p:spPr>
          <a:xfrm>
            <a:off x="20" y="9"/>
            <a:ext cx="12191980" cy="5172065"/>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p:spPr>
      </p:pic>
      <p:sp>
        <p:nvSpPr>
          <p:cNvPr id="5" name="CuadroTexto 4">
            <a:extLst>
              <a:ext uri="{FF2B5EF4-FFF2-40B4-BE49-F238E27FC236}">
                <a16:creationId xmlns:a16="http://schemas.microsoft.com/office/drawing/2014/main" id="{EC6B26A6-F066-0435-CAFA-9CF25CF676DF}"/>
              </a:ext>
            </a:extLst>
          </p:cNvPr>
          <p:cNvSpPr txBox="1"/>
          <p:nvPr/>
        </p:nvSpPr>
        <p:spPr>
          <a:xfrm>
            <a:off x="319067" y="5219611"/>
            <a:ext cx="11556893" cy="1569660"/>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1" i="0" u="none" strike="noStrike" kern="1200" cap="none" spc="0" normalizeH="0" baseline="0" noProof="0" dirty="0">
                <a:ln/>
                <a:solidFill>
                  <a:srgbClr val="DB3817"/>
                </a:solidFill>
                <a:effectLst/>
                <a:uLnTx/>
                <a:uFillTx/>
                <a:latin typeface="Comic Sans MS" panose="030F0702030302020204" pitchFamily="66" charset="0"/>
                <a:ea typeface="+mn-ea"/>
                <a:cs typeface="+mn-cs"/>
              </a:rPr>
              <a:t>“</a:t>
            </a:r>
            <a:r>
              <a:rPr kumimoji="0" lang="nl-NL" sz="3200" b="1" i="0" u="none" strike="noStrike" kern="1200" cap="none" spc="0" normalizeH="0" baseline="0" noProof="0" dirty="0">
                <a:ln/>
                <a:solidFill>
                  <a:srgbClr val="DB3817"/>
                </a:solidFill>
                <a:effectLst/>
                <a:uLnTx/>
                <a:uFillTx/>
                <a:latin typeface="Comic Sans MS" panose="030F0702030302020204" pitchFamily="66" charset="0"/>
                <a:ea typeface="+mn-ea"/>
                <a:cs typeface="+mn-cs"/>
              </a:rPr>
              <a:t>En Hy sê vir hulle: ‘Die sabbat is gemaak vir die mens, nie die mens vir die sabbat nie. Daarom is die Seun van die mens Here ook van die sabbat</a:t>
            </a:r>
            <a:r>
              <a:rPr kumimoji="0" lang="en-US" sz="3200" b="1" i="0" u="none" strike="noStrike" kern="1200" cap="none" spc="0" normalizeH="0" baseline="0" noProof="0" dirty="0">
                <a:ln/>
                <a:solidFill>
                  <a:srgbClr val="DB3817"/>
                </a:solidFill>
                <a:effectLst/>
                <a:uLnTx/>
                <a:uFillTx/>
                <a:latin typeface="Comic Sans MS" panose="030F0702030302020204" pitchFamily="66" charset="0"/>
                <a:ea typeface="+mn-ea"/>
                <a:cs typeface="+mn-cs"/>
              </a:rPr>
              <a:t>’ </a:t>
            </a:r>
            <a:r>
              <a:rPr kumimoji="0" lang="es-ES" sz="3200" b="1" i="0" u="none" strike="noStrike" kern="1200" cap="none" spc="0" normalizeH="0" baseline="0" noProof="0" dirty="0">
                <a:ln/>
                <a:solidFill>
                  <a:srgbClr val="DB3817"/>
                </a:solidFill>
                <a:effectLst/>
                <a:uLnTx/>
                <a:uFillTx/>
                <a:latin typeface="Comic Sans MS" panose="030F0702030302020204" pitchFamily="66" charset="0"/>
                <a:ea typeface="+mn-ea"/>
                <a:cs typeface="+mn-cs"/>
              </a:rPr>
              <a:t>” </a:t>
            </a:r>
            <a:r>
              <a:rPr kumimoji="0" lang="es-ES" sz="2400" b="1" i="0" u="none" strike="noStrike" kern="1200" cap="none" spc="0" normalizeH="0" baseline="0" noProof="0" dirty="0">
                <a:ln/>
                <a:solidFill>
                  <a:srgbClr val="DB3817"/>
                </a:solidFill>
                <a:effectLst/>
                <a:uLnTx/>
                <a:uFillTx/>
                <a:latin typeface="Comic Sans MS" panose="030F0702030302020204" pitchFamily="66" charset="0"/>
                <a:ea typeface="+mn-ea"/>
                <a:cs typeface="+mn-cs"/>
              </a:rPr>
              <a:t>(Markus 2:27, 28)</a:t>
            </a:r>
            <a:endParaRPr kumimoji="0" lang="es-ES" sz="3200" b="1" i="0" u="none" strike="noStrike" kern="1200" cap="none" spc="0" normalizeH="0" baseline="0" noProof="0" dirty="0">
              <a:ln/>
              <a:solidFill>
                <a:srgbClr val="DB3817"/>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4150867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BDF80E11-1868-A964-F6C8-EEBFDE599918}"/>
              </a:ext>
            </a:extLst>
          </p:cNvPr>
          <p:cNvSpPr txBox="1"/>
          <p:nvPr/>
        </p:nvSpPr>
        <p:spPr>
          <a:xfrm>
            <a:off x="5105400" y="4053334"/>
            <a:ext cx="7067550" cy="2554545"/>
          </a:xfrm>
          <a:prstGeom prst="rect">
            <a:avLst/>
          </a:prstGeom>
          <a:noFill/>
        </p:spPr>
        <p:txBody>
          <a:bodyPr wrap="square" rtlCol="0">
            <a:spAutoFit/>
          </a:bodyPr>
          <a:lstStyle/>
          <a:p>
            <a:pPr>
              <a:spcBef>
                <a:spcPts val="1200"/>
              </a:spcBef>
            </a:pPr>
            <a:r>
              <a:rPr lang="en-ZA" sz="2000" b="1" dirty="0" err="1"/>
              <a:t>Omstredenheid</a:t>
            </a:r>
            <a:r>
              <a:rPr lang="en-ZA" sz="2000" b="1" dirty="0"/>
              <a:t> </a:t>
            </a:r>
            <a:r>
              <a:rPr lang="en-ZA" sz="2000" b="1" dirty="0" err="1"/>
              <a:t>oor</a:t>
            </a:r>
            <a:r>
              <a:rPr lang="en-ZA" sz="2000" b="1" dirty="0"/>
              <a:t> </a:t>
            </a:r>
            <a:r>
              <a:rPr lang="en-ZA" sz="2000" b="1" dirty="0" err="1"/>
              <a:t>vergifnis</a:t>
            </a:r>
            <a:r>
              <a:rPr lang="en-ZA" sz="2000" b="1" dirty="0"/>
              <a:t>. Markus </a:t>
            </a:r>
            <a:r>
              <a:rPr lang="en" sz="2000" b="1" dirty="0"/>
              <a:t>2:1-12.</a:t>
            </a:r>
          </a:p>
          <a:p>
            <a:pPr>
              <a:spcBef>
                <a:spcPts val="1200"/>
              </a:spcBef>
            </a:pPr>
            <a:r>
              <a:rPr lang="en-ZA" sz="2000" b="1" dirty="0" err="1"/>
              <a:t>Voedsel</a:t>
            </a:r>
            <a:r>
              <a:rPr lang="en-ZA" sz="2000" b="1" dirty="0"/>
              <a:t> </a:t>
            </a:r>
            <a:r>
              <a:rPr lang="en-ZA" sz="2000" b="1" dirty="0" err="1"/>
              <a:t>twispunte</a:t>
            </a:r>
            <a:r>
              <a:rPr lang="en-ZA" sz="2000" b="1" dirty="0"/>
              <a:t>. Markus </a:t>
            </a:r>
            <a:r>
              <a:rPr lang="en" sz="2000" b="1" dirty="0"/>
              <a:t>2:13-22.</a:t>
            </a:r>
          </a:p>
          <a:p>
            <a:pPr>
              <a:spcBef>
                <a:spcPts val="1200"/>
              </a:spcBef>
            </a:pPr>
            <a:r>
              <a:rPr lang="nl-NL" sz="2000" b="1" dirty="0"/>
              <a:t>Omstredenheid oor die Sabbat. Markus </a:t>
            </a:r>
            <a:r>
              <a:rPr lang="en" sz="2000" b="1" dirty="0"/>
              <a:t>2:23-3:6.</a:t>
            </a:r>
          </a:p>
          <a:p>
            <a:pPr>
              <a:spcBef>
                <a:spcPts val="1200"/>
              </a:spcBef>
            </a:pPr>
            <a:r>
              <a:rPr lang="en-ZA" sz="2000" b="1" dirty="0" err="1"/>
              <a:t>Omstrede</a:t>
            </a:r>
            <a:r>
              <a:rPr lang="en-ZA" sz="2000" b="1" dirty="0"/>
              <a:t> </a:t>
            </a:r>
            <a:r>
              <a:rPr lang="en-ZA" sz="2000" b="1" dirty="0" err="1"/>
              <a:t>vrae</a:t>
            </a:r>
            <a:r>
              <a:rPr lang="en-ZA" sz="2000" b="1" dirty="0"/>
              <a:t> </a:t>
            </a:r>
            <a:r>
              <a:rPr lang="en-ZA" sz="2000" b="1" dirty="0" err="1"/>
              <a:t>oor</a:t>
            </a:r>
            <a:r>
              <a:rPr lang="en-ZA" sz="2000" b="1" dirty="0"/>
              <a:t> Jesus</a:t>
            </a:r>
            <a:r>
              <a:rPr lang="en" sz="2000" b="1" dirty="0"/>
              <a:t>:</a:t>
            </a:r>
          </a:p>
          <a:p>
            <a:pPr lvl="1">
              <a:spcBef>
                <a:spcPts val="600"/>
              </a:spcBef>
            </a:pPr>
            <a:r>
              <a:rPr lang="nl-NL" sz="2000" b="1" dirty="0"/>
              <a:t>Met watter krag doen Hy wonderwerke? Markus </a:t>
            </a:r>
            <a:r>
              <a:rPr lang="en" sz="2000" b="1" dirty="0"/>
              <a:t>3:22-30.</a:t>
            </a:r>
          </a:p>
          <a:p>
            <a:pPr lvl="1">
              <a:spcBef>
                <a:spcPts val="600"/>
              </a:spcBef>
            </a:pPr>
            <a:r>
              <a:rPr lang="en-ZA" sz="2000" b="1" dirty="0"/>
              <a:t>Is Jesus </a:t>
            </a:r>
            <a:r>
              <a:rPr lang="en-ZA" sz="2000" b="1" dirty="0" err="1"/>
              <a:t>kranksinnig</a:t>
            </a:r>
            <a:r>
              <a:rPr lang="en-ZA" sz="2000" b="1" dirty="0"/>
              <a:t>? Markus </a:t>
            </a:r>
            <a:r>
              <a:rPr lang="en" sz="2000" b="1" dirty="0"/>
              <a:t>3:20-21, 31-35.</a:t>
            </a:r>
          </a:p>
        </p:txBody>
      </p:sp>
      <p:sp>
        <p:nvSpPr>
          <p:cNvPr id="3" name="CuadroTexto 2">
            <a:extLst>
              <a:ext uri="{FF2B5EF4-FFF2-40B4-BE49-F238E27FC236}">
                <a16:creationId xmlns:a16="http://schemas.microsoft.com/office/drawing/2014/main" id="{8FA3AE43-CA92-2B6E-0E16-0A1EA72F25FA}"/>
              </a:ext>
            </a:extLst>
          </p:cNvPr>
          <p:cNvSpPr txBox="1"/>
          <p:nvPr/>
        </p:nvSpPr>
        <p:spPr>
          <a:xfrm>
            <a:off x="304800" y="250121"/>
            <a:ext cx="7248524" cy="1015663"/>
          </a:xfrm>
          <a:prstGeom prst="rect">
            <a:avLst/>
          </a:prstGeom>
          <a:noFill/>
        </p:spPr>
        <p:txBody>
          <a:bodyPr wrap="square" rtlCol="0">
            <a:spAutoFit/>
          </a:bodyPr>
          <a:lstStyle/>
          <a:p>
            <a:pPr>
              <a:spcBef>
                <a:spcPts val="1200"/>
              </a:spcBef>
            </a:pPr>
            <a:r>
              <a:rPr lang="nl-NL" sz="2000" b="1" dirty="0">
                <a:solidFill>
                  <a:schemeClr val="bg1"/>
                </a:solidFill>
                <a:effectLst>
                  <a:outerShdw blurRad="38100" dist="38100" dir="2700000" algn="tl">
                    <a:srgbClr val="000000">
                      <a:alpha val="43137"/>
                    </a:srgbClr>
                  </a:outerShdw>
                </a:effectLst>
              </a:rPr>
              <a:t>Jesus se gedrag, sy manier van preek en selfs sy genesings, het in direkte konflik gekom met die tradisies van die godsdienstige owerhede</a:t>
            </a:r>
            <a:r>
              <a:rPr lang="en" sz="2000" b="1" dirty="0">
                <a:solidFill>
                  <a:schemeClr val="bg1"/>
                </a:solidFill>
                <a:effectLst>
                  <a:outerShdw blurRad="38100" dist="38100" dir="2700000" algn="tl">
                    <a:srgbClr val="000000">
                      <a:alpha val="43137"/>
                    </a:srgbClr>
                  </a:outerShdw>
                </a:effectLst>
              </a:rPr>
              <a:t>.</a:t>
            </a:r>
          </a:p>
        </p:txBody>
      </p:sp>
      <p:pic>
        <p:nvPicPr>
          <p:cNvPr id="5" name="Imagen 4" descr="Un grupo de personas disfrazadas&#10;&#10;Descripción generada automáticamente con confianza baja">
            <a:extLst>
              <a:ext uri="{FF2B5EF4-FFF2-40B4-BE49-F238E27FC236}">
                <a16:creationId xmlns:a16="http://schemas.microsoft.com/office/drawing/2014/main" id="{643962D1-7C33-E6EC-C3F3-7557B65E0D6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848599" y="152400"/>
            <a:ext cx="3952875" cy="3609975"/>
          </a:xfrm>
          <a:prstGeom prst="roundRect">
            <a:avLst>
              <a:gd name="adj" fmla="val 8224"/>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5"/>
            </a:contourClr>
          </a:sp3d>
        </p:spPr>
      </p:pic>
      <p:pic>
        <p:nvPicPr>
          <p:cNvPr id="7" name="Imagen 6" descr="Un grupo de personas disfrazadas&#10;&#10;Descripción generada automáticamente con confianza baja">
            <a:extLst>
              <a:ext uri="{FF2B5EF4-FFF2-40B4-BE49-F238E27FC236}">
                <a16:creationId xmlns:a16="http://schemas.microsoft.com/office/drawing/2014/main" id="{CEA06B0C-0BD5-F1DD-9438-1DBD6F31AED0}"/>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180975" y="3762375"/>
            <a:ext cx="4265083" cy="2952750"/>
          </a:xfrm>
          <a:prstGeom prst="ellipse">
            <a:avLst/>
          </a:prstGeom>
          <a:ln w="63500" cap="rnd">
            <a:solidFill>
              <a:schemeClr val="accent2"/>
            </a:solidFill>
          </a:ln>
          <a:effectLst/>
          <a:scene3d>
            <a:camera prst="orthographicFront"/>
            <a:lightRig rig="contrasting" dir="t">
              <a:rot lat="0" lon="0" rev="3000000"/>
            </a:lightRig>
          </a:scene3d>
          <a:sp3d contourW="7620">
            <a:bevelT w="95250" h="31750"/>
            <a:contourClr>
              <a:srgbClr val="333333"/>
            </a:contourClr>
          </a:sp3d>
        </p:spPr>
      </p:pic>
      <p:pic>
        <p:nvPicPr>
          <p:cNvPr id="9" name="Imagen 8">
            <a:extLst>
              <a:ext uri="{FF2B5EF4-FFF2-40B4-BE49-F238E27FC236}">
                <a16:creationId xmlns:a16="http://schemas.microsoft.com/office/drawing/2014/main" id="{383B9C8B-A48E-D88B-B45F-EF3449EA3321}"/>
              </a:ext>
            </a:extLst>
          </p:cNvPr>
          <p:cNvPicPr>
            <a:picLocks noChangeAspect="1"/>
          </p:cNvPicPr>
          <p:nvPr/>
        </p:nvPicPr>
        <p:blipFill>
          <a:blip r:embed="rId6" cstate="screen">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tretch>
            <a:fillRect/>
          </a:stretch>
        </p:blipFill>
        <p:spPr>
          <a:xfrm rot="1112811">
            <a:off x="4716386" y="5013692"/>
            <a:ext cx="435453" cy="532060"/>
          </a:xfrm>
          <a:prstGeom prst="rect">
            <a:avLst/>
          </a:prstGeom>
          <a:effectLst>
            <a:outerShdw blurRad="50800" dist="38100" dir="8100000" algn="tr" rotWithShape="0">
              <a:prstClr val="black">
                <a:alpha val="40000"/>
              </a:prstClr>
            </a:outerShdw>
          </a:effectLst>
        </p:spPr>
      </p:pic>
      <p:pic>
        <p:nvPicPr>
          <p:cNvPr id="10" name="Imagen 9">
            <a:extLst>
              <a:ext uri="{FF2B5EF4-FFF2-40B4-BE49-F238E27FC236}">
                <a16:creationId xmlns:a16="http://schemas.microsoft.com/office/drawing/2014/main" id="{D336855F-BB3A-4C56-D740-DD037A44BE5C}"/>
              </a:ext>
            </a:extLst>
          </p:cNvPr>
          <p:cNvPicPr>
            <a:picLocks noChangeAspect="1"/>
          </p:cNvPicPr>
          <p:nvPr/>
        </p:nvPicPr>
        <p:blipFill>
          <a:blip r:embed="rId8" cstate="screen">
            <a:extLst>
              <a:ext uri="{BEBA8EAE-BF5A-486C-A8C5-ECC9F3942E4B}">
                <a14:imgProps xmlns:a14="http://schemas.microsoft.com/office/drawing/2010/main">
                  <a14:imgLayer r:embed="rId9">
                    <a14:imgEffect>
                      <a14:brightnessContrast bright="20000"/>
                    </a14:imgEffect>
                  </a14:imgLayer>
                </a14:imgProps>
              </a:ext>
              <a:ext uri="{28A0092B-C50C-407E-A947-70E740481C1C}">
                <a14:useLocalDpi xmlns:a14="http://schemas.microsoft.com/office/drawing/2010/main"/>
              </a:ext>
            </a:extLst>
          </a:blip>
          <a:stretch>
            <a:fillRect/>
          </a:stretch>
        </p:blipFill>
        <p:spPr>
          <a:xfrm rot="1112811">
            <a:off x="4716386" y="4562348"/>
            <a:ext cx="435453" cy="532060"/>
          </a:xfrm>
          <a:prstGeom prst="rect">
            <a:avLst/>
          </a:prstGeom>
          <a:effectLst>
            <a:outerShdw blurRad="50800" dist="38100" dir="8100000" algn="tr" rotWithShape="0">
              <a:prstClr val="black">
                <a:alpha val="40000"/>
              </a:prstClr>
            </a:outerShdw>
          </a:effectLst>
        </p:spPr>
      </p:pic>
      <p:pic>
        <p:nvPicPr>
          <p:cNvPr id="14" name="Imagen 13" descr="Imagen que contiene Forma&#10;&#10;Descripción generada automáticamente">
            <a:extLst>
              <a:ext uri="{FF2B5EF4-FFF2-40B4-BE49-F238E27FC236}">
                <a16:creationId xmlns:a16="http://schemas.microsoft.com/office/drawing/2014/main" id="{252B8FFC-17C4-85B1-E617-80F96B776FC4}"/>
              </a:ext>
            </a:extLst>
          </p:cNvPr>
          <p:cNvPicPr>
            <a:picLocks noChangeAspect="1"/>
          </p:cNvPicPr>
          <p:nvPr/>
        </p:nvPicPr>
        <p:blipFill>
          <a:blip r:embed="rId10" cstate="screen">
            <a:extLst>
              <a:ext uri="{BEBA8EAE-BF5A-486C-A8C5-ECC9F3942E4B}">
                <a14:imgProps xmlns:a14="http://schemas.microsoft.com/office/drawing/2010/main">
                  <a14:imgLayer r:embed="rId11">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rot="1112811">
            <a:off x="4716386" y="5465035"/>
            <a:ext cx="435453" cy="532060"/>
          </a:xfrm>
          <a:prstGeom prst="rect">
            <a:avLst/>
          </a:prstGeom>
          <a:effectLst>
            <a:outerShdw blurRad="50800" dist="38100" dir="8100000" algn="tr" rotWithShape="0">
              <a:prstClr val="black">
                <a:alpha val="40000"/>
              </a:prstClr>
            </a:outerShdw>
          </a:effectLst>
        </p:spPr>
      </p:pic>
      <p:pic>
        <p:nvPicPr>
          <p:cNvPr id="15" name="Imagen 14">
            <a:extLst>
              <a:ext uri="{FF2B5EF4-FFF2-40B4-BE49-F238E27FC236}">
                <a16:creationId xmlns:a16="http://schemas.microsoft.com/office/drawing/2014/main" id="{64C53AC1-A889-FD6D-8ED2-DA513D1670B5}"/>
              </a:ext>
            </a:extLst>
          </p:cNvPr>
          <p:cNvPicPr>
            <a:picLocks noChangeAspect="1"/>
          </p:cNvPicPr>
          <p:nvPr/>
        </p:nvPicPr>
        <p:blipFill>
          <a:blip r:embed="rId12" cstate="screen">
            <a:extLst>
              <a:ext uri="{BEBA8EAE-BF5A-486C-A8C5-ECC9F3942E4B}">
                <a14:imgProps xmlns:a14="http://schemas.microsoft.com/office/drawing/2010/main">
                  <a14:imgLayer r:embed="rId13">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rot="1112811">
            <a:off x="4716386" y="4111004"/>
            <a:ext cx="435453" cy="532060"/>
          </a:xfrm>
          <a:prstGeom prst="rect">
            <a:avLst/>
          </a:prstGeom>
          <a:effectLst>
            <a:outerShdw blurRad="50800" dist="38100" dir="8100000" algn="tr" rotWithShape="0">
              <a:prstClr val="black">
                <a:alpha val="40000"/>
              </a:prstClr>
            </a:outerShdw>
          </a:effectLst>
        </p:spPr>
      </p:pic>
      <p:pic>
        <p:nvPicPr>
          <p:cNvPr id="17" name="Imagen 16" descr="Imagen que contiene texto, dibujo&#10;&#10;Descripción generada automáticamente">
            <a:extLst>
              <a:ext uri="{FF2B5EF4-FFF2-40B4-BE49-F238E27FC236}">
                <a16:creationId xmlns:a16="http://schemas.microsoft.com/office/drawing/2014/main" id="{5EC572BF-23EF-44F0-D697-0BC730780AE2}"/>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5119851" y="5905753"/>
            <a:ext cx="524376" cy="269718"/>
          </a:xfrm>
          <a:prstGeom prst="rect">
            <a:avLst/>
          </a:prstGeom>
          <a:effectLst>
            <a:outerShdw blurRad="50800" dist="38100" dir="8100000" algn="tr" rotWithShape="0">
              <a:prstClr val="black">
                <a:alpha val="40000"/>
              </a:prstClr>
            </a:outerShdw>
          </a:effectLst>
        </p:spPr>
      </p:pic>
      <p:pic>
        <p:nvPicPr>
          <p:cNvPr id="20" name="Imagen 19" descr="Imagen que contiene texto, dibujo&#10;&#10;Descripción generada automáticamente">
            <a:extLst>
              <a:ext uri="{FF2B5EF4-FFF2-40B4-BE49-F238E27FC236}">
                <a16:creationId xmlns:a16="http://schemas.microsoft.com/office/drawing/2014/main" id="{3AC37FC0-59B9-BD5B-8DC2-3EDD8C4928F1}"/>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5099686" y="6278971"/>
            <a:ext cx="524376" cy="269718"/>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9B83F3B5-83B8-CC0F-8CC7-9CEDEE5E27E4}"/>
              </a:ext>
            </a:extLst>
          </p:cNvPr>
          <p:cNvSpPr txBox="1"/>
          <p:nvPr/>
        </p:nvSpPr>
        <p:spPr>
          <a:xfrm>
            <a:off x="304800" y="3237022"/>
            <a:ext cx="7248524" cy="400110"/>
          </a:xfrm>
          <a:prstGeom prst="rect">
            <a:avLst/>
          </a:prstGeom>
          <a:noFill/>
        </p:spPr>
        <p:txBody>
          <a:bodyPr wrap="square">
            <a:spAutoFit/>
          </a:bodyPr>
          <a:lstStyle/>
          <a:p>
            <a:pPr>
              <a:spcBef>
                <a:spcPts val="1200"/>
              </a:spcBef>
            </a:pPr>
            <a:r>
              <a:rPr lang="nl-NL" sz="2000" b="1" dirty="0">
                <a:solidFill>
                  <a:schemeClr val="bg1"/>
                </a:solidFill>
                <a:effectLst>
                  <a:outerShdw blurRad="38100" dist="38100" dir="2700000" algn="tl">
                    <a:srgbClr val="000000">
                      <a:alpha val="43137"/>
                    </a:srgbClr>
                  </a:outerShdw>
                </a:effectLst>
              </a:rPr>
              <a:t>Sonder twyfel was die lewe van Jesus 'n omstrede lewe</a:t>
            </a:r>
            <a:r>
              <a:rPr lang="en" sz="2000" b="1" dirty="0">
                <a:solidFill>
                  <a:schemeClr val="bg1"/>
                </a:solidFill>
                <a:effectLst>
                  <a:outerShdw blurRad="38100" dist="38100" dir="2700000" algn="tl">
                    <a:srgbClr val="000000">
                      <a:alpha val="43137"/>
                    </a:srgbClr>
                  </a:outerShdw>
                </a:effectLst>
              </a:rPr>
              <a:t>.</a:t>
            </a:r>
          </a:p>
        </p:txBody>
      </p:sp>
      <p:sp>
        <p:nvSpPr>
          <p:cNvPr id="11" name="CuadroTexto 10">
            <a:extLst>
              <a:ext uri="{FF2B5EF4-FFF2-40B4-BE49-F238E27FC236}">
                <a16:creationId xmlns:a16="http://schemas.microsoft.com/office/drawing/2014/main" id="{94FEFA30-1120-51E4-0902-5629D813E8E1}"/>
              </a:ext>
            </a:extLst>
          </p:cNvPr>
          <p:cNvSpPr txBox="1"/>
          <p:nvPr/>
        </p:nvSpPr>
        <p:spPr>
          <a:xfrm>
            <a:off x="304800" y="2446573"/>
            <a:ext cx="7248524" cy="707886"/>
          </a:xfrm>
          <a:prstGeom prst="rect">
            <a:avLst/>
          </a:prstGeom>
          <a:noFill/>
        </p:spPr>
        <p:txBody>
          <a:bodyPr wrap="square">
            <a:spAutoFit/>
          </a:bodyPr>
          <a:lstStyle/>
          <a:p>
            <a:pPr>
              <a:spcBef>
                <a:spcPts val="1200"/>
              </a:spcBef>
            </a:pPr>
            <a:r>
              <a:rPr lang="nl-NL" sz="2000" b="1" dirty="0">
                <a:solidFill>
                  <a:schemeClr val="bg1"/>
                </a:solidFill>
                <a:effectLst>
                  <a:outerShdw blurRad="38100" dist="38100" dir="2700000" algn="tl">
                    <a:srgbClr val="000000">
                      <a:alpha val="43137"/>
                    </a:srgbClr>
                  </a:outerShdw>
                </a:effectLst>
              </a:rPr>
              <a:t>Sy eie familielede het geglo dat Jesus sy kop verloor het as gevolg van oorwerk</a:t>
            </a:r>
            <a:r>
              <a:rPr lang="en" sz="2000" b="1" dirty="0">
                <a:solidFill>
                  <a:schemeClr val="bg1"/>
                </a:solidFill>
                <a:effectLst>
                  <a:outerShdw blurRad="38100" dist="38100" dir="2700000" algn="tl">
                    <a:srgbClr val="000000">
                      <a:alpha val="43137"/>
                    </a:srgbClr>
                  </a:outerShdw>
                </a:effectLst>
              </a:rPr>
              <a:t>.</a:t>
            </a:r>
          </a:p>
        </p:txBody>
      </p:sp>
      <p:sp>
        <p:nvSpPr>
          <p:cNvPr id="13" name="CuadroTexto 12">
            <a:extLst>
              <a:ext uri="{FF2B5EF4-FFF2-40B4-BE49-F238E27FC236}">
                <a16:creationId xmlns:a16="http://schemas.microsoft.com/office/drawing/2014/main" id="{DAF98E39-1211-C641-74D0-B00FB851A55E}"/>
              </a:ext>
            </a:extLst>
          </p:cNvPr>
          <p:cNvSpPr txBox="1"/>
          <p:nvPr/>
        </p:nvSpPr>
        <p:spPr>
          <a:xfrm>
            <a:off x="304799" y="1348347"/>
            <a:ext cx="7248523" cy="1015663"/>
          </a:xfrm>
          <a:prstGeom prst="rect">
            <a:avLst/>
          </a:prstGeom>
          <a:noFill/>
        </p:spPr>
        <p:txBody>
          <a:bodyPr wrap="square">
            <a:spAutoFit/>
          </a:bodyPr>
          <a:lstStyle/>
          <a:p>
            <a:pPr>
              <a:spcBef>
                <a:spcPts val="1200"/>
              </a:spcBef>
            </a:pPr>
            <a:r>
              <a:rPr lang="nl-NL" sz="2000" b="1" dirty="0">
                <a:solidFill>
                  <a:schemeClr val="bg1"/>
                </a:solidFill>
                <a:effectLst>
                  <a:outerShdw blurRad="38100" dist="38100" dir="2700000" algn="tl">
                    <a:srgbClr val="000000">
                      <a:alpha val="43137"/>
                    </a:srgbClr>
                  </a:outerShdw>
                </a:effectLst>
              </a:rPr>
              <a:t>Hulle het hom as godslasterlik beskou; vraat en vriend van sondaars; Sabbat oortreder... Hulle het hom selfs daarvan beskuldig dat hy vir Beëlsebul gewerk het</a:t>
            </a:r>
            <a:r>
              <a:rPr lang="en" sz="2000" b="1" dirty="0">
                <a:solidFill>
                  <a:schemeClr val="bg1"/>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3688458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heel(1)">
                                      <p:cBhvr>
                                        <p:cTn id="19" dur="1000"/>
                                        <p:tgtEl>
                                          <p:spTgt spid="7"/>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left)">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17" presetClass="entr" presetSubtype="8" fill="hold" nodeType="click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ppt_x</p:attrName>
                                        </p:attrNameLst>
                                      </p:cBhvr>
                                      <p:tavLst>
                                        <p:tav tm="0">
                                          <p:val>
                                            <p:strVal val="#ppt_x-#ppt_w/2"/>
                                          </p:val>
                                        </p:tav>
                                        <p:tav tm="100000">
                                          <p:val>
                                            <p:strVal val="#ppt_x"/>
                                          </p:val>
                                        </p:tav>
                                      </p:tavLst>
                                    </p:anim>
                                    <p:anim calcmode="lin" valueType="num">
                                      <p:cBhvr>
                                        <p:cTn id="39" dur="500" fill="hold"/>
                                        <p:tgtEl>
                                          <p:spTgt spid="15"/>
                                        </p:tgtEl>
                                        <p:attrNameLst>
                                          <p:attrName>ppt_y</p:attrName>
                                        </p:attrNameLst>
                                      </p:cBhvr>
                                      <p:tavLst>
                                        <p:tav tm="0">
                                          <p:val>
                                            <p:strVal val="#ppt_y"/>
                                          </p:val>
                                        </p:tav>
                                        <p:tav tm="100000">
                                          <p:val>
                                            <p:strVal val="#ppt_y"/>
                                          </p:val>
                                        </p:tav>
                                      </p:tavLst>
                                    </p:anim>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strVal val="#ppt_h"/>
                                          </p:val>
                                        </p:tav>
                                        <p:tav tm="100000">
                                          <p:val>
                                            <p:strVal val="#ppt_h"/>
                                          </p:val>
                                        </p:tav>
                                      </p:tavLst>
                                    </p:anim>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2">
                                            <p:txEl>
                                              <p:pRg st="0" end="0"/>
                                            </p:txEl>
                                          </p:spTgt>
                                        </p:tgtEl>
                                        <p:attrNameLst>
                                          <p:attrName>style.visibility</p:attrName>
                                        </p:attrNameLst>
                                      </p:cBhvr>
                                      <p:to>
                                        <p:strVal val="visible"/>
                                      </p:to>
                                    </p:set>
                                    <p:animEffect transition="in" filter="wipe(left)">
                                      <p:cBhvr>
                                        <p:cTn id="45" dur="500"/>
                                        <p:tgtEl>
                                          <p:spTgt spid="2">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7" presetClass="entr" presetSubtype="8" fill="hold" nodeType="click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ppt_x</p:attrName>
                                        </p:attrNameLst>
                                      </p:cBhvr>
                                      <p:tavLst>
                                        <p:tav tm="0">
                                          <p:val>
                                            <p:strVal val="#ppt_x-#ppt_w/2"/>
                                          </p:val>
                                        </p:tav>
                                        <p:tav tm="100000">
                                          <p:val>
                                            <p:strVal val="#ppt_x"/>
                                          </p:val>
                                        </p:tav>
                                      </p:tavLst>
                                    </p:anim>
                                    <p:anim calcmode="lin" valueType="num">
                                      <p:cBhvr>
                                        <p:cTn id="51" dur="500" fill="hold"/>
                                        <p:tgtEl>
                                          <p:spTgt spid="10"/>
                                        </p:tgtEl>
                                        <p:attrNameLst>
                                          <p:attrName>ppt_y</p:attrName>
                                        </p:attrNameLst>
                                      </p:cBhvr>
                                      <p:tavLst>
                                        <p:tav tm="0">
                                          <p:val>
                                            <p:strVal val="#ppt_y"/>
                                          </p:val>
                                        </p:tav>
                                        <p:tav tm="100000">
                                          <p:val>
                                            <p:strVal val="#ppt_y"/>
                                          </p:val>
                                        </p:tav>
                                      </p:tavLst>
                                    </p:anim>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strVal val="#ppt_h"/>
                                          </p:val>
                                        </p:tav>
                                        <p:tav tm="100000">
                                          <p:val>
                                            <p:strVal val="#ppt_h"/>
                                          </p:val>
                                        </p:tav>
                                      </p:tavLst>
                                    </p:anim>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2">
                                            <p:txEl>
                                              <p:pRg st="1" end="1"/>
                                            </p:txEl>
                                          </p:spTgt>
                                        </p:tgtEl>
                                        <p:attrNameLst>
                                          <p:attrName>style.visibility</p:attrName>
                                        </p:attrNameLst>
                                      </p:cBhvr>
                                      <p:to>
                                        <p:strVal val="visible"/>
                                      </p:to>
                                    </p:set>
                                    <p:animEffect transition="in" filter="wipe(left)">
                                      <p:cBhvr>
                                        <p:cTn id="57" dur="500"/>
                                        <p:tgtEl>
                                          <p:spTgt spid="2">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7" presetClass="entr" presetSubtype="8" fill="hold" nodeType="clickEffect">
                                  <p:stCondLst>
                                    <p:cond delay="0"/>
                                  </p:stCondLst>
                                  <p:childTnLst>
                                    <p:set>
                                      <p:cBhvr>
                                        <p:cTn id="61" dur="1" fill="hold">
                                          <p:stCondLst>
                                            <p:cond delay="0"/>
                                          </p:stCondLst>
                                        </p:cTn>
                                        <p:tgtEl>
                                          <p:spTgt spid="9"/>
                                        </p:tgtEl>
                                        <p:attrNameLst>
                                          <p:attrName>style.visibility</p:attrName>
                                        </p:attrNameLst>
                                      </p:cBhvr>
                                      <p:to>
                                        <p:strVal val="visible"/>
                                      </p:to>
                                    </p:set>
                                    <p:anim calcmode="lin" valueType="num">
                                      <p:cBhvr>
                                        <p:cTn id="62" dur="500" fill="hold"/>
                                        <p:tgtEl>
                                          <p:spTgt spid="9"/>
                                        </p:tgtEl>
                                        <p:attrNameLst>
                                          <p:attrName>ppt_x</p:attrName>
                                        </p:attrNameLst>
                                      </p:cBhvr>
                                      <p:tavLst>
                                        <p:tav tm="0">
                                          <p:val>
                                            <p:strVal val="#ppt_x-#ppt_w/2"/>
                                          </p:val>
                                        </p:tav>
                                        <p:tav tm="100000">
                                          <p:val>
                                            <p:strVal val="#ppt_x"/>
                                          </p:val>
                                        </p:tav>
                                      </p:tavLst>
                                    </p:anim>
                                    <p:anim calcmode="lin" valueType="num">
                                      <p:cBhvr>
                                        <p:cTn id="63" dur="500" fill="hold"/>
                                        <p:tgtEl>
                                          <p:spTgt spid="9"/>
                                        </p:tgtEl>
                                        <p:attrNameLst>
                                          <p:attrName>ppt_y</p:attrName>
                                        </p:attrNameLst>
                                      </p:cBhvr>
                                      <p:tavLst>
                                        <p:tav tm="0">
                                          <p:val>
                                            <p:strVal val="#ppt_y"/>
                                          </p:val>
                                        </p:tav>
                                        <p:tav tm="100000">
                                          <p:val>
                                            <p:strVal val="#ppt_y"/>
                                          </p:val>
                                        </p:tav>
                                      </p:tavLst>
                                    </p:anim>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strVal val="#ppt_h"/>
                                          </p:val>
                                        </p:tav>
                                        <p:tav tm="100000">
                                          <p:val>
                                            <p:strVal val="#ppt_h"/>
                                          </p:val>
                                        </p:tav>
                                      </p:tavLst>
                                    </p:anim>
                                  </p:childTnLst>
                                </p:cTn>
                              </p:par>
                            </p:childTnLst>
                          </p:cTn>
                        </p:par>
                        <p:par>
                          <p:cTn id="66" fill="hold">
                            <p:stCondLst>
                              <p:cond delay="500"/>
                            </p:stCondLst>
                            <p:childTnLst>
                              <p:par>
                                <p:cTn id="67" presetID="22" presetClass="entr" presetSubtype="8" fill="hold" grpId="0" nodeType="afterEffect">
                                  <p:stCondLst>
                                    <p:cond delay="0"/>
                                  </p:stCondLst>
                                  <p:childTnLst>
                                    <p:set>
                                      <p:cBhvr>
                                        <p:cTn id="68" dur="1" fill="hold">
                                          <p:stCondLst>
                                            <p:cond delay="0"/>
                                          </p:stCondLst>
                                        </p:cTn>
                                        <p:tgtEl>
                                          <p:spTgt spid="2">
                                            <p:txEl>
                                              <p:pRg st="2" end="2"/>
                                            </p:txEl>
                                          </p:spTgt>
                                        </p:tgtEl>
                                        <p:attrNameLst>
                                          <p:attrName>style.visibility</p:attrName>
                                        </p:attrNameLst>
                                      </p:cBhvr>
                                      <p:to>
                                        <p:strVal val="visible"/>
                                      </p:to>
                                    </p:set>
                                    <p:animEffect transition="in" filter="wipe(left)">
                                      <p:cBhvr>
                                        <p:cTn id="69" dur="500"/>
                                        <p:tgtEl>
                                          <p:spTgt spid="2">
                                            <p:txEl>
                                              <p:pRg st="2" end="2"/>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7" presetClass="entr" presetSubtype="8" fill="hold" nodeType="clickEffect">
                                  <p:stCondLst>
                                    <p:cond delay="0"/>
                                  </p:stCondLst>
                                  <p:childTnLst>
                                    <p:set>
                                      <p:cBhvr>
                                        <p:cTn id="73" dur="1" fill="hold">
                                          <p:stCondLst>
                                            <p:cond delay="0"/>
                                          </p:stCondLst>
                                        </p:cTn>
                                        <p:tgtEl>
                                          <p:spTgt spid="14"/>
                                        </p:tgtEl>
                                        <p:attrNameLst>
                                          <p:attrName>style.visibility</p:attrName>
                                        </p:attrNameLst>
                                      </p:cBhvr>
                                      <p:to>
                                        <p:strVal val="visible"/>
                                      </p:to>
                                    </p:set>
                                    <p:anim calcmode="lin" valueType="num">
                                      <p:cBhvr>
                                        <p:cTn id="74" dur="500" fill="hold"/>
                                        <p:tgtEl>
                                          <p:spTgt spid="14"/>
                                        </p:tgtEl>
                                        <p:attrNameLst>
                                          <p:attrName>ppt_x</p:attrName>
                                        </p:attrNameLst>
                                      </p:cBhvr>
                                      <p:tavLst>
                                        <p:tav tm="0">
                                          <p:val>
                                            <p:strVal val="#ppt_x-#ppt_w/2"/>
                                          </p:val>
                                        </p:tav>
                                        <p:tav tm="100000">
                                          <p:val>
                                            <p:strVal val="#ppt_x"/>
                                          </p:val>
                                        </p:tav>
                                      </p:tavLst>
                                    </p:anim>
                                    <p:anim calcmode="lin" valueType="num">
                                      <p:cBhvr>
                                        <p:cTn id="75" dur="500" fill="hold"/>
                                        <p:tgtEl>
                                          <p:spTgt spid="14"/>
                                        </p:tgtEl>
                                        <p:attrNameLst>
                                          <p:attrName>ppt_y</p:attrName>
                                        </p:attrNameLst>
                                      </p:cBhvr>
                                      <p:tavLst>
                                        <p:tav tm="0">
                                          <p:val>
                                            <p:strVal val="#ppt_y"/>
                                          </p:val>
                                        </p:tav>
                                        <p:tav tm="100000">
                                          <p:val>
                                            <p:strVal val="#ppt_y"/>
                                          </p:val>
                                        </p:tav>
                                      </p:tavLst>
                                    </p:anim>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strVal val="#ppt_h"/>
                                          </p:val>
                                        </p:tav>
                                        <p:tav tm="100000">
                                          <p:val>
                                            <p:strVal val="#ppt_h"/>
                                          </p:val>
                                        </p:tav>
                                      </p:tavLst>
                                    </p:anim>
                                  </p:childTnLst>
                                </p:cTn>
                              </p:par>
                            </p:childTnLst>
                          </p:cTn>
                        </p:par>
                        <p:par>
                          <p:cTn id="78" fill="hold">
                            <p:stCondLst>
                              <p:cond delay="500"/>
                            </p:stCondLst>
                            <p:childTnLst>
                              <p:par>
                                <p:cTn id="79" presetID="22" presetClass="entr" presetSubtype="8" fill="hold" grpId="0" nodeType="afterEffect">
                                  <p:stCondLst>
                                    <p:cond delay="0"/>
                                  </p:stCondLst>
                                  <p:childTnLst>
                                    <p:set>
                                      <p:cBhvr>
                                        <p:cTn id="80" dur="1" fill="hold">
                                          <p:stCondLst>
                                            <p:cond delay="0"/>
                                          </p:stCondLst>
                                        </p:cTn>
                                        <p:tgtEl>
                                          <p:spTgt spid="2">
                                            <p:txEl>
                                              <p:pRg st="3" end="3"/>
                                            </p:txEl>
                                          </p:spTgt>
                                        </p:tgtEl>
                                        <p:attrNameLst>
                                          <p:attrName>style.visibility</p:attrName>
                                        </p:attrNameLst>
                                      </p:cBhvr>
                                      <p:to>
                                        <p:strVal val="visible"/>
                                      </p:to>
                                    </p:set>
                                    <p:animEffect transition="in" filter="wipe(left)">
                                      <p:cBhvr>
                                        <p:cTn id="81" dur="500"/>
                                        <p:tgtEl>
                                          <p:spTgt spid="2">
                                            <p:txEl>
                                              <p:pRg st="3" end="3"/>
                                            </p:txEl>
                                          </p:spTgt>
                                        </p:tgtEl>
                                      </p:cBhvr>
                                    </p:animEffect>
                                  </p:childTnLst>
                                </p:cTn>
                              </p:par>
                            </p:childTnLst>
                          </p:cTn>
                        </p:par>
                        <p:par>
                          <p:cTn id="82" fill="hold">
                            <p:stCondLst>
                              <p:cond delay="1000"/>
                            </p:stCondLst>
                            <p:childTnLst>
                              <p:par>
                                <p:cTn id="83" presetID="22" presetClass="entr" presetSubtype="8" fill="hold" nodeType="afterEffect">
                                  <p:stCondLst>
                                    <p:cond delay="0"/>
                                  </p:stCondLst>
                                  <p:childTnLst>
                                    <p:set>
                                      <p:cBhvr>
                                        <p:cTn id="84" dur="1" fill="hold">
                                          <p:stCondLst>
                                            <p:cond delay="0"/>
                                          </p:stCondLst>
                                        </p:cTn>
                                        <p:tgtEl>
                                          <p:spTgt spid="17"/>
                                        </p:tgtEl>
                                        <p:attrNameLst>
                                          <p:attrName>style.visibility</p:attrName>
                                        </p:attrNameLst>
                                      </p:cBhvr>
                                      <p:to>
                                        <p:strVal val="visible"/>
                                      </p:to>
                                    </p:set>
                                    <p:animEffect transition="in" filter="wipe(left)">
                                      <p:cBhvr>
                                        <p:cTn id="85" dur="500"/>
                                        <p:tgtEl>
                                          <p:spTgt spid="17"/>
                                        </p:tgtEl>
                                      </p:cBhvr>
                                    </p:animEffect>
                                  </p:childTnLst>
                                </p:cTn>
                              </p:par>
                            </p:childTnLst>
                          </p:cTn>
                        </p:par>
                        <p:par>
                          <p:cTn id="86" fill="hold">
                            <p:stCondLst>
                              <p:cond delay="1500"/>
                            </p:stCondLst>
                            <p:childTnLst>
                              <p:par>
                                <p:cTn id="87" presetID="22" presetClass="entr" presetSubtype="8" fill="hold" grpId="0" nodeType="afterEffect">
                                  <p:stCondLst>
                                    <p:cond delay="0"/>
                                  </p:stCondLst>
                                  <p:childTnLst>
                                    <p:set>
                                      <p:cBhvr>
                                        <p:cTn id="88" dur="1" fill="hold">
                                          <p:stCondLst>
                                            <p:cond delay="0"/>
                                          </p:stCondLst>
                                        </p:cTn>
                                        <p:tgtEl>
                                          <p:spTgt spid="2">
                                            <p:txEl>
                                              <p:pRg st="4" end="4"/>
                                            </p:txEl>
                                          </p:spTgt>
                                        </p:tgtEl>
                                        <p:attrNameLst>
                                          <p:attrName>style.visibility</p:attrName>
                                        </p:attrNameLst>
                                      </p:cBhvr>
                                      <p:to>
                                        <p:strVal val="visible"/>
                                      </p:to>
                                    </p:set>
                                    <p:animEffect transition="in" filter="wipe(left)">
                                      <p:cBhvr>
                                        <p:cTn id="89" dur="500"/>
                                        <p:tgtEl>
                                          <p:spTgt spid="2">
                                            <p:txEl>
                                              <p:pRg st="4" end="4"/>
                                            </p:txEl>
                                          </p:spTgt>
                                        </p:tgtEl>
                                      </p:cBhvr>
                                    </p:animEffect>
                                  </p:childTnLst>
                                </p:cTn>
                              </p:par>
                            </p:childTnLst>
                          </p:cTn>
                        </p:par>
                        <p:par>
                          <p:cTn id="90" fill="hold">
                            <p:stCondLst>
                              <p:cond delay="2000"/>
                            </p:stCondLst>
                            <p:childTnLst>
                              <p:par>
                                <p:cTn id="91" presetID="22" presetClass="entr" presetSubtype="8" fill="hold"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2500"/>
                            </p:stCondLst>
                            <p:childTnLst>
                              <p:par>
                                <p:cTn id="95" presetID="22" presetClass="entr" presetSubtype="8" fill="hold" grpId="0" nodeType="afterEffect">
                                  <p:stCondLst>
                                    <p:cond delay="0"/>
                                  </p:stCondLst>
                                  <p:childTnLst>
                                    <p:set>
                                      <p:cBhvr>
                                        <p:cTn id="96" dur="1" fill="hold">
                                          <p:stCondLst>
                                            <p:cond delay="0"/>
                                          </p:stCondLst>
                                        </p:cTn>
                                        <p:tgtEl>
                                          <p:spTgt spid="2">
                                            <p:txEl>
                                              <p:pRg st="5" end="5"/>
                                            </p:txEl>
                                          </p:spTgt>
                                        </p:tgtEl>
                                        <p:attrNameLst>
                                          <p:attrName>style.visibility</p:attrName>
                                        </p:attrNameLst>
                                      </p:cBhvr>
                                      <p:to>
                                        <p:strVal val="visible"/>
                                      </p:to>
                                    </p:set>
                                    <p:animEffect transition="in" filter="wipe(left)">
                                      <p:cBhvr>
                                        <p:cTn id="9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1"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9E0E982-46F7-11B5-9F5D-4F2A1244C560}"/>
              </a:ext>
            </a:extLst>
          </p:cNvPr>
          <p:cNvSpPr txBox="1"/>
          <p:nvPr/>
        </p:nvSpPr>
        <p:spPr>
          <a:xfrm>
            <a:off x="0" y="0"/>
            <a:ext cx="12192000" cy="769441"/>
          </a:xfrm>
          <a:prstGeom prst="rect">
            <a:avLst/>
          </a:prstGeom>
          <a:noFill/>
        </p:spPr>
        <p:txBody>
          <a:bodyPr wrap="square">
            <a:spAutoFit/>
          </a:bodyPr>
          <a:lstStyle/>
          <a:p>
            <a:pPr algn="ctr"/>
            <a:r>
              <a:rPr lang="en-ZA" sz="4400" b="1" dirty="0">
                <a:ln w="13462">
                  <a:solidFill>
                    <a:schemeClr val="accent5">
                      <a:lumMod val="50000"/>
                    </a:schemeClr>
                  </a:solidFill>
                  <a:prstDash val="solid"/>
                </a:ln>
                <a:solidFill>
                  <a:schemeClr val="accent3">
                    <a:lumMod val="60000"/>
                    <a:lumOff val="40000"/>
                  </a:schemeClr>
                </a:solidFill>
                <a:effectLst>
                  <a:outerShdw dist="38100" dir="2700000" algn="bl" rotWithShape="0">
                    <a:schemeClr val="accent5"/>
                  </a:outerShdw>
                </a:effectLst>
              </a:rPr>
              <a:t>OMSTREDENHEID OOR VERGIFNIS</a:t>
            </a:r>
            <a:endParaRPr lang="en" sz="4400" b="1" dirty="0">
              <a:ln w="13462">
                <a:solidFill>
                  <a:schemeClr val="accent5">
                    <a:lumMod val="50000"/>
                  </a:schemeClr>
                </a:solidFill>
                <a:prstDash val="solid"/>
              </a:ln>
              <a:solidFill>
                <a:schemeClr val="accent3">
                  <a:lumMod val="60000"/>
                  <a:lumOff val="40000"/>
                </a:schemeClr>
              </a:solidFill>
              <a:effectLst>
                <a:outerShdw dist="38100" dir="2700000" algn="bl" rotWithShape="0">
                  <a:schemeClr val="accent5"/>
                </a:outerShdw>
              </a:effectLst>
            </a:endParaRPr>
          </a:p>
        </p:txBody>
      </p:sp>
      <p:sp>
        <p:nvSpPr>
          <p:cNvPr id="5" name="CuadroTexto 4">
            <a:extLst>
              <a:ext uri="{FF2B5EF4-FFF2-40B4-BE49-F238E27FC236}">
                <a16:creationId xmlns:a16="http://schemas.microsoft.com/office/drawing/2014/main" id="{FE1AA152-44DD-63B4-C198-5E7510CE29CE}"/>
              </a:ext>
            </a:extLst>
          </p:cNvPr>
          <p:cNvSpPr txBox="1"/>
          <p:nvPr/>
        </p:nvSpPr>
        <p:spPr>
          <a:xfrm>
            <a:off x="0" y="603825"/>
            <a:ext cx="12192000" cy="369332"/>
          </a:xfrm>
          <a:prstGeom prst="rect">
            <a:avLst/>
          </a:prstGeom>
          <a:noFill/>
        </p:spPr>
        <p:txBody>
          <a:bodyPr wrap="square">
            <a:spAutoFit/>
          </a:bodyPr>
          <a:lstStyle/>
          <a:p>
            <a:pPr algn="ctr"/>
            <a:r>
              <a:rPr lang="en" b="1" dirty="0">
                <a:solidFill>
                  <a:schemeClr val="bg1"/>
                </a:solidFill>
                <a:effectLst>
                  <a:outerShdw blurRad="38100" dist="38100" dir="2700000" algn="tl">
                    <a:srgbClr val="000000">
                      <a:alpha val="43137"/>
                    </a:srgbClr>
                  </a:outerShdw>
                </a:effectLst>
                <a:latin typeface="Comic Sans MS" panose="030F0702030302020204" pitchFamily="66" charset="0"/>
              </a:rPr>
              <a:t>“</a:t>
            </a:r>
            <a:r>
              <a:rPr lang="nl-NL" b="1" dirty="0">
                <a:solidFill>
                  <a:schemeClr val="bg1"/>
                </a:solidFill>
                <a:effectLst>
                  <a:outerShdw blurRad="38100" dist="38100" dir="2700000" algn="tl">
                    <a:srgbClr val="000000">
                      <a:alpha val="43137"/>
                    </a:srgbClr>
                  </a:outerShdw>
                </a:effectLst>
                <a:latin typeface="Comic Sans MS" panose="030F0702030302020204" pitchFamily="66" charset="0"/>
              </a:rPr>
              <a:t>En toe Jesus hulle geloof sien, sê Hy vir die verlamde: ‘Seun, jou sondes is jou vergewe</a:t>
            </a:r>
            <a:r>
              <a:rPr lang="en" b="1" dirty="0">
                <a:solidFill>
                  <a:schemeClr val="bg1"/>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bg1"/>
                </a:solidFill>
                <a:effectLst>
                  <a:outerShdw blurRad="38100" dist="38100" dir="2700000" algn="tl">
                    <a:srgbClr val="000000">
                      <a:alpha val="43137"/>
                    </a:srgbClr>
                  </a:outerShdw>
                </a:effectLst>
                <a:latin typeface="Comic Sans MS" panose="030F0702030302020204" pitchFamily="66" charset="0"/>
              </a:rPr>
              <a:t>(Markus 2:5)</a:t>
            </a:r>
          </a:p>
        </p:txBody>
      </p:sp>
      <p:sp>
        <p:nvSpPr>
          <p:cNvPr id="6" name="CuadroTexto 5">
            <a:extLst>
              <a:ext uri="{FF2B5EF4-FFF2-40B4-BE49-F238E27FC236}">
                <a16:creationId xmlns:a16="http://schemas.microsoft.com/office/drawing/2014/main" id="{24E6EF45-912D-4C7B-AC82-5A12873E7F69}"/>
              </a:ext>
            </a:extLst>
          </p:cNvPr>
          <p:cNvSpPr txBox="1"/>
          <p:nvPr/>
        </p:nvSpPr>
        <p:spPr>
          <a:xfrm>
            <a:off x="161924" y="973157"/>
            <a:ext cx="7924801" cy="2139047"/>
          </a:xfrm>
          <a:prstGeom prst="rect">
            <a:avLst/>
          </a:prstGeom>
          <a:noFill/>
        </p:spPr>
        <p:txBody>
          <a:bodyPr wrap="square" rtlCol="0">
            <a:spAutoFit/>
          </a:bodyPr>
          <a:lstStyle/>
          <a:p>
            <a:pPr>
              <a:spcBef>
                <a:spcPts val="600"/>
              </a:spcBef>
            </a:pPr>
            <a:r>
              <a:rPr lang="en-ZA" sz="1900" b="1" dirty="0"/>
              <a:t>Toe Jesus </a:t>
            </a:r>
            <a:r>
              <a:rPr lang="en-ZA" sz="1900" b="1" dirty="0" err="1"/>
              <a:t>na</a:t>
            </a:r>
            <a:r>
              <a:rPr lang="en-ZA" sz="1900" b="1" dirty="0"/>
              <a:t> Petrus se huis in </a:t>
            </a:r>
            <a:r>
              <a:rPr lang="en-ZA" sz="1900" b="1" dirty="0" err="1"/>
              <a:t>Kapernaum</a:t>
            </a:r>
            <a:r>
              <a:rPr lang="en-ZA" sz="1900" b="1" dirty="0"/>
              <a:t> </a:t>
            </a:r>
            <a:r>
              <a:rPr lang="en-ZA" sz="1900" b="1" dirty="0" err="1"/>
              <a:t>teruggekeer</a:t>
            </a:r>
            <a:r>
              <a:rPr lang="en-ZA" sz="1900" b="1" dirty="0"/>
              <a:t> het, het </a:t>
            </a:r>
            <a:r>
              <a:rPr lang="en-ZA" sz="1900" b="1" dirty="0" err="1"/>
              <a:t>baie</a:t>
            </a:r>
            <a:r>
              <a:rPr lang="en-ZA" sz="1900" b="1" dirty="0"/>
              <a:t> </a:t>
            </a:r>
            <a:r>
              <a:rPr lang="en-ZA" sz="1900" b="1" dirty="0" err="1"/>
              <a:t>mense</a:t>
            </a:r>
            <a:r>
              <a:rPr lang="en-ZA" sz="1900" b="1" dirty="0"/>
              <a:t> </a:t>
            </a:r>
            <a:r>
              <a:rPr lang="en-ZA" sz="1900" b="1" dirty="0" err="1"/>
              <a:t>na</a:t>
            </a:r>
            <a:r>
              <a:rPr lang="en-ZA" sz="1900" b="1" dirty="0"/>
              <a:t> </a:t>
            </a:r>
            <a:r>
              <a:rPr lang="en-ZA" sz="1900" b="1" dirty="0" err="1"/>
              <a:t>hom</a:t>
            </a:r>
            <a:r>
              <a:rPr lang="en-ZA" sz="1900" b="1" dirty="0"/>
              <a:t> </a:t>
            </a:r>
            <a:r>
              <a:rPr lang="en-ZA" sz="1900" b="1" dirty="0" err="1"/>
              <a:t>kom</a:t>
            </a:r>
            <a:r>
              <a:rPr lang="en-ZA" sz="1900" b="1" dirty="0"/>
              <a:t> </a:t>
            </a:r>
            <a:r>
              <a:rPr lang="en-ZA" sz="1900" b="1" dirty="0" err="1"/>
              <a:t>luister</a:t>
            </a:r>
            <a:r>
              <a:rPr lang="en-ZA" sz="1900" b="1" dirty="0"/>
              <a:t> (Markus 2:1-2). Vier </a:t>
            </a:r>
            <a:r>
              <a:rPr lang="en-ZA" sz="1900" b="1" dirty="0" err="1"/>
              <a:t>vriende</a:t>
            </a:r>
            <a:r>
              <a:rPr lang="en-ZA" sz="1900" b="1" dirty="0"/>
              <a:t> het </a:t>
            </a:r>
            <a:r>
              <a:rPr lang="en-ZA" sz="1900" b="1" dirty="0" err="1"/>
              <a:t>nader</a:t>
            </a:r>
            <a:r>
              <a:rPr lang="en-ZA" sz="1900" b="1" dirty="0"/>
              <a:t> </a:t>
            </a:r>
            <a:r>
              <a:rPr lang="en-ZA" sz="1900" b="1" dirty="0" err="1"/>
              <a:t>gekom</a:t>
            </a:r>
            <a:r>
              <a:rPr lang="en-ZA" sz="1900" b="1" dirty="0"/>
              <a:t> </a:t>
            </a:r>
            <a:r>
              <a:rPr lang="en-ZA" sz="1900" b="1" dirty="0" err="1"/>
              <a:t>sodat</a:t>
            </a:r>
            <a:r>
              <a:rPr lang="en-ZA" sz="1900" b="1" dirty="0"/>
              <a:t> Jesus </a:t>
            </a:r>
            <a:r>
              <a:rPr lang="en-ZA" sz="1900" b="1" dirty="0" err="1"/>
              <a:t>hulle</a:t>
            </a:r>
            <a:r>
              <a:rPr lang="en-ZA" sz="1900" b="1" dirty="0"/>
              <a:t> </a:t>
            </a:r>
            <a:r>
              <a:rPr lang="en-ZA" sz="1900" b="1" dirty="0" err="1"/>
              <a:t>verlamde</a:t>
            </a:r>
            <a:r>
              <a:rPr lang="en-ZA" sz="1900" b="1" dirty="0"/>
              <a:t> </a:t>
            </a:r>
            <a:r>
              <a:rPr lang="en-ZA" sz="1900" b="1" dirty="0" err="1"/>
              <a:t>vriend</a:t>
            </a:r>
            <a:r>
              <a:rPr lang="en-ZA" sz="1900" b="1" dirty="0"/>
              <a:t> </a:t>
            </a:r>
            <a:r>
              <a:rPr lang="en-ZA" sz="1900" b="1" dirty="0" err="1"/>
              <a:t>kon</a:t>
            </a:r>
            <a:r>
              <a:rPr lang="en-ZA" sz="1900" b="1" dirty="0"/>
              <a:t> </a:t>
            </a:r>
            <a:r>
              <a:rPr lang="en-ZA" sz="1900" b="1" dirty="0" err="1"/>
              <a:t>genees</a:t>
            </a:r>
            <a:r>
              <a:rPr lang="en-ZA" sz="1900" b="1" dirty="0"/>
              <a:t>, maar </a:t>
            </a:r>
            <a:r>
              <a:rPr lang="en-ZA" sz="1900" b="1" dirty="0" err="1"/>
              <a:t>hulle</a:t>
            </a:r>
            <a:r>
              <a:rPr lang="en-ZA" sz="1900" b="1" dirty="0"/>
              <a:t> </a:t>
            </a:r>
            <a:r>
              <a:rPr lang="en-ZA" sz="1900" b="1" dirty="0" err="1"/>
              <a:t>kon</a:t>
            </a:r>
            <a:r>
              <a:rPr lang="en-ZA" sz="1900" b="1" dirty="0"/>
              <a:t> </a:t>
            </a:r>
            <a:r>
              <a:rPr lang="en-ZA" sz="1900" b="1" dirty="0" err="1"/>
              <a:t>nie</a:t>
            </a:r>
            <a:r>
              <a:rPr lang="en-ZA" sz="1900" b="1" dirty="0"/>
              <a:t> </a:t>
            </a:r>
            <a:r>
              <a:rPr lang="en-ZA" sz="1900" b="1" dirty="0" err="1"/>
              <a:t>naby</a:t>
            </a:r>
            <a:r>
              <a:rPr lang="en-ZA" sz="1900" b="1" dirty="0"/>
              <a:t> Hom </a:t>
            </a:r>
            <a:r>
              <a:rPr lang="en-ZA" sz="1900" b="1" dirty="0" err="1"/>
              <a:t>kom</a:t>
            </a:r>
            <a:r>
              <a:rPr lang="en-ZA" sz="1900" b="1" dirty="0"/>
              <a:t> </a:t>
            </a:r>
            <a:r>
              <a:rPr lang="en-ZA" sz="1900" b="1" dirty="0" err="1"/>
              <a:t>nie</a:t>
            </a:r>
            <a:r>
              <a:rPr lang="en-ZA" sz="1900" b="1" dirty="0"/>
              <a:t>. </a:t>
            </a:r>
            <a:r>
              <a:rPr lang="en-ZA" sz="1900" b="1" dirty="0" err="1"/>
              <a:t>Vasbeslote</a:t>
            </a:r>
            <a:r>
              <a:rPr lang="en-ZA" sz="1900" b="1" dirty="0"/>
              <a:t> om </a:t>
            </a:r>
            <a:r>
              <a:rPr lang="en-ZA" sz="1900" b="1" dirty="0" err="1"/>
              <a:t>hom</a:t>
            </a:r>
            <a:r>
              <a:rPr lang="en-ZA" sz="1900" b="1" dirty="0"/>
              <a:t> </a:t>
            </a:r>
            <a:r>
              <a:rPr lang="en-ZA" sz="1900" b="1" dirty="0" err="1"/>
              <a:t>na</a:t>
            </a:r>
            <a:r>
              <a:rPr lang="en-ZA" sz="1900" b="1" dirty="0"/>
              <a:t> Jesus </a:t>
            </a:r>
            <a:r>
              <a:rPr lang="en-ZA" sz="1900" b="1" dirty="0" err="1"/>
              <a:t>te</a:t>
            </a:r>
            <a:r>
              <a:rPr lang="en-ZA" sz="1900" b="1" dirty="0"/>
              <a:t> bring, het </a:t>
            </a:r>
            <a:r>
              <a:rPr lang="en-ZA" sz="1900" b="1" dirty="0" err="1"/>
              <a:t>hulle</a:t>
            </a:r>
            <a:r>
              <a:rPr lang="en-ZA" sz="1900" b="1" dirty="0"/>
              <a:t> </a:t>
            </a:r>
            <a:r>
              <a:rPr lang="en-ZA" sz="1900" b="1" dirty="0" err="1"/>
              <a:t>na</a:t>
            </a:r>
            <a:r>
              <a:rPr lang="en-ZA" sz="1900" b="1" dirty="0"/>
              <a:t> die dak </a:t>
            </a:r>
            <a:r>
              <a:rPr lang="en-ZA" sz="1900" b="1" dirty="0" err="1"/>
              <a:t>gegaan</a:t>
            </a:r>
            <a:r>
              <a:rPr lang="en-ZA" sz="1900" b="1" dirty="0"/>
              <a:t> </a:t>
            </a:r>
            <a:r>
              <a:rPr lang="en-ZA" sz="1900" b="1" dirty="0" err="1"/>
              <a:t>en</a:t>
            </a:r>
            <a:r>
              <a:rPr lang="en-ZA" sz="1900" b="1" dirty="0"/>
              <a:t> 'n opening </a:t>
            </a:r>
            <a:r>
              <a:rPr lang="en-ZA" sz="1900" b="1" dirty="0" err="1"/>
              <a:t>gemaak</a:t>
            </a:r>
            <a:r>
              <a:rPr lang="en-ZA" sz="1900" b="1" dirty="0"/>
              <a:t> om </a:t>
            </a:r>
            <a:r>
              <a:rPr lang="en-ZA" sz="1900" b="1" dirty="0" err="1"/>
              <a:t>hom</a:t>
            </a:r>
            <a:r>
              <a:rPr lang="en-ZA" sz="1900" b="1" dirty="0"/>
              <a:t> </a:t>
            </a:r>
            <a:r>
              <a:rPr lang="en-ZA" sz="1900" b="1" dirty="0" err="1"/>
              <a:t>te</a:t>
            </a:r>
            <a:r>
              <a:rPr lang="en-ZA" sz="1900" b="1" dirty="0"/>
              <a:t> </a:t>
            </a:r>
            <a:r>
              <a:rPr lang="en-ZA" sz="1900" b="1" dirty="0" err="1"/>
              <a:t>laat</a:t>
            </a:r>
            <a:r>
              <a:rPr lang="en-ZA" sz="1900" b="1" dirty="0"/>
              <a:t> </a:t>
            </a:r>
            <a:r>
              <a:rPr lang="en-ZA" sz="1900" b="1" dirty="0" err="1"/>
              <a:t>sak</a:t>
            </a:r>
            <a:r>
              <a:rPr lang="en-ZA" sz="1900" b="1" dirty="0"/>
              <a:t>. Jesus se </a:t>
            </a:r>
            <a:r>
              <a:rPr lang="en-ZA" sz="1900" b="1" dirty="0" err="1"/>
              <a:t>toespraak</a:t>
            </a:r>
            <a:r>
              <a:rPr lang="en-ZA" sz="1900" b="1" dirty="0"/>
              <a:t> is </a:t>
            </a:r>
            <a:r>
              <a:rPr lang="en-ZA" sz="1900" b="1" dirty="0" err="1"/>
              <a:t>onderbreek</a:t>
            </a:r>
            <a:r>
              <a:rPr lang="en-ZA" sz="1900" b="1" dirty="0"/>
              <a:t> </a:t>
            </a:r>
            <a:r>
              <a:rPr lang="en-ZA" sz="1900" b="1" dirty="0" err="1"/>
              <a:t>en</a:t>
            </a:r>
            <a:r>
              <a:rPr lang="en-ZA" sz="1900" b="1" dirty="0"/>
              <a:t> </a:t>
            </a:r>
            <a:r>
              <a:rPr lang="en-ZA" sz="1900" b="1" dirty="0" err="1"/>
              <a:t>almal</a:t>
            </a:r>
            <a:r>
              <a:rPr lang="en-ZA" sz="1900" b="1" dirty="0"/>
              <a:t> het </a:t>
            </a:r>
            <a:r>
              <a:rPr lang="en-ZA" sz="1900" b="1" dirty="0" err="1"/>
              <a:t>stilgebly</a:t>
            </a:r>
            <a:r>
              <a:rPr lang="en-ZA" sz="1900" b="1" dirty="0"/>
              <a:t> </a:t>
            </a:r>
            <a:r>
              <a:rPr lang="en-ZA" sz="1900" b="1" dirty="0" err="1"/>
              <a:t>en</a:t>
            </a:r>
            <a:r>
              <a:rPr lang="en-ZA" sz="1900" b="1" dirty="0"/>
              <a:t> </a:t>
            </a:r>
            <a:r>
              <a:rPr lang="en-ZA" sz="1900" b="1" dirty="0" err="1"/>
              <a:t>gewag</a:t>
            </a:r>
            <a:r>
              <a:rPr lang="en-ZA" sz="1900" b="1" dirty="0"/>
              <a:t> om </a:t>
            </a:r>
            <a:r>
              <a:rPr lang="en-ZA" sz="1900" b="1" dirty="0" err="1"/>
              <a:t>te</a:t>
            </a:r>
            <a:r>
              <a:rPr lang="en-ZA" sz="1900" b="1" dirty="0"/>
              <a:t> </a:t>
            </a:r>
            <a:r>
              <a:rPr lang="en-ZA" sz="1900" b="1" dirty="0" err="1"/>
              <a:t>sien</a:t>
            </a:r>
            <a:r>
              <a:rPr lang="en-ZA" sz="1900" b="1" dirty="0"/>
              <a:t> wat Jesus sou </a:t>
            </a:r>
            <a:r>
              <a:rPr lang="en-ZA" sz="1900" b="1" dirty="0" err="1"/>
              <a:t>doen</a:t>
            </a:r>
            <a:r>
              <a:rPr lang="en-ZA" sz="1900" b="1" dirty="0"/>
              <a:t> (Markus </a:t>
            </a:r>
            <a:r>
              <a:rPr lang="en" sz="1900" b="1" dirty="0"/>
              <a:t>2:3-4).</a:t>
            </a:r>
          </a:p>
        </p:txBody>
      </p:sp>
      <p:pic>
        <p:nvPicPr>
          <p:cNvPr id="4" name="Imagen 3" descr="Imagen que contiene interior, edificio, tabla, parado&#10;&#10;Descripción generada automáticamente">
            <a:extLst>
              <a:ext uri="{FF2B5EF4-FFF2-40B4-BE49-F238E27FC236}">
                <a16:creationId xmlns:a16="http://schemas.microsoft.com/office/drawing/2014/main" id="{2A5F88A4-0C77-5B64-24F8-4C3B8126BBF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15196" y="1133229"/>
            <a:ext cx="3848332" cy="55048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717EB1CC-C89F-0013-1FAE-C8DE1AD35E97}"/>
              </a:ext>
            </a:extLst>
          </p:cNvPr>
          <p:cNvSpPr txBox="1"/>
          <p:nvPr/>
        </p:nvSpPr>
        <p:spPr>
          <a:xfrm>
            <a:off x="161924" y="5235057"/>
            <a:ext cx="7924800" cy="1554272"/>
          </a:xfrm>
          <a:prstGeom prst="rect">
            <a:avLst/>
          </a:prstGeom>
          <a:noFill/>
        </p:spPr>
        <p:txBody>
          <a:bodyPr wrap="square">
            <a:spAutoFit/>
          </a:bodyPr>
          <a:lstStyle/>
          <a:p>
            <a:pPr>
              <a:spcBef>
                <a:spcPts val="600"/>
              </a:spcBef>
            </a:pPr>
            <a:r>
              <a:rPr lang="nl-NL" sz="1900" b="1" dirty="0"/>
              <a:t>Die mense het God geprys omdat Hy Jesus die mag gegee het om sondes te vergewe (Markus 2:12; Mt. 9:8). Die verlamde het geloop; maar die skrifgeleerdes is blind gelaat en kon nie sien dat Jesus hulle verstand kon lees, die sondaar kon vergewe en hom genesing kon gee nie</a:t>
            </a:r>
            <a:r>
              <a:rPr lang="en" sz="1900" b="1" dirty="0"/>
              <a:t>.</a:t>
            </a:r>
          </a:p>
        </p:txBody>
      </p:sp>
      <p:sp>
        <p:nvSpPr>
          <p:cNvPr id="9" name="CuadroTexto 8">
            <a:extLst>
              <a:ext uri="{FF2B5EF4-FFF2-40B4-BE49-F238E27FC236}">
                <a16:creationId xmlns:a16="http://schemas.microsoft.com/office/drawing/2014/main" id="{6060BBA2-22B9-CCA0-22E1-D45983FDAA53}"/>
              </a:ext>
            </a:extLst>
          </p:cNvPr>
          <p:cNvSpPr txBox="1"/>
          <p:nvPr/>
        </p:nvSpPr>
        <p:spPr>
          <a:xfrm>
            <a:off x="95018" y="4313083"/>
            <a:ext cx="7924799" cy="969496"/>
          </a:xfrm>
          <a:prstGeom prst="rect">
            <a:avLst/>
          </a:prstGeom>
          <a:noFill/>
        </p:spPr>
        <p:txBody>
          <a:bodyPr wrap="square">
            <a:spAutoFit/>
          </a:bodyPr>
          <a:lstStyle/>
          <a:p>
            <a:pPr>
              <a:spcBef>
                <a:spcPts val="600"/>
              </a:spcBef>
            </a:pPr>
            <a:r>
              <a:rPr lang="nl-NL" sz="1900" b="1" dirty="0"/>
              <a:t>Vir die skrifgeleerdes was dit godslastering (waar, as Jesus nie God was nie). Om te demonstreer dat hy die mag het om te vergewe, het Jesus die verlamde genees (Markus </a:t>
            </a:r>
            <a:r>
              <a:rPr lang="en" sz="1900" b="1" dirty="0"/>
              <a:t>2:8-11).</a:t>
            </a:r>
          </a:p>
        </p:txBody>
      </p:sp>
      <p:sp>
        <p:nvSpPr>
          <p:cNvPr id="11" name="CuadroTexto 10">
            <a:extLst>
              <a:ext uri="{FF2B5EF4-FFF2-40B4-BE49-F238E27FC236}">
                <a16:creationId xmlns:a16="http://schemas.microsoft.com/office/drawing/2014/main" id="{37AD276D-189F-59BE-A0F1-B50ADB086B68}"/>
              </a:ext>
            </a:extLst>
          </p:cNvPr>
          <p:cNvSpPr txBox="1"/>
          <p:nvPr/>
        </p:nvSpPr>
        <p:spPr>
          <a:xfrm>
            <a:off x="128472" y="3054821"/>
            <a:ext cx="7924799" cy="1261884"/>
          </a:xfrm>
          <a:prstGeom prst="rect">
            <a:avLst/>
          </a:prstGeom>
          <a:noFill/>
        </p:spPr>
        <p:txBody>
          <a:bodyPr wrap="square">
            <a:spAutoFit/>
          </a:bodyPr>
          <a:lstStyle/>
          <a:p>
            <a:pPr>
              <a:spcBef>
                <a:spcPts val="600"/>
              </a:spcBef>
            </a:pPr>
            <a:r>
              <a:rPr lang="en" sz="1900" b="1" dirty="0"/>
              <a:t>“</a:t>
            </a:r>
            <a:r>
              <a:rPr lang="nl-NL" sz="1900" b="1" dirty="0"/>
              <a:t>Jou sondes is jou vergewe" (Markus 2:5). Die verlamde kon beweer het: "wat ek nodig het, is om te loop." Maar hy het dit nie gedoen nie. Jesus het die wortel van sy siekte genees. Hy het nie omgegee om nie weer te loop nie, maar oor die vergifnis wat vrede aan sy siel gegee het</a:t>
            </a:r>
            <a:r>
              <a:rPr lang="en" sz="1900" b="1" dirty="0"/>
              <a:t>.</a:t>
            </a:r>
          </a:p>
        </p:txBody>
      </p:sp>
    </p:spTree>
    <p:extLst>
      <p:ext uri="{BB962C8B-B14F-4D97-AF65-F5344CB8AC3E}">
        <p14:creationId xmlns:p14="http://schemas.microsoft.com/office/powerpoint/2010/main" val="2374199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290">
                                          <p:stCondLst>
                                            <p:cond delay="0"/>
                                          </p:stCondLst>
                                        </p:cTn>
                                        <p:tgtEl>
                                          <p:spTgt spid="4"/>
                                        </p:tgtEl>
                                      </p:cBhvr>
                                    </p:animEffect>
                                    <p:anim calcmode="lin" valueType="num">
                                      <p:cBhvr>
                                        <p:cTn id="22"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3"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4"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25"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26"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27" dur="13">
                                          <p:stCondLst>
                                            <p:cond delay="325"/>
                                          </p:stCondLst>
                                        </p:cTn>
                                        <p:tgtEl>
                                          <p:spTgt spid="4"/>
                                        </p:tgtEl>
                                      </p:cBhvr>
                                      <p:to x="100000" y="60000"/>
                                    </p:animScale>
                                    <p:animScale>
                                      <p:cBhvr>
                                        <p:cTn id="28" dur="83" decel="50000">
                                          <p:stCondLst>
                                            <p:cond delay="338"/>
                                          </p:stCondLst>
                                        </p:cTn>
                                        <p:tgtEl>
                                          <p:spTgt spid="4"/>
                                        </p:tgtEl>
                                      </p:cBhvr>
                                      <p:to x="100000" y="100000"/>
                                    </p:animScale>
                                    <p:animScale>
                                      <p:cBhvr>
                                        <p:cTn id="29" dur="13">
                                          <p:stCondLst>
                                            <p:cond delay="656"/>
                                          </p:stCondLst>
                                        </p:cTn>
                                        <p:tgtEl>
                                          <p:spTgt spid="4"/>
                                        </p:tgtEl>
                                      </p:cBhvr>
                                      <p:to x="100000" y="80000"/>
                                    </p:animScale>
                                    <p:animScale>
                                      <p:cBhvr>
                                        <p:cTn id="30" dur="83" decel="50000">
                                          <p:stCondLst>
                                            <p:cond delay="669"/>
                                          </p:stCondLst>
                                        </p:cTn>
                                        <p:tgtEl>
                                          <p:spTgt spid="4"/>
                                        </p:tgtEl>
                                      </p:cBhvr>
                                      <p:to x="100000" y="100000"/>
                                    </p:animScale>
                                    <p:animScale>
                                      <p:cBhvr>
                                        <p:cTn id="31" dur="13">
                                          <p:stCondLst>
                                            <p:cond delay="821"/>
                                          </p:stCondLst>
                                        </p:cTn>
                                        <p:tgtEl>
                                          <p:spTgt spid="4"/>
                                        </p:tgtEl>
                                      </p:cBhvr>
                                      <p:to x="100000" y="90000"/>
                                    </p:animScale>
                                    <p:animScale>
                                      <p:cBhvr>
                                        <p:cTn id="32" dur="83" decel="50000">
                                          <p:stCondLst>
                                            <p:cond delay="834"/>
                                          </p:stCondLst>
                                        </p:cTn>
                                        <p:tgtEl>
                                          <p:spTgt spid="4"/>
                                        </p:tgtEl>
                                      </p:cBhvr>
                                      <p:to x="100000" y="100000"/>
                                    </p:animScale>
                                    <p:animScale>
                                      <p:cBhvr>
                                        <p:cTn id="33" dur="13">
                                          <p:stCondLst>
                                            <p:cond delay="904"/>
                                          </p:stCondLst>
                                        </p:cTn>
                                        <p:tgtEl>
                                          <p:spTgt spid="4"/>
                                        </p:tgtEl>
                                      </p:cBhvr>
                                      <p:to x="100000" y="95000"/>
                                    </p:animScale>
                                    <p:animScale>
                                      <p:cBhvr>
                                        <p:cTn id="34" dur="83" decel="50000">
                                          <p:stCondLst>
                                            <p:cond delay="917"/>
                                          </p:stCondLst>
                                        </p:cTn>
                                        <p:tgtEl>
                                          <p:spTgt spid="4"/>
                                        </p:tgtEl>
                                      </p:cBhvr>
                                      <p:to x="100000" y="100000"/>
                                    </p:animScale>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left)">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left)">
                                      <p:cBhvr>
                                        <p:cTn id="48" dur="5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wipe(left)">
                                      <p:cBhvr>
                                        <p:cTn id="5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9"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A2ED7C9-4513-EE37-E5AE-E120927D42CF}"/>
              </a:ext>
            </a:extLst>
          </p:cNvPr>
          <p:cNvSpPr txBox="1"/>
          <p:nvPr/>
        </p:nvSpPr>
        <p:spPr>
          <a:xfrm>
            <a:off x="0" y="0"/>
            <a:ext cx="12191999" cy="769441"/>
          </a:xfrm>
          <a:prstGeom prst="rect">
            <a:avLst/>
          </a:prstGeom>
          <a:noFill/>
        </p:spPr>
        <p:txBody>
          <a:bodyPr wrap="square">
            <a:spAutoFit/>
            <a:scene3d>
              <a:camera prst="orthographicFront"/>
              <a:lightRig rig="flat" dir="t"/>
            </a:scene3d>
            <a:sp3d extrusionH="57150" contourW="19050">
              <a:bevelT w="57150" h="38100" prst="hardEdge"/>
              <a:contourClr>
                <a:schemeClr val="accent6">
                  <a:lumMod val="50000"/>
                </a:schemeClr>
              </a:contourClr>
            </a:sp3d>
          </a:bodyPr>
          <a:lstStyle/>
          <a:p>
            <a:pPr algn="ctr"/>
            <a:r>
              <a:rPr lang="en-ZA" sz="4400" b="1" dirty="0">
                <a:ln w="12700" cmpd="sng">
                  <a:solidFill>
                    <a:schemeClr val="accent6"/>
                  </a:solidFill>
                  <a:prstDash val="solid"/>
                </a:ln>
                <a:gradFill>
                  <a:gsLst>
                    <a:gs pos="0">
                      <a:schemeClr val="accent6"/>
                    </a:gs>
                    <a:gs pos="4000">
                      <a:schemeClr val="accent6">
                        <a:lumMod val="60000"/>
                        <a:lumOff val="40000"/>
                      </a:schemeClr>
                    </a:gs>
                    <a:gs pos="87000">
                      <a:schemeClr val="accent6">
                        <a:lumMod val="20000"/>
                        <a:lumOff val="80000"/>
                      </a:schemeClr>
                    </a:gs>
                  </a:gsLst>
                  <a:lin ang="5400000"/>
                </a:gradFill>
                <a:effectLst>
                  <a:outerShdw blurRad="38100" dist="38100" dir="2700000" algn="tl">
                    <a:srgbClr val="000000">
                      <a:alpha val="43137"/>
                    </a:srgbClr>
                  </a:outerShdw>
                </a:effectLst>
              </a:rPr>
              <a:t>VOEDSEL TWISPUNTE</a:t>
            </a:r>
            <a:endParaRPr lang="en" sz="4400" b="1" dirty="0">
              <a:ln w="12700" cmpd="sng">
                <a:solidFill>
                  <a:schemeClr val="accent6"/>
                </a:solidFill>
                <a:prstDash val="solid"/>
              </a:ln>
              <a:gradFill>
                <a:gsLst>
                  <a:gs pos="0">
                    <a:schemeClr val="accent6"/>
                  </a:gs>
                  <a:gs pos="4000">
                    <a:schemeClr val="accent6">
                      <a:lumMod val="60000"/>
                      <a:lumOff val="40000"/>
                    </a:schemeClr>
                  </a:gs>
                  <a:gs pos="87000">
                    <a:schemeClr val="accent6">
                      <a:lumMod val="20000"/>
                      <a:lumOff val="80000"/>
                    </a:schemeClr>
                  </a:gs>
                </a:gsLst>
                <a:lin ang="5400000"/>
              </a:gra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2360DCFD-13EB-F806-2AAB-B9BF56FC6933}"/>
              </a:ext>
            </a:extLst>
          </p:cNvPr>
          <p:cNvSpPr txBox="1"/>
          <p:nvPr/>
        </p:nvSpPr>
        <p:spPr>
          <a:xfrm>
            <a:off x="514349" y="638472"/>
            <a:ext cx="11163300" cy="646331"/>
          </a:xfrm>
          <a:prstGeom prst="rect">
            <a:avLst/>
          </a:prstGeom>
          <a:noFill/>
        </p:spPr>
        <p:txBody>
          <a:bodyPr wrap="square">
            <a:spAutoFit/>
          </a:bodyPr>
          <a:lstStyle/>
          <a:p>
            <a:pPr algn="ctr"/>
            <a:r>
              <a:rPr lang="en" b="1" dirty="0">
                <a:solidFill>
                  <a:schemeClr val="accent3">
                    <a:lumMod val="60000"/>
                    <a:lumOff val="40000"/>
                  </a:schemeClr>
                </a:solidFill>
                <a:effectLst>
                  <a:glow rad="101600">
                    <a:srgbClr val="9F3187"/>
                  </a:glow>
                  <a:outerShdw blurRad="38100" dist="38100" dir="2700000" algn="tl">
                    <a:srgbClr val="000000">
                      <a:alpha val="43137"/>
                    </a:srgbClr>
                  </a:outerShdw>
                </a:effectLst>
                <a:latin typeface="Comic Sans MS" panose="030F0702030302020204" pitchFamily="66" charset="0"/>
              </a:rPr>
              <a:t>“</a:t>
            </a:r>
            <a:r>
              <a:rPr lang="en-US" b="1" dirty="0">
                <a:solidFill>
                  <a:schemeClr val="accent3">
                    <a:lumMod val="60000"/>
                    <a:lumOff val="40000"/>
                  </a:schemeClr>
                </a:solidFill>
                <a:effectLst>
                  <a:glow rad="101600">
                    <a:srgbClr val="9F3187"/>
                  </a:glow>
                  <a:outerShdw blurRad="38100" dist="38100" dir="2700000" algn="tl">
                    <a:srgbClr val="000000">
                      <a:alpha val="43137"/>
                    </a:srgbClr>
                  </a:outerShdw>
                </a:effectLst>
                <a:latin typeface="Comic Sans MS" panose="030F0702030302020204" pitchFamily="66" charset="0"/>
              </a:rPr>
              <a:t>En toe Hy </a:t>
            </a:r>
            <a:r>
              <a:rPr lang="en-US" b="1" dirty="0" err="1">
                <a:solidFill>
                  <a:schemeClr val="accent3">
                    <a:lumMod val="60000"/>
                    <a:lumOff val="40000"/>
                  </a:schemeClr>
                </a:solidFill>
                <a:effectLst>
                  <a:glow rad="101600">
                    <a:srgbClr val="9F3187"/>
                  </a:glow>
                  <a:outerShdw blurRad="38100" dist="38100" dir="2700000" algn="tl">
                    <a:srgbClr val="000000">
                      <a:alpha val="43137"/>
                    </a:srgbClr>
                  </a:outerShdw>
                </a:effectLst>
                <a:latin typeface="Comic Sans MS" panose="030F0702030302020204" pitchFamily="66" charset="0"/>
              </a:rPr>
              <a:t>verbygaan</a:t>
            </a:r>
            <a:r>
              <a:rPr lang="en-US" b="1" dirty="0">
                <a:solidFill>
                  <a:schemeClr val="accent3">
                    <a:lumMod val="60000"/>
                    <a:lumOff val="40000"/>
                  </a:schemeClr>
                </a:solidFill>
                <a:effectLst>
                  <a:glow rad="101600">
                    <a:srgbClr val="9F3187"/>
                  </a:glow>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60000"/>
                    <a:lumOff val="40000"/>
                  </a:schemeClr>
                </a:solidFill>
                <a:effectLst>
                  <a:glow rad="101600">
                    <a:srgbClr val="9F3187"/>
                  </a:glow>
                  <a:outerShdw blurRad="38100" dist="38100" dir="2700000" algn="tl">
                    <a:srgbClr val="000000">
                      <a:alpha val="43137"/>
                    </a:srgbClr>
                  </a:outerShdw>
                </a:effectLst>
                <a:latin typeface="Comic Sans MS" panose="030F0702030302020204" pitchFamily="66" charset="0"/>
              </a:rPr>
              <a:t>sien</a:t>
            </a:r>
            <a:r>
              <a:rPr lang="en-US" b="1" dirty="0">
                <a:solidFill>
                  <a:schemeClr val="accent3">
                    <a:lumMod val="60000"/>
                    <a:lumOff val="40000"/>
                  </a:schemeClr>
                </a:solidFill>
                <a:effectLst>
                  <a:glow rad="101600">
                    <a:srgbClr val="9F3187"/>
                  </a:glow>
                  <a:outerShdw blurRad="38100" dist="38100" dir="2700000" algn="tl">
                    <a:srgbClr val="000000">
                      <a:alpha val="43137"/>
                    </a:srgbClr>
                  </a:outerShdw>
                </a:effectLst>
                <a:latin typeface="Comic Sans MS" panose="030F0702030302020204" pitchFamily="66" charset="0"/>
              </a:rPr>
              <a:t> Hy Levi, die </a:t>
            </a:r>
            <a:r>
              <a:rPr lang="en-US" b="1" dirty="0" err="1">
                <a:solidFill>
                  <a:schemeClr val="accent3">
                    <a:lumMod val="60000"/>
                    <a:lumOff val="40000"/>
                  </a:schemeClr>
                </a:solidFill>
                <a:effectLst>
                  <a:glow rad="101600">
                    <a:srgbClr val="9F3187"/>
                  </a:glow>
                  <a:outerShdw blurRad="38100" dist="38100" dir="2700000" algn="tl">
                    <a:srgbClr val="000000">
                      <a:alpha val="43137"/>
                    </a:srgbClr>
                  </a:outerShdw>
                </a:effectLst>
                <a:latin typeface="Comic Sans MS" panose="030F0702030302020204" pitchFamily="66" charset="0"/>
              </a:rPr>
              <a:t>seun</a:t>
            </a:r>
            <a:r>
              <a:rPr lang="en-US" b="1" dirty="0">
                <a:solidFill>
                  <a:schemeClr val="accent3">
                    <a:lumMod val="60000"/>
                    <a:lumOff val="40000"/>
                  </a:schemeClr>
                </a:solidFill>
                <a:effectLst>
                  <a:glow rad="101600">
                    <a:srgbClr val="9F3187"/>
                  </a:glow>
                  <a:outerShdw blurRad="38100" dist="38100" dir="2700000" algn="tl">
                    <a:srgbClr val="000000">
                      <a:alpha val="43137"/>
                    </a:srgbClr>
                  </a:outerShdw>
                </a:effectLst>
                <a:latin typeface="Comic Sans MS" panose="030F0702030302020204" pitchFamily="66" charset="0"/>
              </a:rPr>
              <a:t> van </a:t>
            </a:r>
            <a:r>
              <a:rPr lang="en-US" b="1" dirty="0" err="1">
                <a:solidFill>
                  <a:schemeClr val="accent3">
                    <a:lumMod val="60000"/>
                    <a:lumOff val="40000"/>
                  </a:schemeClr>
                </a:solidFill>
                <a:effectLst>
                  <a:glow rad="101600">
                    <a:srgbClr val="9F3187"/>
                  </a:glow>
                  <a:outerShdw blurRad="38100" dist="38100" dir="2700000" algn="tl">
                    <a:srgbClr val="000000">
                      <a:alpha val="43137"/>
                    </a:srgbClr>
                  </a:outerShdw>
                </a:effectLst>
                <a:latin typeface="Comic Sans MS" panose="030F0702030302020204" pitchFamily="66" charset="0"/>
              </a:rPr>
              <a:t>Alféüs</a:t>
            </a:r>
            <a:r>
              <a:rPr lang="en-US" b="1" dirty="0">
                <a:solidFill>
                  <a:schemeClr val="accent3">
                    <a:lumMod val="60000"/>
                    <a:lumOff val="40000"/>
                  </a:schemeClr>
                </a:solidFill>
                <a:effectLst>
                  <a:glow rad="101600">
                    <a:srgbClr val="9F3187"/>
                  </a:glow>
                  <a:outerShdw blurRad="38100" dist="38100" dir="2700000" algn="tl">
                    <a:srgbClr val="000000">
                      <a:alpha val="43137"/>
                    </a:srgbClr>
                  </a:outerShdw>
                </a:effectLst>
                <a:latin typeface="Comic Sans MS" panose="030F0702030302020204" pitchFamily="66" charset="0"/>
              </a:rPr>
              <a:t>, by die </a:t>
            </a:r>
            <a:r>
              <a:rPr lang="en-US" b="1" dirty="0" err="1">
                <a:solidFill>
                  <a:schemeClr val="accent3">
                    <a:lumMod val="60000"/>
                    <a:lumOff val="40000"/>
                  </a:schemeClr>
                </a:solidFill>
                <a:effectLst>
                  <a:glow rad="101600">
                    <a:srgbClr val="9F3187"/>
                  </a:glow>
                  <a:outerShdw blurRad="38100" dist="38100" dir="2700000" algn="tl">
                    <a:srgbClr val="000000">
                      <a:alpha val="43137"/>
                    </a:srgbClr>
                  </a:outerShdw>
                </a:effectLst>
                <a:latin typeface="Comic Sans MS" panose="030F0702030302020204" pitchFamily="66" charset="0"/>
              </a:rPr>
              <a:t>tolhuis</a:t>
            </a:r>
            <a:r>
              <a:rPr lang="en-US" b="1" dirty="0">
                <a:solidFill>
                  <a:schemeClr val="accent3">
                    <a:lumMod val="60000"/>
                    <a:lumOff val="40000"/>
                  </a:schemeClr>
                </a:solidFill>
                <a:effectLst>
                  <a:glow rad="101600">
                    <a:srgbClr val="9F3187"/>
                  </a:glow>
                  <a:outerShdw blurRad="38100" dist="38100" dir="2700000" algn="tl">
                    <a:srgbClr val="000000">
                      <a:alpha val="43137"/>
                    </a:srgbClr>
                  </a:outerShdw>
                </a:effectLst>
                <a:latin typeface="Comic Sans MS" panose="030F0702030302020204" pitchFamily="66" charset="0"/>
              </a:rPr>
              <a:t> sit </a:t>
            </a:r>
            <a:r>
              <a:rPr lang="en-US" b="1" dirty="0" err="1">
                <a:solidFill>
                  <a:schemeClr val="accent3">
                    <a:lumMod val="60000"/>
                    <a:lumOff val="40000"/>
                  </a:schemeClr>
                </a:solidFill>
                <a:effectLst>
                  <a:glow rad="101600">
                    <a:srgbClr val="9F3187"/>
                  </a:glow>
                  <a:outerShdw blurRad="38100" dist="38100" dir="2700000" algn="tl">
                    <a:srgbClr val="000000">
                      <a:alpha val="43137"/>
                    </a:srgbClr>
                  </a:outerShdw>
                </a:effectLst>
                <a:latin typeface="Comic Sans MS" panose="030F0702030302020204" pitchFamily="66" charset="0"/>
              </a:rPr>
              <a:t>en</a:t>
            </a:r>
            <a:r>
              <a:rPr lang="en-US" b="1" dirty="0">
                <a:solidFill>
                  <a:schemeClr val="accent3">
                    <a:lumMod val="60000"/>
                    <a:lumOff val="40000"/>
                  </a:schemeClr>
                </a:solidFill>
                <a:effectLst>
                  <a:glow rad="101600">
                    <a:srgbClr val="9F3187"/>
                  </a:glow>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60000"/>
                    <a:lumOff val="40000"/>
                  </a:schemeClr>
                </a:solidFill>
                <a:effectLst>
                  <a:glow rad="101600">
                    <a:srgbClr val="9F3187"/>
                  </a:glow>
                  <a:outerShdw blurRad="38100" dist="38100" dir="2700000" algn="tl">
                    <a:srgbClr val="000000">
                      <a:alpha val="43137"/>
                    </a:srgbClr>
                  </a:outerShdw>
                </a:effectLst>
                <a:latin typeface="Comic Sans MS" panose="030F0702030302020204" pitchFamily="66" charset="0"/>
              </a:rPr>
              <a:t>sê</a:t>
            </a:r>
            <a:r>
              <a:rPr lang="en-US" b="1" dirty="0">
                <a:solidFill>
                  <a:schemeClr val="accent3">
                    <a:lumMod val="60000"/>
                    <a:lumOff val="40000"/>
                  </a:schemeClr>
                </a:solidFill>
                <a:effectLst>
                  <a:glow rad="101600">
                    <a:srgbClr val="9F3187"/>
                  </a:glow>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60000"/>
                    <a:lumOff val="40000"/>
                  </a:schemeClr>
                </a:solidFill>
                <a:effectLst>
                  <a:glow rad="101600">
                    <a:srgbClr val="9F3187"/>
                  </a:glow>
                  <a:outerShdw blurRad="38100" dist="38100" dir="2700000" algn="tl">
                    <a:srgbClr val="000000">
                      <a:alpha val="43137"/>
                    </a:srgbClr>
                  </a:outerShdw>
                </a:effectLst>
                <a:latin typeface="Comic Sans MS" panose="030F0702030302020204" pitchFamily="66" charset="0"/>
              </a:rPr>
              <a:t>vir</a:t>
            </a:r>
            <a:r>
              <a:rPr lang="en-US" b="1" dirty="0">
                <a:solidFill>
                  <a:schemeClr val="accent3">
                    <a:lumMod val="60000"/>
                    <a:lumOff val="40000"/>
                  </a:schemeClr>
                </a:solidFill>
                <a:effectLst>
                  <a:glow rad="101600">
                    <a:srgbClr val="9F3187"/>
                  </a:glow>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60000"/>
                    <a:lumOff val="40000"/>
                  </a:schemeClr>
                </a:solidFill>
                <a:effectLst>
                  <a:glow rad="101600">
                    <a:srgbClr val="9F3187"/>
                  </a:glow>
                  <a:outerShdw blurRad="38100" dist="38100" dir="2700000" algn="tl">
                    <a:srgbClr val="000000">
                      <a:alpha val="43137"/>
                    </a:srgbClr>
                  </a:outerShdw>
                </a:effectLst>
                <a:latin typeface="Comic Sans MS" panose="030F0702030302020204" pitchFamily="66" charset="0"/>
              </a:rPr>
              <a:t>hom</a:t>
            </a:r>
            <a:r>
              <a:rPr lang="en-US" b="1" dirty="0">
                <a:solidFill>
                  <a:schemeClr val="accent3">
                    <a:lumMod val="60000"/>
                    <a:lumOff val="40000"/>
                  </a:schemeClr>
                </a:solidFill>
                <a:effectLst>
                  <a:glow rad="101600">
                    <a:srgbClr val="9F3187"/>
                  </a:glow>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60000"/>
                    <a:lumOff val="40000"/>
                  </a:schemeClr>
                </a:solidFill>
                <a:effectLst>
                  <a:glow rad="101600">
                    <a:srgbClr val="9F3187"/>
                  </a:glow>
                  <a:outerShdw blurRad="38100" dist="38100" dir="2700000" algn="tl">
                    <a:srgbClr val="000000">
                      <a:alpha val="43137"/>
                    </a:srgbClr>
                  </a:outerShdw>
                </a:effectLst>
                <a:latin typeface="Comic Sans MS" panose="030F0702030302020204" pitchFamily="66" charset="0"/>
              </a:rPr>
              <a:t>Volg</a:t>
            </a:r>
            <a:r>
              <a:rPr lang="en-US" b="1" dirty="0">
                <a:solidFill>
                  <a:schemeClr val="accent3">
                    <a:lumMod val="60000"/>
                    <a:lumOff val="40000"/>
                  </a:schemeClr>
                </a:solidFill>
                <a:effectLst>
                  <a:glow rad="101600">
                    <a:srgbClr val="9F3187"/>
                  </a:glow>
                  <a:outerShdw blurRad="38100" dist="38100" dir="2700000" algn="tl">
                    <a:srgbClr val="000000">
                      <a:alpha val="43137"/>
                    </a:srgbClr>
                  </a:outerShdw>
                </a:effectLst>
                <a:latin typeface="Comic Sans MS" panose="030F0702030302020204" pitchFamily="66" charset="0"/>
              </a:rPr>
              <a:t> My’. En </a:t>
            </a:r>
            <a:r>
              <a:rPr lang="en-US" b="1" dirty="0" err="1">
                <a:solidFill>
                  <a:schemeClr val="accent3">
                    <a:lumMod val="60000"/>
                    <a:lumOff val="40000"/>
                  </a:schemeClr>
                </a:solidFill>
                <a:effectLst>
                  <a:glow rad="101600">
                    <a:srgbClr val="9F3187"/>
                  </a:glow>
                  <a:outerShdw blurRad="38100" dist="38100" dir="2700000" algn="tl">
                    <a:srgbClr val="000000">
                      <a:alpha val="43137"/>
                    </a:srgbClr>
                  </a:outerShdw>
                </a:effectLst>
                <a:latin typeface="Comic Sans MS" panose="030F0702030302020204" pitchFamily="66" charset="0"/>
              </a:rPr>
              <a:t>hy</a:t>
            </a:r>
            <a:r>
              <a:rPr lang="en-US" b="1" dirty="0">
                <a:solidFill>
                  <a:schemeClr val="accent3">
                    <a:lumMod val="60000"/>
                    <a:lumOff val="40000"/>
                  </a:schemeClr>
                </a:solidFill>
                <a:effectLst>
                  <a:glow rad="101600">
                    <a:srgbClr val="9F3187"/>
                  </a:glow>
                  <a:outerShdw blurRad="38100" dist="38100" dir="2700000" algn="tl">
                    <a:srgbClr val="000000">
                      <a:alpha val="43137"/>
                    </a:srgbClr>
                  </a:outerShdw>
                </a:effectLst>
                <a:latin typeface="Comic Sans MS" panose="030F0702030302020204" pitchFamily="66" charset="0"/>
              </a:rPr>
              <a:t> het </a:t>
            </a:r>
            <a:r>
              <a:rPr lang="en-US" b="1" dirty="0" err="1">
                <a:solidFill>
                  <a:schemeClr val="accent3">
                    <a:lumMod val="60000"/>
                    <a:lumOff val="40000"/>
                  </a:schemeClr>
                </a:solidFill>
                <a:effectLst>
                  <a:glow rad="101600">
                    <a:srgbClr val="9F3187"/>
                  </a:glow>
                  <a:outerShdw blurRad="38100" dist="38100" dir="2700000" algn="tl">
                    <a:srgbClr val="000000">
                      <a:alpha val="43137"/>
                    </a:srgbClr>
                  </a:outerShdw>
                </a:effectLst>
                <a:latin typeface="Comic Sans MS" panose="030F0702030302020204" pitchFamily="66" charset="0"/>
              </a:rPr>
              <a:t>opgestaan</a:t>
            </a:r>
            <a:r>
              <a:rPr lang="en-US" b="1" dirty="0">
                <a:solidFill>
                  <a:schemeClr val="accent3">
                    <a:lumMod val="60000"/>
                    <a:lumOff val="40000"/>
                  </a:schemeClr>
                </a:solidFill>
                <a:effectLst>
                  <a:glow rad="101600">
                    <a:srgbClr val="9F3187"/>
                  </a:glow>
                  <a:outerShdw blurRad="38100" dist="38100" dir="2700000" algn="tl">
                    <a:srgbClr val="000000">
                      <a:alpha val="43137"/>
                    </a:srgbClr>
                  </a:outerShdw>
                </a:effectLst>
                <a:latin typeface="Comic Sans MS" panose="030F0702030302020204" pitchFamily="66" charset="0"/>
              </a:rPr>
              <a:t> </a:t>
            </a:r>
            <a:r>
              <a:rPr lang="en-US" b="1" dirty="0" err="1">
                <a:solidFill>
                  <a:schemeClr val="accent3">
                    <a:lumMod val="60000"/>
                    <a:lumOff val="40000"/>
                  </a:schemeClr>
                </a:solidFill>
                <a:effectLst>
                  <a:glow rad="101600">
                    <a:srgbClr val="9F3187"/>
                  </a:glow>
                  <a:outerShdw blurRad="38100" dist="38100" dir="2700000" algn="tl">
                    <a:srgbClr val="000000">
                      <a:alpha val="43137"/>
                    </a:srgbClr>
                  </a:outerShdw>
                </a:effectLst>
                <a:latin typeface="Comic Sans MS" panose="030F0702030302020204" pitchFamily="66" charset="0"/>
              </a:rPr>
              <a:t>en</a:t>
            </a:r>
            <a:r>
              <a:rPr lang="en-US" b="1" dirty="0">
                <a:solidFill>
                  <a:schemeClr val="accent3">
                    <a:lumMod val="60000"/>
                    <a:lumOff val="40000"/>
                  </a:schemeClr>
                </a:solidFill>
                <a:effectLst>
                  <a:glow rad="101600">
                    <a:srgbClr val="9F3187"/>
                  </a:glow>
                  <a:outerShdw blurRad="38100" dist="38100" dir="2700000" algn="tl">
                    <a:srgbClr val="000000">
                      <a:alpha val="43137"/>
                    </a:srgbClr>
                  </a:outerShdw>
                </a:effectLst>
                <a:latin typeface="Comic Sans MS" panose="030F0702030302020204" pitchFamily="66" charset="0"/>
              </a:rPr>
              <a:t> Hom </a:t>
            </a:r>
            <a:r>
              <a:rPr lang="en-US" b="1" dirty="0" err="1">
                <a:solidFill>
                  <a:schemeClr val="accent3">
                    <a:lumMod val="60000"/>
                    <a:lumOff val="40000"/>
                  </a:schemeClr>
                </a:solidFill>
                <a:effectLst>
                  <a:glow rad="101600">
                    <a:srgbClr val="9F3187"/>
                  </a:glow>
                  <a:outerShdw blurRad="38100" dist="38100" dir="2700000" algn="tl">
                    <a:srgbClr val="000000">
                      <a:alpha val="43137"/>
                    </a:srgbClr>
                  </a:outerShdw>
                </a:effectLst>
                <a:latin typeface="Comic Sans MS" panose="030F0702030302020204" pitchFamily="66" charset="0"/>
              </a:rPr>
              <a:t>gevolg</a:t>
            </a:r>
            <a:r>
              <a:rPr lang="en" b="1" dirty="0">
                <a:solidFill>
                  <a:schemeClr val="accent3">
                    <a:lumMod val="60000"/>
                    <a:lumOff val="40000"/>
                  </a:schemeClr>
                </a:solidFill>
                <a:effectLst>
                  <a:glow rad="101600">
                    <a:srgbClr val="9F3187"/>
                  </a:glow>
                  <a:outerShdw blurRad="38100" dist="38100" dir="2700000" algn="tl">
                    <a:srgbClr val="000000">
                      <a:alpha val="43137"/>
                    </a:srgbClr>
                  </a:outerShdw>
                </a:effectLst>
                <a:latin typeface="Comic Sans MS" panose="030F0702030302020204" pitchFamily="66" charset="0"/>
              </a:rPr>
              <a:t>” </a:t>
            </a:r>
            <a:r>
              <a:rPr lang="en" sz="1400" b="1" dirty="0">
                <a:solidFill>
                  <a:schemeClr val="accent3">
                    <a:lumMod val="60000"/>
                    <a:lumOff val="40000"/>
                  </a:schemeClr>
                </a:solidFill>
                <a:effectLst>
                  <a:glow rad="101600">
                    <a:srgbClr val="9F3187"/>
                  </a:glow>
                  <a:outerShdw blurRad="38100" dist="38100" dir="2700000" algn="tl">
                    <a:srgbClr val="000000">
                      <a:alpha val="43137"/>
                    </a:srgbClr>
                  </a:outerShdw>
                </a:effectLst>
                <a:latin typeface="Comic Sans MS" panose="030F0702030302020204" pitchFamily="66" charset="0"/>
              </a:rPr>
              <a:t>(Markus 2:14).</a:t>
            </a:r>
            <a:endParaRPr lang="es-ES" sz="1100" b="1" dirty="0">
              <a:solidFill>
                <a:schemeClr val="accent3">
                  <a:lumMod val="60000"/>
                  <a:lumOff val="40000"/>
                </a:schemeClr>
              </a:solidFill>
              <a:effectLst>
                <a:glow rad="101600">
                  <a:srgbClr val="9F3187"/>
                </a:glow>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499CE8DF-7EC5-5A9A-CA21-A6D8614EA815}"/>
              </a:ext>
            </a:extLst>
          </p:cNvPr>
          <p:cNvSpPr txBox="1"/>
          <p:nvPr/>
        </p:nvSpPr>
        <p:spPr>
          <a:xfrm>
            <a:off x="3800476" y="1284803"/>
            <a:ext cx="8391522" cy="1323439"/>
          </a:xfrm>
          <a:prstGeom prst="rect">
            <a:avLst/>
          </a:prstGeom>
          <a:noFill/>
        </p:spPr>
        <p:txBody>
          <a:bodyPr wrap="square" rtlCol="0">
            <a:spAutoFit/>
          </a:bodyPr>
          <a:lstStyle/>
          <a:p>
            <a:pPr>
              <a:spcBef>
                <a:spcPts val="600"/>
              </a:spcBef>
            </a:pPr>
            <a:r>
              <a:rPr lang="en-ZA" sz="2000" b="1" dirty="0" err="1"/>
              <a:t>Dit</a:t>
            </a:r>
            <a:r>
              <a:rPr lang="en-ZA" sz="2000" b="1" dirty="0"/>
              <a:t> is </a:t>
            </a:r>
            <a:r>
              <a:rPr lang="en-ZA" sz="2000" b="1" dirty="0" err="1"/>
              <a:t>nie</a:t>
            </a:r>
            <a:r>
              <a:rPr lang="en-ZA" sz="2000" b="1" dirty="0"/>
              <a:t> </a:t>
            </a:r>
            <a:r>
              <a:rPr lang="en-ZA" sz="2000" b="1" dirty="0" err="1"/>
              <a:t>moeilik</a:t>
            </a:r>
            <a:r>
              <a:rPr lang="en-ZA" sz="2000" b="1" dirty="0"/>
              <a:t> om </a:t>
            </a:r>
            <a:r>
              <a:rPr lang="en-ZA" sz="2000" b="1" dirty="0" err="1"/>
              <a:t>jou</a:t>
            </a:r>
            <a:r>
              <a:rPr lang="en-ZA" sz="2000" b="1" dirty="0"/>
              <a:t> die </a:t>
            </a:r>
            <a:r>
              <a:rPr lang="en-ZA" sz="2000" b="1" dirty="0" err="1"/>
              <a:t>twis</a:t>
            </a:r>
            <a:r>
              <a:rPr lang="en-ZA" sz="2000" b="1" dirty="0"/>
              <a:t> </a:t>
            </a:r>
            <a:r>
              <a:rPr lang="en-ZA" sz="2000" b="1" dirty="0" err="1"/>
              <a:t>voor</a:t>
            </a:r>
            <a:r>
              <a:rPr lang="en-ZA" sz="2000" b="1" dirty="0"/>
              <a:t> </a:t>
            </a:r>
            <a:r>
              <a:rPr lang="en-ZA" sz="2000" b="1" dirty="0" err="1"/>
              <a:t>te</a:t>
            </a:r>
            <a:r>
              <a:rPr lang="en-ZA" sz="2000" b="1" dirty="0"/>
              <a:t> </a:t>
            </a:r>
            <a:r>
              <a:rPr lang="en-ZA" sz="2000" b="1" dirty="0" err="1"/>
              <a:t>stel</a:t>
            </a:r>
            <a:r>
              <a:rPr lang="en-ZA" sz="2000" b="1" dirty="0"/>
              <a:t> wat Levi se </a:t>
            </a:r>
            <a:r>
              <a:rPr lang="en-ZA" sz="2000" b="1" dirty="0" err="1"/>
              <a:t>oproep</a:t>
            </a:r>
            <a:r>
              <a:rPr lang="en-ZA" sz="2000" b="1" dirty="0"/>
              <a:t> </a:t>
            </a:r>
            <a:r>
              <a:rPr lang="en-ZA" sz="2000" b="1" dirty="0" err="1"/>
              <a:t>gewek</a:t>
            </a:r>
            <a:r>
              <a:rPr lang="en-ZA" sz="2000" b="1" dirty="0"/>
              <a:t> het </a:t>
            </a:r>
            <a:r>
              <a:rPr lang="en-ZA" sz="2000" b="1" dirty="0" err="1"/>
              <a:t>nie</a:t>
            </a:r>
            <a:r>
              <a:rPr lang="en-ZA" sz="2000" b="1" dirty="0"/>
              <a:t> (Markus 2:13-14). Vir 'n </a:t>
            </a:r>
            <a:r>
              <a:rPr lang="en-ZA" sz="2000" b="1" dirty="0" err="1"/>
              <a:t>ortodokse</a:t>
            </a:r>
            <a:r>
              <a:rPr lang="en-ZA" sz="2000" b="1" dirty="0"/>
              <a:t> </a:t>
            </a:r>
            <a:r>
              <a:rPr lang="en-ZA" sz="2000" b="1" dirty="0" err="1"/>
              <a:t>Jood</a:t>
            </a:r>
            <a:r>
              <a:rPr lang="en-ZA" sz="2000" b="1" dirty="0"/>
              <a:t> was 'n </a:t>
            </a:r>
            <a:r>
              <a:rPr lang="en-ZA" sz="2000" b="1" dirty="0" err="1"/>
              <a:t>tollenaar</a:t>
            </a:r>
            <a:r>
              <a:rPr lang="en-ZA" sz="2000" b="1" dirty="0"/>
              <a:t> </a:t>
            </a:r>
            <a:r>
              <a:rPr lang="en-ZA" sz="2000" b="1" dirty="0" err="1"/>
              <a:t>erger</a:t>
            </a:r>
            <a:r>
              <a:rPr lang="en-ZA" sz="2000" b="1" dirty="0"/>
              <a:t> as 'n </a:t>
            </a:r>
            <a:r>
              <a:rPr lang="en-ZA" sz="2000" b="1" dirty="0" err="1"/>
              <a:t>heiden</a:t>
            </a:r>
            <a:r>
              <a:rPr lang="en-ZA" sz="2000" b="1" dirty="0"/>
              <a:t>. Hy was 'n </a:t>
            </a:r>
            <a:r>
              <a:rPr lang="en-ZA" sz="2000" b="1" dirty="0" err="1"/>
              <a:t>afvallige</a:t>
            </a:r>
            <a:r>
              <a:rPr lang="en-ZA" sz="2000" b="1" dirty="0"/>
              <a:t> </a:t>
            </a:r>
            <a:r>
              <a:rPr lang="en-ZA" sz="2000" b="1" dirty="0" err="1"/>
              <a:t>Jood</a:t>
            </a:r>
            <a:r>
              <a:rPr lang="en-ZA" sz="2000" b="1" dirty="0"/>
              <a:t> wat </a:t>
            </a:r>
            <a:r>
              <a:rPr lang="en-ZA" sz="2000" b="1" dirty="0" err="1"/>
              <a:t>aan</a:t>
            </a:r>
            <a:r>
              <a:rPr lang="en-ZA" sz="2000" b="1" dirty="0"/>
              <a:t> </a:t>
            </a:r>
            <a:r>
              <a:rPr lang="en-ZA" sz="2000" b="1" dirty="0" err="1"/>
              <a:t>sy</a:t>
            </a:r>
            <a:r>
              <a:rPr lang="en-ZA" sz="2000" b="1" dirty="0"/>
              <a:t> </a:t>
            </a:r>
            <a:r>
              <a:rPr lang="en-ZA" sz="2000" b="1" dirty="0" err="1"/>
              <a:t>vyande</a:t>
            </a:r>
            <a:r>
              <a:rPr lang="en-ZA" sz="2000" b="1" dirty="0"/>
              <a:t> </a:t>
            </a:r>
            <a:r>
              <a:rPr lang="en-ZA" sz="2000" b="1" dirty="0" err="1"/>
              <a:t>verkoop</a:t>
            </a:r>
            <a:r>
              <a:rPr lang="en-ZA" sz="2000" b="1" dirty="0"/>
              <a:t> is. </a:t>
            </a:r>
            <a:r>
              <a:rPr lang="en-ZA" sz="2000" b="1" dirty="0" err="1"/>
              <a:t>Hulle</a:t>
            </a:r>
            <a:r>
              <a:rPr lang="en-ZA" sz="2000" b="1" dirty="0"/>
              <a:t> </a:t>
            </a:r>
            <a:r>
              <a:rPr lang="en-ZA" sz="2000" b="1" dirty="0" err="1"/>
              <a:t>kon</a:t>
            </a:r>
            <a:r>
              <a:rPr lang="en-ZA" sz="2000" b="1" dirty="0"/>
              <a:t> </a:t>
            </a:r>
            <a:r>
              <a:rPr lang="en-ZA" sz="2000" b="1" dirty="0" err="1"/>
              <a:t>nie</a:t>
            </a:r>
            <a:r>
              <a:rPr lang="en-ZA" sz="2000" b="1" dirty="0"/>
              <a:t> </a:t>
            </a:r>
            <a:r>
              <a:rPr lang="en-ZA" sz="2000" b="1" dirty="0" err="1"/>
              <a:t>saam</a:t>
            </a:r>
            <a:r>
              <a:rPr lang="en-ZA" sz="2000" b="1" dirty="0"/>
              <a:t> met </a:t>
            </a:r>
            <a:r>
              <a:rPr lang="en-ZA" sz="2000" b="1" dirty="0" err="1"/>
              <a:t>hom</a:t>
            </a:r>
            <a:r>
              <a:rPr lang="en-ZA" sz="2000" b="1" dirty="0"/>
              <a:t> </a:t>
            </a:r>
            <a:r>
              <a:rPr lang="en-ZA" sz="2000" b="1" dirty="0" err="1"/>
              <a:t>eet</a:t>
            </a:r>
            <a:r>
              <a:rPr lang="en-ZA" sz="2000" b="1" dirty="0"/>
              <a:t> of </a:t>
            </a:r>
            <a:r>
              <a:rPr lang="en-ZA" sz="2000" b="1" dirty="0" err="1"/>
              <a:t>aan</a:t>
            </a:r>
            <a:r>
              <a:rPr lang="en-ZA" sz="2000" b="1" dirty="0"/>
              <a:t> </a:t>
            </a:r>
            <a:r>
              <a:rPr lang="en-ZA" sz="2000" b="1" dirty="0" err="1"/>
              <a:t>hom</a:t>
            </a:r>
            <a:r>
              <a:rPr lang="en-ZA" sz="2000" b="1" dirty="0"/>
              <a:t> </a:t>
            </a:r>
            <a:r>
              <a:rPr lang="en-ZA" sz="2000" b="1" dirty="0" err="1"/>
              <a:t>raak</a:t>
            </a:r>
            <a:r>
              <a:rPr lang="en-ZA" sz="2000" b="1" dirty="0"/>
              <a:t> </a:t>
            </a:r>
            <a:r>
              <a:rPr lang="en-ZA" sz="2000" b="1" dirty="0" err="1"/>
              <a:t>nie</a:t>
            </a:r>
            <a:r>
              <a:rPr lang="en" sz="2000" b="1" dirty="0"/>
              <a:t>.</a:t>
            </a:r>
          </a:p>
        </p:txBody>
      </p:sp>
      <p:pic>
        <p:nvPicPr>
          <p:cNvPr id="4" name="Imagen 3" descr="Imagen que contiene persona, mujer, edificio, gente&#10;&#10;Descripción generada automáticamente">
            <a:extLst>
              <a:ext uri="{FF2B5EF4-FFF2-40B4-BE49-F238E27FC236}">
                <a16:creationId xmlns:a16="http://schemas.microsoft.com/office/drawing/2014/main" id="{4C99D1FF-160C-84A8-CBCE-2E1CC28E8F0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8304" y="1407913"/>
            <a:ext cx="3591997" cy="3497462"/>
          </a:xfrm>
          <a:prstGeom prst="snip2DiagRect">
            <a:avLst>
              <a:gd name="adj1" fmla="val 13259"/>
              <a:gd name="adj2" fmla="val 0"/>
            </a:avLst>
          </a:prstGeom>
          <a:solidFill>
            <a:srgbClr val="FFFFFF">
              <a:shade val="85000"/>
            </a:srgbClr>
          </a:solidFill>
          <a:ln w="88900" cap="sq">
            <a:solidFill>
              <a:schemeClr val="accent3">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descr="Grupo de personas alrededor de una mesa&#10;&#10;Descripción generada automáticamente con confianza media">
            <a:extLst>
              <a:ext uri="{FF2B5EF4-FFF2-40B4-BE49-F238E27FC236}">
                <a16:creationId xmlns:a16="http://schemas.microsoft.com/office/drawing/2014/main" id="{3F960EFA-C7BE-2E50-CBC6-34A2766046A8}"/>
              </a:ext>
            </a:extLst>
          </p:cNvPr>
          <p:cNvPicPr>
            <a:picLocks noChangeAspect="1"/>
          </p:cNvPicPr>
          <p:nvPr/>
        </p:nvPicPr>
        <p:blipFill>
          <a:blip r:embed="rId4" cstate="screen">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8391525" y="2608242"/>
            <a:ext cx="3605213" cy="4089116"/>
          </a:xfrm>
          <a:prstGeom prst="snip2DiagRect">
            <a:avLst>
              <a:gd name="adj1" fmla="val 16645"/>
              <a:gd name="adj2" fmla="val 0"/>
            </a:avLst>
          </a:prstGeom>
          <a:solidFill>
            <a:srgbClr val="FFFFFF">
              <a:shade val="85000"/>
            </a:srgbClr>
          </a:solidFill>
          <a:ln w="88900" cap="sq">
            <a:solidFill>
              <a:schemeClr val="accent6">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96F0C138-4BC9-459F-36A7-0099E3C2FBC7}"/>
              </a:ext>
            </a:extLst>
          </p:cNvPr>
          <p:cNvSpPr txBox="1"/>
          <p:nvPr/>
        </p:nvSpPr>
        <p:spPr>
          <a:xfrm>
            <a:off x="2562226" y="5127603"/>
            <a:ext cx="5634040" cy="1631216"/>
          </a:xfrm>
          <a:prstGeom prst="rect">
            <a:avLst/>
          </a:prstGeom>
          <a:noFill/>
        </p:spPr>
        <p:txBody>
          <a:bodyPr wrap="square">
            <a:spAutoFit/>
          </a:bodyPr>
          <a:lstStyle/>
          <a:p>
            <a:pPr>
              <a:spcBef>
                <a:spcPts val="600"/>
              </a:spcBef>
            </a:pPr>
            <a:r>
              <a:rPr lang="nl-NL" sz="2000" b="1" dirty="0"/>
              <a:t>Jesus het hulle logies weerlê: waar beter as hier sal Ek sondaars vind om te red? (Markus 2:17). Daarbenewens het hy hulle uitgedaag om hul eie gevoelens te ondersoek. Hulle moes leer om lief te hê (Matt. </a:t>
            </a:r>
            <a:r>
              <a:rPr lang="en" sz="2000" b="1" dirty="0"/>
              <a:t>9:12-13).</a:t>
            </a:r>
          </a:p>
        </p:txBody>
      </p:sp>
      <p:sp>
        <p:nvSpPr>
          <p:cNvPr id="12" name="CuadroTexto 11">
            <a:extLst>
              <a:ext uri="{FF2B5EF4-FFF2-40B4-BE49-F238E27FC236}">
                <a16:creationId xmlns:a16="http://schemas.microsoft.com/office/drawing/2014/main" id="{BE513CFA-BF87-A65F-D313-728F03E93514}"/>
              </a:ext>
            </a:extLst>
          </p:cNvPr>
          <p:cNvSpPr txBox="1"/>
          <p:nvPr/>
        </p:nvSpPr>
        <p:spPr>
          <a:xfrm>
            <a:off x="3800476" y="2687181"/>
            <a:ext cx="4540874" cy="2554545"/>
          </a:xfrm>
          <a:prstGeom prst="rect">
            <a:avLst/>
          </a:prstGeom>
          <a:noFill/>
        </p:spPr>
        <p:txBody>
          <a:bodyPr wrap="square">
            <a:spAutoFit/>
          </a:bodyPr>
          <a:lstStyle/>
          <a:p>
            <a:pPr>
              <a:spcBef>
                <a:spcPts val="600"/>
              </a:spcBef>
            </a:pPr>
            <a:r>
              <a:rPr lang="nl-NL" sz="2000" b="1" dirty="0"/>
              <a:t>Maar dinge het erger geword. Jesus het nie net in die tollenaar se huis geëet nie, hy het homself omring met baie soos hy. (Markus 2:15). Die kritici het nie die geleentheid gemors nie: "Wat is dit, dat hy saam met tollenaars en sondaars eet en drink?" (Markus </a:t>
            </a:r>
            <a:r>
              <a:rPr lang="en" sz="2000" b="1" dirty="0"/>
              <a:t>2:16).</a:t>
            </a:r>
          </a:p>
        </p:txBody>
      </p:sp>
      <p:pic>
        <p:nvPicPr>
          <p:cNvPr id="14" name="Imagen 13" descr="Un grupo de personas de pie&#10;&#10;Descripción generada automáticamente con confianza media">
            <a:extLst>
              <a:ext uri="{FF2B5EF4-FFF2-40B4-BE49-F238E27FC236}">
                <a16:creationId xmlns:a16="http://schemas.microsoft.com/office/drawing/2014/main" id="{A67F2E5D-0229-3D24-E333-87CFC361E5A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8304" y="5050355"/>
            <a:ext cx="2196921" cy="1647003"/>
          </a:xfrm>
          <a:prstGeom prst="snip2DiagRect">
            <a:avLst>
              <a:gd name="adj1" fmla="val 0"/>
              <a:gd name="adj2" fmla="val 16667"/>
            </a:avLst>
          </a:prstGeom>
          <a:solidFill>
            <a:srgbClr val="FFFFFF">
              <a:shade val="85000"/>
            </a:srgbClr>
          </a:solidFill>
          <a:ln w="88900" cap="sq">
            <a:solidFill>
              <a:schemeClr val="accent1">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32160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3"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strips(upRight)">
                                      <p:cBhvr>
                                        <p:cTn id="24" dur="500"/>
                                        <p:tgtEl>
                                          <p:spTgt spid="4"/>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37"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900" decel="100000" fill="hold"/>
                                        <p:tgtEl>
                                          <p:spTgt spid="1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37" presetID="37" presetClass="entr" presetSubtype="0" fill="hold"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900" decel="100000" fill="hold"/>
                                        <p:tgtEl>
                                          <p:spTgt spid="8"/>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0-#ppt_w/2"/>
                                          </p:val>
                                        </p:tav>
                                        <p:tav tm="100000">
                                          <p:val>
                                            <p:strVal val="#ppt_x"/>
                                          </p:val>
                                        </p:tav>
                                      </p:tavLst>
                                    </p:anim>
                                    <p:anim calcmode="lin" valueType="num">
                                      <p:cBhvr additive="base">
                                        <p:cTn id="48" dur="500" fill="hold"/>
                                        <p:tgtEl>
                                          <p:spTgt spid="14"/>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additive="base">
                                        <p:cTn id="51" dur="500" fill="hold"/>
                                        <p:tgtEl>
                                          <p:spTgt spid="10"/>
                                        </p:tgtEl>
                                        <p:attrNameLst>
                                          <p:attrName>ppt_x</p:attrName>
                                        </p:attrNameLst>
                                      </p:cBhvr>
                                      <p:tavLst>
                                        <p:tav tm="0">
                                          <p:val>
                                            <p:strVal val="0-#ppt_w/2"/>
                                          </p:val>
                                        </p:tav>
                                        <p:tav tm="100000">
                                          <p:val>
                                            <p:strVal val="#ppt_x"/>
                                          </p:val>
                                        </p:tav>
                                      </p:tavLst>
                                    </p:anim>
                                    <p:anim calcmode="lin" valueType="num">
                                      <p:cBhvr additive="base">
                                        <p:cTn id="52"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2EF89DA6-E74C-E7EF-F6DE-BCB37A067A96}"/>
              </a:ext>
            </a:extLst>
          </p:cNvPr>
          <p:cNvSpPr>
            <a:spLocks noGrp="1" noRot="1" noMove="1" noResize="1" noEditPoints="1" noAdjustHandles="1" noChangeArrowheads="1" noChangeShapeType="1"/>
          </p:cNvSpPr>
          <p:nvPr/>
        </p:nvSpPr>
        <p:spPr>
          <a:xfrm>
            <a:off x="0" y="0"/>
            <a:ext cx="12192000" cy="1347814"/>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CuadroTexto 4">
            <a:extLst>
              <a:ext uri="{FF2B5EF4-FFF2-40B4-BE49-F238E27FC236}">
                <a16:creationId xmlns:a16="http://schemas.microsoft.com/office/drawing/2014/main" id="{2360DCFD-13EB-F806-2AAB-B9BF56FC6933}"/>
              </a:ext>
            </a:extLst>
          </p:cNvPr>
          <p:cNvSpPr txBox="1"/>
          <p:nvPr/>
        </p:nvSpPr>
        <p:spPr>
          <a:xfrm>
            <a:off x="514349" y="638472"/>
            <a:ext cx="11163300" cy="646331"/>
          </a:xfrm>
          <a:prstGeom prst="rect">
            <a:avLst/>
          </a:prstGeom>
          <a:noFill/>
        </p:spPr>
        <p:txBody>
          <a:bodyPr wrap="square">
            <a:spAutoFit/>
          </a:bodyPr>
          <a:lstStyle>
            <a:defPPr>
              <a:defRPr lang="es-ES"/>
            </a:defPPr>
            <a:lvl1pPr algn="ctr">
              <a:defRPr b="1">
                <a:solidFill>
                  <a:schemeClr val="accent3">
                    <a:lumMod val="60000"/>
                    <a:lumOff val="40000"/>
                  </a:schemeClr>
                </a:solidFill>
                <a:effectLst>
                  <a:glow rad="101600">
                    <a:srgbClr val="9F3187"/>
                  </a:glow>
                  <a:outerShdw blurRad="38100" dist="38100" dir="2700000" algn="tl">
                    <a:srgbClr val="000000">
                      <a:alpha val="43137"/>
                    </a:srgbClr>
                  </a:outerShdw>
                </a:effectLst>
                <a:latin typeface="Comic Sans MS" panose="030F0702030302020204" pitchFamily="66" charset="0"/>
              </a:defRPr>
            </a:lvl1pPr>
          </a:lstStyle>
          <a:p>
            <a:r>
              <a:rPr lang="en" dirty="0">
                <a:effectLst>
                  <a:glow rad="88900">
                    <a:srgbClr val="B83608"/>
                  </a:glow>
                  <a:outerShdw blurRad="38100" dist="38100" dir="2700000" algn="tl">
                    <a:srgbClr val="000000">
                      <a:alpha val="43137"/>
                    </a:srgbClr>
                  </a:outerShdw>
                </a:effectLst>
              </a:rPr>
              <a:t>“</a:t>
            </a:r>
            <a:r>
              <a:rPr lang="en-ZA" dirty="0">
                <a:effectLst>
                  <a:glow rad="88900">
                    <a:srgbClr val="B83608"/>
                  </a:glow>
                  <a:outerShdw blurRad="38100" dist="38100" dir="2700000" algn="tl">
                    <a:srgbClr val="000000">
                      <a:alpha val="43137"/>
                    </a:srgbClr>
                  </a:outerShdw>
                </a:effectLst>
              </a:rPr>
              <a:t>En Jesus </a:t>
            </a:r>
            <a:r>
              <a:rPr lang="en-ZA" dirty="0" err="1">
                <a:effectLst>
                  <a:glow rad="88900">
                    <a:srgbClr val="B83608"/>
                  </a:glow>
                  <a:outerShdw blurRad="38100" dist="38100" dir="2700000" algn="tl">
                    <a:srgbClr val="000000">
                      <a:alpha val="43137"/>
                    </a:srgbClr>
                  </a:outerShdw>
                </a:effectLst>
              </a:rPr>
              <a:t>sê</a:t>
            </a:r>
            <a:r>
              <a:rPr lang="en-ZA" dirty="0">
                <a:effectLst>
                  <a:glow rad="88900">
                    <a:srgbClr val="B83608"/>
                  </a:glow>
                  <a:outerShdw blurRad="38100" dist="38100" dir="2700000" algn="tl">
                    <a:srgbClr val="000000">
                      <a:alpha val="43137"/>
                    </a:srgbClr>
                  </a:outerShdw>
                </a:effectLst>
              </a:rPr>
              <a:t> </a:t>
            </a:r>
            <a:r>
              <a:rPr lang="en-ZA" dirty="0" err="1">
                <a:effectLst>
                  <a:glow rad="88900">
                    <a:srgbClr val="B83608"/>
                  </a:glow>
                  <a:outerShdw blurRad="38100" dist="38100" dir="2700000" algn="tl">
                    <a:srgbClr val="000000">
                      <a:alpha val="43137"/>
                    </a:srgbClr>
                  </a:outerShdw>
                </a:effectLst>
              </a:rPr>
              <a:t>vir</a:t>
            </a:r>
            <a:r>
              <a:rPr lang="en-ZA" dirty="0">
                <a:effectLst>
                  <a:glow rad="88900">
                    <a:srgbClr val="B83608"/>
                  </a:glow>
                  <a:outerShdw blurRad="38100" dist="38100" dir="2700000" algn="tl">
                    <a:srgbClr val="000000">
                      <a:alpha val="43137"/>
                    </a:srgbClr>
                  </a:outerShdw>
                </a:effectLst>
              </a:rPr>
              <a:t> </a:t>
            </a:r>
            <a:r>
              <a:rPr lang="en-ZA" dirty="0" err="1">
                <a:effectLst>
                  <a:glow rad="88900">
                    <a:srgbClr val="B83608"/>
                  </a:glow>
                  <a:outerShdw blurRad="38100" dist="38100" dir="2700000" algn="tl">
                    <a:srgbClr val="000000">
                      <a:alpha val="43137"/>
                    </a:srgbClr>
                  </a:outerShdw>
                </a:effectLst>
              </a:rPr>
              <a:t>hulle</a:t>
            </a:r>
            <a:r>
              <a:rPr lang="en-ZA" dirty="0">
                <a:effectLst>
                  <a:glow rad="88900">
                    <a:srgbClr val="B83608"/>
                  </a:glow>
                  <a:outerShdw blurRad="38100" dist="38100" dir="2700000" algn="tl">
                    <a:srgbClr val="000000">
                      <a:alpha val="43137"/>
                    </a:srgbClr>
                  </a:outerShdw>
                </a:effectLst>
              </a:rPr>
              <a:t>: Kan die </a:t>
            </a:r>
            <a:r>
              <a:rPr lang="en-ZA" dirty="0" err="1">
                <a:effectLst>
                  <a:glow rad="88900">
                    <a:srgbClr val="B83608"/>
                  </a:glow>
                  <a:outerShdw blurRad="38100" dist="38100" dir="2700000" algn="tl">
                    <a:srgbClr val="000000">
                      <a:alpha val="43137"/>
                    </a:srgbClr>
                  </a:outerShdw>
                </a:effectLst>
              </a:rPr>
              <a:t>bruilofsgaste</a:t>
            </a:r>
            <a:r>
              <a:rPr lang="en-ZA" dirty="0">
                <a:effectLst>
                  <a:glow rad="88900">
                    <a:srgbClr val="B83608"/>
                  </a:glow>
                  <a:outerShdw blurRad="38100" dist="38100" dir="2700000" algn="tl">
                    <a:srgbClr val="000000">
                      <a:alpha val="43137"/>
                    </a:srgbClr>
                  </a:outerShdw>
                </a:effectLst>
              </a:rPr>
              <a:t> dan vas </a:t>
            </a:r>
            <a:r>
              <a:rPr lang="en-ZA" dirty="0" err="1">
                <a:effectLst>
                  <a:glow rad="88900">
                    <a:srgbClr val="B83608"/>
                  </a:glow>
                  <a:outerShdw blurRad="38100" dist="38100" dir="2700000" algn="tl">
                    <a:srgbClr val="000000">
                      <a:alpha val="43137"/>
                    </a:srgbClr>
                  </a:outerShdw>
                </a:effectLst>
              </a:rPr>
              <a:t>terwyl</a:t>
            </a:r>
            <a:r>
              <a:rPr lang="en-ZA" dirty="0">
                <a:effectLst>
                  <a:glow rad="88900">
                    <a:srgbClr val="B83608"/>
                  </a:glow>
                  <a:outerShdw blurRad="38100" dist="38100" dir="2700000" algn="tl">
                    <a:srgbClr val="000000">
                      <a:alpha val="43137"/>
                    </a:srgbClr>
                  </a:outerShdw>
                </a:effectLst>
              </a:rPr>
              <a:t> die </a:t>
            </a:r>
            <a:r>
              <a:rPr lang="en-ZA" dirty="0" err="1">
                <a:effectLst>
                  <a:glow rad="88900">
                    <a:srgbClr val="B83608"/>
                  </a:glow>
                  <a:outerShdw blurRad="38100" dist="38100" dir="2700000" algn="tl">
                    <a:srgbClr val="000000">
                      <a:alpha val="43137"/>
                    </a:srgbClr>
                  </a:outerShdw>
                </a:effectLst>
              </a:rPr>
              <a:t>bruidegom</a:t>
            </a:r>
            <a:r>
              <a:rPr lang="en-ZA" dirty="0">
                <a:effectLst>
                  <a:glow rad="88900">
                    <a:srgbClr val="B83608"/>
                  </a:glow>
                  <a:outerShdw blurRad="38100" dist="38100" dir="2700000" algn="tl">
                    <a:srgbClr val="000000">
                      <a:alpha val="43137"/>
                    </a:srgbClr>
                  </a:outerShdw>
                </a:effectLst>
              </a:rPr>
              <a:t> by </a:t>
            </a:r>
            <a:r>
              <a:rPr lang="en-ZA" dirty="0" err="1">
                <a:effectLst>
                  <a:glow rad="88900">
                    <a:srgbClr val="B83608"/>
                  </a:glow>
                  <a:outerShdw blurRad="38100" dist="38100" dir="2700000" algn="tl">
                    <a:srgbClr val="000000">
                      <a:alpha val="43137"/>
                    </a:srgbClr>
                  </a:outerShdw>
                </a:effectLst>
              </a:rPr>
              <a:t>hulle</a:t>
            </a:r>
            <a:r>
              <a:rPr lang="en-ZA" dirty="0">
                <a:effectLst>
                  <a:glow rad="88900">
                    <a:srgbClr val="B83608"/>
                  </a:glow>
                  <a:outerShdw blurRad="38100" dist="38100" dir="2700000" algn="tl">
                    <a:srgbClr val="000000">
                      <a:alpha val="43137"/>
                    </a:srgbClr>
                  </a:outerShdw>
                </a:effectLst>
              </a:rPr>
              <a:t> is? So lank as </a:t>
            </a:r>
            <a:r>
              <a:rPr lang="en-ZA" dirty="0" err="1">
                <a:effectLst>
                  <a:glow rad="88900">
                    <a:srgbClr val="B83608"/>
                  </a:glow>
                  <a:outerShdw blurRad="38100" dist="38100" dir="2700000" algn="tl">
                    <a:srgbClr val="000000">
                      <a:alpha val="43137"/>
                    </a:srgbClr>
                  </a:outerShdw>
                </a:effectLst>
              </a:rPr>
              <a:t>hulle</a:t>
            </a:r>
            <a:r>
              <a:rPr lang="en-ZA" dirty="0">
                <a:effectLst>
                  <a:glow rad="88900">
                    <a:srgbClr val="B83608"/>
                  </a:glow>
                  <a:outerShdw blurRad="38100" dist="38100" dir="2700000" algn="tl">
                    <a:srgbClr val="000000">
                      <a:alpha val="43137"/>
                    </a:srgbClr>
                  </a:outerShdw>
                </a:effectLst>
              </a:rPr>
              <a:t> die </a:t>
            </a:r>
            <a:r>
              <a:rPr lang="en-ZA" dirty="0" err="1">
                <a:effectLst>
                  <a:glow rad="88900">
                    <a:srgbClr val="B83608"/>
                  </a:glow>
                  <a:outerShdw blurRad="38100" dist="38100" dir="2700000" algn="tl">
                    <a:srgbClr val="000000">
                      <a:alpha val="43137"/>
                    </a:srgbClr>
                  </a:outerShdw>
                </a:effectLst>
              </a:rPr>
              <a:t>bruidegom</a:t>
            </a:r>
            <a:r>
              <a:rPr lang="en-ZA" dirty="0">
                <a:effectLst>
                  <a:glow rad="88900">
                    <a:srgbClr val="B83608"/>
                  </a:glow>
                  <a:outerShdw blurRad="38100" dist="38100" dir="2700000" algn="tl">
                    <a:srgbClr val="000000">
                      <a:alpha val="43137"/>
                    </a:srgbClr>
                  </a:outerShdw>
                </a:effectLst>
              </a:rPr>
              <a:t> by </a:t>
            </a:r>
            <a:r>
              <a:rPr lang="en-ZA" dirty="0" err="1">
                <a:effectLst>
                  <a:glow rad="88900">
                    <a:srgbClr val="B83608"/>
                  </a:glow>
                  <a:outerShdw blurRad="38100" dist="38100" dir="2700000" algn="tl">
                    <a:srgbClr val="000000">
                      <a:alpha val="43137"/>
                    </a:srgbClr>
                  </a:outerShdw>
                </a:effectLst>
              </a:rPr>
              <a:t>hulle</a:t>
            </a:r>
            <a:r>
              <a:rPr lang="en-ZA" dirty="0">
                <a:effectLst>
                  <a:glow rad="88900">
                    <a:srgbClr val="B83608"/>
                  </a:glow>
                  <a:outerShdw blurRad="38100" dist="38100" dir="2700000" algn="tl">
                    <a:srgbClr val="000000">
                      <a:alpha val="43137"/>
                    </a:srgbClr>
                  </a:outerShdw>
                </a:effectLst>
              </a:rPr>
              <a:t> het, </a:t>
            </a:r>
            <a:r>
              <a:rPr lang="en-ZA" dirty="0" err="1">
                <a:effectLst>
                  <a:glow rad="88900">
                    <a:srgbClr val="B83608"/>
                  </a:glow>
                  <a:outerShdw blurRad="38100" dist="38100" dir="2700000" algn="tl">
                    <a:srgbClr val="000000">
                      <a:alpha val="43137"/>
                    </a:srgbClr>
                  </a:outerShdw>
                </a:effectLst>
              </a:rPr>
              <a:t>kan</a:t>
            </a:r>
            <a:r>
              <a:rPr lang="en-ZA" dirty="0">
                <a:effectLst>
                  <a:glow rad="88900">
                    <a:srgbClr val="B83608"/>
                  </a:glow>
                  <a:outerShdw blurRad="38100" dist="38100" dir="2700000" algn="tl">
                    <a:srgbClr val="000000">
                      <a:alpha val="43137"/>
                    </a:srgbClr>
                  </a:outerShdw>
                </a:effectLst>
              </a:rPr>
              <a:t> </a:t>
            </a:r>
            <a:r>
              <a:rPr lang="en-ZA" dirty="0" err="1">
                <a:effectLst>
                  <a:glow rad="88900">
                    <a:srgbClr val="B83608"/>
                  </a:glow>
                  <a:outerShdw blurRad="38100" dist="38100" dir="2700000" algn="tl">
                    <a:srgbClr val="000000">
                      <a:alpha val="43137"/>
                    </a:srgbClr>
                  </a:outerShdw>
                </a:effectLst>
              </a:rPr>
              <a:t>hulle</a:t>
            </a:r>
            <a:r>
              <a:rPr lang="en-ZA" dirty="0">
                <a:effectLst>
                  <a:glow rad="88900">
                    <a:srgbClr val="B83608"/>
                  </a:glow>
                  <a:outerShdw blurRad="38100" dist="38100" dir="2700000" algn="tl">
                    <a:srgbClr val="000000">
                      <a:alpha val="43137"/>
                    </a:srgbClr>
                  </a:outerShdw>
                </a:effectLst>
              </a:rPr>
              <a:t> </a:t>
            </a:r>
            <a:r>
              <a:rPr lang="en-ZA" dirty="0" err="1">
                <a:effectLst>
                  <a:glow rad="88900">
                    <a:srgbClr val="B83608"/>
                  </a:glow>
                  <a:outerShdw blurRad="38100" dist="38100" dir="2700000" algn="tl">
                    <a:srgbClr val="000000">
                      <a:alpha val="43137"/>
                    </a:srgbClr>
                  </a:outerShdw>
                </a:effectLst>
              </a:rPr>
              <a:t>nie</a:t>
            </a:r>
            <a:r>
              <a:rPr lang="en-ZA" dirty="0">
                <a:effectLst>
                  <a:glow rad="88900">
                    <a:srgbClr val="B83608"/>
                  </a:glow>
                  <a:outerShdw blurRad="38100" dist="38100" dir="2700000" algn="tl">
                    <a:srgbClr val="000000">
                      <a:alpha val="43137"/>
                    </a:srgbClr>
                  </a:outerShdw>
                </a:effectLst>
              </a:rPr>
              <a:t> vas </a:t>
            </a:r>
            <a:r>
              <a:rPr lang="en-ZA" dirty="0" err="1">
                <a:effectLst>
                  <a:glow rad="88900">
                    <a:srgbClr val="B83608"/>
                  </a:glow>
                  <a:outerShdw blurRad="38100" dist="38100" dir="2700000" algn="tl">
                    <a:srgbClr val="000000">
                      <a:alpha val="43137"/>
                    </a:srgbClr>
                  </a:outerShdw>
                </a:effectLst>
              </a:rPr>
              <a:t>nie</a:t>
            </a:r>
            <a:r>
              <a:rPr lang="en" dirty="0">
                <a:effectLst>
                  <a:glow rad="88900">
                    <a:srgbClr val="B83608"/>
                  </a:glow>
                  <a:outerShdw blurRad="38100" dist="38100" dir="2700000" algn="tl">
                    <a:srgbClr val="000000">
                      <a:alpha val="43137"/>
                    </a:srgbClr>
                  </a:outerShdw>
                </a:effectLst>
              </a:rPr>
              <a:t>” (Markus 2:19)</a:t>
            </a:r>
          </a:p>
        </p:txBody>
      </p:sp>
      <p:sp>
        <p:nvSpPr>
          <p:cNvPr id="6" name="CuadroTexto 5">
            <a:extLst>
              <a:ext uri="{FF2B5EF4-FFF2-40B4-BE49-F238E27FC236}">
                <a16:creationId xmlns:a16="http://schemas.microsoft.com/office/drawing/2014/main" id="{499CE8DF-7EC5-5A9A-CA21-A6D8614EA815}"/>
              </a:ext>
            </a:extLst>
          </p:cNvPr>
          <p:cNvSpPr txBox="1"/>
          <p:nvPr/>
        </p:nvSpPr>
        <p:spPr>
          <a:xfrm>
            <a:off x="85726" y="1426575"/>
            <a:ext cx="5476874" cy="1631216"/>
          </a:xfrm>
          <a:prstGeom prst="rect">
            <a:avLst/>
          </a:prstGeom>
          <a:noFill/>
        </p:spPr>
        <p:txBody>
          <a:bodyPr wrap="square" rtlCol="0">
            <a:spAutoFit/>
          </a:bodyPr>
          <a:lstStyle/>
          <a:p>
            <a:pPr>
              <a:spcBef>
                <a:spcPts val="600"/>
              </a:spcBef>
            </a:pPr>
            <a:r>
              <a:rPr lang="nl-NL" sz="2000" b="1" dirty="0"/>
              <a:t>Die Fariseërs het nie geleer om lief te hê nie, maar het Johannes se dissipels aangehits om by hulle kritiek aan te sluit: "Hoe is dit dat Johannes se dissipels en die dissipels van die Fariseërs vas, maar joune nie?" (Mark. </a:t>
            </a:r>
            <a:r>
              <a:rPr lang="en" sz="2000" b="1" dirty="0"/>
              <a:t>2:18).</a:t>
            </a:r>
          </a:p>
        </p:txBody>
      </p:sp>
      <p:graphicFrame>
        <p:nvGraphicFramePr>
          <p:cNvPr id="4" name="Diagrama 3">
            <a:extLst>
              <a:ext uri="{FF2B5EF4-FFF2-40B4-BE49-F238E27FC236}">
                <a16:creationId xmlns:a16="http://schemas.microsoft.com/office/drawing/2014/main" id="{067072FB-B65B-5AFF-C70F-3D088DBEB4B3}"/>
              </a:ext>
            </a:extLst>
          </p:cNvPr>
          <p:cNvGraphicFramePr/>
          <p:nvPr>
            <p:extLst>
              <p:ext uri="{D42A27DB-BD31-4B8C-83A1-F6EECF244321}">
                <p14:modId xmlns:p14="http://schemas.microsoft.com/office/powerpoint/2010/main" val="4205050856"/>
              </p:ext>
            </p:extLst>
          </p:nvPr>
        </p:nvGraphicFramePr>
        <p:xfrm>
          <a:off x="5562600" y="1514087"/>
          <a:ext cx="6391275" cy="52200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Imagen 8">
            <a:extLst>
              <a:ext uri="{FF2B5EF4-FFF2-40B4-BE49-F238E27FC236}">
                <a16:creationId xmlns:a16="http://schemas.microsoft.com/office/drawing/2014/main" id="{A7F3771B-EF52-3237-1AAA-643E04446F4E}"/>
              </a:ext>
            </a:extLst>
          </p:cNvPr>
          <p:cNvPicPr>
            <a:picLocks noChangeAspect="1"/>
          </p:cNvPicPr>
          <p:nvPr/>
        </p:nvPicPr>
        <p:blipFill>
          <a:blip r:embed="rId9" cstate="screen">
            <a:extLst>
              <a:ext uri="{BEBA8EAE-BF5A-486C-A8C5-ECC9F3942E4B}">
                <a14:imgProps xmlns:a14="http://schemas.microsoft.com/office/drawing/2010/main">
                  <a14:imgLayer r:embed="rId10">
                    <a14:imgEffect>
                      <a14:brightnessContrast contrast="20000"/>
                    </a14:imgEffect>
                  </a14:imgLayer>
                </a14:imgProps>
              </a:ext>
              <a:ext uri="{28A0092B-C50C-407E-A947-70E740481C1C}">
                <a14:useLocalDpi xmlns:a14="http://schemas.microsoft.com/office/drawing/2010/main"/>
              </a:ext>
            </a:extLst>
          </a:blip>
          <a:stretch>
            <a:fillRect/>
          </a:stretch>
        </p:blipFill>
        <p:spPr>
          <a:xfrm>
            <a:off x="152400" y="3829049"/>
            <a:ext cx="5083969" cy="2905125"/>
          </a:xfrm>
          <a:prstGeom prst="rect">
            <a:avLst/>
          </a:prstGeom>
          <a:ln w="88900" cap="sq" cmpd="thickThin">
            <a:solidFill>
              <a:srgbClr val="B83608"/>
            </a:solidFill>
            <a:prstDash val="solid"/>
            <a:miter lim="800000"/>
          </a:ln>
          <a:effectLst>
            <a:innerShdw blurRad="76200">
              <a:srgbClr val="000000"/>
            </a:innerShdw>
          </a:effectLst>
        </p:spPr>
      </p:pic>
      <p:sp>
        <p:nvSpPr>
          <p:cNvPr id="12" name="CuadroTexto 11">
            <a:extLst>
              <a:ext uri="{FF2B5EF4-FFF2-40B4-BE49-F238E27FC236}">
                <a16:creationId xmlns:a16="http://schemas.microsoft.com/office/drawing/2014/main" id="{087B76A7-1C52-54E0-3905-CEB289461B07}"/>
              </a:ext>
            </a:extLst>
          </p:cNvPr>
          <p:cNvSpPr txBox="1"/>
          <p:nvPr/>
        </p:nvSpPr>
        <p:spPr>
          <a:xfrm>
            <a:off x="0" y="0"/>
            <a:ext cx="12191999" cy="769441"/>
          </a:xfrm>
          <a:prstGeom prst="rect">
            <a:avLst/>
          </a:prstGeom>
          <a:noFill/>
        </p:spPr>
        <p:txBody>
          <a:bodyPr wrap="square">
            <a:spAutoFit/>
            <a:scene3d>
              <a:camera prst="orthographicFront"/>
              <a:lightRig rig="flat" dir="t"/>
            </a:scene3d>
            <a:sp3d extrusionH="57150" contourW="19050">
              <a:bevelT w="57150" h="38100" prst="hardEdge"/>
              <a:contourClr>
                <a:schemeClr val="accent6">
                  <a:lumMod val="50000"/>
                </a:schemeClr>
              </a:contourClr>
            </a:sp3d>
          </a:bodyPr>
          <a:lstStyle/>
          <a:p>
            <a:pPr algn="ctr"/>
            <a:r>
              <a:rPr lang="en-ZA" sz="4400" b="1" dirty="0">
                <a:ln w="12700" cmpd="sng">
                  <a:solidFill>
                    <a:schemeClr val="accent6"/>
                  </a:solidFill>
                  <a:prstDash val="solid"/>
                </a:ln>
                <a:gradFill>
                  <a:gsLst>
                    <a:gs pos="0">
                      <a:schemeClr val="accent6"/>
                    </a:gs>
                    <a:gs pos="4000">
                      <a:schemeClr val="accent6">
                        <a:lumMod val="60000"/>
                        <a:lumOff val="40000"/>
                      </a:schemeClr>
                    </a:gs>
                    <a:gs pos="87000">
                      <a:schemeClr val="accent6">
                        <a:lumMod val="20000"/>
                        <a:lumOff val="80000"/>
                      </a:schemeClr>
                    </a:gs>
                  </a:gsLst>
                  <a:lin ang="5400000"/>
                </a:gradFill>
                <a:effectLst>
                  <a:outerShdw blurRad="38100" dist="38100" dir="2700000" algn="tl">
                    <a:srgbClr val="000000">
                      <a:alpha val="43137"/>
                    </a:srgbClr>
                  </a:outerShdw>
                </a:effectLst>
              </a:rPr>
              <a:t>VOEDSEL TWISPUNTE </a:t>
            </a:r>
            <a:r>
              <a:rPr lang="en" sz="4400" b="1" dirty="0">
                <a:ln w="12700" cmpd="sng">
                  <a:solidFill>
                    <a:schemeClr val="accent6"/>
                  </a:solidFill>
                  <a:prstDash val="solid"/>
                </a:ln>
                <a:gradFill>
                  <a:gsLst>
                    <a:gs pos="0">
                      <a:schemeClr val="accent6"/>
                    </a:gs>
                    <a:gs pos="4000">
                      <a:schemeClr val="accent6">
                        <a:lumMod val="60000"/>
                        <a:lumOff val="40000"/>
                      </a:schemeClr>
                    </a:gs>
                    <a:gs pos="87000">
                      <a:schemeClr val="accent6">
                        <a:lumMod val="20000"/>
                        <a:lumOff val="80000"/>
                      </a:schemeClr>
                    </a:gs>
                  </a:gsLst>
                  <a:lin ang="5400000"/>
                </a:gradFill>
                <a:effectLst>
                  <a:outerShdw blurRad="38100" dist="38100" dir="2700000" algn="tl">
                    <a:srgbClr val="000000">
                      <a:alpha val="43137"/>
                    </a:srgbClr>
                  </a:outerShdw>
                </a:effectLst>
              </a:rPr>
              <a:t>(2)</a:t>
            </a:r>
          </a:p>
        </p:txBody>
      </p:sp>
      <p:sp>
        <p:nvSpPr>
          <p:cNvPr id="3" name="CuadroTexto 2">
            <a:extLst>
              <a:ext uri="{FF2B5EF4-FFF2-40B4-BE49-F238E27FC236}">
                <a16:creationId xmlns:a16="http://schemas.microsoft.com/office/drawing/2014/main" id="{9FF272F9-C75C-89A7-D267-747AF09B5E7B}"/>
              </a:ext>
            </a:extLst>
          </p:cNvPr>
          <p:cNvSpPr txBox="1"/>
          <p:nvPr/>
        </p:nvSpPr>
        <p:spPr>
          <a:xfrm>
            <a:off x="85726" y="3057791"/>
            <a:ext cx="5400674" cy="707886"/>
          </a:xfrm>
          <a:prstGeom prst="rect">
            <a:avLst/>
          </a:prstGeom>
          <a:noFill/>
        </p:spPr>
        <p:txBody>
          <a:bodyPr wrap="square">
            <a:spAutoFit/>
          </a:bodyPr>
          <a:lstStyle/>
          <a:p>
            <a:pPr>
              <a:spcBef>
                <a:spcPts val="600"/>
              </a:spcBef>
            </a:pPr>
            <a:r>
              <a:rPr lang="nl-NL" sz="2000" b="1" dirty="0"/>
              <a:t>Jesus se reaksie het gekom in die vorm van gelykenisse</a:t>
            </a:r>
            <a:r>
              <a:rPr lang="en" sz="2000" b="1" dirty="0"/>
              <a:t>:</a:t>
            </a:r>
          </a:p>
        </p:txBody>
      </p:sp>
    </p:spTree>
    <p:extLst>
      <p:ext uri="{BB962C8B-B14F-4D97-AF65-F5344CB8AC3E}">
        <p14:creationId xmlns:p14="http://schemas.microsoft.com/office/powerpoint/2010/main" val="4191572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800" decel="100000"/>
                                        <p:tgtEl>
                                          <p:spTgt spid="12"/>
                                        </p:tgtEl>
                                      </p:cBhvr>
                                    </p:animEffect>
                                    <p:anim calcmode="lin" valueType="num">
                                      <p:cBhvr>
                                        <p:cTn id="8" dur="800" decel="100000" fill="hold"/>
                                        <p:tgtEl>
                                          <p:spTgt spid="12"/>
                                        </p:tgtEl>
                                        <p:attrNameLst>
                                          <p:attrName>style.rotation</p:attrName>
                                        </p:attrNameLst>
                                      </p:cBhvr>
                                      <p:tavLst>
                                        <p:tav tm="0">
                                          <p:val>
                                            <p:fltVal val="-90"/>
                                          </p:val>
                                        </p:tav>
                                        <p:tav tm="100000">
                                          <p:val>
                                            <p:fltVal val="0"/>
                                          </p:val>
                                        </p:tav>
                                      </p:tavLst>
                                    </p:anim>
                                    <p:anim calcmode="lin" valueType="num">
                                      <p:cBhvr>
                                        <p:cTn id="9" dur="800" decel="100000" fill="hold"/>
                                        <p:tgtEl>
                                          <p:spTgt spid="12"/>
                                        </p:tgtEl>
                                        <p:attrNameLst>
                                          <p:attrName>ppt_x</p:attrName>
                                        </p:attrNameLst>
                                      </p:cBhvr>
                                      <p:tavLst>
                                        <p:tav tm="0">
                                          <p:val>
                                            <p:strVal val="#ppt_x+0.4"/>
                                          </p:val>
                                        </p:tav>
                                        <p:tav tm="100000">
                                          <p:val>
                                            <p:strVal val="#ppt_x-0.05"/>
                                          </p:val>
                                        </p:tav>
                                      </p:tavLst>
                                    </p:anim>
                                    <p:anim calcmode="lin" valueType="num">
                                      <p:cBhvr>
                                        <p:cTn id="10" dur="800" decel="100000" fill="hold"/>
                                        <p:tgtEl>
                                          <p:spTgt spid="1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528"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anim calcmode="lin" valueType="num">
                                      <p:cBhvr>
                                        <p:cTn id="24" dur="500" fill="hold"/>
                                        <p:tgtEl>
                                          <p:spTgt spid="9"/>
                                        </p:tgtEl>
                                        <p:attrNameLst>
                                          <p:attrName>ppt_x</p:attrName>
                                        </p:attrNameLst>
                                      </p:cBhvr>
                                      <p:tavLst>
                                        <p:tav tm="0">
                                          <p:val>
                                            <p:fltVal val="0.5"/>
                                          </p:val>
                                        </p:tav>
                                        <p:tav tm="100000">
                                          <p:val>
                                            <p:strVal val="#ppt_x"/>
                                          </p:val>
                                        </p:tav>
                                      </p:tavLst>
                                    </p:anim>
                                    <p:anim calcmode="lin" valueType="num">
                                      <p:cBhvr>
                                        <p:cTn id="25" dur="500" fill="hold"/>
                                        <p:tgtEl>
                                          <p:spTgt spid="9"/>
                                        </p:tgtEl>
                                        <p:attrNameLst>
                                          <p:attrName>ppt_y</p:attrName>
                                        </p:attrNameLst>
                                      </p:cBhvr>
                                      <p:tavLst>
                                        <p:tav tm="0">
                                          <p:val>
                                            <p:fltVal val="0.5"/>
                                          </p:val>
                                        </p:tav>
                                        <p:tav tm="100000">
                                          <p:val>
                                            <p:strVal val="#ppt_y"/>
                                          </p:val>
                                        </p:tav>
                                      </p:tavLst>
                                    </p:anim>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left)">
                                      <p:cBhvr>
                                        <p:cTn id="34" dur="500"/>
                                        <p:tgtEl>
                                          <p:spTgt spid="3"/>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528" fill="hold" grpId="0" nodeType="clickEffect">
                                  <p:stCondLst>
                                    <p:cond delay="0"/>
                                  </p:stCondLst>
                                  <p:childTnLst>
                                    <p:set>
                                      <p:cBhvr>
                                        <p:cTn id="38" dur="1" fill="hold">
                                          <p:stCondLst>
                                            <p:cond delay="0"/>
                                          </p:stCondLst>
                                        </p:cTn>
                                        <p:tgtEl>
                                          <p:spTgt spid="4">
                                            <p:graphicEl>
                                              <a:dgm id="{E286A48A-0634-4C71-8D48-5B684D265BBF}"/>
                                            </p:graphicEl>
                                          </p:spTgt>
                                        </p:tgtEl>
                                        <p:attrNameLst>
                                          <p:attrName>style.visibility</p:attrName>
                                        </p:attrNameLst>
                                      </p:cBhvr>
                                      <p:to>
                                        <p:strVal val="visible"/>
                                      </p:to>
                                    </p:set>
                                    <p:anim calcmode="lin" valueType="num">
                                      <p:cBhvr>
                                        <p:cTn id="39" dur="500" fill="hold"/>
                                        <p:tgtEl>
                                          <p:spTgt spid="4">
                                            <p:graphicEl>
                                              <a:dgm id="{E286A48A-0634-4C71-8D48-5B684D265BBF}"/>
                                            </p:graphicEl>
                                          </p:spTgt>
                                        </p:tgtEl>
                                        <p:attrNameLst>
                                          <p:attrName>ppt_w</p:attrName>
                                        </p:attrNameLst>
                                      </p:cBhvr>
                                      <p:tavLst>
                                        <p:tav tm="0">
                                          <p:val>
                                            <p:fltVal val="0"/>
                                          </p:val>
                                        </p:tav>
                                        <p:tav tm="100000">
                                          <p:val>
                                            <p:strVal val="#ppt_w"/>
                                          </p:val>
                                        </p:tav>
                                      </p:tavLst>
                                    </p:anim>
                                    <p:anim calcmode="lin" valueType="num">
                                      <p:cBhvr>
                                        <p:cTn id="40" dur="500" fill="hold"/>
                                        <p:tgtEl>
                                          <p:spTgt spid="4">
                                            <p:graphicEl>
                                              <a:dgm id="{E286A48A-0634-4C71-8D48-5B684D265BBF}"/>
                                            </p:graphicEl>
                                          </p:spTgt>
                                        </p:tgtEl>
                                        <p:attrNameLst>
                                          <p:attrName>ppt_h</p:attrName>
                                        </p:attrNameLst>
                                      </p:cBhvr>
                                      <p:tavLst>
                                        <p:tav tm="0">
                                          <p:val>
                                            <p:fltVal val="0"/>
                                          </p:val>
                                        </p:tav>
                                        <p:tav tm="100000">
                                          <p:val>
                                            <p:strVal val="#ppt_h"/>
                                          </p:val>
                                        </p:tav>
                                      </p:tavLst>
                                    </p:anim>
                                    <p:animEffect transition="in" filter="fade">
                                      <p:cBhvr>
                                        <p:cTn id="41" dur="500"/>
                                        <p:tgtEl>
                                          <p:spTgt spid="4">
                                            <p:graphicEl>
                                              <a:dgm id="{E286A48A-0634-4C71-8D48-5B684D265BBF}"/>
                                            </p:graphicEl>
                                          </p:spTgt>
                                        </p:tgtEl>
                                      </p:cBhvr>
                                    </p:animEffect>
                                    <p:anim calcmode="lin" valueType="num">
                                      <p:cBhvr>
                                        <p:cTn id="42" dur="500" fill="hold"/>
                                        <p:tgtEl>
                                          <p:spTgt spid="4">
                                            <p:graphicEl>
                                              <a:dgm id="{E286A48A-0634-4C71-8D48-5B684D265BBF}"/>
                                            </p:graphicEl>
                                          </p:spTgt>
                                        </p:tgtEl>
                                        <p:attrNameLst>
                                          <p:attrName>ppt_x</p:attrName>
                                        </p:attrNameLst>
                                      </p:cBhvr>
                                      <p:tavLst>
                                        <p:tav tm="0">
                                          <p:val>
                                            <p:fltVal val="0.5"/>
                                          </p:val>
                                        </p:tav>
                                        <p:tav tm="100000">
                                          <p:val>
                                            <p:strVal val="#ppt_x"/>
                                          </p:val>
                                        </p:tav>
                                      </p:tavLst>
                                    </p:anim>
                                    <p:anim calcmode="lin" valueType="num">
                                      <p:cBhvr>
                                        <p:cTn id="43" dur="500" fill="hold"/>
                                        <p:tgtEl>
                                          <p:spTgt spid="4">
                                            <p:graphicEl>
                                              <a:dgm id="{E286A48A-0634-4C71-8D48-5B684D265BBF}"/>
                                            </p:graphicEl>
                                          </p:spTgt>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4">
                                            <p:graphicEl>
                                              <a:dgm id="{59E138C1-A5DA-4A7B-99E1-D5D635BEA7EB}"/>
                                            </p:graphicEl>
                                          </p:spTgt>
                                        </p:tgtEl>
                                        <p:attrNameLst>
                                          <p:attrName>style.visibility</p:attrName>
                                        </p:attrNameLst>
                                      </p:cBhvr>
                                      <p:to>
                                        <p:strVal val="visible"/>
                                      </p:to>
                                    </p:set>
                                    <p:anim calcmode="lin" valueType="num">
                                      <p:cBhvr>
                                        <p:cTn id="46" dur="500" fill="hold"/>
                                        <p:tgtEl>
                                          <p:spTgt spid="4">
                                            <p:graphicEl>
                                              <a:dgm id="{59E138C1-A5DA-4A7B-99E1-D5D635BEA7EB}"/>
                                            </p:graphicEl>
                                          </p:spTgt>
                                        </p:tgtEl>
                                        <p:attrNameLst>
                                          <p:attrName>ppt_w</p:attrName>
                                        </p:attrNameLst>
                                      </p:cBhvr>
                                      <p:tavLst>
                                        <p:tav tm="0">
                                          <p:val>
                                            <p:fltVal val="0"/>
                                          </p:val>
                                        </p:tav>
                                        <p:tav tm="100000">
                                          <p:val>
                                            <p:strVal val="#ppt_w"/>
                                          </p:val>
                                        </p:tav>
                                      </p:tavLst>
                                    </p:anim>
                                    <p:anim calcmode="lin" valueType="num">
                                      <p:cBhvr>
                                        <p:cTn id="47" dur="500" fill="hold"/>
                                        <p:tgtEl>
                                          <p:spTgt spid="4">
                                            <p:graphicEl>
                                              <a:dgm id="{59E138C1-A5DA-4A7B-99E1-D5D635BEA7EB}"/>
                                            </p:graphicEl>
                                          </p:spTgt>
                                        </p:tgtEl>
                                        <p:attrNameLst>
                                          <p:attrName>ppt_h</p:attrName>
                                        </p:attrNameLst>
                                      </p:cBhvr>
                                      <p:tavLst>
                                        <p:tav tm="0">
                                          <p:val>
                                            <p:fltVal val="0"/>
                                          </p:val>
                                        </p:tav>
                                        <p:tav tm="100000">
                                          <p:val>
                                            <p:strVal val="#ppt_h"/>
                                          </p:val>
                                        </p:tav>
                                      </p:tavLst>
                                    </p:anim>
                                    <p:animEffect transition="in" filter="fade">
                                      <p:cBhvr>
                                        <p:cTn id="48" dur="500"/>
                                        <p:tgtEl>
                                          <p:spTgt spid="4">
                                            <p:graphicEl>
                                              <a:dgm id="{59E138C1-A5DA-4A7B-99E1-D5D635BEA7EB}"/>
                                            </p:graphicEl>
                                          </p:spTgt>
                                        </p:tgtEl>
                                      </p:cBhvr>
                                    </p:animEffect>
                                    <p:anim calcmode="lin" valueType="num">
                                      <p:cBhvr>
                                        <p:cTn id="49" dur="500" fill="hold"/>
                                        <p:tgtEl>
                                          <p:spTgt spid="4">
                                            <p:graphicEl>
                                              <a:dgm id="{59E138C1-A5DA-4A7B-99E1-D5D635BEA7EB}"/>
                                            </p:graphicEl>
                                          </p:spTgt>
                                        </p:tgtEl>
                                        <p:attrNameLst>
                                          <p:attrName>ppt_x</p:attrName>
                                        </p:attrNameLst>
                                      </p:cBhvr>
                                      <p:tavLst>
                                        <p:tav tm="0">
                                          <p:val>
                                            <p:fltVal val="0.5"/>
                                          </p:val>
                                        </p:tav>
                                        <p:tav tm="100000">
                                          <p:val>
                                            <p:strVal val="#ppt_x"/>
                                          </p:val>
                                        </p:tav>
                                      </p:tavLst>
                                    </p:anim>
                                    <p:anim calcmode="lin" valueType="num">
                                      <p:cBhvr>
                                        <p:cTn id="50" dur="500" fill="hold"/>
                                        <p:tgtEl>
                                          <p:spTgt spid="4">
                                            <p:graphicEl>
                                              <a:dgm id="{59E138C1-A5DA-4A7B-99E1-D5D635BEA7EB}"/>
                                            </p:graphicEl>
                                          </p:spTgt>
                                        </p:tgtEl>
                                        <p:attrNameLst>
                                          <p:attrName>ppt_y</p:attrName>
                                        </p:attrNameLst>
                                      </p:cBhvr>
                                      <p:tavLst>
                                        <p:tav tm="0">
                                          <p:val>
                                            <p:fltVal val="0.5"/>
                                          </p:val>
                                        </p:tav>
                                        <p:tav tm="100000">
                                          <p:val>
                                            <p:strVal val="#ppt_y"/>
                                          </p:val>
                                        </p:tav>
                                      </p:tavLst>
                                    </p:anim>
                                  </p:childTnLst>
                                </p:cTn>
                              </p:par>
                              <p:par>
                                <p:cTn id="51" presetID="53" presetClass="entr" presetSubtype="528" fill="hold" grpId="0" nodeType="withEffect">
                                  <p:stCondLst>
                                    <p:cond delay="0"/>
                                  </p:stCondLst>
                                  <p:childTnLst>
                                    <p:set>
                                      <p:cBhvr>
                                        <p:cTn id="52" dur="1" fill="hold">
                                          <p:stCondLst>
                                            <p:cond delay="0"/>
                                          </p:stCondLst>
                                        </p:cTn>
                                        <p:tgtEl>
                                          <p:spTgt spid="4">
                                            <p:graphicEl>
                                              <a:dgm id="{7E74DE47-F9D3-459C-B258-16D04376BEC8}"/>
                                            </p:graphicEl>
                                          </p:spTgt>
                                        </p:tgtEl>
                                        <p:attrNameLst>
                                          <p:attrName>style.visibility</p:attrName>
                                        </p:attrNameLst>
                                      </p:cBhvr>
                                      <p:to>
                                        <p:strVal val="visible"/>
                                      </p:to>
                                    </p:set>
                                    <p:anim calcmode="lin" valueType="num">
                                      <p:cBhvr>
                                        <p:cTn id="53" dur="500" fill="hold"/>
                                        <p:tgtEl>
                                          <p:spTgt spid="4">
                                            <p:graphicEl>
                                              <a:dgm id="{7E74DE47-F9D3-459C-B258-16D04376BEC8}"/>
                                            </p:graphicEl>
                                          </p:spTgt>
                                        </p:tgtEl>
                                        <p:attrNameLst>
                                          <p:attrName>ppt_w</p:attrName>
                                        </p:attrNameLst>
                                      </p:cBhvr>
                                      <p:tavLst>
                                        <p:tav tm="0">
                                          <p:val>
                                            <p:fltVal val="0"/>
                                          </p:val>
                                        </p:tav>
                                        <p:tav tm="100000">
                                          <p:val>
                                            <p:strVal val="#ppt_w"/>
                                          </p:val>
                                        </p:tav>
                                      </p:tavLst>
                                    </p:anim>
                                    <p:anim calcmode="lin" valueType="num">
                                      <p:cBhvr>
                                        <p:cTn id="54" dur="500" fill="hold"/>
                                        <p:tgtEl>
                                          <p:spTgt spid="4">
                                            <p:graphicEl>
                                              <a:dgm id="{7E74DE47-F9D3-459C-B258-16D04376BEC8}"/>
                                            </p:graphicEl>
                                          </p:spTgt>
                                        </p:tgtEl>
                                        <p:attrNameLst>
                                          <p:attrName>ppt_h</p:attrName>
                                        </p:attrNameLst>
                                      </p:cBhvr>
                                      <p:tavLst>
                                        <p:tav tm="0">
                                          <p:val>
                                            <p:fltVal val="0"/>
                                          </p:val>
                                        </p:tav>
                                        <p:tav tm="100000">
                                          <p:val>
                                            <p:strVal val="#ppt_h"/>
                                          </p:val>
                                        </p:tav>
                                      </p:tavLst>
                                    </p:anim>
                                    <p:animEffect transition="in" filter="fade">
                                      <p:cBhvr>
                                        <p:cTn id="55" dur="500"/>
                                        <p:tgtEl>
                                          <p:spTgt spid="4">
                                            <p:graphicEl>
                                              <a:dgm id="{7E74DE47-F9D3-459C-B258-16D04376BEC8}"/>
                                            </p:graphicEl>
                                          </p:spTgt>
                                        </p:tgtEl>
                                      </p:cBhvr>
                                    </p:animEffect>
                                    <p:anim calcmode="lin" valueType="num">
                                      <p:cBhvr>
                                        <p:cTn id="56" dur="500" fill="hold"/>
                                        <p:tgtEl>
                                          <p:spTgt spid="4">
                                            <p:graphicEl>
                                              <a:dgm id="{7E74DE47-F9D3-459C-B258-16D04376BEC8}"/>
                                            </p:graphicEl>
                                          </p:spTgt>
                                        </p:tgtEl>
                                        <p:attrNameLst>
                                          <p:attrName>ppt_x</p:attrName>
                                        </p:attrNameLst>
                                      </p:cBhvr>
                                      <p:tavLst>
                                        <p:tav tm="0">
                                          <p:val>
                                            <p:fltVal val="0.5"/>
                                          </p:val>
                                        </p:tav>
                                        <p:tav tm="100000">
                                          <p:val>
                                            <p:strVal val="#ppt_x"/>
                                          </p:val>
                                        </p:tav>
                                      </p:tavLst>
                                    </p:anim>
                                    <p:anim calcmode="lin" valueType="num">
                                      <p:cBhvr>
                                        <p:cTn id="57" dur="500" fill="hold"/>
                                        <p:tgtEl>
                                          <p:spTgt spid="4">
                                            <p:graphicEl>
                                              <a:dgm id="{7E74DE47-F9D3-459C-B258-16D04376BEC8}"/>
                                            </p:graphicEl>
                                          </p:spTgt>
                                        </p:tgtEl>
                                        <p:attrNameLst>
                                          <p:attrName>ppt_y</p:attrName>
                                        </p:attrNameLst>
                                      </p:cBhvr>
                                      <p:tavLst>
                                        <p:tav tm="0">
                                          <p:val>
                                            <p:fltVal val="0.5"/>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7" presetClass="entr" presetSubtype="1" fill="hold" grpId="0" nodeType="clickEffect">
                                  <p:stCondLst>
                                    <p:cond delay="0"/>
                                  </p:stCondLst>
                                  <p:childTnLst>
                                    <p:set>
                                      <p:cBhvr>
                                        <p:cTn id="61" dur="1" fill="hold">
                                          <p:stCondLst>
                                            <p:cond delay="0"/>
                                          </p:stCondLst>
                                        </p:cTn>
                                        <p:tgtEl>
                                          <p:spTgt spid="4">
                                            <p:graphicEl>
                                              <a:dgm id="{E23CAB79-4B4D-44AF-9DB2-65352B6EBEFE}"/>
                                            </p:graphicEl>
                                          </p:spTgt>
                                        </p:tgtEl>
                                        <p:attrNameLst>
                                          <p:attrName>style.visibility</p:attrName>
                                        </p:attrNameLst>
                                      </p:cBhvr>
                                      <p:to>
                                        <p:strVal val="visible"/>
                                      </p:to>
                                    </p:set>
                                    <p:anim calcmode="lin" valueType="num">
                                      <p:cBhvr>
                                        <p:cTn id="62" dur="500" fill="hold"/>
                                        <p:tgtEl>
                                          <p:spTgt spid="4">
                                            <p:graphicEl>
                                              <a:dgm id="{E23CAB79-4B4D-44AF-9DB2-65352B6EBEFE}"/>
                                            </p:graphicEl>
                                          </p:spTgt>
                                        </p:tgtEl>
                                        <p:attrNameLst>
                                          <p:attrName>ppt_x</p:attrName>
                                        </p:attrNameLst>
                                      </p:cBhvr>
                                      <p:tavLst>
                                        <p:tav tm="0">
                                          <p:val>
                                            <p:strVal val="#ppt_x"/>
                                          </p:val>
                                        </p:tav>
                                        <p:tav tm="100000">
                                          <p:val>
                                            <p:strVal val="#ppt_x"/>
                                          </p:val>
                                        </p:tav>
                                      </p:tavLst>
                                    </p:anim>
                                    <p:anim calcmode="lin" valueType="num">
                                      <p:cBhvr>
                                        <p:cTn id="63" dur="500" fill="hold"/>
                                        <p:tgtEl>
                                          <p:spTgt spid="4">
                                            <p:graphicEl>
                                              <a:dgm id="{E23CAB79-4B4D-44AF-9DB2-65352B6EBEFE}"/>
                                            </p:graphicEl>
                                          </p:spTgt>
                                        </p:tgtEl>
                                        <p:attrNameLst>
                                          <p:attrName>ppt_y</p:attrName>
                                        </p:attrNameLst>
                                      </p:cBhvr>
                                      <p:tavLst>
                                        <p:tav tm="0">
                                          <p:val>
                                            <p:strVal val="#ppt_y-#ppt_h/2"/>
                                          </p:val>
                                        </p:tav>
                                        <p:tav tm="100000">
                                          <p:val>
                                            <p:strVal val="#ppt_y"/>
                                          </p:val>
                                        </p:tav>
                                      </p:tavLst>
                                    </p:anim>
                                    <p:anim calcmode="lin" valueType="num">
                                      <p:cBhvr>
                                        <p:cTn id="64" dur="500" fill="hold"/>
                                        <p:tgtEl>
                                          <p:spTgt spid="4">
                                            <p:graphicEl>
                                              <a:dgm id="{E23CAB79-4B4D-44AF-9DB2-65352B6EBEFE}"/>
                                            </p:graphicEl>
                                          </p:spTgt>
                                        </p:tgtEl>
                                        <p:attrNameLst>
                                          <p:attrName>ppt_w</p:attrName>
                                        </p:attrNameLst>
                                      </p:cBhvr>
                                      <p:tavLst>
                                        <p:tav tm="0">
                                          <p:val>
                                            <p:strVal val="#ppt_w"/>
                                          </p:val>
                                        </p:tav>
                                        <p:tav tm="100000">
                                          <p:val>
                                            <p:strVal val="#ppt_w"/>
                                          </p:val>
                                        </p:tav>
                                      </p:tavLst>
                                    </p:anim>
                                    <p:anim calcmode="lin" valueType="num">
                                      <p:cBhvr>
                                        <p:cTn id="65" dur="500" fill="hold"/>
                                        <p:tgtEl>
                                          <p:spTgt spid="4">
                                            <p:graphicEl>
                                              <a:dgm id="{E23CAB79-4B4D-44AF-9DB2-65352B6EBEFE}"/>
                                            </p:graphicEl>
                                          </p:spTgt>
                                        </p:tgtEl>
                                        <p:attrNameLst>
                                          <p:attrName>ppt_h</p:attrName>
                                        </p:attrNameLst>
                                      </p:cBhvr>
                                      <p:tavLst>
                                        <p:tav tm="0">
                                          <p:val>
                                            <p:fltVal val="0"/>
                                          </p:val>
                                        </p:tav>
                                        <p:tav tm="100000">
                                          <p:val>
                                            <p:strVal val="#ppt_h"/>
                                          </p:val>
                                        </p:tav>
                                      </p:tavLst>
                                    </p:anim>
                                  </p:childTnLst>
                                </p:cTn>
                              </p:par>
                            </p:childTnLst>
                          </p:cTn>
                        </p:par>
                      </p:childTnLst>
                    </p:cTn>
                  </p:par>
                  <p:par>
                    <p:cTn id="66" fill="hold">
                      <p:stCondLst>
                        <p:cond delay="indefinite"/>
                      </p:stCondLst>
                      <p:childTnLst>
                        <p:par>
                          <p:cTn id="67" fill="hold">
                            <p:stCondLst>
                              <p:cond delay="0"/>
                            </p:stCondLst>
                            <p:childTnLst>
                              <p:par>
                                <p:cTn id="68" presetID="53" presetClass="entr" presetSubtype="528" fill="hold" grpId="0" nodeType="clickEffect">
                                  <p:stCondLst>
                                    <p:cond delay="0"/>
                                  </p:stCondLst>
                                  <p:childTnLst>
                                    <p:set>
                                      <p:cBhvr>
                                        <p:cTn id="69" dur="1" fill="hold">
                                          <p:stCondLst>
                                            <p:cond delay="0"/>
                                          </p:stCondLst>
                                        </p:cTn>
                                        <p:tgtEl>
                                          <p:spTgt spid="4">
                                            <p:graphicEl>
                                              <a:dgm id="{EE2FC259-CBA0-4A97-B7B0-4B8AC6BC2531}"/>
                                            </p:graphicEl>
                                          </p:spTgt>
                                        </p:tgtEl>
                                        <p:attrNameLst>
                                          <p:attrName>style.visibility</p:attrName>
                                        </p:attrNameLst>
                                      </p:cBhvr>
                                      <p:to>
                                        <p:strVal val="visible"/>
                                      </p:to>
                                    </p:set>
                                    <p:anim calcmode="lin" valueType="num">
                                      <p:cBhvr>
                                        <p:cTn id="70" dur="500" fill="hold"/>
                                        <p:tgtEl>
                                          <p:spTgt spid="4">
                                            <p:graphicEl>
                                              <a:dgm id="{EE2FC259-CBA0-4A97-B7B0-4B8AC6BC2531}"/>
                                            </p:graphicEl>
                                          </p:spTgt>
                                        </p:tgtEl>
                                        <p:attrNameLst>
                                          <p:attrName>ppt_w</p:attrName>
                                        </p:attrNameLst>
                                      </p:cBhvr>
                                      <p:tavLst>
                                        <p:tav tm="0">
                                          <p:val>
                                            <p:fltVal val="0"/>
                                          </p:val>
                                        </p:tav>
                                        <p:tav tm="100000">
                                          <p:val>
                                            <p:strVal val="#ppt_w"/>
                                          </p:val>
                                        </p:tav>
                                      </p:tavLst>
                                    </p:anim>
                                    <p:anim calcmode="lin" valueType="num">
                                      <p:cBhvr>
                                        <p:cTn id="71" dur="500" fill="hold"/>
                                        <p:tgtEl>
                                          <p:spTgt spid="4">
                                            <p:graphicEl>
                                              <a:dgm id="{EE2FC259-CBA0-4A97-B7B0-4B8AC6BC2531}"/>
                                            </p:graphicEl>
                                          </p:spTgt>
                                        </p:tgtEl>
                                        <p:attrNameLst>
                                          <p:attrName>ppt_h</p:attrName>
                                        </p:attrNameLst>
                                      </p:cBhvr>
                                      <p:tavLst>
                                        <p:tav tm="0">
                                          <p:val>
                                            <p:fltVal val="0"/>
                                          </p:val>
                                        </p:tav>
                                        <p:tav tm="100000">
                                          <p:val>
                                            <p:strVal val="#ppt_h"/>
                                          </p:val>
                                        </p:tav>
                                      </p:tavLst>
                                    </p:anim>
                                    <p:animEffect transition="in" filter="fade">
                                      <p:cBhvr>
                                        <p:cTn id="72" dur="500"/>
                                        <p:tgtEl>
                                          <p:spTgt spid="4">
                                            <p:graphicEl>
                                              <a:dgm id="{EE2FC259-CBA0-4A97-B7B0-4B8AC6BC2531}"/>
                                            </p:graphicEl>
                                          </p:spTgt>
                                        </p:tgtEl>
                                      </p:cBhvr>
                                    </p:animEffect>
                                    <p:anim calcmode="lin" valueType="num">
                                      <p:cBhvr>
                                        <p:cTn id="73" dur="500" fill="hold"/>
                                        <p:tgtEl>
                                          <p:spTgt spid="4">
                                            <p:graphicEl>
                                              <a:dgm id="{EE2FC259-CBA0-4A97-B7B0-4B8AC6BC2531}"/>
                                            </p:graphicEl>
                                          </p:spTgt>
                                        </p:tgtEl>
                                        <p:attrNameLst>
                                          <p:attrName>ppt_x</p:attrName>
                                        </p:attrNameLst>
                                      </p:cBhvr>
                                      <p:tavLst>
                                        <p:tav tm="0">
                                          <p:val>
                                            <p:fltVal val="0.5"/>
                                          </p:val>
                                        </p:tav>
                                        <p:tav tm="100000">
                                          <p:val>
                                            <p:strVal val="#ppt_x"/>
                                          </p:val>
                                        </p:tav>
                                      </p:tavLst>
                                    </p:anim>
                                    <p:anim calcmode="lin" valueType="num">
                                      <p:cBhvr>
                                        <p:cTn id="74" dur="500" fill="hold"/>
                                        <p:tgtEl>
                                          <p:spTgt spid="4">
                                            <p:graphicEl>
                                              <a:dgm id="{EE2FC259-CBA0-4A97-B7B0-4B8AC6BC2531}"/>
                                            </p:graphicEl>
                                          </p:spTgt>
                                        </p:tgtEl>
                                        <p:attrNameLst>
                                          <p:attrName>ppt_y</p:attrName>
                                        </p:attrNameLst>
                                      </p:cBhvr>
                                      <p:tavLst>
                                        <p:tav tm="0">
                                          <p:val>
                                            <p:fltVal val="0.5"/>
                                          </p:val>
                                        </p:tav>
                                        <p:tav tm="100000">
                                          <p:val>
                                            <p:strVal val="#ppt_y"/>
                                          </p:val>
                                        </p:tav>
                                      </p:tavLst>
                                    </p:anim>
                                  </p:childTnLst>
                                </p:cTn>
                              </p:par>
                              <p:par>
                                <p:cTn id="75" presetID="53" presetClass="entr" presetSubtype="528" fill="hold" grpId="0" nodeType="withEffect">
                                  <p:stCondLst>
                                    <p:cond delay="0"/>
                                  </p:stCondLst>
                                  <p:childTnLst>
                                    <p:set>
                                      <p:cBhvr>
                                        <p:cTn id="76" dur="1" fill="hold">
                                          <p:stCondLst>
                                            <p:cond delay="0"/>
                                          </p:stCondLst>
                                        </p:cTn>
                                        <p:tgtEl>
                                          <p:spTgt spid="4">
                                            <p:graphicEl>
                                              <a:dgm id="{7809D977-C9AB-4FD4-B2E9-B98316D525D8}"/>
                                            </p:graphicEl>
                                          </p:spTgt>
                                        </p:tgtEl>
                                        <p:attrNameLst>
                                          <p:attrName>style.visibility</p:attrName>
                                        </p:attrNameLst>
                                      </p:cBhvr>
                                      <p:to>
                                        <p:strVal val="visible"/>
                                      </p:to>
                                    </p:set>
                                    <p:anim calcmode="lin" valueType="num">
                                      <p:cBhvr>
                                        <p:cTn id="77" dur="500" fill="hold"/>
                                        <p:tgtEl>
                                          <p:spTgt spid="4">
                                            <p:graphicEl>
                                              <a:dgm id="{7809D977-C9AB-4FD4-B2E9-B98316D525D8}"/>
                                            </p:graphicEl>
                                          </p:spTgt>
                                        </p:tgtEl>
                                        <p:attrNameLst>
                                          <p:attrName>ppt_w</p:attrName>
                                        </p:attrNameLst>
                                      </p:cBhvr>
                                      <p:tavLst>
                                        <p:tav tm="0">
                                          <p:val>
                                            <p:fltVal val="0"/>
                                          </p:val>
                                        </p:tav>
                                        <p:tav tm="100000">
                                          <p:val>
                                            <p:strVal val="#ppt_w"/>
                                          </p:val>
                                        </p:tav>
                                      </p:tavLst>
                                    </p:anim>
                                    <p:anim calcmode="lin" valueType="num">
                                      <p:cBhvr>
                                        <p:cTn id="78" dur="500" fill="hold"/>
                                        <p:tgtEl>
                                          <p:spTgt spid="4">
                                            <p:graphicEl>
                                              <a:dgm id="{7809D977-C9AB-4FD4-B2E9-B98316D525D8}"/>
                                            </p:graphicEl>
                                          </p:spTgt>
                                        </p:tgtEl>
                                        <p:attrNameLst>
                                          <p:attrName>ppt_h</p:attrName>
                                        </p:attrNameLst>
                                      </p:cBhvr>
                                      <p:tavLst>
                                        <p:tav tm="0">
                                          <p:val>
                                            <p:fltVal val="0"/>
                                          </p:val>
                                        </p:tav>
                                        <p:tav tm="100000">
                                          <p:val>
                                            <p:strVal val="#ppt_h"/>
                                          </p:val>
                                        </p:tav>
                                      </p:tavLst>
                                    </p:anim>
                                    <p:animEffect transition="in" filter="fade">
                                      <p:cBhvr>
                                        <p:cTn id="79" dur="500"/>
                                        <p:tgtEl>
                                          <p:spTgt spid="4">
                                            <p:graphicEl>
                                              <a:dgm id="{7809D977-C9AB-4FD4-B2E9-B98316D525D8}"/>
                                            </p:graphicEl>
                                          </p:spTgt>
                                        </p:tgtEl>
                                      </p:cBhvr>
                                    </p:animEffect>
                                    <p:anim calcmode="lin" valueType="num">
                                      <p:cBhvr>
                                        <p:cTn id="80" dur="500" fill="hold"/>
                                        <p:tgtEl>
                                          <p:spTgt spid="4">
                                            <p:graphicEl>
                                              <a:dgm id="{7809D977-C9AB-4FD4-B2E9-B98316D525D8}"/>
                                            </p:graphicEl>
                                          </p:spTgt>
                                        </p:tgtEl>
                                        <p:attrNameLst>
                                          <p:attrName>ppt_x</p:attrName>
                                        </p:attrNameLst>
                                      </p:cBhvr>
                                      <p:tavLst>
                                        <p:tav tm="0">
                                          <p:val>
                                            <p:fltVal val="0.5"/>
                                          </p:val>
                                        </p:tav>
                                        <p:tav tm="100000">
                                          <p:val>
                                            <p:strVal val="#ppt_x"/>
                                          </p:val>
                                        </p:tav>
                                      </p:tavLst>
                                    </p:anim>
                                    <p:anim calcmode="lin" valueType="num">
                                      <p:cBhvr>
                                        <p:cTn id="81" dur="500" fill="hold"/>
                                        <p:tgtEl>
                                          <p:spTgt spid="4">
                                            <p:graphicEl>
                                              <a:dgm id="{7809D977-C9AB-4FD4-B2E9-B98316D525D8}"/>
                                            </p:graphicEl>
                                          </p:spTgt>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4">
                                            <p:graphicEl>
                                              <a:dgm id="{CCB867B3-E157-4C84-B87D-B82D0C26119C}"/>
                                            </p:graphicEl>
                                          </p:spTgt>
                                        </p:tgtEl>
                                        <p:attrNameLst>
                                          <p:attrName>style.visibility</p:attrName>
                                        </p:attrNameLst>
                                      </p:cBhvr>
                                      <p:to>
                                        <p:strVal val="visible"/>
                                      </p:to>
                                    </p:set>
                                    <p:anim calcmode="lin" valueType="num">
                                      <p:cBhvr>
                                        <p:cTn id="84" dur="500" fill="hold"/>
                                        <p:tgtEl>
                                          <p:spTgt spid="4">
                                            <p:graphicEl>
                                              <a:dgm id="{CCB867B3-E157-4C84-B87D-B82D0C26119C}"/>
                                            </p:graphicEl>
                                          </p:spTgt>
                                        </p:tgtEl>
                                        <p:attrNameLst>
                                          <p:attrName>ppt_w</p:attrName>
                                        </p:attrNameLst>
                                      </p:cBhvr>
                                      <p:tavLst>
                                        <p:tav tm="0">
                                          <p:val>
                                            <p:fltVal val="0"/>
                                          </p:val>
                                        </p:tav>
                                        <p:tav tm="100000">
                                          <p:val>
                                            <p:strVal val="#ppt_w"/>
                                          </p:val>
                                        </p:tav>
                                      </p:tavLst>
                                    </p:anim>
                                    <p:anim calcmode="lin" valueType="num">
                                      <p:cBhvr>
                                        <p:cTn id="85" dur="500" fill="hold"/>
                                        <p:tgtEl>
                                          <p:spTgt spid="4">
                                            <p:graphicEl>
                                              <a:dgm id="{CCB867B3-E157-4C84-B87D-B82D0C26119C}"/>
                                            </p:graphicEl>
                                          </p:spTgt>
                                        </p:tgtEl>
                                        <p:attrNameLst>
                                          <p:attrName>ppt_h</p:attrName>
                                        </p:attrNameLst>
                                      </p:cBhvr>
                                      <p:tavLst>
                                        <p:tav tm="0">
                                          <p:val>
                                            <p:fltVal val="0"/>
                                          </p:val>
                                        </p:tav>
                                        <p:tav tm="100000">
                                          <p:val>
                                            <p:strVal val="#ppt_h"/>
                                          </p:val>
                                        </p:tav>
                                      </p:tavLst>
                                    </p:anim>
                                    <p:animEffect transition="in" filter="fade">
                                      <p:cBhvr>
                                        <p:cTn id="86" dur="500"/>
                                        <p:tgtEl>
                                          <p:spTgt spid="4">
                                            <p:graphicEl>
                                              <a:dgm id="{CCB867B3-E157-4C84-B87D-B82D0C26119C}"/>
                                            </p:graphicEl>
                                          </p:spTgt>
                                        </p:tgtEl>
                                      </p:cBhvr>
                                    </p:animEffect>
                                    <p:anim calcmode="lin" valueType="num">
                                      <p:cBhvr>
                                        <p:cTn id="87" dur="500" fill="hold"/>
                                        <p:tgtEl>
                                          <p:spTgt spid="4">
                                            <p:graphicEl>
                                              <a:dgm id="{CCB867B3-E157-4C84-B87D-B82D0C26119C}"/>
                                            </p:graphicEl>
                                          </p:spTgt>
                                        </p:tgtEl>
                                        <p:attrNameLst>
                                          <p:attrName>ppt_x</p:attrName>
                                        </p:attrNameLst>
                                      </p:cBhvr>
                                      <p:tavLst>
                                        <p:tav tm="0">
                                          <p:val>
                                            <p:fltVal val="0.5"/>
                                          </p:val>
                                        </p:tav>
                                        <p:tav tm="100000">
                                          <p:val>
                                            <p:strVal val="#ppt_x"/>
                                          </p:val>
                                        </p:tav>
                                      </p:tavLst>
                                    </p:anim>
                                    <p:anim calcmode="lin" valueType="num">
                                      <p:cBhvr>
                                        <p:cTn id="88" dur="500" fill="hold"/>
                                        <p:tgtEl>
                                          <p:spTgt spid="4">
                                            <p:graphicEl>
                                              <a:dgm id="{CCB867B3-E157-4C84-B87D-B82D0C26119C}"/>
                                            </p:graphicEl>
                                          </p:spTgt>
                                        </p:tgtEl>
                                        <p:attrNameLst>
                                          <p:attrName>ppt_y</p:attrName>
                                        </p:attrNameLst>
                                      </p:cBhvr>
                                      <p:tavLst>
                                        <p:tav tm="0">
                                          <p:val>
                                            <p:fltVal val="0.5"/>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17" presetClass="entr" presetSubtype="1" fill="hold" grpId="0" nodeType="clickEffect">
                                  <p:stCondLst>
                                    <p:cond delay="0"/>
                                  </p:stCondLst>
                                  <p:childTnLst>
                                    <p:set>
                                      <p:cBhvr>
                                        <p:cTn id="92" dur="1" fill="hold">
                                          <p:stCondLst>
                                            <p:cond delay="0"/>
                                          </p:stCondLst>
                                        </p:cTn>
                                        <p:tgtEl>
                                          <p:spTgt spid="4">
                                            <p:graphicEl>
                                              <a:dgm id="{AFCD7FA6-0397-43E3-B4B2-04143E9BF409}"/>
                                            </p:graphicEl>
                                          </p:spTgt>
                                        </p:tgtEl>
                                        <p:attrNameLst>
                                          <p:attrName>style.visibility</p:attrName>
                                        </p:attrNameLst>
                                      </p:cBhvr>
                                      <p:to>
                                        <p:strVal val="visible"/>
                                      </p:to>
                                    </p:set>
                                    <p:anim calcmode="lin" valueType="num">
                                      <p:cBhvr>
                                        <p:cTn id="93" dur="500" fill="hold"/>
                                        <p:tgtEl>
                                          <p:spTgt spid="4">
                                            <p:graphicEl>
                                              <a:dgm id="{AFCD7FA6-0397-43E3-B4B2-04143E9BF409}"/>
                                            </p:graphicEl>
                                          </p:spTgt>
                                        </p:tgtEl>
                                        <p:attrNameLst>
                                          <p:attrName>ppt_x</p:attrName>
                                        </p:attrNameLst>
                                      </p:cBhvr>
                                      <p:tavLst>
                                        <p:tav tm="0">
                                          <p:val>
                                            <p:strVal val="#ppt_x"/>
                                          </p:val>
                                        </p:tav>
                                        <p:tav tm="100000">
                                          <p:val>
                                            <p:strVal val="#ppt_x"/>
                                          </p:val>
                                        </p:tav>
                                      </p:tavLst>
                                    </p:anim>
                                    <p:anim calcmode="lin" valueType="num">
                                      <p:cBhvr>
                                        <p:cTn id="94" dur="500" fill="hold"/>
                                        <p:tgtEl>
                                          <p:spTgt spid="4">
                                            <p:graphicEl>
                                              <a:dgm id="{AFCD7FA6-0397-43E3-B4B2-04143E9BF409}"/>
                                            </p:graphicEl>
                                          </p:spTgt>
                                        </p:tgtEl>
                                        <p:attrNameLst>
                                          <p:attrName>ppt_y</p:attrName>
                                        </p:attrNameLst>
                                      </p:cBhvr>
                                      <p:tavLst>
                                        <p:tav tm="0">
                                          <p:val>
                                            <p:strVal val="#ppt_y-#ppt_h/2"/>
                                          </p:val>
                                        </p:tav>
                                        <p:tav tm="100000">
                                          <p:val>
                                            <p:strVal val="#ppt_y"/>
                                          </p:val>
                                        </p:tav>
                                      </p:tavLst>
                                    </p:anim>
                                    <p:anim calcmode="lin" valueType="num">
                                      <p:cBhvr>
                                        <p:cTn id="95" dur="500" fill="hold"/>
                                        <p:tgtEl>
                                          <p:spTgt spid="4">
                                            <p:graphicEl>
                                              <a:dgm id="{AFCD7FA6-0397-43E3-B4B2-04143E9BF409}"/>
                                            </p:graphicEl>
                                          </p:spTgt>
                                        </p:tgtEl>
                                        <p:attrNameLst>
                                          <p:attrName>ppt_w</p:attrName>
                                        </p:attrNameLst>
                                      </p:cBhvr>
                                      <p:tavLst>
                                        <p:tav tm="0">
                                          <p:val>
                                            <p:strVal val="#ppt_w"/>
                                          </p:val>
                                        </p:tav>
                                        <p:tav tm="100000">
                                          <p:val>
                                            <p:strVal val="#ppt_w"/>
                                          </p:val>
                                        </p:tav>
                                      </p:tavLst>
                                    </p:anim>
                                    <p:anim calcmode="lin" valueType="num">
                                      <p:cBhvr>
                                        <p:cTn id="96" dur="500" fill="hold"/>
                                        <p:tgtEl>
                                          <p:spTgt spid="4">
                                            <p:graphicEl>
                                              <a:dgm id="{AFCD7FA6-0397-43E3-B4B2-04143E9BF409}"/>
                                            </p:graphic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Graphic spid="4" grpId="0" uiExpand="1">
        <p:bldSub>
          <a:bldDgm bld="one"/>
        </p:bldSub>
      </p:bldGraphic>
      <p:bldP spid="1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cxnSp>
        <p:nvCxnSpPr>
          <p:cNvPr id="15" name="Conector recto 14">
            <a:extLst>
              <a:ext uri="{FF2B5EF4-FFF2-40B4-BE49-F238E27FC236}">
                <a16:creationId xmlns:a16="http://schemas.microsoft.com/office/drawing/2014/main" id="{B5C5A796-4124-CB9C-EABA-3F93AFB245E9}"/>
              </a:ext>
            </a:extLst>
          </p:cNvPr>
          <p:cNvCxnSpPr>
            <a:cxnSpLocks noGrp="1" noRot="1" noMove="1" noResize="1" noEditPoints="1" noAdjustHandles="1" noChangeArrowheads="1" noChangeShapeType="1"/>
          </p:cNvCxnSpPr>
          <p:nvPr/>
        </p:nvCxnSpPr>
        <p:spPr>
          <a:xfrm>
            <a:off x="-1" y="1001732"/>
            <a:ext cx="12192001" cy="0"/>
          </a:xfrm>
          <a:prstGeom prst="line">
            <a:avLst/>
          </a:prstGeom>
        </p:spPr>
        <p:style>
          <a:lnRef idx="3">
            <a:schemeClr val="dk1"/>
          </a:lnRef>
          <a:fillRef idx="0">
            <a:schemeClr val="dk1"/>
          </a:fillRef>
          <a:effectRef idx="2">
            <a:schemeClr val="dk1"/>
          </a:effectRef>
          <a:fontRef idx="minor">
            <a:schemeClr val="tx1"/>
          </a:fontRef>
        </p:style>
      </p:cxnSp>
      <p:sp>
        <p:nvSpPr>
          <p:cNvPr id="3" name="CuadroTexto 2">
            <a:extLst>
              <a:ext uri="{FF2B5EF4-FFF2-40B4-BE49-F238E27FC236}">
                <a16:creationId xmlns:a16="http://schemas.microsoft.com/office/drawing/2014/main" id="{348A5FA9-C70F-B9BE-F3BD-54A108991420}"/>
              </a:ext>
            </a:extLst>
          </p:cNvPr>
          <p:cNvSpPr txBox="1"/>
          <p:nvPr/>
        </p:nvSpPr>
        <p:spPr>
          <a:xfrm>
            <a:off x="0" y="0"/>
            <a:ext cx="12191999" cy="769441"/>
          </a:xfrm>
          <a:prstGeom prst="rect">
            <a:avLst/>
          </a:prstGeom>
          <a:noFill/>
        </p:spPr>
        <p:txBody>
          <a:bodyPr wrap="square">
            <a:spAutoFit/>
          </a:bodyPr>
          <a:lstStyle/>
          <a:p>
            <a:pPr algn="ctr"/>
            <a:r>
              <a:rPr lang="en-ZA" sz="4400" b="1" spc="3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OMSTREDENHEID OOR DIE SABBAT</a:t>
            </a:r>
            <a:endParaRPr lang="en" sz="4400" b="1" spc="3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108E0D82-BEBF-D756-47AA-155F41DC2FBC}"/>
              </a:ext>
            </a:extLst>
          </p:cNvPr>
          <p:cNvSpPr txBox="1"/>
          <p:nvPr/>
        </p:nvSpPr>
        <p:spPr>
          <a:xfrm>
            <a:off x="-1" y="603825"/>
            <a:ext cx="12191999" cy="369332"/>
          </a:xfrm>
          <a:prstGeom prst="rect">
            <a:avLst/>
          </a:prstGeom>
          <a:noFill/>
        </p:spPr>
        <p:txBody>
          <a:bodyPr wrap="square">
            <a:spAutoFit/>
          </a:bodyPr>
          <a:lstStyle/>
          <a:p>
            <a:pPr algn="ctr"/>
            <a:r>
              <a:rPr lang="en" b="1" dirty="0">
                <a:solidFill>
                  <a:schemeClr val="accent6">
                    <a:lumMod val="75000"/>
                  </a:schemeClr>
                </a:solidFill>
                <a:latin typeface="Comic Sans MS" panose="030F0702030302020204" pitchFamily="66" charset="0"/>
              </a:rPr>
              <a:t>“</a:t>
            </a:r>
            <a:r>
              <a:rPr lang="nl-NL" b="1" dirty="0">
                <a:solidFill>
                  <a:schemeClr val="accent6">
                    <a:lumMod val="75000"/>
                  </a:schemeClr>
                </a:solidFill>
                <a:latin typeface="Comic Sans MS" panose="030F0702030302020204" pitchFamily="66" charset="0"/>
              </a:rPr>
              <a:t>Toe sê die Fariseërs vir Hom: “Kyk, waarom doen hulle op die sabbat wat nie geoorloof is nie</a:t>
            </a:r>
            <a:r>
              <a:rPr lang="en" b="1" dirty="0">
                <a:solidFill>
                  <a:schemeClr val="accent6">
                    <a:lumMod val="75000"/>
                  </a:schemeClr>
                </a:solidFill>
                <a:latin typeface="Comic Sans MS" panose="030F0702030302020204" pitchFamily="66" charset="0"/>
              </a:rPr>
              <a:t>?” </a:t>
            </a:r>
            <a:r>
              <a:rPr lang="en" sz="1400" b="1" dirty="0">
                <a:solidFill>
                  <a:schemeClr val="accent6">
                    <a:lumMod val="75000"/>
                  </a:schemeClr>
                </a:solidFill>
                <a:latin typeface="Comic Sans MS" panose="030F0702030302020204" pitchFamily="66" charset="0"/>
              </a:rPr>
              <a:t>(Mark 2:24)</a:t>
            </a:r>
          </a:p>
        </p:txBody>
      </p:sp>
      <p:sp>
        <p:nvSpPr>
          <p:cNvPr id="6" name="CuadroTexto 5">
            <a:extLst>
              <a:ext uri="{FF2B5EF4-FFF2-40B4-BE49-F238E27FC236}">
                <a16:creationId xmlns:a16="http://schemas.microsoft.com/office/drawing/2014/main" id="{D0FA8F8F-C569-3CC0-5DB8-AADEF1D0E6DF}"/>
              </a:ext>
            </a:extLst>
          </p:cNvPr>
          <p:cNvSpPr txBox="1"/>
          <p:nvPr/>
        </p:nvSpPr>
        <p:spPr>
          <a:xfrm>
            <a:off x="66675" y="1063109"/>
            <a:ext cx="7058025" cy="707886"/>
          </a:xfrm>
          <a:prstGeom prst="rect">
            <a:avLst/>
          </a:prstGeom>
          <a:noFill/>
        </p:spPr>
        <p:txBody>
          <a:bodyPr wrap="square" rtlCol="0">
            <a:spAutoFit/>
          </a:bodyPr>
          <a:lstStyle/>
          <a:p>
            <a:pPr>
              <a:spcBef>
                <a:spcPts val="600"/>
              </a:spcBef>
            </a:pPr>
            <a:r>
              <a:rPr lang="nl-NL" sz="2000" b="1" dirty="0"/>
              <a:t>Die Fariseërs het 39 vorme van werk geleer wat die Sabbatsrus wat deur God ingestel is, oortree het</a:t>
            </a:r>
            <a:r>
              <a:rPr lang="en" sz="2000" b="1" dirty="0"/>
              <a:t>.</a:t>
            </a:r>
          </a:p>
        </p:txBody>
      </p:sp>
      <p:sp>
        <p:nvSpPr>
          <p:cNvPr id="4" name="CuadroTexto 3">
            <a:extLst>
              <a:ext uri="{FF2B5EF4-FFF2-40B4-BE49-F238E27FC236}">
                <a16:creationId xmlns:a16="http://schemas.microsoft.com/office/drawing/2014/main" id="{09BFB626-B5E8-FF93-CA1E-66EEA5428752}"/>
              </a:ext>
            </a:extLst>
          </p:cNvPr>
          <p:cNvSpPr txBox="1"/>
          <p:nvPr/>
        </p:nvSpPr>
        <p:spPr>
          <a:xfrm>
            <a:off x="5572123" y="3764846"/>
            <a:ext cx="6619875" cy="969496"/>
          </a:xfrm>
          <a:prstGeom prst="rect">
            <a:avLst/>
          </a:prstGeom>
          <a:noFill/>
        </p:spPr>
        <p:txBody>
          <a:bodyPr wrap="square">
            <a:spAutoFit/>
          </a:bodyPr>
          <a:lstStyle/>
          <a:p>
            <a:pPr>
              <a:spcBef>
                <a:spcPts val="600"/>
              </a:spcBef>
            </a:pPr>
            <a:r>
              <a:rPr lang="nl-NL" sz="1900" b="1" dirty="0"/>
              <a:t>Later het Jesus 'n "werk" verrig wat nie onder die 39 ingesluit is nie, maar wat ook as 'n oortreding van die Sabbat beskou is: genesing (Markus </a:t>
            </a:r>
            <a:r>
              <a:rPr lang="en" sz="1900" b="1" dirty="0"/>
              <a:t>3:1-3).</a:t>
            </a:r>
          </a:p>
        </p:txBody>
      </p:sp>
      <p:pic>
        <p:nvPicPr>
          <p:cNvPr id="8" name="Imagen 7">
            <a:extLst>
              <a:ext uri="{FF2B5EF4-FFF2-40B4-BE49-F238E27FC236}">
                <a16:creationId xmlns:a16="http://schemas.microsoft.com/office/drawing/2014/main" id="{DEED0E34-6743-F000-B7DB-DEF7EC3BFC8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61925" y="3880545"/>
            <a:ext cx="5150983" cy="2837755"/>
          </a:xfrm>
          <a:prstGeom prst="rect">
            <a:avLst/>
          </a:prstGeom>
          <a:ln>
            <a:noFill/>
          </a:ln>
          <a:effectLst>
            <a:outerShdw blurRad="190500" algn="tl" rotWithShape="0">
              <a:srgbClr val="000000">
                <a:alpha val="70000"/>
              </a:srgbClr>
            </a:outerShdw>
          </a:effectLst>
        </p:spPr>
      </p:pic>
      <p:pic>
        <p:nvPicPr>
          <p:cNvPr id="12" name="Imagen 11" descr="Un grupo de personas en medio de campo&#10;&#10;Descripción generada automáticamente con confianza media">
            <a:extLst>
              <a:ext uri="{FF2B5EF4-FFF2-40B4-BE49-F238E27FC236}">
                <a16:creationId xmlns:a16="http://schemas.microsoft.com/office/drawing/2014/main" id="{40A19D22-16EF-09B6-6E8F-F7CFC319073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124700" y="1117637"/>
            <a:ext cx="4905375" cy="2616163"/>
          </a:xfrm>
          <a:prstGeom prst="rect">
            <a:avLst/>
          </a:prstGeom>
          <a:ln>
            <a:noFill/>
          </a:ln>
          <a:effectLst>
            <a:outerShdw blurRad="190500" algn="tl" rotWithShape="0">
              <a:srgbClr val="000000">
                <a:alpha val="70000"/>
              </a:srgbClr>
            </a:outerShdw>
          </a:effectLst>
        </p:spPr>
      </p:pic>
      <p:pic>
        <p:nvPicPr>
          <p:cNvPr id="10" name="Imagen 9" descr="Dibujo de una persona&#10;&#10;Descripción generada automáticamente con confianza baja">
            <a:extLst>
              <a:ext uri="{FF2B5EF4-FFF2-40B4-BE49-F238E27FC236}">
                <a16:creationId xmlns:a16="http://schemas.microsoft.com/office/drawing/2014/main" id="{4336D8D5-5E63-DD82-90D4-D5C36681E17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048875" y="1144443"/>
            <a:ext cx="1905000" cy="1071563"/>
          </a:xfrm>
          <a:prstGeom prst="rect">
            <a:avLst/>
          </a:prstGeom>
          <a:effectLst>
            <a:innerShdw blurRad="114300">
              <a:prstClr val="black"/>
            </a:innerShdw>
          </a:effectLst>
        </p:spPr>
      </p:pic>
      <p:sp>
        <p:nvSpPr>
          <p:cNvPr id="7" name="CuadroTexto 6">
            <a:extLst>
              <a:ext uri="{FF2B5EF4-FFF2-40B4-BE49-F238E27FC236}">
                <a16:creationId xmlns:a16="http://schemas.microsoft.com/office/drawing/2014/main" id="{ACAD1867-3EB5-1CAE-D6BE-C34E5D4D4EDD}"/>
              </a:ext>
            </a:extLst>
          </p:cNvPr>
          <p:cNvSpPr txBox="1"/>
          <p:nvPr/>
        </p:nvSpPr>
        <p:spPr>
          <a:xfrm>
            <a:off x="66674" y="2771269"/>
            <a:ext cx="7058025" cy="1015663"/>
          </a:xfrm>
          <a:prstGeom prst="rect">
            <a:avLst/>
          </a:prstGeom>
          <a:noFill/>
        </p:spPr>
        <p:txBody>
          <a:bodyPr wrap="square">
            <a:spAutoFit/>
          </a:bodyPr>
          <a:lstStyle/>
          <a:p>
            <a:pPr>
              <a:spcBef>
                <a:spcPts val="600"/>
              </a:spcBef>
            </a:pPr>
            <a:r>
              <a:rPr lang="nl-NL" sz="2000" b="1" dirty="0"/>
              <a:t>Jesus se reaksie: Onthou jy nie dat Dawid, toe hy honger was, die gewyde brood geëet het, wat net die priesters kon eet nie? (Markus </a:t>
            </a:r>
            <a:r>
              <a:rPr lang="en" sz="2000" b="1" dirty="0"/>
              <a:t>2:25-26).</a:t>
            </a:r>
          </a:p>
        </p:txBody>
      </p:sp>
      <p:sp>
        <p:nvSpPr>
          <p:cNvPr id="11" name="CuadroTexto 10">
            <a:extLst>
              <a:ext uri="{FF2B5EF4-FFF2-40B4-BE49-F238E27FC236}">
                <a16:creationId xmlns:a16="http://schemas.microsoft.com/office/drawing/2014/main" id="{2C72063D-1585-C0EF-7E06-C52EACFB9420}"/>
              </a:ext>
            </a:extLst>
          </p:cNvPr>
          <p:cNvSpPr txBox="1"/>
          <p:nvPr/>
        </p:nvSpPr>
        <p:spPr>
          <a:xfrm>
            <a:off x="66673" y="1750843"/>
            <a:ext cx="7058025" cy="969496"/>
          </a:xfrm>
          <a:prstGeom prst="rect">
            <a:avLst/>
          </a:prstGeom>
          <a:noFill/>
        </p:spPr>
        <p:txBody>
          <a:bodyPr wrap="square">
            <a:spAutoFit/>
          </a:bodyPr>
          <a:lstStyle/>
          <a:p>
            <a:pPr>
              <a:spcBef>
                <a:spcPts val="600"/>
              </a:spcBef>
            </a:pPr>
            <a:r>
              <a:rPr lang="nl-NL" sz="1900" b="1" dirty="0"/>
              <a:t>Deur die graan te neem en die skil daarvan te verwyder om dit te eet, het die dissipels drie verbode werke op die Sabbat verrig: oes; dors; en wanning</a:t>
            </a:r>
            <a:r>
              <a:rPr lang="en" sz="1900" b="1" dirty="0"/>
              <a:t>. (Mk. 2:23-24; Mt. 12:1-2).</a:t>
            </a:r>
          </a:p>
        </p:txBody>
      </p:sp>
      <p:sp>
        <p:nvSpPr>
          <p:cNvPr id="14" name="CuadroTexto 13">
            <a:extLst>
              <a:ext uri="{FF2B5EF4-FFF2-40B4-BE49-F238E27FC236}">
                <a16:creationId xmlns:a16="http://schemas.microsoft.com/office/drawing/2014/main" id="{A04210C4-D18C-86CD-BF3E-DE517B106A60}"/>
              </a:ext>
            </a:extLst>
          </p:cNvPr>
          <p:cNvSpPr txBox="1"/>
          <p:nvPr/>
        </p:nvSpPr>
        <p:spPr>
          <a:xfrm>
            <a:off x="5572123" y="6165503"/>
            <a:ext cx="6619874" cy="677108"/>
          </a:xfrm>
          <a:prstGeom prst="rect">
            <a:avLst/>
          </a:prstGeom>
          <a:noFill/>
        </p:spPr>
        <p:txBody>
          <a:bodyPr wrap="square">
            <a:spAutoFit/>
          </a:bodyPr>
          <a:lstStyle/>
          <a:p>
            <a:pPr>
              <a:spcBef>
                <a:spcPts val="600"/>
              </a:spcBef>
            </a:pPr>
            <a:r>
              <a:rPr lang="nl-NL" sz="1900" b="1" dirty="0"/>
              <a:t>Vreemd genoeg het die ywerige Sabbatonderhouers 'n moord beplan (Markus </a:t>
            </a:r>
            <a:r>
              <a:rPr lang="en" sz="1900" b="1" dirty="0"/>
              <a:t>3:6).</a:t>
            </a:r>
          </a:p>
        </p:txBody>
      </p:sp>
      <p:sp>
        <p:nvSpPr>
          <p:cNvPr id="17" name="CuadroTexto 16">
            <a:extLst>
              <a:ext uri="{FF2B5EF4-FFF2-40B4-BE49-F238E27FC236}">
                <a16:creationId xmlns:a16="http://schemas.microsoft.com/office/drawing/2014/main" id="{84052DB2-720B-EF8D-F5E5-54D4FD363F8D}"/>
              </a:ext>
            </a:extLst>
          </p:cNvPr>
          <p:cNvSpPr txBox="1"/>
          <p:nvPr/>
        </p:nvSpPr>
        <p:spPr>
          <a:xfrm>
            <a:off x="5572123" y="5473006"/>
            <a:ext cx="6619874" cy="677108"/>
          </a:xfrm>
          <a:prstGeom prst="rect">
            <a:avLst/>
          </a:prstGeom>
          <a:noFill/>
        </p:spPr>
        <p:txBody>
          <a:bodyPr wrap="square">
            <a:spAutoFit/>
          </a:bodyPr>
          <a:lstStyle/>
          <a:p>
            <a:pPr>
              <a:spcBef>
                <a:spcPts val="600"/>
              </a:spcBef>
            </a:pPr>
            <a:r>
              <a:rPr lang="nl-NL" sz="1900" b="1" dirty="0"/>
              <a:t>Uiteindelik is Jesus Here van die Sabbat, en Hy het dit vir ons tot ons beswil gegee (Markus </a:t>
            </a:r>
            <a:r>
              <a:rPr lang="en" sz="1900" b="1" dirty="0"/>
              <a:t>2:27-28).</a:t>
            </a:r>
          </a:p>
        </p:txBody>
      </p:sp>
      <p:sp>
        <p:nvSpPr>
          <p:cNvPr id="19" name="CuadroTexto 18">
            <a:extLst>
              <a:ext uri="{FF2B5EF4-FFF2-40B4-BE49-F238E27FC236}">
                <a16:creationId xmlns:a16="http://schemas.microsoft.com/office/drawing/2014/main" id="{9579AC98-B61B-2FB3-CBE9-E48C813E0062}"/>
              </a:ext>
            </a:extLst>
          </p:cNvPr>
          <p:cNvSpPr txBox="1"/>
          <p:nvPr/>
        </p:nvSpPr>
        <p:spPr>
          <a:xfrm>
            <a:off x="5572123" y="4618926"/>
            <a:ext cx="6619873" cy="969496"/>
          </a:xfrm>
          <a:prstGeom prst="rect">
            <a:avLst/>
          </a:prstGeom>
          <a:noFill/>
        </p:spPr>
        <p:txBody>
          <a:bodyPr wrap="square">
            <a:spAutoFit/>
          </a:bodyPr>
          <a:lstStyle/>
          <a:p>
            <a:pPr>
              <a:spcBef>
                <a:spcPts val="600"/>
              </a:spcBef>
            </a:pPr>
            <a:r>
              <a:rPr lang="nl-NL" sz="1900" b="1" dirty="0"/>
              <a:t>Jesus se reaksie: "Wat is op die Sabbat geoorloof: om goed te doen of kwaad te doen, om lewe te red of om dood te maak?" (Markus </a:t>
            </a:r>
            <a:r>
              <a:rPr lang="en" sz="1900" b="1" dirty="0"/>
              <a:t>3:4).</a:t>
            </a:r>
          </a:p>
        </p:txBody>
      </p:sp>
    </p:spTree>
    <p:extLst>
      <p:ext uri="{BB962C8B-B14F-4D97-AF65-F5344CB8AC3E}">
        <p14:creationId xmlns:p14="http://schemas.microsoft.com/office/powerpoint/2010/main" val="724134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90">
                                          <p:stCondLst>
                                            <p:cond delay="0"/>
                                          </p:stCondLst>
                                        </p:cTn>
                                        <p:tgtEl>
                                          <p:spTgt spid="5"/>
                                        </p:tgtEl>
                                      </p:cBhvr>
                                    </p:animEffect>
                                    <p:anim calcmode="lin" valueType="num">
                                      <p:cBhvr>
                                        <p:cTn id="17" dur="911"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332"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332" tmFilter="0, 0; 0.125,0.2665; 0.25,0.4; 0.375,0.465; 0.5,0.5;  0.625,0.535; 0.75,0.6; 0.875,0.7335; 1,1">
                                          <p:stCondLst>
                                            <p:cond delay="332"/>
                                          </p:stCondLst>
                                        </p:cTn>
                                        <p:tgtEl>
                                          <p:spTgt spid="5"/>
                                        </p:tgtEl>
                                        <p:attrNameLst>
                                          <p:attrName>ppt_y</p:attrName>
                                        </p:attrNameLst>
                                      </p:cBhvr>
                                      <p:tavLst>
                                        <p:tav tm="0" fmla="#ppt_y-sin(pi*$)/9">
                                          <p:val>
                                            <p:fltVal val="0"/>
                                          </p:val>
                                        </p:tav>
                                        <p:tav tm="100000">
                                          <p:val>
                                            <p:fltVal val="1"/>
                                          </p:val>
                                        </p:tav>
                                      </p:tavLst>
                                    </p:anim>
                                    <p:anim calcmode="lin" valueType="num">
                                      <p:cBhvr>
                                        <p:cTn id="20" dur="166" tmFilter="0, 0; 0.125,0.2665; 0.25,0.4; 0.375,0.465; 0.5,0.5;  0.625,0.535; 0.75,0.6; 0.875,0.7335; 1,1">
                                          <p:stCondLst>
                                            <p:cond delay="662"/>
                                          </p:stCondLst>
                                        </p:cTn>
                                        <p:tgtEl>
                                          <p:spTgt spid="5"/>
                                        </p:tgtEl>
                                        <p:attrNameLst>
                                          <p:attrName>ppt_y</p:attrName>
                                        </p:attrNameLst>
                                      </p:cBhvr>
                                      <p:tavLst>
                                        <p:tav tm="0" fmla="#ppt_y-sin(pi*$)/27">
                                          <p:val>
                                            <p:fltVal val="0"/>
                                          </p:val>
                                        </p:tav>
                                        <p:tav tm="100000">
                                          <p:val>
                                            <p:fltVal val="1"/>
                                          </p:val>
                                        </p:tav>
                                      </p:tavLst>
                                    </p:anim>
                                    <p:anim calcmode="lin" valueType="num">
                                      <p:cBhvr>
                                        <p:cTn id="21" dur="82" tmFilter="0, 0; 0.125,0.2665; 0.25,0.4; 0.375,0.465; 0.5,0.5;  0.625,0.535; 0.75,0.6; 0.875,0.7335; 1,1">
                                          <p:stCondLst>
                                            <p:cond delay="828"/>
                                          </p:stCondLst>
                                        </p:cTn>
                                        <p:tgtEl>
                                          <p:spTgt spid="5"/>
                                        </p:tgtEl>
                                        <p:attrNameLst>
                                          <p:attrName>ppt_y</p:attrName>
                                        </p:attrNameLst>
                                      </p:cBhvr>
                                      <p:tavLst>
                                        <p:tav tm="0" fmla="#ppt_y-sin(pi*$)/81">
                                          <p:val>
                                            <p:fltVal val="0"/>
                                          </p:val>
                                        </p:tav>
                                        <p:tav tm="100000">
                                          <p:val>
                                            <p:fltVal val="1"/>
                                          </p:val>
                                        </p:tav>
                                      </p:tavLst>
                                    </p:anim>
                                    <p:animScale>
                                      <p:cBhvr>
                                        <p:cTn id="22" dur="13">
                                          <p:stCondLst>
                                            <p:cond delay="325"/>
                                          </p:stCondLst>
                                        </p:cTn>
                                        <p:tgtEl>
                                          <p:spTgt spid="5"/>
                                        </p:tgtEl>
                                      </p:cBhvr>
                                      <p:to x="100000" y="60000"/>
                                    </p:animScale>
                                    <p:animScale>
                                      <p:cBhvr>
                                        <p:cTn id="23" dur="83" decel="50000">
                                          <p:stCondLst>
                                            <p:cond delay="338"/>
                                          </p:stCondLst>
                                        </p:cTn>
                                        <p:tgtEl>
                                          <p:spTgt spid="5"/>
                                        </p:tgtEl>
                                      </p:cBhvr>
                                      <p:to x="100000" y="100000"/>
                                    </p:animScale>
                                    <p:animScale>
                                      <p:cBhvr>
                                        <p:cTn id="24" dur="13">
                                          <p:stCondLst>
                                            <p:cond delay="656"/>
                                          </p:stCondLst>
                                        </p:cTn>
                                        <p:tgtEl>
                                          <p:spTgt spid="5"/>
                                        </p:tgtEl>
                                      </p:cBhvr>
                                      <p:to x="100000" y="80000"/>
                                    </p:animScale>
                                    <p:animScale>
                                      <p:cBhvr>
                                        <p:cTn id="25" dur="83" decel="50000">
                                          <p:stCondLst>
                                            <p:cond delay="669"/>
                                          </p:stCondLst>
                                        </p:cTn>
                                        <p:tgtEl>
                                          <p:spTgt spid="5"/>
                                        </p:tgtEl>
                                      </p:cBhvr>
                                      <p:to x="100000" y="100000"/>
                                    </p:animScale>
                                    <p:animScale>
                                      <p:cBhvr>
                                        <p:cTn id="26" dur="13">
                                          <p:stCondLst>
                                            <p:cond delay="821"/>
                                          </p:stCondLst>
                                        </p:cTn>
                                        <p:tgtEl>
                                          <p:spTgt spid="5"/>
                                        </p:tgtEl>
                                      </p:cBhvr>
                                      <p:to x="100000" y="90000"/>
                                    </p:animScale>
                                    <p:animScale>
                                      <p:cBhvr>
                                        <p:cTn id="27" dur="83" decel="50000">
                                          <p:stCondLst>
                                            <p:cond delay="834"/>
                                          </p:stCondLst>
                                        </p:cTn>
                                        <p:tgtEl>
                                          <p:spTgt spid="5"/>
                                        </p:tgtEl>
                                      </p:cBhvr>
                                      <p:to x="100000" y="100000"/>
                                    </p:animScale>
                                    <p:animScale>
                                      <p:cBhvr>
                                        <p:cTn id="28" dur="13">
                                          <p:stCondLst>
                                            <p:cond delay="904"/>
                                          </p:stCondLst>
                                        </p:cTn>
                                        <p:tgtEl>
                                          <p:spTgt spid="5"/>
                                        </p:tgtEl>
                                      </p:cBhvr>
                                      <p:to x="100000" y="95000"/>
                                    </p:animScale>
                                    <p:animScale>
                                      <p:cBhvr>
                                        <p:cTn id="29" dur="83" decel="50000">
                                          <p:stCondLst>
                                            <p:cond delay="917"/>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45"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anim calcmode="lin" valueType="num">
                                      <p:cBhvr>
                                        <p:cTn id="40" dur="500" fill="hold"/>
                                        <p:tgtEl>
                                          <p:spTgt spid="12"/>
                                        </p:tgtEl>
                                        <p:attrNameLst>
                                          <p:attrName>ppt_w</p:attrName>
                                        </p:attrNameLst>
                                      </p:cBhvr>
                                      <p:tavLst>
                                        <p:tav tm="0" fmla="#ppt_w*sin(2.5*pi*$)">
                                          <p:val>
                                            <p:fltVal val="0"/>
                                          </p:val>
                                        </p:tav>
                                        <p:tav tm="100000">
                                          <p:val>
                                            <p:fltVal val="1"/>
                                          </p:val>
                                        </p:tav>
                                      </p:tavLst>
                                    </p:anim>
                                    <p:anim calcmode="lin" valueType="num">
                                      <p:cBhvr>
                                        <p:cTn id="41" dur="500" fill="hold"/>
                                        <p:tgtEl>
                                          <p:spTgt spid="12"/>
                                        </p:tgtEl>
                                        <p:attrNameLst>
                                          <p:attrName>ppt_h</p:attrName>
                                        </p:attrNameLst>
                                      </p:cBhvr>
                                      <p:tavLst>
                                        <p:tav tm="0">
                                          <p:val>
                                            <p:strVal val="#ppt_h"/>
                                          </p:val>
                                        </p:tav>
                                        <p:tav tm="100000">
                                          <p:val>
                                            <p:strVal val="#ppt_h"/>
                                          </p:val>
                                        </p:tav>
                                      </p:tavLst>
                                    </p:anim>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25" presetClass="entr" presetSubtype="0" fill="hold" nodeType="click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51"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52"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53" dur="1000" fill="hold"/>
                                        <p:tgtEl>
                                          <p:spTgt spid="10"/>
                                        </p:tgtEl>
                                        <p:attrNameLst>
                                          <p:attrName>ppt_h</p:attrName>
                                        </p:attrNameLst>
                                      </p:cBhvr>
                                      <p:tavLst>
                                        <p:tav tm="0">
                                          <p:val>
                                            <p:strVal val="#ppt_h"/>
                                          </p:val>
                                        </p:tav>
                                        <p:tav tm="100000">
                                          <p:val>
                                            <p:strVal val="#ppt_h"/>
                                          </p:val>
                                        </p:tav>
                                      </p:tavLst>
                                    </p:anim>
                                    <p:anim calcmode="lin" valueType="num">
                                      <p:cBhvr>
                                        <p:cTn id="54"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55"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56"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57" dur="1000" decel="50000">
                                          <p:stCondLst>
                                            <p:cond delay="0"/>
                                          </p:stCondLst>
                                        </p:cTn>
                                        <p:tgtEl>
                                          <p:spTgt spid="10"/>
                                        </p:tgtEl>
                                      </p:cBhvr>
                                    </p:animEffect>
                                  </p:childTnLst>
                                </p:cTn>
                              </p:par>
                            </p:childTnLst>
                          </p:cTn>
                        </p:par>
                        <p:par>
                          <p:cTn id="58" fill="hold">
                            <p:stCondLst>
                              <p:cond delay="1000"/>
                            </p:stCondLst>
                            <p:childTnLst>
                              <p:par>
                                <p:cTn id="59" presetID="22" presetClass="entr" presetSubtype="8" fill="hold" grpId="0" nodeType="after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wipe(left)">
                                      <p:cBhvr>
                                        <p:cTn id="61" dur="500"/>
                                        <p:tgtEl>
                                          <p:spTgt spid="7"/>
                                        </p:tgtEl>
                                      </p:cBhvr>
                                    </p:animEffect>
                                  </p:childTnLst>
                                </p:cTn>
                              </p:par>
                            </p:childTnLst>
                          </p:cTn>
                        </p:par>
                      </p:childTnLst>
                    </p:cTn>
                  </p:par>
                  <p:par>
                    <p:cTn id="62" fill="hold">
                      <p:stCondLst>
                        <p:cond delay="indefinite"/>
                      </p:stCondLst>
                      <p:childTnLst>
                        <p:par>
                          <p:cTn id="63" fill="hold">
                            <p:stCondLst>
                              <p:cond delay="0"/>
                            </p:stCondLst>
                            <p:childTnLst>
                              <p:par>
                                <p:cTn id="64" presetID="30" presetClass="entr" presetSubtype="0" fill="hold" nodeType="click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fade">
                                      <p:cBhvr>
                                        <p:cTn id="66" dur="800" decel="100000"/>
                                        <p:tgtEl>
                                          <p:spTgt spid="8"/>
                                        </p:tgtEl>
                                      </p:cBhvr>
                                    </p:animEffect>
                                    <p:anim calcmode="lin" valueType="num">
                                      <p:cBhvr>
                                        <p:cTn id="67" dur="800" decel="100000" fill="hold"/>
                                        <p:tgtEl>
                                          <p:spTgt spid="8"/>
                                        </p:tgtEl>
                                        <p:attrNameLst>
                                          <p:attrName>style.rotation</p:attrName>
                                        </p:attrNameLst>
                                      </p:cBhvr>
                                      <p:tavLst>
                                        <p:tav tm="0">
                                          <p:val>
                                            <p:fltVal val="-90"/>
                                          </p:val>
                                        </p:tav>
                                        <p:tav tm="100000">
                                          <p:val>
                                            <p:fltVal val="0"/>
                                          </p:val>
                                        </p:tav>
                                      </p:tavLst>
                                    </p:anim>
                                    <p:anim calcmode="lin" valueType="num">
                                      <p:cBhvr>
                                        <p:cTn id="68" dur="800" decel="100000" fill="hold"/>
                                        <p:tgtEl>
                                          <p:spTgt spid="8"/>
                                        </p:tgtEl>
                                        <p:attrNameLst>
                                          <p:attrName>ppt_x</p:attrName>
                                        </p:attrNameLst>
                                      </p:cBhvr>
                                      <p:tavLst>
                                        <p:tav tm="0">
                                          <p:val>
                                            <p:strVal val="#ppt_x+0.4"/>
                                          </p:val>
                                        </p:tav>
                                        <p:tav tm="100000">
                                          <p:val>
                                            <p:strVal val="#ppt_x-0.05"/>
                                          </p:val>
                                        </p:tav>
                                      </p:tavLst>
                                    </p:anim>
                                    <p:anim calcmode="lin" valueType="num">
                                      <p:cBhvr>
                                        <p:cTn id="69" dur="800" decel="100000" fill="hold"/>
                                        <p:tgtEl>
                                          <p:spTgt spid="8"/>
                                        </p:tgtEl>
                                        <p:attrNameLst>
                                          <p:attrName>ppt_y</p:attrName>
                                        </p:attrNameLst>
                                      </p:cBhvr>
                                      <p:tavLst>
                                        <p:tav tm="0">
                                          <p:val>
                                            <p:strVal val="#ppt_y-0.4"/>
                                          </p:val>
                                        </p:tav>
                                        <p:tav tm="100000">
                                          <p:val>
                                            <p:strVal val="#ppt_y+0.1"/>
                                          </p:val>
                                        </p:tav>
                                      </p:tavLst>
                                    </p:anim>
                                    <p:anim calcmode="lin" valueType="num">
                                      <p:cBhvr>
                                        <p:cTn id="70"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71"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par>
                          <p:cTn id="72" fill="hold">
                            <p:stCondLst>
                              <p:cond delay="1000"/>
                            </p:stCondLst>
                            <p:childTnLst>
                              <p:par>
                                <p:cTn id="73" presetID="22" presetClass="entr" presetSubtype="8" fill="hold" grpId="0"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wipe(left)">
                                      <p:cBhvr>
                                        <p:cTn id="75" dur="500"/>
                                        <p:tgtEl>
                                          <p:spTgt spid="4"/>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wipe(left)">
                                      <p:cBhvr>
                                        <p:cTn id="80" dur="500"/>
                                        <p:tgtEl>
                                          <p:spTgt spid="19"/>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17"/>
                                        </p:tgtEl>
                                        <p:attrNameLst>
                                          <p:attrName>style.visibility</p:attrName>
                                        </p:attrNameLst>
                                      </p:cBhvr>
                                      <p:to>
                                        <p:strVal val="visible"/>
                                      </p:to>
                                    </p:set>
                                    <p:animEffect transition="in" filter="wipe(left)">
                                      <p:cBhvr>
                                        <p:cTn id="85" dur="500"/>
                                        <p:tgtEl>
                                          <p:spTgt spid="17"/>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14"/>
                                        </p:tgtEl>
                                        <p:attrNameLst>
                                          <p:attrName>style.visibility</p:attrName>
                                        </p:attrNameLst>
                                      </p:cBhvr>
                                      <p:to>
                                        <p:strVal val="visible"/>
                                      </p:to>
                                    </p:set>
                                    <p:animEffect transition="in" filter="wipe(left)">
                                      <p:cBhvr>
                                        <p:cTn id="9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4" grpId="0"/>
      <p:bldP spid="7" grpId="0"/>
      <p:bldP spid="11" grpId="0"/>
      <p:bldP spid="14" grpId="0"/>
      <p:bldP spid="17"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F9E340B-8A84-0E12-E9C6-340547065984}"/>
              </a:ext>
            </a:extLst>
          </p:cNvPr>
          <p:cNvSpPr txBox="1"/>
          <p:nvPr/>
        </p:nvSpPr>
        <p:spPr>
          <a:xfrm>
            <a:off x="2123767" y="2551837"/>
            <a:ext cx="5820697" cy="1754326"/>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ZA" sz="5400" b="1" dirty="0">
                <a:ln/>
                <a:solidFill>
                  <a:srgbClr val="9E2909"/>
                </a:solidFill>
              </a:rPr>
              <a:t>OMSTREDE VRAE OOR JESUS</a:t>
            </a:r>
            <a:endParaRPr lang="en" sz="5400" b="1" dirty="0">
              <a:ln/>
              <a:solidFill>
                <a:srgbClr val="9E2909"/>
              </a:solidFill>
            </a:endParaRPr>
          </a:p>
        </p:txBody>
      </p:sp>
    </p:spTree>
    <p:extLst>
      <p:ext uri="{BB962C8B-B14F-4D97-AF65-F5344CB8AC3E}">
        <p14:creationId xmlns:p14="http://schemas.microsoft.com/office/powerpoint/2010/main" val="155132839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51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5" name="Rectángulo 24">
            <a:extLst>
              <a:ext uri="{FF2B5EF4-FFF2-40B4-BE49-F238E27FC236}">
                <a16:creationId xmlns:a16="http://schemas.microsoft.com/office/drawing/2014/main" id="{829AB557-C78F-1EEF-C809-7FD1346A698C}"/>
              </a:ext>
            </a:extLst>
          </p:cNvPr>
          <p:cNvSpPr>
            <a:spLocks noGrp="1" noRot="1" noMove="1" noResize="1" noEditPoints="1" noAdjustHandles="1" noChangeArrowheads="1" noChangeShapeType="1"/>
          </p:cNvSpPr>
          <p:nvPr/>
        </p:nvSpPr>
        <p:spPr>
          <a:xfrm>
            <a:off x="0" y="0"/>
            <a:ext cx="12191999" cy="1329420"/>
          </a:xfrm>
          <a:prstGeom prst="rect">
            <a:avLst/>
          </a:prstGeom>
          <a:blipFill dpi="0" rotWithShape="1">
            <a:blip r:embed="rId3">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0FE2D963-34FE-721A-F214-1A0A8254DAAE}"/>
              </a:ext>
            </a:extLst>
          </p:cNvPr>
          <p:cNvSpPr txBox="1"/>
          <p:nvPr/>
        </p:nvSpPr>
        <p:spPr>
          <a:xfrm>
            <a:off x="0" y="0"/>
            <a:ext cx="12191999" cy="738664"/>
          </a:xfrm>
          <a:prstGeom prst="rect">
            <a:avLst/>
          </a:prstGeom>
          <a:noFill/>
        </p:spPr>
        <p:txBody>
          <a:bodyPr wrap="square">
            <a:spAutoFit/>
          </a:bodyPr>
          <a:lstStyle/>
          <a:p>
            <a:pPr algn="ctr"/>
            <a:r>
              <a:rPr lang="nl-NL" sz="4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glow rad="63500">
                    <a:schemeClr val="accent2">
                      <a:lumMod val="50000"/>
                    </a:schemeClr>
                  </a:glow>
                  <a:innerShdw blurRad="177800">
                    <a:schemeClr val="accent3">
                      <a:lumMod val="50000"/>
                    </a:schemeClr>
                  </a:innerShdw>
                </a:effectLst>
              </a:rPr>
              <a:t>MET WATTER KRAG DOEN HY WONDERWERKE</a:t>
            </a:r>
            <a:r>
              <a:rPr lang="en" sz="4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glow rad="63500">
                    <a:schemeClr val="accent2">
                      <a:lumMod val="50000"/>
                    </a:schemeClr>
                  </a:glow>
                  <a:innerShdw blurRad="177800">
                    <a:schemeClr val="accent3">
                      <a:lumMod val="50000"/>
                    </a:schemeClr>
                  </a:innerShdw>
                </a:effectLst>
              </a:rPr>
              <a:t>?</a:t>
            </a:r>
          </a:p>
        </p:txBody>
      </p:sp>
      <p:sp>
        <p:nvSpPr>
          <p:cNvPr id="5" name="CuadroTexto 4">
            <a:extLst>
              <a:ext uri="{FF2B5EF4-FFF2-40B4-BE49-F238E27FC236}">
                <a16:creationId xmlns:a16="http://schemas.microsoft.com/office/drawing/2014/main" id="{85054D82-87F7-7B44-A42E-8E5E617330D0}"/>
              </a:ext>
            </a:extLst>
          </p:cNvPr>
          <p:cNvSpPr txBox="1"/>
          <p:nvPr/>
        </p:nvSpPr>
        <p:spPr>
          <a:xfrm>
            <a:off x="1152523" y="676572"/>
            <a:ext cx="9886951" cy="646331"/>
          </a:xfrm>
          <a:prstGeom prst="rect">
            <a:avLst/>
          </a:prstGeom>
          <a:noFill/>
        </p:spPr>
        <p:txBody>
          <a:bodyPr wrap="square">
            <a:spAutoFit/>
          </a:bodyPr>
          <a:lstStyle/>
          <a:p>
            <a:pPr algn="ctr"/>
            <a:r>
              <a:rPr lang="en" b="1" dirty="0">
                <a:solidFill>
                  <a:schemeClr val="bg1">
                    <a:lumMod val="85000"/>
                  </a:schemeClr>
                </a:solidFill>
                <a:effectLst>
                  <a:outerShdw blurRad="38100" dist="38100" dir="2700000" algn="tl">
                    <a:srgbClr val="000000">
                      <a:alpha val="43137"/>
                    </a:srgbClr>
                  </a:outerShdw>
                </a:effectLst>
                <a:latin typeface="Comic Sans MS" panose="030F0702030302020204" pitchFamily="66" charset="0"/>
              </a:rPr>
              <a:t>“</a:t>
            </a:r>
            <a:r>
              <a:rPr lang="nl-NL" b="1" dirty="0">
                <a:solidFill>
                  <a:schemeClr val="bg1">
                    <a:lumMod val="85000"/>
                  </a:schemeClr>
                </a:solidFill>
                <a:effectLst>
                  <a:outerShdw blurRad="38100" dist="38100" dir="2700000" algn="tl">
                    <a:srgbClr val="000000">
                      <a:alpha val="43137"/>
                    </a:srgbClr>
                  </a:outerShdw>
                </a:effectLst>
                <a:latin typeface="Comic Sans MS" panose="030F0702030302020204" pitchFamily="66" charset="0"/>
              </a:rPr>
              <a:t>En die skrifgeleerdes wat van Jerusalem af gekom het, het gesê: Hy het Beëlsebul! en: Deur die owerste van die duiwels dryf Hy die duiwels uit</a:t>
            </a:r>
            <a:r>
              <a:rPr lang="en" b="1" dirty="0">
                <a:solidFill>
                  <a:schemeClr val="bg1">
                    <a:lumMod val="85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bg1">
                    <a:lumMod val="85000"/>
                  </a:schemeClr>
                </a:solidFill>
                <a:effectLst>
                  <a:outerShdw blurRad="38100" dist="38100" dir="2700000" algn="tl">
                    <a:srgbClr val="000000">
                      <a:alpha val="43137"/>
                    </a:srgbClr>
                  </a:outerShdw>
                </a:effectLst>
                <a:latin typeface="Comic Sans MS" panose="030F0702030302020204" pitchFamily="66" charset="0"/>
              </a:rPr>
              <a:t>(Markus 3:22)</a:t>
            </a:r>
            <a:endParaRPr lang="es-ES" b="1" dirty="0">
              <a:solidFill>
                <a:schemeClr val="bg1">
                  <a:lumMod val="85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BF6E2B4C-B773-429A-C3DF-F39358CBFE83}"/>
              </a:ext>
            </a:extLst>
          </p:cNvPr>
          <p:cNvSpPr txBox="1"/>
          <p:nvPr/>
        </p:nvSpPr>
        <p:spPr>
          <a:xfrm>
            <a:off x="238124" y="1446013"/>
            <a:ext cx="8153401" cy="1631216"/>
          </a:xfrm>
          <a:prstGeom prst="rect">
            <a:avLst/>
          </a:prstGeom>
          <a:noFill/>
        </p:spPr>
        <p:txBody>
          <a:bodyPr wrap="square" rtlCol="0">
            <a:spAutoFit/>
          </a:bodyPr>
          <a:lstStyle/>
          <a:p>
            <a:pPr>
              <a:spcBef>
                <a:spcPts val="600"/>
              </a:spcBef>
            </a:pPr>
            <a:r>
              <a:rPr lang="nl-NL" sz="2000" b="1" dirty="0"/>
              <a:t>Markus begin 'n verhaal oor Jesus se familie, maar onderbreek dit om 'n twis met die Fariseërs te vertel. Later sal hy terugkeer na die eerste verhaal. Hierdie patroon word by verskeie geleenthede deur Markus gebruik om by twee soortgelyke verhale aan te sluit, wat die sentrale as die belangrikste beklemtoon</a:t>
            </a:r>
            <a:r>
              <a:rPr lang="en" sz="2000" b="1" dirty="0"/>
              <a:t>.</a:t>
            </a:r>
          </a:p>
        </p:txBody>
      </p:sp>
      <p:grpSp>
        <p:nvGrpSpPr>
          <p:cNvPr id="8" name="Grupo 7">
            <a:extLst>
              <a:ext uri="{FF2B5EF4-FFF2-40B4-BE49-F238E27FC236}">
                <a16:creationId xmlns:a16="http://schemas.microsoft.com/office/drawing/2014/main" id="{8A048326-C0A1-1A66-8E87-10A055D26992}"/>
              </a:ext>
            </a:extLst>
          </p:cNvPr>
          <p:cNvGrpSpPr/>
          <p:nvPr/>
        </p:nvGrpSpPr>
        <p:grpSpPr>
          <a:xfrm>
            <a:off x="9163051" y="1446013"/>
            <a:ext cx="2238375" cy="904875"/>
            <a:chOff x="7534275" y="1600200"/>
            <a:chExt cx="2238375" cy="904875"/>
          </a:xfrm>
        </p:grpSpPr>
        <p:sp>
          <p:nvSpPr>
            <p:cNvPr id="4" name="Rectángulo: esquina doblada 3">
              <a:extLst>
                <a:ext uri="{FF2B5EF4-FFF2-40B4-BE49-F238E27FC236}">
                  <a16:creationId xmlns:a16="http://schemas.microsoft.com/office/drawing/2014/main" id="{A82507DE-F67D-6ECC-6B0A-C254950DDA07}"/>
                </a:ext>
              </a:extLst>
            </p:cNvPr>
            <p:cNvSpPr/>
            <p:nvPr/>
          </p:nvSpPr>
          <p:spPr>
            <a:xfrm>
              <a:off x="7534275" y="1600200"/>
              <a:ext cx="2238375" cy="904875"/>
            </a:xfrm>
            <a:prstGeom prst="foldedCorner">
              <a:avLst/>
            </a:prstGeom>
            <a:solidFill>
              <a:srgbClr val="E05EC1"/>
            </a:solidFill>
          </p:spPr>
          <p:style>
            <a:lnRef idx="2">
              <a:schemeClr val="accent1">
                <a:shade val="15000"/>
              </a:schemeClr>
            </a:lnRef>
            <a:fillRef idx="1">
              <a:schemeClr val="accent1"/>
            </a:fillRef>
            <a:effectRef idx="0">
              <a:schemeClr val="accent1"/>
            </a:effectRef>
            <a:fontRef idx="minor">
              <a:schemeClr val="lt1"/>
            </a:fontRef>
          </p:style>
          <p:txBody>
            <a:bodyPr tIns="972000" bIns="0" rtlCol="0" anchor="b" anchorCtr="0"/>
            <a:lstStyle/>
            <a:p>
              <a:pPr algn="ctr"/>
              <a:r>
                <a:rPr lang="fr-FR" sz="2000" b="1" dirty="0" err="1">
                  <a:effectLst>
                    <a:outerShdw blurRad="38100" dist="38100" dir="2700000" algn="tl">
                      <a:srgbClr val="000000">
                        <a:alpha val="43137"/>
                      </a:srgbClr>
                    </a:outerShdw>
                  </a:effectLst>
                </a:rPr>
                <a:t>Jesus</a:t>
              </a:r>
              <a:r>
                <a:rPr lang="fr-FR" sz="2000" b="1" dirty="0">
                  <a:effectLst>
                    <a:outerShdw blurRad="38100" dist="38100" dir="2700000" algn="tl">
                      <a:srgbClr val="000000">
                        <a:alpha val="43137"/>
                      </a:srgbClr>
                    </a:outerShdw>
                  </a:effectLst>
                </a:rPr>
                <a:t> se </a:t>
              </a:r>
              <a:r>
                <a:rPr lang="fr-FR" sz="2000" b="1" dirty="0" err="1">
                  <a:effectLst>
                    <a:outerShdw blurRad="38100" dist="38100" dir="2700000" algn="tl">
                      <a:srgbClr val="000000">
                        <a:alpha val="43137"/>
                      </a:srgbClr>
                    </a:outerShdw>
                  </a:effectLst>
                </a:rPr>
                <a:t>familie</a:t>
              </a:r>
              <a:r>
                <a:rPr lang="fr-FR" sz="2000" b="1" dirty="0">
                  <a:effectLst>
                    <a:outerShdw blurRad="38100" dist="38100" dir="2700000" algn="tl">
                      <a:srgbClr val="000000">
                        <a:alpha val="43137"/>
                      </a:srgbClr>
                    </a:outerShdw>
                  </a:effectLst>
                </a:rPr>
                <a:t> </a:t>
              </a:r>
              <a:r>
                <a:rPr lang="fr-FR" sz="2000" b="1" dirty="0" err="1">
                  <a:effectLst>
                    <a:outerShdw blurRad="38100" dist="38100" dir="2700000" algn="tl">
                      <a:srgbClr val="000000">
                        <a:alpha val="43137"/>
                      </a:srgbClr>
                    </a:outerShdw>
                  </a:effectLst>
                </a:rPr>
                <a:t>soek</a:t>
              </a:r>
              <a:r>
                <a:rPr lang="fr-FR" sz="2000" b="1" dirty="0">
                  <a:effectLst>
                    <a:outerShdw blurRad="38100" dist="38100" dir="2700000" algn="tl">
                      <a:srgbClr val="000000">
                        <a:alpha val="43137"/>
                      </a:srgbClr>
                    </a:outerShdw>
                  </a:effectLst>
                </a:rPr>
                <a:t> hom</a:t>
              </a:r>
              <a:endParaRPr lang="en" sz="2000" b="1" dirty="0">
                <a:effectLst>
                  <a:outerShdw blurRad="38100" dist="38100" dir="2700000" algn="tl">
                    <a:srgbClr val="000000">
                      <a:alpha val="43137"/>
                    </a:srgbClr>
                  </a:outerShdw>
                </a:effectLst>
              </a:endParaRPr>
            </a:p>
          </p:txBody>
        </p:sp>
        <p:sp>
          <p:nvSpPr>
            <p:cNvPr id="7" name="Rectángulo 6">
              <a:extLst>
                <a:ext uri="{FF2B5EF4-FFF2-40B4-BE49-F238E27FC236}">
                  <a16:creationId xmlns:a16="http://schemas.microsoft.com/office/drawing/2014/main" id="{05150E97-F75B-5C55-7D1A-51740BD51B48}"/>
                </a:ext>
              </a:extLst>
            </p:cNvPr>
            <p:cNvSpPr/>
            <p:nvPr/>
          </p:nvSpPr>
          <p:spPr>
            <a:xfrm>
              <a:off x="7534275" y="1600200"/>
              <a:ext cx="2238375" cy="285750"/>
            </a:xfrm>
            <a:prstGeom prst="rect">
              <a:avLst/>
            </a:prstGeom>
            <a:solidFill>
              <a:srgbClr val="A6014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 b="1" dirty="0">
                  <a:effectLst>
                    <a:outerShdw blurRad="38100" dist="38100" dir="2700000" algn="tl">
                      <a:srgbClr val="000000">
                        <a:alpha val="43137"/>
                      </a:srgbClr>
                    </a:outerShdw>
                  </a:effectLst>
                </a:rPr>
                <a:t>Markus 3:20-21</a:t>
              </a:r>
            </a:p>
          </p:txBody>
        </p:sp>
      </p:grpSp>
      <p:grpSp>
        <p:nvGrpSpPr>
          <p:cNvPr id="9" name="Grupo 8">
            <a:extLst>
              <a:ext uri="{FF2B5EF4-FFF2-40B4-BE49-F238E27FC236}">
                <a16:creationId xmlns:a16="http://schemas.microsoft.com/office/drawing/2014/main" id="{35C84B36-248D-7335-6429-8326C1D2FA3E}"/>
              </a:ext>
            </a:extLst>
          </p:cNvPr>
          <p:cNvGrpSpPr/>
          <p:nvPr/>
        </p:nvGrpSpPr>
        <p:grpSpPr>
          <a:xfrm>
            <a:off x="8610601" y="2426969"/>
            <a:ext cx="3343275" cy="728930"/>
            <a:chOff x="7534275" y="1600200"/>
            <a:chExt cx="2238375" cy="904875"/>
          </a:xfrm>
        </p:grpSpPr>
        <p:sp>
          <p:nvSpPr>
            <p:cNvPr id="10" name="Rectángulo: esquina doblada 9">
              <a:extLst>
                <a:ext uri="{FF2B5EF4-FFF2-40B4-BE49-F238E27FC236}">
                  <a16:creationId xmlns:a16="http://schemas.microsoft.com/office/drawing/2014/main" id="{976C386D-D1D6-E243-0D21-A32973B39289}"/>
                </a:ext>
              </a:extLst>
            </p:cNvPr>
            <p:cNvSpPr/>
            <p:nvPr/>
          </p:nvSpPr>
          <p:spPr>
            <a:xfrm>
              <a:off x="7534275" y="1600200"/>
              <a:ext cx="2238375" cy="904875"/>
            </a:xfrm>
            <a:prstGeom prst="foldedCorner">
              <a:avLst/>
            </a:prstGeom>
            <a:solidFill>
              <a:srgbClr val="21A5FF"/>
            </a:solidFill>
          </p:spPr>
          <p:style>
            <a:lnRef idx="2">
              <a:schemeClr val="accent1">
                <a:shade val="15000"/>
              </a:schemeClr>
            </a:lnRef>
            <a:fillRef idx="1">
              <a:schemeClr val="accent1"/>
            </a:fillRef>
            <a:effectRef idx="0">
              <a:schemeClr val="accent1"/>
            </a:effectRef>
            <a:fontRef idx="minor">
              <a:schemeClr val="lt1"/>
            </a:fontRef>
          </p:style>
          <p:txBody>
            <a:bodyPr tIns="612000" bIns="0" rtlCol="0" anchor="b" anchorCtr="0"/>
            <a:lstStyle/>
            <a:p>
              <a:pPr algn="ctr"/>
              <a:r>
                <a:rPr lang="en-ZA" b="1" dirty="0" err="1">
                  <a:effectLst>
                    <a:outerShdw blurRad="38100" dist="38100" dir="2700000" algn="tl">
                      <a:srgbClr val="000000">
                        <a:alpha val="43137"/>
                      </a:srgbClr>
                    </a:outerShdw>
                  </a:effectLst>
                </a:rPr>
                <a:t>Beskuldiging</a:t>
              </a:r>
              <a:r>
                <a:rPr lang="en-ZA" b="1" dirty="0">
                  <a:effectLst>
                    <a:outerShdw blurRad="38100" dist="38100" dir="2700000" algn="tl">
                      <a:srgbClr val="000000">
                        <a:alpha val="43137"/>
                      </a:srgbClr>
                    </a:outerShdw>
                  </a:effectLst>
                </a:rPr>
                <a:t> van die </a:t>
              </a:r>
              <a:r>
                <a:rPr lang="en-ZA" b="1" dirty="0" err="1">
                  <a:effectLst>
                    <a:outerShdw blurRad="38100" dist="38100" dir="2700000" algn="tl">
                      <a:srgbClr val="000000">
                        <a:alpha val="43137"/>
                      </a:srgbClr>
                    </a:outerShdw>
                  </a:effectLst>
                </a:rPr>
                <a:t>Fariseërs</a:t>
              </a:r>
              <a:endParaRPr lang="en" b="1" dirty="0">
                <a:effectLst>
                  <a:outerShdw blurRad="38100" dist="38100" dir="2700000" algn="tl">
                    <a:srgbClr val="000000">
                      <a:alpha val="43137"/>
                    </a:srgbClr>
                  </a:outerShdw>
                </a:effectLst>
              </a:endParaRPr>
            </a:p>
          </p:txBody>
        </p:sp>
        <p:sp>
          <p:nvSpPr>
            <p:cNvPr id="11" name="Rectángulo 10">
              <a:extLst>
                <a:ext uri="{FF2B5EF4-FFF2-40B4-BE49-F238E27FC236}">
                  <a16:creationId xmlns:a16="http://schemas.microsoft.com/office/drawing/2014/main" id="{D76CAA6D-39E7-BE69-7AD3-9C81BE8B5296}"/>
                </a:ext>
              </a:extLst>
            </p:cNvPr>
            <p:cNvSpPr/>
            <p:nvPr/>
          </p:nvSpPr>
          <p:spPr>
            <a:xfrm>
              <a:off x="7534275" y="1600200"/>
              <a:ext cx="2238375" cy="354723"/>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 b="1" dirty="0">
                  <a:effectLst>
                    <a:outerShdw blurRad="38100" dist="38100" dir="2700000" algn="tl">
                      <a:srgbClr val="000000">
                        <a:alpha val="43137"/>
                      </a:srgbClr>
                    </a:outerShdw>
                  </a:effectLst>
                </a:rPr>
                <a:t>Markus 3:22-30</a:t>
              </a:r>
            </a:p>
          </p:txBody>
        </p:sp>
      </p:grpSp>
      <p:grpSp>
        <p:nvGrpSpPr>
          <p:cNvPr id="12" name="Grupo 11">
            <a:extLst>
              <a:ext uri="{FF2B5EF4-FFF2-40B4-BE49-F238E27FC236}">
                <a16:creationId xmlns:a16="http://schemas.microsoft.com/office/drawing/2014/main" id="{AFC3512B-FB7C-6DD6-C604-B19447DB0B7F}"/>
              </a:ext>
            </a:extLst>
          </p:cNvPr>
          <p:cNvGrpSpPr/>
          <p:nvPr/>
        </p:nvGrpSpPr>
        <p:grpSpPr>
          <a:xfrm>
            <a:off x="9163051" y="3231980"/>
            <a:ext cx="2238375" cy="904875"/>
            <a:chOff x="7534275" y="1600200"/>
            <a:chExt cx="2238375" cy="904875"/>
          </a:xfrm>
        </p:grpSpPr>
        <p:sp>
          <p:nvSpPr>
            <p:cNvPr id="13" name="Rectángulo: esquina doblada 12">
              <a:extLst>
                <a:ext uri="{FF2B5EF4-FFF2-40B4-BE49-F238E27FC236}">
                  <a16:creationId xmlns:a16="http://schemas.microsoft.com/office/drawing/2014/main" id="{7E2A26DE-F043-9B3A-5AA8-EFD87A4A3852}"/>
                </a:ext>
              </a:extLst>
            </p:cNvPr>
            <p:cNvSpPr/>
            <p:nvPr/>
          </p:nvSpPr>
          <p:spPr>
            <a:xfrm>
              <a:off x="7534275" y="1600200"/>
              <a:ext cx="2238375" cy="904875"/>
            </a:xfrm>
            <a:prstGeom prst="foldedCorner">
              <a:avLst/>
            </a:prstGeom>
            <a:solidFill>
              <a:srgbClr val="E05EC1"/>
            </a:solidFill>
          </p:spPr>
          <p:style>
            <a:lnRef idx="2">
              <a:schemeClr val="accent1">
                <a:shade val="15000"/>
              </a:schemeClr>
            </a:lnRef>
            <a:fillRef idx="1">
              <a:schemeClr val="accent1"/>
            </a:fillRef>
            <a:effectRef idx="0">
              <a:schemeClr val="accent1"/>
            </a:effectRef>
            <a:fontRef idx="minor">
              <a:schemeClr val="lt1"/>
            </a:fontRef>
          </p:style>
          <p:txBody>
            <a:bodyPr tIns="972000" bIns="0" rtlCol="0" anchor="b" anchorCtr="0"/>
            <a:lstStyle/>
            <a:p>
              <a:pPr algn="ctr"/>
              <a:r>
                <a:rPr lang="fr-FR" sz="2000" b="1" dirty="0" err="1">
                  <a:effectLst>
                    <a:outerShdw blurRad="38100" dist="38100" dir="2700000" algn="tl">
                      <a:srgbClr val="000000">
                        <a:alpha val="43137"/>
                      </a:srgbClr>
                    </a:outerShdw>
                  </a:effectLst>
                </a:rPr>
                <a:t>Jesus</a:t>
              </a:r>
              <a:r>
                <a:rPr lang="fr-FR" sz="2000" b="1" dirty="0">
                  <a:effectLst>
                    <a:outerShdw blurRad="38100" dist="38100" dir="2700000" algn="tl">
                      <a:srgbClr val="000000">
                        <a:alpha val="43137"/>
                      </a:srgbClr>
                    </a:outerShdw>
                  </a:effectLst>
                </a:rPr>
                <a:t> se </a:t>
              </a:r>
              <a:r>
                <a:rPr lang="fr-FR" sz="2000" b="1" dirty="0" err="1">
                  <a:effectLst>
                    <a:outerShdw blurRad="38100" dist="38100" dir="2700000" algn="tl">
                      <a:srgbClr val="000000">
                        <a:alpha val="43137"/>
                      </a:srgbClr>
                    </a:outerShdw>
                  </a:effectLst>
                </a:rPr>
                <a:t>familie</a:t>
              </a:r>
              <a:r>
                <a:rPr lang="fr-FR" sz="2000" b="1" dirty="0">
                  <a:effectLst>
                    <a:outerShdw blurRad="38100" dist="38100" dir="2700000" algn="tl">
                      <a:srgbClr val="000000">
                        <a:alpha val="43137"/>
                      </a:srgbClr>
                    </a:outerShdw>
                  </a:effectLst>
                </a:rPr>
                <a:t> </a:t>
              </a:r>
              <a:r>
                <a:rPr lang="fr-FR" sz="2000" b="1" dirty="0" err="1">
                  <a:effectLst>
                    <a:outerShdw blurRad="38100" dist="38100" dir="2700000" algn="tl">
                      <a:srgbClr val="000000">
                        <a:alpha val="43137"/>
                      </a:srgbClr>
                    </a:outerShdw>
                  </a:effectLst>
                </a:rPr>
                <a:t>soek</a:t>
              </a:r>
              <a:r>
                <a:rPr lang="fr-FR" sz="2000" b="1" dirty="0">
                  <a:effectLst>
                    <a:outerShdw blurRad="38100" dist="38100" dir="2700000" algn="tl">
                      <a:srgbClr val="000000">
                        <a:alpha val="43137"/>
                      </a:srgbClr>
                    </a:outerShdw>
                  </a:effectLst>
                </a:rPr>
                <a:t> hom</a:t>
              </a:r>
              <a:endParaRPr lang="en" sz="2000" b="1" dirty="0">
                <a:effectLst>
                  <a:outerShdw blurRad="38100" dist="38100" dir="2700000" algn="tl">
                    <a:srgbClr val="000000">
                      <a:alpha val="43137"/>
                    </a:srgbClr>
                  </a:outerShdw>
                </a:effectLst>
              </a:endParaRPr>
            </a:p>
          </p:txBody>
        </p:sp>
        <p:sp>
          <p:nvSpPr>
            <p:cNvPr id="14" name="Rectángulo 13">
              <a:extLst>
                <a:ext uri="{FF2B5EF4-FFF2-40B4-BE49-F238E27FC236}">
                  <a16:creationId xmlns:a16="http://schemas.microsoft.com/office/drawing/2014/main" id="{03078745-9171-C3E1-8687-69DF818604B5}"/>
                </a:ext>
              </a:extLst>
            </p:cNvPr>
            <p:cNvSpPr/>
            <p:nvPr/>
          </p:nvSpPr>
          <p:spPr>
            <a:xfrm>
              <a:off x="7534275" y="1600200"/>
              <a:ext cx="2238375" cy="285750"/>
            </a:xfrm>
            <a:prstGeom prst="rect">
              <a:avLst/>
            </a:prstGeom>
            <a:solidFill>
              <a:srgbClr val="A6014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 b="1" dirty="0">
                  <a:effectLst>
                    <a:outerShdw blurRad="38100" dist="38100" dir="2700000" algn="tl">
                      <a:srgbClr val="000000">
                        <a:alpha val="43137"/>
                      </a:srgbClr>
                    </a:outerShdw>
                  </a:effectLst>
                </a:rPr>
                <a:t>Markus 3:31-35</a:t>
              </a:r>
            </a:p>
          </p:txBody>
        </p:sp>
      </p:grpSp>
      <p:sp>
        <p:nvSpPr>
          <p:cNvPr id="18" name="CuadroTexto 17">
            <a:extLst>
              <a:ext uri="{FF2B5EF4-FFF2-40B4-BE49-F238E27FC236}">
                <a16:creationId xmlns:a16="http://schemas.microsoft.com/office/drawing/2014/main" id="{9AFE5E1F-4619-A0C2-7250-1371A12E265B}"/>
              </a:ext>
            </a:extLst>
          </p:cNvPr>
          <p:cNvSpPr txBox="1"/>
          <p:nvPr/>
        </p:nvSpPr>
        <p:spPr>
          <a:xfrm>
            <a:off x="6248400" y="4092892"/>
            <a:ext cx="5943600" cy="1938992"/>
          </a:xfrm>
          <a:prstGeom prst="rect">
            <a:avLst/>
          </a:prstGeom>
          <a:noFill/>
        </p:spPr>
        <p:txBody>
          <a:bodyPr wrap="square">
            <a:spAutoFit/>
          </a:bodyPr>
          <a:lstStyle/>
          <a:p>
            <a:pPr>
              <a:spcBef>
                <a:spcPts val="600"/>
              </a:spcBef>
            </a:pPr>
            <a:r>
              <a:rPr lang="nl-NL" sz="2000" b="1" dirty="0"/>
              <a:t>Weereens gebruik Jesus 'n gelykenis om die absurditeit van die beskuldigings teen hom te demonstreer (Markus 3:23-27). Jesus gaan die huis van die sterk man (Satan) binne, bind hom en kan dus sy eiendom plunder (bevry die duiwel wat besete is</a:t>
            </a:r>
            <a:r>
              <a:rPr lang="en" sz="2000" b="1" dirty="0"/>
              <a:t>).</a:t>
            </a:r>
          </a:p>
        </p:txBody>
      </p:sp>
      <p:pic>
        <p:nvPicPr>
          <p:cNvPr id="20" name="Imagen 19" descr="Un grupo de personas de pie&#10;&#10;Descripción generada automáticamente">
            <a:extLst>
              <a:ext uri="{FF2B5EF4-FFF2-40B4-BE49-F238E27FC236}">
                <a16:creationId xmlns:a16="http://schemas.microsoft.com/office/drawing/2014/main" id="{9499B959-3F74-D43F-6AAD-9813DFA9019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14601" y="4077503"/>
            <a:ext cx="1884147" cy="2631490"/>
          </a:xfrm>
          <a:prstGeom prst="round2DiagRect">
            <a:avLst>
              <a:gd name="adj1" fmla="val 16667"/>
              <a:gd name="adj2" fmla="val 17369"/>
            </a:avLst>
          </a:prstGeom>
          <a:ln w="88900" cap="sq">
            <a:noFill/>
            <a:miter lim="800000"/>
          </a:ln>
          <a:effectLst>
            <a:outerShdw blurRad="254000" algn="tl" rotWithShape="0">
              <a:srgbClr val="000000">
                <a:alpha val="43000"/>
              </a:srgbClr>
            </a:outerShdw>
          </a:effectLst>
          <a:scene3d>
            <a:camera prst="orthographicFront"/>
            <a:lightRig rig="threePt" dir="t"/>
          </a:scene3d>
          <a:sp3d>
            <a:bevelT/>
          </a:sp3d>
        </p:spPr>
      </p:pic>
      <p:pic>
        <p:nvPicPr>
          <p:cNvPr id="22" name="Imagen 21" descr="Mano de una persona&#10;&#10;Descripción generada automáticamente">
            <a:extLst>
              <a:ext uri="{FF2B5EF4-FFF2-40B4-BE49-F238E27FC236}">
                <a16:creationId xmlns:a16="http://schemas.microsoft.com/office/drawing/2014/main" id="{B6FA2831-AB8A-2B6F-B2F3-6FBAF3E925F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443410" y="4077503"/>
            <a:ext cx="1728789" cy="2631490"/>
          </a:xfrm>
          <a:prstGeom prst="round2DiagRect">
            <a:avLst>
              <a:gd name="adj1" fmla="val 16146"/>
              <a:gd name="adj2" fmla="val 0"/>
            </a:avLst>
          </a:prstGeom>
          <a:ln w="88900" cap="sq">
            <a:noFill/>
            <a:miter lim="800000"/>
          </a:ln>
          <a:effectLst>
            <a:outerShdw blurRad="254000" algn="tl" rotWithShape="0">
              <a:srgbClr val="000000">
                <a:alpha val="43000"/>
              </a:srgbClr>
            </a:outerShdw>
          </a:effectLst>
          <a:scene3d>
            <a:camera prst="orthographicFront"/>
            <a:lightRig rig="threePt" dir="t"/>
          </a:scene3d>
          <a:sp3d>
            <a:bevelT/>
          </a:sp3d>
        </p:spPr>
      </p:pic>
      <p:pic>
        <p:nvPicPr>
          <p:cNvPr id="24" name="Imagen 23" descr="Imagen que contiene mujer, hombre, niña, joven&#10;&#10;Descripción generada automáticamente">
            <a:extLst>
              <a:ext uri="{FF2B5EF4-FFF2-40B4-BE49-F238E27FC236}">
                <a16:creationId xmlns:a16="http://schemas.microsoft.com/office/drawing/2014/main" id="{05DACD92-7366-1193-A263-05C878F7F05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17475" y="4077503"/>
            <a:ext cx="2368550" cy="2631490"/>
          </a:xfrm>
          <a:prstGeom prst="round2DiagRect">
            <a:avLst>
              <a:gd name="adj1" fmla="val 0"/>
              <a:gd name="adj2" fmla="val 13817"/>
            </a:avLst>
          </a:prstGeom>
          <a:ln w="88900" cap="sq">
            <a:noFill/>
            <a:miter lim="800000"/>
          </a:ln>
          <a:effectLst>
            <a:outerShdw blurRad="254000" algn="tl" rotWithShape="0">
              <a:srgbClr val="000000">
                <a:alpha val="43000"/>
              </a:srgbClr>
            </a:outerShdw>
          </a:effectLst>
          <a:scene3d>
            <a:camera prst="orthographicFront"/>
            <a:lightRig rig="threePt" dir="t"/>
          </a:scene3d>
          <a:sp3d>
            <a:bevelT/>
          </a:sp3d>
        </p:spPr>
      </p:pic>
      <p:sp>
        <p:nvSpPr>
          <p:cNvPr id="15" name="CuadroTexto 14">
            <a:extLst>
              <a:ext uri="{FF2B5EF4-FFF2-40B4-BE49-F238E27FC236}">
                <a16:creationId xmlns:a16="http://schemas.microsoft.com/office/drawing/2014/main" id="{346EA660-1CD9-D333-3AF9-48E04C6B88B0}"/>
              </a:ext>
            </a:extLst>
          </p:cNvPr>
          <p:cNvSpPr txBox="1"/>
          <p:nvPr/>
        </p:nvSpPr>
        <p:spPr>
          <a:xfrm>
            <a:off x="238124" y="3077229"/>
            <a:ext cx="8153400" cy="1015663"/>
          </a:xfrm>
          <a:prstGeom prst="rect">
            <a:avLst/>
          </a:prstGeom>
          <a:noFill/>
        </p:spPr>
        <p:txBody>
          <a:bodyPr wrap="square">
            <a:spAutoFit/>
          </a:bodyPr>
          <a:lstStyle/>
          <a:p>
            <a:pPr>
              <a:spcBef>
                <a:spcPts val="600"/>
              </a:spcBef>
            </a:pPr>
            <a:r>
              <a:rPr lang="nl-NL" sz="2000" b="1" dirty="0"/>
              <a:t>In hierdie geval is die belangrike verhaal die skrifgeleerdes se beskuldiging oor watter mag dit was wat Jesus toegelaat het om duiwels uit te dryf (Markus </a:t>
            </a:r>
            <a:r>
              <a:rPr lang="en" sz="2000" b="1" dirty="0"/>
              <a:t>3:22).</a:t>
            </a:r>
          </a:p>
        </p:txBody>
      </p:sp>
      <p:sp>
        <p:nvSpPr>
          <p:cNvPr id="17" name="CuadroTexto 16">
            <a:extLst>
              <a:ext uri="{FF2B5EF4-FFF2-40B4-BE49-F238E27FC236}">
                <a16:creationId xmlns:a16="http://schemas.microsoft.com/office/drawing/2014/main" id="{0833BEBB-8BA1-7764-460D-6170BE11E2E9}"/>
              </a:ext>
            </a:extLst>
          </p:cNvPr>
          <p:cNvSpPr txBox="1"/>
          <p:nvPr/>
        </p:nvSpPr>
        <p:spPr>
          <a:xfrm>
            <a:off x="6248400" y="5825609"/>
            <a:ext cx="5943600" cy="1015663"/>
          </a:xfrm>
          <a:prstGeom prst="rect">
            <a:avLst/>
          </a:prstGeom>
          <a:noFill/>
        </p:spPr>
        <p:txBody>
          <a:bodyPr wrap="square">
            <a:spAutoFit/>
          </a:bodyPr>
          <a:lstStyle/>
          <a:p>
            <a:pPr>
              <a:spcBef>
                <a:spcPts val="600"/>
              </a:spcBef>
            </a:pPr>
            <a:r>
              <a:rPr lang="nl-NL" sz="2000" b="1" dirty="0"/>
              <a:t>Dit gebruik ook die geleentheid om te waarsku teen die gevaar om die werk van die Heilige Gees aan die duiwel toe te skryf (Markus </a:t>
            </a:r>
            <a:r>
              <a:rPr lang="en" sz="2000" b="1" dirty="0"/>
              <a:t>3:28-30).</a:t>
            </a:r>
          </a:p>
        </p:txBody>
      </p:sp>
    </p:spTree>
    <p:extLst>
      <p:ext uri="{BB962C8B-B14F-4D97-AF65-F5344CB8AC3E}">
        <p14:creationId xmlns:p14="http://schemas.microsoft.com/office/powerpoint/2010/main" val="2901714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ox(in)">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49" presetClass="entr" presetSubtype="0" decel="10000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 calcmode="lin" valueType="num">
                                      <p:cBhvr>
                                        <p:cTn id="28" dur="500" fill="hold"/>
                                        <p:tgtEl>
                                          <p:spTgt spid="8"/>
                                        </p:tgtEl>
                                        <p:attrNameLst>
                                          <p:attrName>style.rotation</p:attrName>
                                        </p:attrNameLst>
                                      </p:cBhvr>
                                      <p:tavLst>
                                        <p:tav tm="0">
                                          <p:val>
                                            <p:fltVal val="360"/>
                                          </p:val>
                                        </p:tav>
                                        <p:tav tm="100000">
                                          <p:val>
                                            <p:fltVal val="0"/>
                                          </p:val>
                                        </p:tav>
                                      </p:tavLst>
                                    </p:anim>
                                    <p:animEffect transition="in" filter="fade">
                                      <p:cBhvr>
                                        <p:cTn id="29" dur="500"/>
                                        <p:tgtEl>
                                          <p:spTgt spid="8"/>
                                        </p:tgtEl>
                                      </p:cBhvr>
                                    </p:animEffect>
                                  </p:childTnLst>
                                </p:cTn>
                              </p:par>
                              <p:par>
                                <p:cTn id="30" presetID="49" presetClass="entr" presetSubtype="0" decel="100000"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 calcmode="lin" valueType="num">
                                      <p:cBhvr>
                                        <p:cTn id="34" dur="500" fill="hold"/>
                                        <p:tgtEl>
                                          <p:spTgt spid="12"/>
                                        </p:tgtEl>
                                        <p:attrNameLst>
                                          <p:attrName>style.rotation</p:attrName>
                                        </p:attrNameLst>
                                      </p:cBhvr>
                                      <p:tavLst>
                                        <p:tav tm="0">
                                          <p:val>
                                            <p:fltVal val="360"/>
                                          </p:val>
                                        </p:tav>
                                        <p:tav tm="100000">
                                          <p:val>
                                            <p:fltVal val="0"/>
                                          </p:val>
                                        </p:tav>
                                      </p:tavLst>
                                    </p:anim>
                                    <p:animEffect transition="in" filter="fade">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nodeType="click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randombar(horizontal)">
                                      <p:cBhvr>
                                        <p:cTn id="46" dur="500"/>
                                        <p:tgtEl>
                                          <p:spTgt spid="24"/>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wipe(left)">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nodeType="click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p:cTn id="55" dur="500" fill="hold"/>
                                        <p:tgtEl>
                                          <p:spTgt spid="20"/>
                                        </p:tgtEl>
                                        <p:attrNameLst>
                                          <p:attrName>ppt_w</p:attrName>
                                        </p:attrNameLst>
                                      </p:cBhvr>
                                      <p:tavLst>
                                        <p:tav tm="0">
                                          <p:val>
                                            <p:fltVal val="0"/>
                                          </p:val>
                                        </p:tav>
                                        <p:tav tm="100000">
                                          <p:val>
                                            <p:strVal val="#ppt_w"/>
                                          </p:val>
                                        </p:tav>
                                      </p:tavLst>
                                    </p:anim>
                                    <p:anim calcmode="lin" valueType="num">
                                      <p:cBhvr>
                                        <p:cTn id="56" dur="500" fill="hold"/>
                                        <p:tgtEl>
                                          <p:spTgt spid="20"/>
                                        </p:tgtEl>
                                        <p:attrNameLst>
                                          <p:attrName>ppt_h</p:attrName>
                                        </p:attrNameLst>
                                      </p:cBhvr>
                                      <p:tavLst>
                                        <p:tav tm="0">
                                          <p:val>
                                            <p:fltVal val="0"/>
                                          </p:val>
                                        </p:tav>
                                        <p:tav tm="100000">
                                          <p:val>
                                            <p:strVal val="#ppt_h"/>
                                          </p:val>
                                        </p:tav>
                                      </p:tavLst>
                                    </p:anim>
                                    <p:animEffect transition="in" filter="fade">
                                      <p:cBhvr>
                                        <p:cTn id="57" dur="500"/>
                                        <p:tgtEl>
                                          <p:spTgt spid="20"/>
                                        </p:tgtEl>
                                      </p:cBhvr>
                                    </p:animEffect>
                                  </p:childTnLst>
                                </p:cTn>
                              </p:par>
                            </p:childTnLst>
                          </p:cTn>
                        </p:par>
                        <p:par>
                          <p:cTn id="58" fill="hold">
                            <p:stCondLst>
                              <p:cond delay="500"/>
                            </p:stCondLst>
                            <p:childTnLst>
                              <p:par>
                                <p:cTn id="59" presetID="22" presetClass="entr" presetSubtype="8"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left)">
                                      <p:cBhvr>
                                        <p:cTn id="61" dur="500"/>
                                        <p:tgtEl>
                                          <p:spTgt spid="18"/>
                                        </p:tgtEl>
                                      </p:cBhvr>
                                    </p:animEffect>
                                  </p:childTnLst>
                                </p:cTn>
                              </p:par>
                            </p:childTnLst>
                          </p:cTn>
                        </p:par>
                      </p:childTnLst>
                    </p:cTn>
                  </p:par>
                  <p:par>
                    <p:cTn id="62" fill="hold">
                      <p:stCondLst>
                        <p:cond delay="indefinite"/>
                      </p:stCondLst>
                      <p:childTnLst>
                        <p:par>
                          <p:cTn id="63" fill="hold">
                            <p:stCondLst>
                              <p:cond delay="0"/>
                            </p:stCondLst>
                            <p:childTnLst>
                              <p:par>
                                <p:cTn id="64" presetID="37" presetClass="entr" presetSubtype="0" fill="hold" nodeType="click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strVal val="#ppt_x"/>
                                          </p:val>
                                        </p:tav>
                                        <p:tav tm="100000">
                                          <p:val>
                                            <p:strVal val="#ppt_x"/>
                                          </p:val>
                                        </p:tav>
                                      </p:tavLst>
                                    </p:anim>
                                    <p:anim calcmode="lin" valueType="num">
                                      <p:cBhvr>
                                        <p:cTn id="68" dur="900" decel="100000" fill="hold"/>
                                        <p:tgtEl>
                                          <p:spTgt spid="22"/>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70" presetID="37" presetClass="entr" presetSubtype="0" fill="hold" grpId="0" nodeType="with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fade">
                                      <p:cBhvr>
                                        <p:cTn id="72" dur="1000"/>
                                        <p:tgtEl>
                                          <p:spTgt spid="17"/>
                                        </p:tgtEl>
                                      </p:cBhvr>
                                    </p:animEffect>
                                    <p:anim calcmode="lin" valueType="num">
                                      <p:cBhvr>
                                        <p:cTn id="73" dur="1000" fill="hold"/>
                                        <p:tgtEl>
                                          <p:spTgt spid="17"/>
                                        </p:tgtEl>
                                        <p:attrNameLst>
                                          <p:attrName>ppt_x</p:attrName>
                                        </p:attrNameLst>
                                      </p:cBhvr>
                                      <p:tavLst>
                                        <p:tav tm="0">
                                          <p:val>
                                            <p:strVal val="#ppt_x"/>
                                          </p:val>
                                        </p:tav>
                                        <p:tav tm="100000">
                                          <p:val>
                                            <p:strVal val="#ppt_x"/>
                                          </p:val>
                                        </p:tav>
                                      </p:tavLst>
                                    </p:anim>
                                    <p:anim calcmode="lin" valueType="num">
                                      <p:cBhvr>
                                        <p:cTn id="74" dur="900" decel="100000" fill="hold"/>
                                        <p:tgtEl>
                                          <p:spTgt spid="17"/>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8" grpId="0"/>
      <p:bldP spid="15" grpId="0"/>
      <p:bldP spid="17" grpId="0"/>
    </p:bldLst>
  </p:timing>
</p:sld>
</file>

<file path=ppt/theme/theme1.xml><?xml version="1.0" encoding="utf-8"?>
<a:theme xmlns:a="http://schemas.openxmlformats.org/drawingml/2006/main" name="Tema de Office">
  <a:themeElements>
    <a:clrScheme name="Personalizado 2">
      <a:dk1>
        <a:sysClr val="windowText" lastClr="000000"/>
      </a:dk1>
      <a:lt1>
        <a:sysClr val="window" lastClr="FFFFFF"/>
      </a:lt1>
      <a:dk2>
        <a:srgbClr val="44546A"/>
      </a:dk2>
      <a:lt2>
        <a:srgbClr val="E7E6E6"/>
      </a:lt2>
      <a:accent1>
        <a:srgbClr val="FF66FF"/>
      </a:accent1>
      <a:accent2>
        <a:srgbClr val="FF5050"/>
      </a:accent2>
      <a:accent3>
        <a:srgbClr val="FFFF66"/>
      </a:accent3>
      <a:accent4>
        <a:srgbClr val="00CC00"/>
      </a:accent4>
      <a:accent5>
        <a:srgbClr val="FF9900"/>
      </a:accent5>
      <a:accent6>
        <a:srgbClr val="0099FF"/>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orde con banda">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Personalizado 1">
      <a:dk1>
        <a:sysClr val="windowText" lastClr="000000"/>
      </a:dk1>
      <a:lt1>
        <a:sysClr val="window" lastClr="FFFFFF"/>
      </a:lt1>
      <a:dk2>
        <a:srgbClr val="44546A"/>
      </a:dk2>
      <a:lt2>
        <a:srgbClr val="33CCCC"/>
      </a:lt2>
      <a:accent1>
        <a:srgbClr val="339966"/>
      </a:accent1>
      <a:accent2>
        <a:srgbClr val="9900CC"/>
      </a:accent2>
      <a:accent3>
        <a:srgbClr val="FF3300"/>
      </a:accent3>
      <a:accent4>
        <a:srgbClr val="FFC000"/>
      </a:accent4>
      <a:accent5>
        <a:srgbClr val="0033CC"/>
      </a:accent5>
      <a:accent6>
        <a:srgbClr val="F5F01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941</TotalTime>
  <Words>1662</Words>
  <Application>Microsoft Office PowerPoint</Application>
  <PresentationFormat>Panorámica</PresentationFormat>
  <Paragraphs>64</Paragraphs>
  <Slides>11</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11</vt:i4>
      </vt:variant>
    </vt:vector>
  </HeadingPairs>
  <TitlesOfParts>
    <vt:vector size="18" baseType="lpstr">
      <vt:lpstr>Comic Sans MS</vt:lpstr>
      <vt:lpstr>Constantia</vt:lpstr>
      <vt:lpstr>Aptos Display</vt:lpstr>
      <vt:lpstr>Arial</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Isabel Laveda</cp:lastModifiedBy>
  <cp:revision>94</cp:revision>
  <dcterms:created xsi:type="dcterms:W3CDTF">2024-06-22T14:42:36Z</dcterms:created>
  <dcterms:modified xsi:type="dcterms:W3CDTF">2024-07-19T09:09:29Z</dcterms:modified>
</cp:coreProperties>
</file>