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4" r:id="rId2"/>
    <p:sldMasterId id="2147483696" r:id="rId3"/>
  </p:sldMasterIdLst>
  <p:sldIdLst>
    <p:sldId id="257" r:id="rId4"/>
    <p:sldId id="318" r:id="rId5"/>
    <p:sldId id="259" r:id="rId6"/>
    <p:sldId id="260" r:id="rId7"/>
    <p:sldId id="261" r:id="rId8"/>
    <p:sldId id="262" r:id="rId9"/>
    <p:sldId id="263" r:id="rId10"/>
    <p:sldId id="264" r:id="rId11"/>
    <p:sldId id="265" r:id="rId12"/>
    <p:sldId id="266" r:id="rId13"/>
    <p:sldId id="267" r:id="rId14"/>
  </p:sldIdLst>
  <p:sldSz cx="12192000" cy="6858000"/>
  <p:notesSz cx="6858000" cy="9144000"/>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07" d="100"/>
          <a:sy n="107" d="100"/>
        </p:scale>
        <p:origin x="612"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tableStyles" Target="tableStyle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presProps" Target="presProp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diagrams/_rels/data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image" Target="../media/image19.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image" Target="../media/image19.jpe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0D07D7C-B5CD-459F-BD11-0361D1F01132}" type="doc">
      <dgm:prSet loTypeId="urn:microsoft.com/office/officeart/2008/layout/TitlePictureLineup" loCatId="picture" qsTypeId="urn:microsoft.com/office/officeart/2005/8/quickstyle/simple5" qsCatId="simple" csTypeId="urn:microsoft.com/office/officeart/2005/8/colors/colorful1" csCatId="colorful" phldr="1"/>
      <dgm:spPr/>
      <dgm:t>
        <a:bodyPr/>
        <a:lstStyle/>
        <a:p>
          <a:endParaRPr lang="es-ES"/>
        </a:p>
      </dgm:t>
    </dgm:pt>
    <dgm:pt modelId="{B8D218B3-F65D-4CFC-A0FD-051C19E77E79}">
      <dgm:prSet custT="1"/>
      <dgm:spPr/>
      <dgm:t>
        <a:bodyPr/>
        <a:lstStyle/>
        <a:p>
          <a:r>
            <a:rPr lang="en-ZA" sz="1800" b="1" dirty="0" err="1">
              <a:effectLst>
                <a:outerShdw blurRad="38100" dist="38100" dir="2700000" algn="tl">
                  <a:srgbClr val="000000">
                    <a:alpha val="43137"/>
                  </a:srgbClr>
                </a:outerShdw>
              </a:effectLst>
            </a:rPr>
            <a:t>Handhaaf</a:t>
          </a:r>
          <a:r>
            <a:rPr lang="en-ZA" sz="1800" b="1" dirty="0">
              <a:effectLst>
                <a:outerShdw blurRad="38100" dist="38100" dir="2700000" algn="tl">
                  <a:srgbClr val="000000">
                    <a:alpha val="43137"/>
                  </a:srgbClr>
                </a:outerShdw>
              </a:effectLst>
            </a:rPr>
            <a:t> </a:t>
          </a:r>
          <a:r>
            <a:rPr lang="en-ZA" sz="1800" b="1" dirty="0" err="1">
              <a:effectLst>
                <a:outerShdw blurRad="38100" dist="38100" dir="2700000" algn="tl">
                  <a:srgbClr val="000000">
                    <a:alpha val="43137"/>
                  </a:srgbClr>
                </a:outerShdw>
              </a:effectLst>
            </a:rPr>
            <a:t>eenheid</a:t>
          </a:r>
          <a:r>
            <a:rPr lang="en-ZA" sz="1800" b="1" dirty="0">
              <a:effectLst>
                <a:outerShdw blurRad="38100" dist="38100" dir="2700000" algn="tl">
                  <a:srgbClr val="000000">
                    <a:alpha val="43137"/>
                  </a:srgbClr>
                </a:outerShdw>
              </a:effectLst>
            </a:rPr>
            <a:t> (Fil</a:t>
          </a:r>
          <a:r>
            <a:rPr lang="en" sz="1800" b="1" dirty="0">
              <a:effectLst>
                <a:outerShdw blurRad="38100" dist="38100" dir="2700000" algn="tl">
                  <a:srgbClr val="000000">
                    <a:alpha val="43137"/>
                  </a:srgbClr>
                </a:outerShdw>
              </a:effectLst>
            </a:rPr>
            <a:t>. 2:14)</a:t>
          </a:r>
          <a:endParaRPr lang="es-ES" sz="1800" dirty="0">
            <a:effectLst>
              <a:outerShdw blurRad="38100" dist="38100" dir="2700000" algn="tl">
                <a:srgbClr val="000000">
                  <a:alpha val="43137"/>
                </a:srgbClr>
              </a:outerShdw>
            </a:effectLst>
          </a:endParaRPr>
        </a:p>
      </dgm:t>
    </dgm:pt>
    <dgm:pt modelId="{F24DD0AD-CE6D-4425-A723-3CBEE9977EF1}" type="parTrans" cxnId="{BE3BD4DF-F7D4-4ED0-BA9C-9989D1BC9A6A}">
      <dgm:prSet/>
      <dgm:spPr/>
      <dgm:t>
        <a:bodyPr/>
        <a:lstStyle/>
        <a:p>
          <a:endParaRPr lang="es-ES" sz="1800"/>
        </a:p>
      </dgm:t>
    </dgm:pt>
    <dgm:pt modelId="{7E4AC8DB-24F9-431B-A36E-F2F44C798536}" type="sibTrans" cxnId="{BE3BD4DF-F7D4-4ED0-BA9C-9989D1BC9A6A}">
      <dgm:prSet/>
      <dgm:spPr/>
      <dgm:t>
        <a:bodyPr/>
        <a:lstStyle/>
        <a:p>
          <a:endParaRPr lang="es-ES" sz="1800"/>
        </a:p>
      </dgm:t>
    </dgm:pt>
    <dgm:pt modelId="{A8F4F8C1-79F7-4DA3-AD7F-C727F8B972C1}">
      <dgm:prSet custT="1"/>
      <dgm:spPr/>
      <dgm:t>
        <a:bodyPr/>
        <a:lstStyle/>
        <a:p>
          <a:r>
            <a:rPr lang="nl-NL" sz="1800" b="1" dirty="0"/>
            <a:t>Wanneer ons saamwerk, behoort daar geen skinder, kritiek, mededinging of argumente tussen ons te wees nie</a:t>
          </a:r>
          <a:r>
            <a:rPr lang="en" sz="1800" b="1" dirty="0"/>
            <a:t>.</a:t>
          </a:r>
          <a:endParaRPr lang="es-ES" sz="1800" dirty="0"/>
        </a:p>
      </dgm:t>
    </dgm:pt>
    <dgm:pt modelId="{BC24767B-8C79-4035-8CEF-527ABF1DC129}" type="parTrans" cxnId="{9A58EAB5-D606-4639-93D2-A57E6ABAD2D5}">
      <dgm:prSet/>
      <dgm:spPr/>
      <dgm:t>
        <a:bodyPr/>
        <a:lstStyle/>
        <a:p>
          <a:endParaRPr lang="es-ES" sz="1800"/>
        </a:p>
      </dgm:t>
    </dgm:pt>
    <dgm:pt modelId="{038FDCBF-CE56-478F-9762-3B0F71A0A1EC}" type="sibTrans" cxnId="{9A58EAB5-D606-4639-93D2-A57E6ABAD2D5}">
      <dgm:prSet/>
      <dgm:spPr/>
      <dgm:t>
        <a:bodyPr/>
        <a:lstStyle/>
        <a:p>
          <a:endParaRPr lang="es-ES" sz="1800"/>
        </a:p>
      </dgm:t>
    </dgm:pt>
    <dgm:pt modelId="{8F13B9EF-7C3D-4D73-81A6-38D115799957}">
      <dgm:prSet custT="1"/>
      <dgm:spPr/>
      <dgm:t>
        <a:bodyPr/>
        <a:lstStyle/>
        <a:p>
          <a:r>
            <a:rPr lang="nl-NL" sz="1800" b="1" dirty="0">
              <a:effectLst>
                <a:outerShdw blurRad="38100" dist="38100" dir="2700000" algn="tl">
                  <a:srgbClr val="000000">
                    <a:alpha val="43137"/>
                  </a:srgbClr>
                </a:outerShdw>
              </a:effectLst>
            </a:rPr>
            <a:t>Om onskuldig op te tree (Fil</a:t>
          </a:r>
          <a:r>
            <a:rPr lang="en" sz="1800" b="1" dirty="0">
              <a:effectLst>
                <a:outerShdw blurRad="38100" dist="38100" dir="2700000" algn="tl">
                  <a:srgbClr val="000000">
                    <a:alpha val="43137"/>
                  </a:srgbClr>
                </a:outerShdw>
              </a:effectLst>
            </a:rPr>
            <a:t>. 2:15)</a:t>
          </a:r>
          <a:endParaRPr lang="es-ES" sz="1800" dirty="0">
            <a:effectLst>
              <a:outerShdw blurRad="38100" dist="38100" dir="2700000" algn="tl">
                <a:srgbClr val="000000">
                  <a:alpha val="43137"/>
                </a:srgbClr>
              </a:outerShdw>
            </a:effectLst>
          </a:endParaRPr>
        </a:p>
      </dgm:t>
    </dgm:pt>
    <dgm:pt modelId="{D7A33D29-882F-4DE7-A919-361C399A85B4}" type="parTrans" cxnId="{4DA9CACD-E693-43DB-AD89-7FEDF7C359A4}">
      <dgm:prSet/>
      <dgm:spPr/>
      <dgm:t>
        <a:bodyPr/>
        <a:lstStyle/>
        <a:p>
          <a:endParaRPr lang="es-ES" sz="1800"/>
        </a:p>
      </dgm:t>
    </dgm:pt>
    <dgm:pt modelId="{BE75C234-FBC4-459A-B1AB-99BC6A698030}" type="sibTrans" cxnId="{4DA9CACD-E693-43DB-AD89-7FEDF7C359A4}">
      <dgm:prSet/>
      <dgm:spPr/>
      <dgm:t>
        <a:bodyPr/>
        <a:lstStyle/>
        <a:p>
          <a:endParaRPr lang="es-ES" sz="1800"/>
        </a:p>
      </dgm:t>
    </dgm:pt>
    <dgm:pt modelId="{4AE1B839-9D75-49FC-83F0-722BDBF17955}">
      <dgm:prSet custT="1"/>
      <dgm:spPr/>
      <dgm:t>
        <a:bodyPr/>
        <a:lstStyle/>
        <a:p>
          <a:r>
            <a:rPr lang="nl-NL" sz="1700" b="1" dirty="0"/>
            <a:t>Om ons Vader met eenvoud te gehoorsaam, staan in skerp kontras met die kwaad en losbandigheid wat oral om ons bestaan</a:t>
          </a:r>
          <a:r>
            <a:rPr lang="en" sz="1700" b="1" dirty="0"/>
            <a:t>.</a:t>
          </a:r>
          <a:endParaRPr lang="es-ES" sz="1700" dirty="0"/>
        </a:p>
      </dgm:t>
    </dgm:pt>
    <dgm:pt modelId="{4774350F-BA3F-4807-9765-F3AE907743C6}" type="parTrans" cxnId="{BE79C872-FCF8-42A3-A89C-6CB2FF481FAB}">
      <dgm:prSet/>
      <dgm:spPr/>
      <dgm:t>
        <a:bodyPr/>
        <a:lstStyle/>
        <a:p>
          <a:endParaRPr lang="es-ES" sz="1800"/>
        </a:p>
      </dgm:t>
    </dgm:pt>
    <dgm:pt modelId="{5367268C-47C1-4E92-91CE-F91AF96E16B5}" type="sibTrans" cxnId="{BE79C872-FCF8-42A3-A89C-6CB2FF481FAB}">
      <dgm:prSet/>
      <dgm:spPr/>
      <dgm:t>
        <a:bodyPr/>
        <a:lstStyle/>
        <a:p>
          <a:endParaRPr lang="es-ES" sz="1800"/>
        </a:p>
      </dgm:t>
    </dgm:pt>
    <dgm:pt modelId="{B2EAAED4-506D-493C-A31B-92CA7847C081}">
      <dgm:prSet custT="1"/>
      <dgm:spPr>
        <a:gradFill flip="none" rotWithShape="1">
          <a:gsLst>
            <a:gs pos="0">
              <a:schemeClr val="accent1">
                <a:lumMod val="50000"/>
              </a:schemeClr>
            </a:gs>
            <a:gs pos="50000">
              <a:schemeClr val="accent1">
                <a:lumMod val="75000"/>
              </a:schemeClr>
            </a:gs>
            <a:gs pos="100000">
              <a:schemeClr val="accent1"/>
            </a:gs>
          </a:gsLst>
          <a:lin ang="16200000" scaled="1"/>
          <a:tileRect/>
        </a:gradFill>
        <a:ln>
          <a:solidFill>
            <a:schemeClr val="accent1">
              <a:lumMod val="75000"/>
            </a:schemeClr>
          </a:solidFill>
        </a:ln>
      </dgm:spPr>
      <dgm:t>
        <a:bodyPr/>
        <a:lstStyle/>
        <a:p>
          <a:r>
            <a:rPr lang="nl-NL" sz="1800" b="1" dirty="0">
              <a:effectLst>
                <a:outerShdw blurRad="38100" dist="38100" dir="2700000" algn="tl">
                  <a:srgbClr val="000000">
                    <a:alpha val="43137"/>
                  </a:srgbClr>
                </a:outerShdw>
              </a:effectLst>
            </a:rPr>
            <a:t>Om getrou te wees aan die Woord van God (Fil</a:t>
          </a:r>
          <a:r>
            <a:rPr lang="en" sz="1800" b="1" dirty="0">
              <a:effectLst>
                <a:outerShdw blurRad="38100" dist="38100" dir="2700000" algn="tl">
                  <a:srgbClr val="000000">
                    <a:alpha val="43137"/>
                  </a:srgbClr>
                </a:outerShdw>
              </a:effectLst>
            </a:rPr>
            <a:t>. 2:16)</a:t>
          </a:r>
          <a:endParaRPr lang="es-ES" sz="1800" dirty="0">
            <a:effectLst>
              <a:outerShdw blurRad="38100" dist="38100" dir="2700000" algn="tl">
                <a:srgbClr val="000000">
                  <a:alpha val="43137"/>
                </a:srgbClr>
              </a:outerShdw>
            </a:effectLst>
          </a:endParaRPr>
        </a:p>
      </dgm:t>
    </dgm:pt>
    <dgm:pt modelId="{B2ADB5BB-25D8-4CD2-851B-A986E0C3FA0B}" type="parTrans" cxnId="{4E6B1006-7298-461F-B7B6-22B6288AA871}">
      <dgm:prSet/>
      <dgm:spPr/>
      <dgm:t>
        <a:bodyPr/>
        <a:lstStyle/>
        <a:p>
          <a:endParaRPr lang="es-ES" sz="1800"/>
        </a:p>
      </dgm:t>
    </dgm:pt>
    <dgm:pt modelId="{C81402C2-7D8D-47C9-B73D-7D9A6A0A2153}" type="sibTrans" cxnId="{4E6B1006-7298-461F-B7B6-22B6288AA871}">
      <dgm:prSet/>
      <dgm:spPr/>
      <dgm:t>
        <a:bodyPr/>
        <a:lstStyle/>
        <a:p>
          <a:endParaRPr lang="es-ES" sz="1800"/>
        </a:p>
      </dgm:t>
    </dgm:pt>
    <dgm:pt modelId="{57EE0F82-6A25-4944-9E83-D989DD5B276D}">
      <dgm:prSet custT="1"/>
      <dgm:spPr/>
      <dgm:t>
        <a:bodyPr/>
        <a:lstStyle/>
        <a:p>
          <a:r>
            <a:rPr lang="nl-NL" sz="1800" b="1" dirty="0"/>
            <a:t>Ons optrede en ons denke moet in ooreenstemming wees met wat die Bybel leer</a:t>
          </a:r>
          <a:endParaRPr lang="es-ES" sz="1800" dirty="0"/>
        </a:p>
      </dgm:t>
    </dgm:pt>
    <dgm:pt modelId="{C4C774AF-AD51-4633-9BA0-BEEE26985739}" type="parTrans" cxnId="{1A993B5B-D18D-437C-B3BD-D2D393F999C2}">
      <dgm:prSet/>
      <dgm:spPr/>
      <dgm:t>
        <a:bodyPr/>
        <a:lstStyle/>
        <a:p>
          <a:endParaRPr lang="es-ES" sz="1800"/>
        </a:p>
      </dgm:t>
    </dgm:pt>
    <dgm:pt modelId="{E8F19191-2C8E-47A5-B206-D58078937791}" type="sibTrans" cxnId="{1A993B5B-D18D-437C-B3BD-D2D393F999C2}">
      <dgm:prSet/>
      <dgm:spPr/>
      <dgm:t>
        <a:bodyPr/>
        <a:lstStyle/>
        <a:p>
          <a:endParaRPr lang="es-ES" sz="1800"/>
        </a:p>
      </dgm:t>
    </dgm:pt>
    <dgm:pt modelId="{FFAB9AD1-5D21-498A-90A8-0367D2E12C5C}" type="pres">
      <dgm:prSet presAssocID="{B0D07D7C-B5CD-459F-BD11-0361D1F01132}" presName="Name0" presStyleCnt="0">
        <dgm:presLayoutVars>
          <dgm:dir/>
        </dgm:presLayoutVars>
      </dgm:prSet>
      <dgm:spPr/>
    </dgm:pt>
    <dgm:pt modelId="{48063ED8-A635-461F-86DA-E22AC266976F}" type="pres">
      <dgm:prSet presAssocID="{B8D218B3-F65D-4CFC-A0FD-051C19E77E79}" presName="composite" presStyleCnt="0"/>
      <dgm:spPr/>
    </dgm:pt>
    <dgm:pt modelId="{4A452F6F-4B99-4272-BEC2-4EAFBD9409F4}" type="pres">
      <dgm:prSet presAssocID="{B8D218B3-F65D-4CFC-A0FD-051C19E77E79}" presName="Accent" presStyleLbl="alignAcc1" presStyleIdx="0" presStyleCnt="3"/>
      <dgm:spPr/>
    </dgm:pt>
    <dgm:pt modelId="{EDA97946-C8AC-47C0-9915-6179CBB0BB13}" type="pres">
      <dgm:prSet presAssocID="{B8D218B3-F65D-4CFC-A0FD-051C19E77E79}" presName="Image" presStyleLbl="node1" presStyleIdx="0" presStyleCnt="3"/>
      <dgm:spPr>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dgm:spPr>
    </dgm:pt>
    <dgm:pt modelId="{3FD6ED73-D0F2-4D58-BC16-C77EE9FD655A}" type="pres">
      <dgm:prSet presAssocID="{B8D218B3-F65D-4CFC-A0FD-051C19E77E79}" presName="Child" presStyleLbl="revTx" presStyleIdx="0" presStyleCnt="3" custScaleX="112994" custLinFactNeighborX="1446">
        <dgm:presLayoutVars>
          <dgm:bulletEnabled val="1"/>
        </dgm:presLayoutVars>
      </dgm:prSet>
      <dgm:spPr/>
    </dgm:pt>
    <dgm:pt modelId="{005260F8-7B30-470E-AA28-FCEB93406D5D}" type="pres">
      <dgm:prSet presAssocID="{B8D218B3-F65D-4CFC-A0FD-051C19E77E79}" presName="Parent" presStyleLbl="alignNode1" presStyleIdx="0" presStyleCnt="3" custScaleX="155280" custScaleY="129400">
        <dgm:presLayoutVars>
          <dgm:bulletEnabled val="1"/>
        </dgm:presLayoutVars>
      </dgm:prSet>
      <dgm:spPr/>
    </dgm:pt>
    <dgm:pt modelId="{1725A13B-8CCF-468D-880B-35A3CA369DCC}" type="pres">
      <dgm:prSet presAssocID="{7E4AC8DB-24F9-431B-A36E-F2F44C798536}" presName="sibTrans" presStyleCnt="0"/>
      <dgm:spPr/>
    </dgm:pt>
    <dgm:pt modelId="{567B367D-0D04-4C50-9522-FC4878237EB4}" type="pres">
      <dgm:prSet presAssocID="{8F13B9EF-7C3D-4D73-81A6-38D115799957}" presName="composite" presStyleCnt="0"/>
      <dgm:spPr/>
    </dgm:pt>
    <dgm:pt modelId="{1FC1ACCF-0605-4F01-87E7-E6DD7A7807A9}" type="pres">
      <dgm:prSet presAssocID="{8F13B9EF-7C3D-4D73-81A6-38D115799957}" presName="Accent" presStyleLbl="alignAcc1" presStyleIdx="1" presStyleCnt="3"/>
      <dgm:spPr/>
    </dgm:pt>
    <dgm:pt modelId="{A3359CDB-09D8-48D6-B1A2-9336A1E66799}" type="pres">
      <dgm:prSet presAssocID="{8F13B9EF-7C3D-4D73-81A6-38D115799957}" presName="Image" presStyleLbl="node1" presStyleIdx="1" presStyleCnt="3"/>
      <dgm:spPr>
        <a:blipFill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dgm:spPr>
    </dgm:pt>
    <dgm:pt modelId="{65AC557A-1213-46C1-8A5C-30C5FAED6ED4}" type="pres">
      <dgm:prSet presAssocID="{8F13B9EF-7C3D-4D73-81A6-38D115799957}" presName="Child" presStyleLbl="revTx" presStyleIdx="1" presStyleCnt="3" custScaleX="112994" custLinFactNeighborX="1446">
        <dgm:presLayoutVars>
          <dgm:bulletEnabled val="1"/>
        </dgm:presLayoutVars>
      </dgm:prSet>
      <dgm:spPr/>
    </dgm:pt>
    <dgm:pt modelId="{F0371C59-4F87-4DBD-9EC4-342D3DF794AF}" type="pres">
      <dgm:prSet presAssocID="{8F13B9EF-7C3D-4D73-81A6-38D115799957}" presName="Parent" presStyleLbl="alignNode1" presStyleIdx="1" presStyleCnt="3" custScaleX="155280" custScaleY="129400">
        <dgm:presLayoutVars>
          <dgm:bulletEnabled val="1"/>
        </dgm:presLayoutVars>
      </dgm:prSet>
      <dgm:spPr/>
    </dgm:pt>
    <dgm:pt modelId="{BFB1D35E-63F0-44C6-BA35-7D6F3F242456}" type="pres">
      <dgm:prSet presAssocID="{BE75C234-FBC4-459A-B1AB-99BC6A698030}" presName="sibTrans" presStyleCnt="0"/>
      <dgm:spPr/>
    </dgm:pt>
    <dgm:pt modelId="{41E727D5-902B-4745-9B62-5B0FD1F4FF44}" type="pres">
      <dgm:prSet presAssocID="{B2EAAED4-506D-493C-A31B-92CA7847C081}" presName="composite" presStyleCnt="0"/>
      <dgm:spPr/>
    </dgm:pt>
    <dgm:pt modelId="{B7601F9C-0C9A-46F1-A8E3-B33234CD3938}" type="pres">
      <dgm:prSet presAssocID="{B2EAAED4-506D-493C-A31B-92CA7847C081}" presName="Accent" presStyleLbl="alignAcc1" presStyleIdx="2" presStyleCnt="3"/>
      <dgm:spPr>
        <a:ln>
          <a:solidFill>
            <a:schemeClr val="accent1">
              <a:lumMod val="75000"/>
            </a:schemeClr>
          </a:solidFill>
        </a:ln>
      </dgm:spPr>
    </dgm:pt>
    <dgm:pt modelId="{0F77C533-51C8-4753-ADB2-F8E85ED79FB9}" type="pres">
      <dgm:prSet presAssocID="{B2EAAED4-506D-493C-A31B-92CA7847C081}" presName="Image" presStyleLbl="node1" presStyleIdx="2" presStyleCnt="3"/>
      <dgm:spPr>
        <a:blipFill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dgm:spPr>
    </dgm:pt>
    <dgm:pt modelId="{083980AE-3F0B-4B5A-8608-E2875A2DB327}" type="pres">
      <dgm:prSet presAssocID="{B2EAAED4-506D-493C-A31B-92CA7847C081}" presName="Child" presStyleLbl="revTx" presStyleIdx="2" presStyleCnt="3" custScaleX="112994" custLinFactNeighborX="1446">
        <dgm:presLayoutVars>
          <dgm:bulletEnabled val="1"/>
        </dgm:presLayoutVars>
      </dgm:prSet>
      <dgm:spPr/>
    </dgm:pt>
    <dgm:pt modelId="{2E811DF2-F3C4-4512-A907-06319FA32221}" type="pres">
      <dgm:prSet presAssocID="{B2EAAED4-506D-493C-A31B-92CA7847C081}" presName="Parent" presStyleLbl="alignNode1" presStyleIdx="2" presStyleCnt="3" custScaleX="155280" custScaleY="129400">
        <dgm:presLayoutVars>
          <dgm:bulletEnabled val="1"/>
        </dgm:presLayoutVars>
      </dgm:prSet>
      <dgm:spPr/>
    </dgm:pt>
  </dgm:ptLst>
  <dgm:cxnLst>
    <dgm:cxn modelId="{4E6B1006-7298-461F-B7B6-22B6288AA871}" srcId="{B0D07D7C-B5CD-459F-BD11-0361D1F01132}" destId="{B2EAAED4-506D-493C-A31B-92CA7847C081}" srcOrd="2" destOrd="0" parTransId="{B2ADB5BB-25D8-4CD2-851B-A986E0C3FA0B}" sibTransId="{C81402C2-7D8D-47C9-B73D-7D9A6A0A2153}"/>
    <dgm:cxn modelId="{84D5351B-EB37-483E-BE59-930D669A2CAF}" type="presOf" srcId="{B2EAAED4-506D-493C-A31B-92CA7847C081}" destId="{2E811DF2-F3C4-4512-A907-06319FA32221}" srcOrd="0" destOrd="0" presId="urn:microsoft.com/office/officeart/2008/layout/TitlePictureLineup"/>
    <dgm:cxn modelId="{1A993B5B-D18D-437C-B3BD-D2D393F999C2}" srcId="{B2EAAED4-506D-493C-A31B-92CA7847C081}" destId="{57EE0F82-6A25-4944-9E83-D989DD5B276D}" srcOrd="0" destOrd="0" parTransId="{C4C774AF-AD51-4633-9BA0-BEEE26985739}" sibTransId="{E8F19191-2C8E-47A5-B206-D58078937791}"/>
    <dgm:cxn modelId="{1FFD3243-381E-42C3-BD7A-D795793D4B4D}" type="presOf" srcId="{4AE1B839-9D75-49FC-83F0-722BDBF17955}" destId="{65AC557A-1213-46C1-8A5C-30C5FAED6ED4}" srcOrd="0" destOrd="0" presId="urn:microsoft.com/office/officeart/2008/layout/TitlePictureLineup"/>
    <dgm:cxn modelId="{8649284A-E923-4FC0-967B-BAEFA73B4BA2}" type="presOf" srcId="{B0D07D7C-B5CD-459F-BD11-0361D1F01132}" destId="{FFAB9AD1-5D21-498A-90A8-0367D2E12C5C}" srcOrd="0" destOrd="0" presId="urn:microsoft.com/office/officeart/2008/layout/TitlePictureLineup"/>
    <dgm:cxn modelId="{BE79C872-FCF8-42A3-A89C-6CB2FF481FAB}" srcId="{8F13B9EF-7C3D-4D73-81A6-38D115799957}" destId="{4AE1B839-9D75-49FC-83F0-722BDBF17955}" srcOrd="0" destOrd="0" parTransId="{4774350F-BA3F-4807-9765-F3AE907743C6}" sibTransId="{5367268C-47C1-4E92-91CE-F91AF96E16B5}"/>
    <dgm:cxn modelId="{2BF7255A-4961-49B9-A28F-AF473B06D219}" type="presOf" srcId="{A8F4F8C1-79F7-4DA3-AD7F-C727F8B972C1}" destId="{3FD6ED73-D0F2-4D58-BC16-C77EE9FD655A}" srcOrd="0" destOrd="0" presId="urn:microsoft.com/office/officeart/2008/layout/TitlePictureLineup"/>
    <dgm:cxn modelId="{1F5D22A1-1290-4C81-9B4B-FBB660C05D38}" type="presOf" srcId="{B8D218B3-F65D-4CFC-A0FD-051C19E77E79}" destId="{005260F8-7B30-470E-AA28-FCEB93406D5D}" srcOrd="0" destOrd="0" presId="urn:microsoft.com/office/officeart/2008/layout/TitlePictureLineup"/>
    <dgm:cxn modelId="{9A58EAB5-D606-4639-93D2-A57E6ABAD2D5}" srcId="{B8D218B3-F65D-4CFC-A0FD-051C19E77E79}" destId="{A8F4F8C1-79F7-4DA3-AD7F-C727F8B972C1}" srcOrd="0" destOrd="0" parTransId="{BC24767B-8C79-4035-8CEF-527ABF1DC129}" sibTransId="{038FDCBF-CE56-478F-9762-3B0F71A0A1EC}"/>
    <dgm:cxn modelId="{DE699ABD-38BA-486F-A337-2B187992167C}" type="presOf" srcId="{57EE0F82-6A25-4944-9E83-D989DD5B276D}" destId="{083980AE-3F0B-4B5A-8608-E2875A2DB327}" srcOrd="0" destOrd="0" presId="urn:microsoft.com/office/officeart/2008/layout/TitlePictureLineup"/>
    <dgm:cxn modelId="{640140C0-20FE-43D5-ADFE-3C4198720BF8}" type="presOf" srcId="{8F13B9EF-7C3D-4D73-81A6-38D115799957}" destId="{F0371C59-4F87-4DBD-9EC4-342D3DF794AF}" srcOrd="0" destOrd="0" presId="urn:microsoft.com/office/officeart/2008/layout/TitlePictureLineup"/>
    <dgm:cxn modelId="{4DA9CACD-E693-43DB-AD89-7FEDF7C359A4}" srcId="{B0D07D7C-B5CD-459F-BD11-0361D1F01132}" destId="{8F13B9EF-7C3D-4D73-81A6-38D115799957}" srcOrd="1" destOrd="0" parTransId="{D7A33D29-882F-4DE7-A919-361C399A85B4}" sibTransId="{BE75C234-FBC4-459A-B1AB-99BC6A698030}"/>
    <dgm:cxn modelId="{BE3BD4DF-F7D4-4ED0-BA9C-9989D1BC9A6A}" srcId="{B0D07D7C-B5CD-459F-BD11-0361D1F01132}" destId="{B8D218B3-F65D-4CFC-A0FD-051C19E77E79}" srcOrd="0" destOrd="0" parTransId="{F24DD0AD-CE6D-4425-A723-3CBEE9977EF1}" sibTransId="{7E4AC8DB-24F9-431B-A36E-F2F44C798536}"/>
    <dgm:cxn modelId="{5984EEAA-829E-4A90-9496-F90358A4001A}" type="presParOf" srcId="{FFAB9AD1-5D21-498A-90A8-0367D2E12C5C}" destId="{48063ED8-A635-461F-86DA-E22AC266976F}" srcOrd="0" destOrd="0" presId="urn:microsoft.com/office/officeart/2008/layout/TitlePictureLineup"/>
    <dgm:cxn modelId="{24FB4ADF-63AC-48A6-A715-E87822562ECE}" type="presParOf" srcId="{48063ED8-A635-461F-86DA-E22AC266976F}" destId="{4A452F6F-4B99-4272-BEC2-4EAFBD9409F4}" srcOrd="0" destOrd="0" presId="urn:microsoft.com/office/officeart/2008/layout/TitlePictureLineup"/>
    <dgm:cxn modelId="{43C0A72B-2C52-472F-8455-9C61B5809512}" type="presParOf" srcId="{48063ED8-A635-461F-86DA-E22AC266976F}" destId="{EDA97946-C8AC-47C0-9915-6179CBB0BB13}" srcOrd="1" destOrd="0" presId="urn:microsoft.com/office/officeart/2008/layout/TitlePictureLineup"/>
    <dgm:cxn modelId="{7BFC3A26-8489-4636-A829-2DCEDCF4F98E}" type="presParOf" srcId="{48063ED8-A635-461F-86DA-E22AC266976F}" destId="{3FD6ED73-D0F2-4D58-BC16-C77EE9FD655A}" srcOrd="2" destOrd="0" presId="urn:microsoft.com/office/officeart/2008/layout/TitlePictureLineup"/>
    <dgm:cxn modelId="{746E70CC-2EFA-4D36-BA38-020A9C14719B}" type="presParOf" srcId="{48063ED8-A635-461F-86DA-E22AC266976F}" destId="{005260F8-7B30-470E-AA28-FCEB93406D5D}" srcOrd="3" destOrd="0" presId="urn:microsoft.com/office/officeart/2008/layout/TitlePictureLineup"/>
    <dgm:cxn modelId="{CAE105A0-A79B-400E-BCD0-7BE720C7F595}" type="presParOf" srcId="{FFAB9AD1-5D21-498A-90A8-0367D2E12C5C}" destId="{1725A13B-8CCF-468D-880B-35A3CA369DCC}" srcOrd="1" destOrd="0" presId="urn:microsoft.com/office/officeart/2008/layout/TitlePictureLineup"/>
    <dgm:cxn modelId="{4D6D657A-A996-4B67-9FCE-06F2C635E408}" type="presParOf" srcId="{FFAB9AD1-5D21-498A-90A8-0367D2E12C5C}" destId="{567B367D-0D04-4C50-9522-FC4878237EB4}" srcOrd="2" destOrd="0" presId="urn:microsoft.com/office/officeart/2008/layout/TitlePictureLineup"/>
    <dgm:cxn modelId="{0D75D1BD-8BEE-4128-BA96-78EA448416C1}" type="presParOf" srcId="{567B367D-0D04-4C50-9522-FC4878237EB4}" destId="{1FC1ACCF-0605-4F01-87E7-E6DD7A7807A9}" srcOrd="0" destOrd="0" presId="urn:microsoft.com/office/officeart/2008/layout/TitlePictureLineup"/>
    <dgm:cxn modelId="{05B9C929-6E73-4F67-9583-C377AE034C84}" type="presParOf" srcId="{567B367D-0D04-4C50-9522-FC4878237EB4}" destId="{A3359CDB-09D8-48D6-B1A2-9336A1E66799}" srcOrd="1" destOrd="0" presId="urn:microsoft.com/office/officeart/2008/layout/TitlePictureLineup"/>
    <dgm:cxn modelId="{BC00A607-B7B9-4248-8277-0E83D7BDF6CF}" type="presParOf" srcId="{567B367D-0D04-4C50-9522-FC4878237EB4}" destId="{65AC557A-1213-46C1-8A5C-30C5FAED6ED4}" srcOrd="2" destOrd="0" presId="urn:microsoft.com/office/officeart/2008/layout/TitlePictureLineup"/>
    <dgm:cxn modelId="{FD123B77-23B2-4039-B915-A6397EE9BA57}" type="presParOf" srcId="{567B367D-0D04-4C50-9522-FC4878237EB4}" destId="{F0371C59-4F87-4DBD-9EC4-342D3DF794AF}" srcOrd="3" destOrd="0" presId="urn:microsoft.com/office/officeart/2008/layout/TitlePictureLineup"/>
    <dgm:cxn modelId="{830ECF10-06BF-43B4-B421-3010C31B4842}" type="presParOf" srcId="{FFAB9AD1-5D21-498A-90A8-0367D2E12C5C}" destId="{BFB1D35E-63F0-44C6-BA35-7D6F3F242456}" srcOrd="3" destOrd="0" presId="urn:microsoft.com/office/officeart/2008/layout/TitlePictureLineup"/>
    <dgm:cxn modelId="{55DB48EF-D16A-4608-BA08-4CA29789B9AE}" type="presParOf" srcId="{FFAB9AD1-5D21-498A-90A8-0367D2E12C5C}" destId="{41E727D5-902B-4745-9B62-5B0FD1F4FF44}" srcOrd="4" destOrd="0" presId="urn:microsoft.com/office/officeart/2008/layout/TitlePictureLineup"/>
    <dgm:cxn modelId="{705CCF17-FEFA-450C-A5A1-60CBB8DDC19A}" type="presParOf" srcId="{41E727D5-902B-4745-9B62-5B0FD1F4FF44}" destId="{B7601F9C-0C9A-46F1-A8E3-B33234CD3938}" srcOrd="0" destOrd="0" presId="urn:microsoft.com/office/officeart/2008/layout/TitlePictureLineup"/>
    <dgm:cxn modelId="{3C556635-985A-4E93-AB6D-053B6011501D}" type="presParOf" srcId="{41E727D5-902B-4745-9B62-5B0FD1F4FF44}" destId="{0F77C533-51C8-4753-ADB2-F8E85ED79FB9}" srcOrd="1" destOrd="0" presId="urn:microsoft.com/office/officeart/2008/layout/TitlePictureLineup"/>
    <dgm:cxn modelId="{B581781E-1B99-43EC-AEC6-56F926626D30}" type="presParOf" srcId="{41E727D5-902B-4745-9B62-5B0FD1F4FF44}" destId="{083980AE-3F0B-4B5A-8608-E2875A2DB327}" srcOrd="2" destOrd="0" presId="urn:microsoft.com/office/officeart/2008/layout/TitlePictureLineup"/>
    <dgm:cxn modelId="{EFD5A684-3D0C-4231-B299-C79EA2B936A4}" type="presParOf" srcId="{41E727D5-902B-4745-9B62-5B0FD1F4FF44}" destId="{2E811DF2-F3C4-4512-A907-06319FA32221}" srcOrd="3" destOrd="0" presId="urn:microsoft.com/office/officeart/2008/layout/TitlePictureLineup"/>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452F6F-4B99-4272-BEC2-4EAFBD9409F4}">
      <dsp:nvSpPr>
        <dsp:cNvPr id="0" name=""/>
        <dsp:cNvSpPr/>
      </dsp:nvSpPr>
      <dsp:spPr>
        <a:xfrm>
          <a:off x="775059" y="450021"/>
          <a:ext cx="0" cy="3755786"/>
        </a:xfrm>
        <a:prstGeom prst="line">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EDA97946-C8AC-47C0-9915-6179CBB0BB13}">
      <dsp:nvSpPr>
        <dsp:cNvPr id="0" name=""/>
        <dsp:cNvSpPr/>
      </dsp:nvSpPr>
      <dsp:spPr>
        <a:xfrm>
          <a:off x="879386" y="575214"/>
          <a:ext cx="1975334" cy="1690103"/>
        </a:xfrm>
        <a:prstGeom prst="rect">
          <a:avLst/>
        </a:prstGeom>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3FD6ED73-D0F2-4D58-BC16-C77EE9FD655A}">
      <dsp:nvSpPr>
        <dsp:cNvPr id="0" name=""/>
        <dsp:cNvSpPr/>
      </dsp:nvSpPr>
      <dsp:spPr>
        <a:xfrm>
          <a:off x="779612" y="2265318"/>
          <a:ext cx="2232009" cy="19404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ctr" defTabSz="800100">
            <a:lnSpc>
              <a:spcPct val="90000"/>
            </a:lnSpc>
            <a:spcBef>
              <a:spcPct val="0"/>
            </a:spcBef>
            <a:spcAft>
              <a:spcPct val="35000"/>
            </a:spcAft>
            <a:buNone/>
          </a:pPr>
          <a:r>
            <a:rPr lang="nl-NL" sz="1800" b="1" kern="1200" dirty="0"/>
            <a:t>Wanneer ons saamwerk, behoort daar geen skinder, kritiek, mededinging of argumente tussen ons te wees nie</a:t>
          </a:r>
          <a:r>
            <a:rPr lang="en" sz="1800" b="1" kern="1200" dirty="0"/>
            <a:t>.</a:t>
          </a:r>
          <a:endParaRPr lang="es-ES" sz="1800" kern="1200" dirty="0"/>
        </a:p>
      </dsp:txBody>
      <dsp:txXfrm>
        <a:off x="779612" y="2265318"/>
        <a:ext cx="2232009" cy="1940489"/>
      </dsp:txXfrm>
    </dsp:sp>
    <dsp:sp modelId="{005260F8-7B30-470E-AA28-FCEB93406D5D}">
      <dsp:nvSpPr>
        <dsp:cNvPr id="0" name=""/>
        <dsp:cNvSpPr/>
      </dsp:nvSpPr>
      <dsp:spPr>
        <a:xfrm>
          <a:off x="198337" y="-28632"/>
          <a:ext cx="3239991" cy="539998"/>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12700" cap="flat" cmpd="sng" algn="ctr">
          <a:solidFill>
            <a:schemeClr val="accent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800100">
            <a:lnSpc>
              <a:spcPct val="90000"/>
            </a:lnSpc>
            <a:spcBef>
              <a:spcPct val="0"/>
            </a:spcBef>
            <a:spcAft>
              <a:spcPct val="35000"/>
            </a:spcAft>
            <a:buNone/>
          </a:pPr>
          <a:r>
            <a:rPr lang="en-ZA" sz="1800" b="1" kern="1200" dirty="0" err="1">
              <a:effectLst>
                <a:outerShdw blurRad="38100" dist="38100" dir="2700000" algn="tl">
                  <a:srgbClr val="000000">
                    <a:alpha val="43137"/>
                  </a:srgbClr>
                </a:outerShdw>
              </a:effectLst>
            </a:rPr>
            <a:t>Handhaaf</a:t>
          </a:r>
          <a:r>
            <a:rPr lang="en-ZA" sz="1800" b="1" kern="1200" dirty="0">
              <a:effectLst>
                <a:outerShdw blurRad="38100" dist="38100" dir="2700000" algn="tl">
                  <a:srgbClr val="000000">
                    <a:alpha val="43137"/>
                  </a:srgbClr>
                </a:outerShdw>
              </a:effectLst>
            </a:rPr>
            <a:t> </a:t>
          </a:r>
          <a:r>
            <a:rPr lang="en-ZA" sz="1800" b="1" kern="1200" dirty="0" err="1">
              <a:effectLst>
                <a:outerShdw blurRad="38100" dist="38100" dir="2700000" algn="tl">
                  <a:srgbClr val="000000">
                    <a:alpha val="43137"/>
                  </a:srgbClr>
                </a:outerShdw>
              </a:effectLst>
            </a:rPr>
            <a:t>eenheid</a:t>
          </a:r>
          <a:r>
            <a:rPr lang="en-ZA" sz="1800" b="1" kern="1200" dirty="0">
              <a:effectLst>
                <a:outerShdw blurRad="38100" dist="38100" dir="2700000" algn="tl">
                  <a:srgbClr val="000000">
                    <a:alpha val="43137"/>
                  </a:srgbClr>
                </a:outerShdw>
              </a:effectLst>
            </a:rPr>
            <a:t> (Fil</a:t>
          </a:r>
          <a:r>
            <a:rPr lang="en" sz="1800" b="1" kern="1200" dirty="0">
              <a:effectLst>
                <a:outerShdw blurRad="38100" dist="38100" dir="2700000" algn="tl">
                  <a:srgbClr val="000000">
                    <a:alpha val="43137"/>
                  </a:srgbClr>
                </a:outerShdw>
              </a:effectLst>
            </a:rPr>
            <a:t>. 2:14)</a:t>
          </a:r>
          <a:endParaRPr lang="es-ES" sz="1800" kern="1200" dirty="0">
            <a:effectLst>
              <a:outerShdw blurRad="38100" dist="38100" dir="2700000" algn="tl">
                <a:srgbClr val="000000">
                  <a:alpha val="43137"/>
                </a:srgbClr>
              </a:outerShdw>
            </a:effectLst>
          </a:endParaRPr>
        </a:p>
      </dsp:txBody>
      <dsp:txXfrm>
        <a:off x="198337" y="-28632"/>
        <a:ext cx="3239991" cy="539998"/>
      </dsp:txXfrm>
    </dsp:sp>
    <dsp:sp modelId="{1FC1ACCF-0605-4F01-87E7-E6DD7A7807A9}">
      <dsp:nvSpPr>
        <dsp:cNvPr id="0" name=""/>
        <dsp:cNvSpPr/>
      </dsp:nvSpPr>
      <dsp:spPr>
        <a:xfrm>
          <a:off x="4576477" y="450021"/>
          <a:ext cx="0" cy="3755786"/>
        </a:xfrm>
        <a:prstGeom prst="line">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A3359CDB-09D8-48D6-B1A2-9336A1E66799}">
      <dsp:nvSpPr>
        <dsp:cNvPr id="0" name=""/>
        <dsp:cNvSpPr/>
      </dsp:nvSpPr>
      <dsp:spPr>
        <a:xfrm>
          <a:off x="4680804" y="575214"/>
          <a:ext cx="1975334" cy="1690103"/>
        </a:xfrm>
        <a:prstGeom prst="rect">
          <a:avLst/>
        </a:prstGeom>
        <a:blipFill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65AC557A-1213-46C1-8A5C-30C5FAED6ED4}">
      <dsp:nvSpPr>
        <dsp:cNvPr id="0" name=""/>
        <dsp:cNvSpPr/>
      </dsp:nvSpPr>
      <dsp:spPr>
        <a:xfrm>
          <a:off x="4581030" y="2265318"/>
          <a:ext cx="2232009" cy="19404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3180" tIns="43180" rIns="43180" bIns="43180" numCol="1" spcCol="1270" anchor="t" anchorCtr="0">
          <a:noAutofit/>
        </a:bodyPr>
        <a:lstStyle/>
        <a:p>
          <a:pPr marL="0" lvl="0" indent="0" algn="ctr" defTabSz="755650">
            <a:lnSpc>
              <a:spcPct val="90000"/>
            </a:lnSpc>
            <a:spcBef>
              <a:spcPct val="0"/>
            </a:spcBef>
            <a:spcAft>
              <a:spcPct val="35000"/>
            </a:spcAft>
            <a:buNone/>
          </a:pPr>
          <a:r>
            <a:rPr lang="nl-NL" sz="1700" b="1" kern="1200" dirty="0"/>
            <a:t>Om ons Vader met eenvoud te gehoorsaam, staan in skerp kontras met die kwaad en losbandigheid wat oral om ons bestaan</a:t>
          </a:r>
          <a:r>
            <a:rPr lang="en" sz="1700" b="1" kern="1200" dirty="0"/>
            <a:t>.</a:t>
          </a:r>
          <a:endParaRPr lang="es-ES" sz="1700" kern="1200" dirty="0"/>
        </a:p>
      </dsp:txBody>
      <dsp:txXfrm>
        <a:off x="4581030" y="2265318"/>
        <a:ext cx="2232009" cy="1940489"/>
      </dsp:txXfrm>
    </dsp:sp>
    <dsp:sp modelId="{F0371C59-4F87-4DBD-9EC4-342D3DF794AF}">
      <dsp:nvSpPr>
        <dsp:cNvPr id="0" name=""/>
        <dsp:cNvSpPr/>
      </dsp:nvSpPr>
      <dsp:spPr>
        <a:xfrm>
          <a:off x="3999755" y="-28632"/>
          <a:ext cx="3239991" cy="539998"/>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12700" cap="flat" cmpd="sng" algn="ctr">
          <a:solidFill>
            <a:schemeClr val="accent3">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800100">
            <a:lnSpc>
              <a:spcPct val="90000"/>
            </a:lnSpc>
            <a:spcBef>
              <a:spcPct val="0"/>
            </a:spcBef>
            <a:spcAft>
              <a:spcPct val="35000"/>
            </a:spcAft>
            <a:buNone/>
          </a:pPr>
          <a:r>
            <a:rPr lang="nl-NL" sz="1800" b="1" kern="1200" dirty="0">
              <a:effectLst>
                <a:outerShdw blurRad="38100" dist="38100" dir="2700000" algn="tl">
                  <a:srgbClr val="000000">
                    <a:alpha val="43137"/>
                  </a:srgbClr>
                </a:outerShdw>
              </a:effectLst>
            </a:rPr>
            <a:t>Om onskuldig op te tree (Fil</a:t>
          </a:r>
          <a:r>
            <a:rPr lang="en" sz="1800" b="1" kern="1200" dirty="0">
              <a:effectLst>
                <a:outerShdw blurRad="38100" dist="38100" dir="2700000" algn="tl">
                  <a:srgbClr val="000000">
                    <a:alpha val="43137"/>
                  </a:srgbClr>
                </a:outerShdw>
              </a:effectLst>
            </a:rPr>
            <a:t>. 2:15)</a:t>
          </a:r>
          <a:endParaRPr lang="es-ES" sz="1800" kern="1200" dirty="0">
            <a:effectLst>
              <a:outerShdw blurRad="38100" dist="38100" dir="2700000" algn="tl">
                <a:srgbClr val="000000">
                  <a:alpha val="43137"/>
                </a:srgbClr>
              </a:outerShdw>
            </a:effectLst>
          </a:endParaRPr>
        </a:p>
      </dsp:txBody>
      <dsp:txXfrm>
        <a:off x="3999755" y="-28632"/>
        <a:ext cx="3239991" cy="539998"/>
      </dsp:txXfrm>
    </dsp:sp>
    <dsp:sp modelId="{B7601F9C-0C9A-46F1-A8E3-B33234CD3938}">
      <dsp:nvSpPr>
        <dsp:cNvPr id="0" name=""/>
        <dsp:cNvSpPr/>
      </dsp:nvSpPr>
      <dsp:spPr>
        <a:xfrm>
          <a:off x="8377894" y="450021"/>
          <a:ext cx="0" cy="3755786"/>
        </a:xfrm>
        <a:prstGeom prst="line">
          <a:avLst/>
        </a:prstGeom>
        <a:solidFill>
          <a:schemeClr val="lt1">
            <a:alpha val="90000"/>
            <a:hueOff val="0"/>
            <a:satOff val="0"/>
            <a:lumOff val="0"/>
            <a:alphaOff val="0"/>
          </a:schemeClr>
        </a:solidFill>
        <a:ln w="12700" cap="flat" cmpd="sng" algn="ctr">
          <a:solidFill>
            <a:schemeClr val="accent1">
              <a:lumMod val="75000"/>
            </a:schemeClr>
          </a:solidFill>
          <a:prstDash val="solid"/>
          <a:miter lim="800000"/>
        </a:ln>
        <a:effectLst/>
      </dsp:spPr>
      <dsp:style>
        <a:lnRef idx="1">
          <a:scrgbClr r="0" g="0" b="0"/>
        </a:lnRef>
        <a:fillRef idx="1">
          <a:scrgbClr r="0" g="0" b="0"/>
        </a:fillRef>
        <a:effectRef idx="2">
          <a:scrgbClr r="0" g="0" b="0"/>
        </a:effectRef>
        <a:fontRef idx="minor"/>
      </dsp:style>
    </dsp:sp>
    <dsp:sp modelId="{0F77C533-51C8-4753-ADB2-F8E85ED79FB9}">
      <dsp:nvSpPr>
        <dsp:cNvPr id="0" name=""/>
        <dsp:cNvSpPr/>
      </dsp:nvSpPr>
      <dsp:spPr>
        <a:xfrm>
          <a:off x="8482222" y="575214"/>
          <a:ext cx="1975334" cy="1690103"/>
        </a:xfrm>
        <a:prstGeom prst="rect">
          <a:avLst/>
        </a:prstGeom>
        <a:blipFill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083980AE-3F0B-4B5A-8608-E2875A2DB327}">
      <dsp:nvSpPr>
        <dsp:cNvPr id="0" name=""/>
        <dsp:cNvSpPr/>
      </dsp:nvSpPr>
      <dsp:spPr>
        <a:xfrm>
          <a:off x="8382448" y="2265318"/>
          <a:ext cx="2232009" cy="19404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ctr" defTabSz="800100">
            <a:lnSpc>
              <a:spcPct val="90000"/>
            </a:lnSpc>
            <a:spcBef>
              <a:spcPct val="0"/>
            </a:spcBef>
            <a:spcAft>
              <a:spcPct val="35000"/>
            </a:spcAft>
            <a:buNone/>
          </a:pPr>
          <a:r>
            <a:rPr lang="nl-NL" sz="1800" b="1" kern="1200" dirty="0"/>
            <a:t>Ons optrede en ons denke moet in ooreenstemming wees met wat die Bybel leer</a:t>
          </a:r>
          <a:endParaRPr lang="es-ES" sz="1800" kern="1200" dirty="0"/>
        </a:p>
      </dsp:txBody>
      <dsp:txXfrm>
        <a:off x="8382448" y="2265318"/>
        <a:ext cx="2232009" cy="1940489"/>
      </dsp:txXfrm>
    </dsp:sp>
    <dsp:sp modelId="{2E811DF2-F3C4-4512-A907-06319FA32221}">
      <dsp:nvSpPr>
        <dsp:cNvPr id="0" name=""/>
        <dsp:cNvSpPr/>
      </dsp:nvSpPr>
      <dsp:spPr>
        <a:xfrm>
          <a:off x="7801173" y="-28632"/>
          <a:ext cx="3239991" cy="539998"/>
        </a:xfrm>
        <a:prstGeom prst="rect">
          <a:avLst/>
        </a:prstGeom>
        <a:gradFill flip="none" rotWithShape="1">
          <a:gsLst>
            <a:gs pos="0">
              <a:schemeClr val="accent1">
                <a:lumMod val="50000"/>
              </a:schemeClr>
            </a:gs>
            <a:gs pos="50000">
              <a:schemeClr val="accent1">
                <a:lumMod val="75000"/>
              </a:schemeClr>
            </a:gs>
            <a:gs pos="100000">
              <a:schemeClr val="accent1"/>
            </a:gs>
          </a:gsLst>
          <a:lin ang="16200000" scaled="1"/>
          <a:tileRect/>
        </a:gradFill>
        <a:ln w="12700" cap="flat" cmpd="sng" algn="ctr">
          <a:solidFill>
            <a:schemeClr val="accent1">
              <a:lumMod val="7500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800100">
            <a:lnSpc>
              <a:spcPct val="90000"/>
            </a:lnSpc>
            <a:spcBef>
              <a:spcPct val="0"/>
            </a:spcBef>
            <a:spcAft>
              <a:spcPct val="35000"/>
            </a:spcAft>
            <a:buNone/>
          </a:pPr>
          <a:r>
            <a:rPr lang="nl-NL" sz="1800" b="1" kern="1200" dirty="0">
              <a:effectLst>
                <a:outerShdw blurRad="38100" dist="38100" dir="2700000" algn="tl">
                  <a:srgbClr val="000000">
                    <a:alpha val="43137"/>
                  </a:srgbClr>
                </a:outerShdw>
              </a:effectLst>
            </a:rPr>
            <a:t>Om getrou te wees aan die Woord van God (Fil</a:t>
          </a:r>
          <a:r>
            <a:rPr lang="en" sz="1800" b="1" kern="1200" dirty="0">
              <a:effectLst>
                <a:outerShdw blurRad="38100" dist="38100" dir="2700000" algn="tl">
                  <a:srgbClr val="000000">
                    <a:alpha val="43137"/>
                  </a:srgbClr>
                </a:outerShdw>
              </a:effectLst>
            </a:rPr>
            <a:t>. 2:16)</a:t>
          </a:r>
          <a:endParaRPr lang="es-ES" sz="1800" kern="1200" dirty="0">
            <a:effectLst>
              <a:outerShdw blurRad="38100" dist="38100" dir="2700000" algn="tl">
                <a:srgbClr val="000000">
                  <a:alpha val="43137"/>
                </a:srgbClr>
              </a:outerShdw>
            </a:effectLst>
          </a:endParaRPr>
        </a:p>
      </dsp:txBody>
      <dsp:txXfrm>
        <a:off x="7801173" y="-28632"/>
        <a:ext cx="3239991" cy="539998"/>
      </dsp:txXfrm>
    </dsp:sp>
  </dsp:spTree>
</dsp:drawing>
</file>

<file path=ppt/diagrams/layout1.xml><?xml version="1.0" encoding="utf-8"?>
<dgm:layoutDef xmlns:dgm="http://schemas.openxmlformats.org/drawingml/2006/diagram" xmlns:a="http://schemas.openxmlformats.org/drawingml/2006/main" uniqueId="urn:microsoft.com/office/officeart/2008/layout/TitlePictureLineup">
  <dgm:title val=""/>
  <dgm:desc val=""/>
  <dgm:catLst>
    <dgm:cat type="picture" pri="18000"/>
    <dgm:cat type="pictureconvert" pri="180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dir/>
    </dgm:varLst>
    <dgm:choose name="Name1">
      <dgm:if name="Name2" func="var" arg="dir" op="equ" val="norm">
        <dgm:alg type="lin">
          <dgm:param type="linDir" val="fromL"/>
          <dgm:param type="fallback" val="1D"/>
          <dgm:param type="horzAlign" val="ctr"/>
          <dgm:param type="vertAlign" val="mid"/>
          <dgm:param type="nodeVertAlign" val="t"/>
        </dgm:alg>
      </dgm:if>
      <dgm:else name="Name3">
        <dgm:alg type="lin">
          <dgm:param type="linDir" val="fromR"/>
          <dgm:param type="fallback" val="1D"/>
          <dgm:param type="horzAlign" val="ctr"/>
          <dgm:param type="vertAlign" val="mid"/>
          <dgm:param type="nodeVertAlign" val="t"/>
        </dgm:alg>
      </dgm:else>
    </dgm:choose>
    <dgm:shape xmlns:r="http://schemas.openxmlformats.org/officeDocument/2006/relationships" r:blip="">
      <dgm:adjLst/>
    </dgm:shape>
    <dgm:constrLst>
      <dgm:constr type="h" for="des" forName="Child" op="equ"/>
      <dgm:constr type="w" for="des" forName="Child" op="equ"/>
      <dgm:constr type="h" for="des" forName="Accent" op="equ"/>
      <dgm:constr type="w" for="des" forName="Accent" op="equ"/>
      <dgm:constr type="primFontSz" for="des" forName="Parent" op="equ"/>
      <dgm:constr type="primFontSz" for="des" forName="Child" op="equ"/>
      <dgm:constr type="w" for="ch" forName="composite" refType="w"/>
      <dgm:constr type="h" for="ch" forName="composite" refType="h"/>
      <dgm:constr type="sp" refType="w" refFor="ch" refForName="composite" op="equ" fact="0.1"/>
      <dgm:constr type="w" for="ch" forName="sibTrans" refType="w" refFor="ch" refForName="composite" op="equ" fact="0.05"/>
      <dgm:constr type="h" for="ch" forName="sibTrans" refType="w" refFor="ch" refForName="sibTrans" op="equ"/>
    </dgm:constrLst>
    <dgm:forEach name="nodesForEach" axis="ch" ptType="node">
      <dgm:layoutNode name="composite">
        <dgm:alg type="composite">
          <dgm:param type="ar" val="0.5"/>
        </dgm:alg>
        <dgm:shape xmlns:r="http://schemas.openxmlformats.org/officeDocument/2006/relationships" r:blip="">
          <dgm:adjLst/>
        </dgm:shape>
        <dgm:choose name="Name4">
          <dgm:if name="Name5" func="var" arg="dir" op="equ" val="norm">
            <dgm:constrLst>
              <dgm:constr type="l" for="ch" forName="Parent" refType="w" fact="0"/>
              <dgm:constr type="t" for="ch" forName="Parent" refType="h" fact="0"/>
              <dgm:constr type="w" for="ch" forName="Parent" refType="w"/>
              <dgm:constr type="h" for="ch" forName="Parent" refType="h" fact="0.1"/>
              <dgm:constr type="l" for="ch" forName="Accent" refType="w" fact="0"/>
              <dgm:constr type="b" for="ch" forName="Accent" refType="h"/>
              <dgm:constr type="w" for="ch" forName="Accent" refType="w" fact="0"/>
              <dgm:constr type="h" for="ch" forName="Accent" refType="h" fact="0.9"/>
              <dgm:constr type="l" for="ch" forName="Image" refType="w" fact="0.05"/>
              <dgm:constr type="t" for="ch" forName="Image" refType="h" fact="0.13"/>
              <dgm:constr type="w" for="ch" forName="Image" refType="w" fact="0.9467"/>
              <dgm:constr type="h" for="ch" forName="Image" refType="h" fact="0.405"/>
              <dgm:constr type="l" for="ch" forName="Child" refType="w" fact="0.05"/>
              <dgm:constr type="t" for="ch" forName="Child" refType="h" fact="0.535"/>
              <dgm:constr type="w" for="ch" forName="Child" refType="w" fact="0.9467"/>
              <dgm:constr type="h" for="ch" forName="Child" refType="h" fact="0.465"/>
            </dgm:constrLst>
          </dgm:if>
          <dgm:else name="Name6">
            <dgm:constrLst>
              <dgm:constr type="l" for="ch" forName="Parent" refType="w" fact="0"/>
              <dgm:constr type="t" for="ch" forName="Parent" refType="h" fact="0"/>
              <dgm:constr type="w" for="ch" forName="Parent" refType="w"/>
              <dgm:constr type="h" for="ch" forName="Parent" refType="h" fact="0.1"/>
              <dgm:constr type="l" for="ch" forName="Accent" refType="w"/>
              <dgm:constr type="b" for="ch" forName="Accent" refType="h"/>
              <dgm:constr type="h" for="ch" forName="Accent" refType="h" fact="0.9"/>
              <dgm:constr type="l" for="ch" forName="Image" refType="w" fact="0"/>
              <dgm:constr type="t" for="ch" forName="Image" refType="h" fact="0.13"/>
              <dgm:constr type="w" for="ch" forName="Image" refType="w" fact="0.9467"/>
              <dgm:constr type="h" for="ch" forName="Image" refType="h" fact="0.405"/>
              <dgm:constr type="l" for="ch" forName="Child" refType="w" fact="0"/>
              <dgm:constr type="t" for="ch" forName="Child" refType="h" fact="0.535"/>
              <dgm:constr type="w" for="ch" forName="Child" refType="w" fact="0.9467"/>
              <dgm:constr type="h" for="ch" forName="Child" refType="h" fact="0.465"/>
            </dgm:constrLst>
          </dgm:else>
        </dgm:choose>
        <dgm:forEach name="Name7" axis="self" ptType="node">
          <dgm:layoutNode name="Accent" styleLbl="alignAcc1">
            <dgm:alg type="sp"/>
            <dgm:shape xmlns:r="http://schemas.openxmlformats.org/officeDocument/2006/relationships" type="line" r:blip="">
              <dgm:adjLst/>
            </dgm:shape>
            <dgm:presOf/>
          </dgm:layoutNode>
          <dgm:layoutNode name="Image">
            <dgm:alg type="sp"/>
            <dgm:shape xmlns:r="http://schemas.openxmlformats.org/officeDocument/2006/relationships" type="rect" r:blip="" blipPhldr="1">
              <dgm:adjLst/>
            </dgm:shape>
            <dgm:presOf/>
          </dgm:layoutNode>
          <dgm:layoutNode name="Child" styleLbl="revTx">
            <dgm:varLst>
              <dgm:bulletEnabled val="1"/>
            </dgm:varLst>
            <dgm:choose name="Name8">
              <dgm:if name="Name9" axis="ch" ptType="node" func="cnt" op="gt" val="1">
                <dgm:choose name="Name10">
                  <dgm:if name="Name11" func="var" arg="dir" op="equ" val="norm">
                    <dgm:alg type="tx">
                      <dgm:param type="shpTxLTRAlignCh" val="l"/>
                      <dgm:param type="shpTxRTLAlignCh" val="r"/>
                      <dgm:param type="txAnchorVert" val="t"/>
                      <dgm:param type="stBulletLvl" val="1"/>
                    </dgm:alg>
                  </dgm:if>
                  <dgm:else name="Name12">
                    <dgm:alg type="tx">
                      <dgm:param type="shpTxLTRAlignCh" val="l"/>
                      <dgm:param type="shpTxRTLAlignCh" val="r"/>
                      <dgm:param type="txAnchorVert" val="t"/>
                      <dgm:param type="stBulletLvl" val="1"/>
                    </dgm:alg>
                  </dgm:else>
                </dgm:choose>
              </dgm:if>
              <dgm:else name="Name13">
                <dgm:choose name="Name14">
                  <dgm:if name="Name15" func="var" arg="dir" op="equ" val="norm">
                    <dgm:alg type="tx">
                      <dgm:param type="shpTxLTRAlignCh" val="l"/>
                      <dgm:param type="shpTxRTLAlignCh" val="r"/>
                      <dgm:param type="txAnchorVert" val="t"/>
                      <dgm:param type="stBulletLvl" val="2"/>
                    </dgm:alg>
                  </dgm:if>
                  <dgm:else name="Name16">
                    <dgm:alg type="tx">
                      <dgm:param type="shpTxLTRAlignCh" val="l"/>
                      <dgm:param type="shpTxRTLAlignCh" val="r"/>
                      <dgm:param type="txAnchorVert" val="t"/>
                      <dgm:param type="stBulletLvl" val="2"/>
                    </dgm:alg>
                  </dgm:else>
                </dgm:choose>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Parent" styleLbl="alignNode1">
            <dgm:varLst>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forEach>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9CA79AD-2DB8-56CC-0F8D-2E89D6F5275E}"/>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CB17A658-9E01-95BC-5419-F22BA71C1E2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18E6CD0F-5930-E4A8-9F4F-6209547D8C1C}"/>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CE61FE6-2AB8-475A-84D7-EC356C3B17F0}"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26/01/2026</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5" name="Marcador de pie de página 4">
            <a:extLst>
              <a:ext uri="{FF2B5EF4-FFF2-40B4-BE49-F238E27FC236}">
                <a16:creationId xmlns:a16="http://schemas.microsoft.com/office/drawing/2014/main" id="{35B988E5-44F9-E2AD-68C0-203115FE793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número de diapositiva 5">
            <a:extLst>
              <a:ext uri="{FF2B5EF4-FFF2-40B4-BE49-F238E27FC236}">
                <a16:creationId xmlns:a16="http://schemas.microsoft.com/office/drawing/2014/main" id="{CB283094-1480-17A0-17C1-BFE3A9AA02F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7F1E2D-0425-4992-A264-145DF795F3A0}"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2576279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2226CE8-83C9-1F0E-81B9-9BC2C72B5456}"/>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82E61664-0762-18C4-977B-71E59B66EE74}"/>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1FF807FF-FF38-4564-6073-83BA54E664B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CE61FE6-2AB8-475A-84D7-EC356C3B17F0}"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26/01/2026</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5" name="Marcador de pie de página 4">
            <a:extLst>
              <a:ext uri="{FF2B5EF4-FFF2-40B4-BE49-F238E27FC236}">
                <a16:creationId xmlns:a16="http://schemas.microsoft.com/office/drawing/2014/main" id="{EF540576-1A5A-98D8-AA6B-E814215527F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número de diapositiva 5">
            <a:extLst>
              <a:ext uri="{FF2B5EF4-FFF2-40B4-BE49-F238E27FC236}">
                <a16:creationId xmlns:a16="http://schemas.microsoft.com/office/drawing/2014/main" id="{47D1EFB2-ADCA-E7DE-24A9-2A5FE923475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7F1E2D-0425-4992-A264-145DF795F3A0}"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36033978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E380921E-BB28-F51A-29EC-793170261F55}"/>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78F8C199-2E6B-9CC3-CD23-A53727559BF8}"/>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3C0D8BC-E0A6-BB47-30A5-0CFF190EA8D8}"/>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CE61FE6-2AB8-475A-84D7-EC356C3B17F0}"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26/01/2026</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5" name="Marcador de pie de página 4">
            <a:extLst>
              <a:ext uri="{FF2B5EF4-FFF2-40B4-BE49-F238E27FC236}">
                <a16:creationId xmlns:a16="http://schemas.microsoft.com/office/drawing/2014/main" id="{C0C80248-4AE7-1738-1868-27CA61331B2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número de diapositiva 5">
            <a:extLst>
              <a:ext uri="{FF2B5EF4-FFF2-40B4-BE49-F238E27FC236}">
                <a16:creationId xmlns:a16="http://schemas.microsoft.com/office/drawing/2014/main" id="{3F1D6CC8-9F4B-199F-645A-63AD7E036C0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7F1E2D-0425-4992-A264-145DF795F3A0}"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2903077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9CA79AD-2DB8-56CC-0F8D-2E89D6F5275E}"/>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CB17A658-9E01-95BC-5419-F22BA71C1E2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18E6CD0F-5930-E4A8-9F4F-6209547D8C1C}"/>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CE61FE6-2AB8-475A-84D7-EC356C3B17F0}"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26/01/2026</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5" name="Marcador de pie de página 4">
            <a:extLst>
              <a:ext uri="{FF2B5EF4-FFF2-40B4-BE49-F238E27FC236}">
                <a16:creationId xmlns:a16="http://schemas.microsoft.com/office/drawing/2014/main" id="{35B988E5-44F9-E2AD-68C0-203115FE793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número de diapositiva 5">
            <a:extLst>
              <a:ext uri="{FF2B5EF4-FFF2-40B4-BE49-F238E27FC236}">
                <a16:creationId xmlns:a16="http://schemas.microsoft.com/office/drawing/2014/main" id="{CB283094-1480-17A0-17C1-BFE3A9AA02F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7F1E2D-0425-4992-A264-145DF795F3A0}"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1025111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8BDE7D0-885B-9314-0B24-649ECC9CC31D}"/>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B8400FE9-D016-1C3E-3055-4D198158593E}"/>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A313FCB7-E363-68F8-2F8F-C945101FC97B}"/>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CE61FE6-2AB8-475A-84D7-EC356C3B17F0}"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26/01/2026</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5" name="Marcador de pie de página 4">
            <a:extLst>
              <a:ext uri="{FF2B5EF4-FFF2-40B4-BE49-F238E27FC236}">
                <a16:creationId xmlns:a16="http://schemas.microsoft.com/office/drawing/2014/main" id="{E2C8976A-53DA-0067-4BD8-10D140D035F5}"/>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número de diapositiva 5">
            <a:extLst>
              <a:ext uri="{FF2B5EF4-FFF2-40B4-BE49-F238E27FC236}">
                <a16:creationId xmlns:a16="http://schemas.microsoft.com/office/drawing/2014/main" id="{D64130BA-AFA3-F858-1652-9B0DCBF9892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7F1E2D-0425-4992-A264-145DF795F3A0}"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4100793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C9F33DE-8D5A-E785-FECE-65862FB3D6FF}"/>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67E37FF2-5994-9DB0-10DE-B8E9ED52611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6516EA45-7F08-FAB7-E523-E861623A9468}"/>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CE61FE6-2AB8-475A-84D7-EC356C3B17F0}"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26/01/2026</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5" name="Marcador de pie de página 4">
            <a:extLst>
              <a:ext uri="{FF2B5EF4-FFF2-40B4-BE49-F238E27FC236}">
                <a16:creationId xmlns:a16="http://schemas.microsoft.com/office/drawing/2014/main" id="{36FA369B-9659-687B-D8B0-89717E243AB2}"/>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número de diapositiva 5">
            <a:extLst>
              <a:ext uri="{FF2B5EF4-FFF2-40B4-BE49-F238E27FC236}">
                <a16:creationId xmlns:a16="http://schemas.microsoft.com/office/drawing/2014/main" id="{D835A1CA-80BD-9F91-E8B6-BA1705C381E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7F1E2D-0425-4992-A264-145DF795F3A0}"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2730350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32C79D3-BECF-8959-8683-65495FDD58C7}"/>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1826748-90CA-2E49-1370-F2F7B1FF2373}"/>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30FEF482-D39D-7186-BC6D-1A6A855070DF}"/>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7C5DA7AA-7259-5A62-EF4C-2C79B2AD210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CE61FE6-2AB8-475A-84D7-EC356C3B17F0}"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26/01/2026</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pie de página 5">
            <a:extLst>
              <a:ext uri="{FF2B5EF4-FFF2-40B4-BE49-F238E27FC236}">
                <a16:creationId xmlns:a16="http://schemas.microsoft.com/office/drawing/2014/main" id="{3BBDE7B2-CA02-DA18-8467-71C9871539C5}"/>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7" name="Marcador de número de diapositiva 6">
            <a:extLst>
              <a:ext uri="{FF2B5EF4-FFF2-40B4-BE49-F238E27FC236}">
                <a16:creationId xmlns:a16="http://schemas.microsoft.com/office/drawing/2014/main" id="{411834DC-853E-C6E2-F983-51BFE3A4262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7F1E2D-0425-4992-A264-145DF795F3A0}"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1671692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D79749E-B060-1F6C-9CD9-4B9CDC1E73EA}"/>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09CABEF7-5297-8CD1-074A-2B280D555BC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F4811009-D149-BEC5-B66A-738C2CE488C4}"/>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E144E421-D8BB-1CA1-9D51-0FFA7438832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CC1E3E2D-EF7E-0E4D-A48E-015ACCC0740D}"/>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FB594C05-82AE-3612-BA9F-81FB06038F07}"/>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CE61FE6-2AB8-475A-84D7-EC356C3B17F0}"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26/01/2026</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8" name="Marcador de pie de página 7">
            <a:extLst>
              <a:ext uri="{FF2B5EF4-FFF2-40B4-BE49-F238E27FC236}">
                <a16:creationId xmlns:a16="http://schemas.microsoft.com/office/drawing/2014/main" id="{896F77F5-2786-1626-5825-4694BB7CE47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9" name="Marcador de número de diapositiva 8">
            <a:extLst>
              <a:ext uri="{FF2B5EF4-FFF2-40B4-BE49-F238E27FC236}">
                <a16:creationId xmlns:a16="http://schemas.microsoft.com/office/drawing/2014/main" id="{C8502257-4BC9-7F51-D17A-18AD236FAB0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7F1E2D-0425-4992-A264-145DF795F3A0}"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18013344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4714F0C-F944-CA69-D1A3-A8117083AA37}"/>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4B16F554-6035-AA00-FC09-A96518B22667}"/>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CE61FE6-2AB8-475A-84D7-EC356C3B17F0}"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26/01/2026</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4" name="Marcador de pie de página 3">
            <a:extLst>
              <a:ext uri="{FF2B5EF4-FFF2-40B4-BE49-F238E27FC236}">
                <a16:creationId xmlns:a16="http://schemas.microsoft.com/office/drawing/2014/main" id="{2C3BE221-D2B8-B640-7C5D-A3908325E5A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5" name="Marcador de número de diapositiva 4">
            <a:extLst>
              <a:ext uri="{FF2B5EF4-FFF2-40B4-BE49-F238E27FC236}">
                <a16:creationId xmlns:a16="http://schemas.microsoft.com/office/drawing/2014/main" id="{5479DC5D-1C94-F6E3-F870-862CCC2F2B6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7F1E2D-0425-4992-A264-145DF795F3A0}"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3423411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FE6A1A0E-C82E-0CB1-ABE1-1E353C3E0C8C}"/>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CE61FE6-2AB8-475A-84D7-EC356C3B17F0}"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26/01/2026</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3" name="Marcador de pie de página 2">
            <a:extLst>
              <a:ext uri="{FF2B5EF4-FFF2-40B4-BE49-F238E27FC236}">
                <a16:creationId xmlns:a16="http://schemas.microsoft.com/office/drawing/2014/main" id="{EAE15515-5802-417D-1242-298C51279BC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4" name="Marcador de número de diapositiva 3">
            <a:extLst>
              <a:ext uri="{FF2B5EF4-FFF2-40B4-BE49-F238E27FC236}">
                <a16:creationId xmlns:a16="http://schemas.microsoft.com/office/drawing/2014/main" id="{61D91DCD-D552-625D-D3C1-AB0EE4B56A8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7F1E2D-0425-4992-A264-145DF795F3A0}"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2898460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DBC7999-69F5-7993-9F46-C330302B8F74}"/>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BD41CB8-06F4-6401-FC88-C8C4CB68755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9F1E85D4-8139-6541-E96D-AFFD6E617FB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548D3E5E-A936-B369-9321-65F60988E62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CE61FE6-2AB8-475A-84D7-EC356C3B17F0}"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26/01/2026</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pie de página 5">
            <a:extLst>
              <a:ext uri="{FF2B5EF4-FFF2-40B4-BE49-F238E27FC236}">
                <a16:creationId xmlns:a16="http://schemas.microsoft.com/office/drawing/2014/main" id="{309881C7-247D-E197-5C80-FDCBA53FDE10}"/>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7" name="Marcador de número de diapositiva 6">
            <a:extLst>
              <a:ext uri="{FF2B5EF4-FFF2-40B4-BE49-F238E27FC236}">
                <a16:creationId xmlns:a16="http://schemas.microsoft.com/office/drawing/2014/main" id="{2F292C3A-DDF2-1A63-A413-0C01734F65A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7F1E2D-0425-4992-A264-145DF795F3A0}"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1406518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8BDE7D0-885B-9314-0B24-649ECC9CC31D}"/>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B8400FE9-D016-1C3E-3055-4D198158593E}"/>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A313FCB7-E363-68F8-2F8F-C945101FC97B}"/>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CE61FE6-2AB8-475A-84D7-EC356C3B17F0}"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26/01/2026</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5" name="Marcador de pie de página 4">
            <a:extLst>
              <a:ext uri="{FF2B5EF4-FFF2-40B4-BE49-F238E27FC236}">
                <a16:creationId xmlns:a16="http://schemas.microsoft.com/office/drawing/2014/main" id="{E2C8976A-53DA-0067-4BD8-10D140D035F5}"/>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número de diapositiva 5">
            <a:extLst>
              <a:ext uri="{FF2B5EF4-FFF2-40B4-BE49-F238E27FC236}">
                <a16:creationId xmlns:a16="http://schemas.microsoft.com/office/drawing/2014/main" id="{D64130BA-AFA3-F858-1652-9B0DCBF9892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7F1E2D-0425-4992-A264-145DF795F3A0}"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35904850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1A7BB6E-0F94-6FBD-1F2C-F9F70E8FCF66}"/>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E8D1A6FB-27C7-3DBA-1FC9-B50AE587D3F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F5A25F0B-B1A0-FAA4-CDE4-C3A4E2F85BF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26DFF930-7720-3328-374D-7709EC17678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CE61FE6-2AB8-475A-84D7-EC356C3B17F0}"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26/01/2026</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pie de página 5">
            <a:extLst>
              <a:ext uri="{FF2B5EF4-FFF2-40B4-BE49-F238E27FC236}">
                <a16:creationId xmlns:a16="http://schemas.microsoft.com/office/drawing/2014/main" id="{FF02AF5F-A1F3-5DE4-5266-964BAB583F7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7" name="Marcador de número de diapositiva 6">
            <a:extLst>
              <a:ext uri="{FF2B5EF4-FFF2-40B4-BE49-F238E27FC236}">
                <a16:creationId xmlns:a16="http://schemas.microsoft.com/office/drawing/2014/main" id="{3744F3C5-4114-CFA7-A12B-BEBFF3354E5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7F1E2D-0425-4992-A264-145DF795F3A0}"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2817901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2226CE8-83C9-1F0E-81B9-9BC2C72B5456}"/>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82E61664-0762-18C4-977B-71E59B66EE74}"/>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1FF807FF-FF38-4564-6073-83BA54E664B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CE61FE6-2AB8-475A-84D7-EC356C3B17F0}"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26/01/2026</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5" name="Marcador de pie de página 4">
            <a:extLst>
              <a:ext uri="{FF2B5EF4-FFF2-40B4-BE49-F238E27FC236}">
                <a16:creationId xmlns:a16="http://schemas.microsoft.com/office/drawing/2014/main" id="{EF540576-1A5A-98D8-AA6B-E814215527F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número de diapositiva 5">
            <a:extLst>
              <a:ext uri="{FF2B5EF4-FFF2-40B4-BE49-F238E27FC236}">
                <a16:creationId xmlns:a16="http://schemas.microsoft.com/office/drawing/2014/main" id="{47D1EFB2-ADCA-E7DE-24A9-2A5FE923475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7F1E2D-0425-4992-A264-145DF795F3A0}"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556035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E380921E-BB28-F51A-29EC-793170261F55}"/>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78F8C199-2E6B-9CC3-CD23-A53727559BF8}"/>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3C0D8BC-E0A6-BB47-30A5-0CFF190EA8D8}"/>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CE61FE6-2AB8-475A-84D7-EC356C3B17F0}"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26/01/2026</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5" name="Marcador de pie de página 4">
            <a:extLst>
              <a:ext uri="{FF2B5EF4-FFF2-40B4-BE49-F238E27FC236}">
                <a16:creationId xmlns:a16="http://schemas.microsoft.com/office/drawing/2014/main" id="{C0C80248-4AE7-1738-1868-27CA61331B2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número de diapositiva 5">
            <a:extLst>
              <a:ext uri="{FF2B5EF4-FFF2-40B4-BE49-F238E27FC236}">
                <a16:creationId xmlns:a16="http://schemas.microsoft.com/office/drawing/2014/main" id="{3F1D6CC8-9F4B-199F-645A-63AD7E036C0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7F1E2D-0425-4992-A264-145DF795F3A0}"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427686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D72E8027-C3E3-4EBF-8ECC-94EC8C4D01B0}" type="datetimeFigureOut">
              <a:rPr lang="es-ES" smtClean="0"/>
              <a:t>26/01/2026</a:t>
            </a:fld>
            <a:endParaRPr lang="es-ES"/>
          </a:p>
        </p:txBody>
      </p:sp>
      <p:sp>
        <p:nvSpPr>
          <p:cNvPr id="5" name="Footer Placeholder 4"/>
          <p:cNvSpPr>
            <a:spLocks noGrp="1"/>
          </p:cNvSpPr>
          <p:nvPr>
            <p:ph type="ftr" sz="quarter" idx="11"/>
          </p:nvPr>
        </p:nvSpPr>
        <p:spPr>
          <a:xfrm>
            <a:off x="2416500" y="329307"/>
            <a:ext cx="4973915" cy="309201"/>
          </a:xfrm>
        </p:spPr>
        <p:txBody>
          <a:bodyPr/>
          <a:lstStyle/>
          <a:p>
            <a:endParaRPr lang="es-ES"/>
          </a:p>
        </p:txBody>
      </p:sp>
      <p:sp>
        <p:nvSpPr>
          <p:cNvPr id="6" name="Slide Number Placeholder 5"/>
          <p:cNvSpPr>
            <a:spLocks noGrp="1"/>
          </p:cNvSpPr>
          <p:nvPr>
            <p:ph type="sldNum" sz="quarter" idx="12"/>
          </p:nvPr>
        </p:nvSpPr>
        <p:spPr>
          <a:xfrm>
            <a:off x="1437664" y="798973"/>
            <a:ext cx="811019" cy="503578"/>
          </a:xfrm>
        </p:spPr>
        <p:txBody>
          <a:bodyPr/>
          <a:lstStyle/>
          <a:p>
            <a:fld id="{362EB92A-8172-4890-967D-66CB773D8995}" type="slidenum">
              <a:rPr lang="es-ES" smtClean="0"/>
              <a:t>‹Nº›</a:t>
            </a:fld>
            <a:endParaRPr lang="es-ES"/>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062001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ncho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D72E8027-C3E3-4EBF-8ECC-94EC8C4D01B0}" type="datetimeFigureOut">
              <a:rPr lang="es-ES" smtClean="0"/>
              <a:t>26/01/2026</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362EB92A-8172-4890-967D-66CB773D8995}" type="slidenum">
              <a:rPr lang="es-ES" smtClean="0"/>
              <a:t>‹Nº›</a:t>
            </a:fld>
            <a:endParaRPr lang="es-ES"/>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912569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D72E8027-C3E3-4EBF-8ECC-94EC8C4D01B0}" type="datetimeFigureOut">
              <a:rPr lang="es-ES" smtClean="0"/>
              <a:t>26/01/2026</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362EB92A-8172-4890-967D-66CB773D8995}" type="slidenum">
              <a:rPr lang="es-ES" smtClean="0"/>
              <a:t>‹Nº›</a:t>
            </a:fld>
            <a:endParaRPr lang="es-ES"/>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925016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D72E8027-C3E3-4EBF-8ECC-94EC8C4D01B0}" type="datetimeFigureOut">
              <a:rPr lang="es-ES" smtClean="0"/>
              <a:t>26/01/2026</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362EB92A-8172-4890-967D-66CB773D8995}" type="slidenum">
              <a:rPr lang="es-ES" smtClean="0"/>
              <a:t>‹Nº›</a:t>
            </a:fld>
            <a:endParaRPr lang="es-ES"/>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645478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1447191" y="2824269"/>
            <a:ext cx="4645152" cy="2644457"/>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6412362" y="2821491"/>
            <a:ext cx="4645152" cy="2637371"/>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D72E8027-C3E3-4EBF-8ECC-94EC8C4D01B0}" type="datetimeFigureOut">
              <a:rPr lang="es-ES" smtClean="0"/>
              <a:t>26/01/2026</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362EB92A-8172-4890-967D-66CB773D8995}" type="slidenum">
              <a:rPr lang="es-ES" smtClean="0"/>
              <a:t>‹Nº›</a:t>
            </a:fld>
            <a:endParaRPr lang="es-ES"/>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787319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D72E8027-C3E3-4EBF-8ECC-94EC8C4D01B0}" type="datetimeFigureOut">
              <a:rPr lang="es-ES" smtClean="0"/>
              <a:t>26/01/2026</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362EB92A-8172-4890-967D-66CB773D8995}" type="slidenum">
              <a:rPr lang="es-ES" smtClean="0"/>
              <a:t>‹Nº›</a:t>
            </a:fld>
            <a:endParaRPr lang="es-ES"/>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380261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72E8027-C3E3-4EBF-8ECC-94EC8C4D01B0}" type="datetimeFigureOut">
              <a:rPr lang="es-ES" smtClean="0"/>
              <a:t>26/01/2026</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840315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C9F33DE-8D5A-E785-FECE-65862FB3D6FF}"/>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67E37FF2-5994-9DB0-10DE-B8E9ED52611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6516EA45-7F08-FAB7-E523-E861623A9468}"/>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CE61FE6-2AB8-475A-84D7-EC356C3B17F0}"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26/01/2026</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5" name="Marcador de pie de página 4">
            <a:extLst>
              <a:ext uri="{FF2B5EF4-FFF2-40B4-BE49-F238E27FC236}">
                <a16:creationId xmlns:a16="http://schemas.microsoft.com/office/drawing/2014/main" id="{36FA369B-9659-687B-D8B0-89717E243AB2}"/>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número de diapositiva 5">
            <a:extLst>
              <a:ext uri="{FF2B5EF4-FFF2-40B4-BE49-F238E27FC236}">
                <a16:creationId xmlns:a16="http://schemas.microsoft.com/office/drawing/2014/main" id="{D835A1CA-80BD-9F91-E8B6-BA1705C381E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7F1E2D-0425-4992-A264-145DF795F3A0}"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3728867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D72E8027-C3E3-4EBF-8ECC-94EC8C4D01B0}" type="datetimeFigureOut">
              <a:rPr lang="es-ES" smtClean="0"/>
              <a:t>26/01/2026</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362EB92A-8172-4890-967D-66CB773D8995}" type="slidenum">
              <a:rPr lang="es-ES" smtClean="0"/>
              <a:t>‹Nº›</a:t>
            </a:fld>
            <a:endParaRPr lang="es-ES"/>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204277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a:lstStyle/>
            <a:p>
              <a:endParaRPr lang="en-ZA"/>
            </a:p>
          </p:txBody>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a:lstStyle/>
            <a:p>
              <a:endParaRPr lang="en-ZA"/>
            </a:p>
          </p:txBody>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D72E8027-C3E3-4EBF-8ECC-94EC8C4D01B0}" type="datetimeFigureOut">
              <a:rPr lang="es-ES" smtClean="0"/>
              <a:t>26/01/2026</a:t>
            </a:fld>
            <a:endParaRPr lang="es-ES"/>
          </a:p>
        </p:txBody>
      </p:sp>
      <p:sp>
        <p:nvSpPr>
          <p:cNvPr id="6" name="Footer Placeholder 5"/>
          <p:cNvSpPr>
            <a:spLocks noGrp="1"/>
          </p:cNvSpPr>
          <p:nvPr>
            <p:ph type="ftr" sz="quarter" idx="11"/>
          </p:nvPr>
        </p:nvSpPr>
        <p:spPr>
          <a:xfrm>
            <a:off x="1447382" y="318640"/>
            <a:ext cx="5541004" cy="320931"/>
          </a:xfrm>
        </p:spPr>
        <p:txBody>
          <a:bodyPr/>
          <a:lstStyle/>
          <a:p>
            <a:endParaRPr lang="es-ES"/>
          </a:p>
        </p:txBody>
      </p:sp>
      <p:sp>
        <p:nvSpPr>
          <p:cNvPr id="7" name="Slide Number Placeholder 6"/>
          <p:cNvSpPr>
            <a:spLocks noGrp="1"/>
          </p:cNvSpPr>
          <p:nvPr>
            <p:ph type="sldNum" sz="quarter" idx="12"/>
          </p:nvPr>
        </p:nvSpPr>
        <p:spPr/>
        <p:txBody>
          <a:bodyPr/>
          <a:lstStyle/>
          <a:p>
            <a:fld id="{362EB92A-8172-4890-967D-66CB773D8995}" type="slidenum">
              <a:rPr lang="es-ES" smtClean="0"/>
              <a:t>‹Nº›</a:t>
            </a:fld>
            <a:endParaRPr lang="es-ES"/>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379703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D72E8027-C3E3-4EBF-8ECC-94EC8C4D01B0}" type="datetimeFigureOut">
              <a:rPr lang="es-ES" smtClean="0"/>
              <a:t>26/01/2026</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362EB92A-8172-4890-967D-66CB773D8995}" type="slidenum">
              <a:rPr lang="es-ES" smtClean="0"/>
              <a:t>‹Nº›</a:t>
            </a:fld>
            <a:endParaRPr lang="es-ES"/>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0047300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D72E8027-C3E3-4EBF-8ECC-94EC8C4D01B0}" type="datetimeFigureOut">
              <a:rPr lang="es-ES" smtClean="0"/>
              <a:t>26/01/2026</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362EB92A-8172-4890-967D-66CB773D8995}" type="slidenum">
              <a:rPr lang="es-ES" smtClean="0"/>
              <a:t>‹Nº›</a:t>
            </a:fld>
            <a:endParaRPr lang="es-ES"/>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521665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32C79D3-BECF-8959-8683-65495FDD58C7}"/>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1826748-90CA-2E49-1370-F2F7B1FF2373}"/>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30FEF482-D39D-7186-BC6D-1A6A855070DF}"/>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7C5DA7AA-7259-5A62-EF4C-2C79B2AD210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CE61FE6-2AB8-475A-84D7-EC356C3B17F0}"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26/01/2026</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pie de página 5">
            <a:extLst>
              <a:ext uri="{FF2B5EF4-FFF2-40B4-BE49-F238E27FC236}">
                <a16:creationId xmlns:a16="http://schemas.microsoft.com/office/drawing/2014/main" id="{3BBDE7B2-CA02-DA18-8467-71C9871539C5}"/>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7" name="Marcador de número de diapositiva 6">
            <a:extLst>
              <a:ext uri="{FF2B5EF4-FFF2-40B4-BE49-F238E27FC236}">
                <a16:creationId xmlns:a16="http://schemas.microsoft.com/office/drawing/2014/main" id="{411834DC-853E-C6E2-F983-51BFE3A4262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7F1E2D-0425-4992-A264-145DF795F3A0}"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4025384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D79749E-B060-1F6C-9CD9-4B9CDC1E73EA}"/>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09CABEF7-5297-8CD1-074A-2B280D555BC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F4811009-D149-BEC5-B66A-738C2CE488C4}"/>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E144E421-D8BB-1CA1-9D51-0FFA7438832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CC1E3E2D-EF7E-0E4D-A48E-015ACCC0740D}"/>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FB594C05-82AE-3612-BA9F-81FB06038F07}"/>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CE61FE6-2AB8-475A-84D7-EC356C3B17F0}"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26/01/2026</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8" name="Marcador de pie de página 7">
            <a:extLst>
              <a:ext uri="{FF2B5EF4-FFF2-40B4-BE49-F238E27FC236}">
                <a16:creationId xmlns:a16="http://schemas.microsoft.com/office/drawing/2014/main" id="{896F77F5-2786-1626-5825-4694BB7CE47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9" name="Marcador de número de diapositiva 8">
            <a:extLst>
              <a:ext uri="{FF2B5EF4-FFF2-40B4-BE49-F238E27FC236}">
                <a16:creationId xmlns:a16="http://schemas.microsoft.com/office/drawing/2014/main" id="{C8502257-4BC9-7F51-D17A-18AD236FAB0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7F1E2D-0425-4992-A264-145DF795F3A0}"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15494315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4714F0C-F944-CA69-D1A3-A8117083AA37}"/>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4B16F554-6035-AA00-FC09-A96518B22667}"/>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CE61FE6-2AB8-475A-84D7-EC356C3B17F0}"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26/01/2026</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4" name="Marcador de pie de página 3">
            <a:extLst>
              <a:ext uri="{FF2B5EF4-FFF2-40B4-BE49-F238E27FC236}">
                <a16:creationId xmlns:a16="http://schemas.microsoft.com/office/drawing/2014/main" id="{2C3BE221-D2B8-B640-7C5D-A3908325E5A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5" name="Marcador de número de diapositiva 4">
            <a:extLst>
              <a:ext uri="{FF2B5EF4-FFF2-40B4-BE49-F238E27FC236}">
                <a16:creationId xmlns:a16="http://schemas.microsoft.com/office/drawing/2014/main" id="{5479DC5D-1C94-F6E3-F870-862CCC2F2B6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7F1E2D-0425-4992-A264-145DF795F3A0}"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3412810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FE6A1A0E-C82E-0CB1-ABE1-1E353C3E0C8C}"/>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CE61FE6-2AB8-475A-84D7-EC356C3B17F0}"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26/01/2026</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3" name="Marcador de pie de página 2">
            <a:extLst>
              <a:ext uri="{FF2B5EF4-FFF2-40B4-BE49-F238E27FC236}">
                <a16:creationId xmlns:a16="http://schemas.microsoft.com/office/drawing/2014/main" id="{EAE15515-5802-417D-1242-298C51279BC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4" name="Marcador de número de diapositiva 3">
            <a:extLst>
              <a:ext uri="{FF2B5EF4-FFF2-40B4-BE49-F238E27FC236}">
                <a16:creationId xmlns:a16="http://schemas.microsoft.com/office/drawing/2014/main" id="{61D91DCD-D552-625D-D3C1-AB0EE4B56A8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7F1E2D-0425-4992-A264-145DF795F3A0}"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15659177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DBC7999-69F5-7993-9F46-C330302B8F74}"/>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BD41CB8-06F4-6401-FC88-C8C4CB68755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9F1E85D4-8139-6541-E96D-AFFD6E617FB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548D3E5E-A936-B369-9321-65F60988E62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CE61FE6-2AB8-475A-84D7-EC356C3B17F0}"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26/01/2026</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pie de página 5">
            <a:extLst>
              <a:ext uri="{FF2B5EF4-FFF2-40B4-BE49-F238E27FC236}">
                <a16:creationId xmlns:a16="http://schemas.microsoft.com/office/drawing/2014/main" id="{309881C7-247D-E197-5C80-FDCBA53FDE10}"/>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7" name="Marcador de número de diapositiva 6">
            <a:extLst>
              <a:ext uri="{FF2B5EF4-FFF2-40B4-BE49-F238E27FC236}">
                <a16:creationId xmlns:a16="http://schemas.microsoft.com/office/drawing/2014/main" id="{2F292C3A-DDF2-1A63-A413-0C01734F65A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7F1E2D-0425-4992-A264-145DF795F3A0}"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4094585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1A7BB6E-0F94-6FBD-1F2C-F9F70E8FCF66}"/>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E8D1A6FB-27C7-3DBA-1FC9-B50AE587D3F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F5A25F0B-B1A0-FAA4-CDE4-C3A4E2F85BF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26DFF930-7720-3328-374D-7709EC17678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CE61FE6-2AB8-475A-84D7-EC356C3B17F0}"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26/01/2026</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pie de página 5">
            <a:extLst>
              <a:ext uri="{FF2B5EF4-FFF2-40B4-BE49-F238E27FC236}">
                <a16:creationId xmlns:a16="http://schemas.microsoft.com/office/drawing/2014/main" id="{FF02AF5F-A1F3-5DE4-5266-964BAB583F7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7" name="Marcador de número de diapositiva 6">
            <a:extLst>
              <a:ext uri="{FF2B5EF4-FFF2-40B4-BE49-F238E27FC236}">
                <a16:creationId xmlns:a16="http://schemas.microsoft.com/office/drawing/2014/main" id="{3744F3C5-4114-CFA7-A12B-BEBFF3354E5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7F1E2D-0425-4992-A264-145DF795F3A0}"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446876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620CDF98-B360-94A5-9D74-1470AC3FBC3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47DDCF8A-2178-B53F-785F-0D403A7C8F4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B265E633-C4D6-E53E-1E7D-A58BBD43B02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2CE61FE6-2AB8-475A-84D7-EC356C3B17F0}"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26/01/2026</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5" name="Marcador de pie de página 4">
            <a:extLst>
              <a:ext uri="{FF2B5EF4-FFF2-40B4-BE49-F238E27FC236}">
                <a16:creationId xmlns:a16="http://schemas.microsoft.com/office/drawing/2014/main" id="{95643C79-028A-6CEB-B297-FA8AE151D05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número de diapositiva 5">
            <a:extLst>
              <a:ext uri="{FF2B5EF4-FFF2-40B4-BE49-F238E27FC236}">
                <a16:creationId xmlns:a16="http://schemas.microsoft.com/office/drawing/2014/main" id="{18E14627-B1F0-FFD5-3DBD-9FD31A00CBB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F7F1E2D-0425-4992-A264-145DF795F3A0}"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384436214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620CDF98-B360-94A5-9D74-1470AC3FBC3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47DDCF8A-2178-B53F-785F-0D403A7C8F4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B265E633-C4D6-E53E-1E7D-A58BBD43B02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2CE61FE6-2AB8-475A-84D7-EC356C3B17F0}"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26/01/2026</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5" name="Marcador de pie de página 4">
            <a:extLst>
              <a:ext uri="{FF2B5EF4-FFF2-40B4-BE49-F238E27FC236}">
                <a16:creationId xmlns:a16="http://schemas.microsoft.com/office/drawing/2014/main" id="{95643C79-028A-6CEB-B297-FA8AE151D05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número de diapositiva 5">
            <a:extLst>
              <a:ext uri="{FF2B5EF4-FFF2-40B4-BE49-F238E27FC236}">
                <a16:creationId xmlns:a16="http://schemas.microsoft.com/office/drawing/2014/main" id="{18E14627-B1F0-FFD5-3DBD-9FD31A00CBB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F7F1E2D-0425-4992-A264-145DF795F3A0}"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304774403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s-ES"/>
          </a:p>
        </p:txBody>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D72E8027-C3E3-4EBF-8ECC-94EC8C4D01B0}" type="datetimeFigureOut">
              <a:rPr lang="es-ES" smtClean="0"/>
              <a:t>26/01/2026</a:t>
            </a:fld>
            <a:endParaRPr lang="es-ES"/>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s-ES"/>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362EB92A-8172-4890-967D-66CB773D8995}" type="slidenum">
              <a:rPr lang="es-ES" smtClean="0"/>
              <a:t>‹Nº›</a:t>
            </a:fld>
            <a:endParaRPr lang="es-ES"/>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843613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jpg"/><Relationship Id="rId1" Type="http://schemas.openxmlformats.org/officeDocument/2006/relationships/slideLayout" Target="../slideLayouts/slideLayout7.xml"/><Relationship Id="rId6" Type="http://schemas.openxmlformats.org/officeDocument/2006/relationships/image" Target="../media/image36.jpeg"/><Relationship Id="rId5" Type="http://schemas.microsoft.com/office/2007/relationships/hdphoto" Target="../media/hdphoto3.wdp"/><Relationship Id="rId4" Type="http://schemas.openxmlformats.org/officeDocument/2006/relationships/image" Target="../media/image35.png"/></Relationships>
</file>

<file path=ppt/slides/_rels/slide11.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g"/><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6.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8.jpeg"/><Relationship Id="rId7" Type="http://schemas.openxmlformats.org/officeDocument/2006/relationships/diagramColors" Target="../diagrams/colors1.xml"/><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10" Type="http://schemas.openxmlformats.org/officeDocument/2006/relationships/image" Target="../media/image23.jpeg"/><Relationship Id="rId4" Type="http://schemas.openxmlformats.org/officeDocument/2006/relationships/diagramData" Target="../diagrams/data1.xml"/><Relationship Id="rId9" Type="http://schemas.openxmlformats.org/officeDocument/2006/relationships/image" Target="../media/image22.png"/></Relationships>
</file>

<file path=ppt/slides/_rels/slide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7.xml"/><Relationship Id="rId6" Type="http://schemas.openxmlformats.org/officeDocument/2006/relationships/image" Target="../media/image27.jpeg"/><Relationship Id="rId5" Type="http://schemas.openxmlformats.org/officeDocument/2006/relationships/image" Target="../media/image26.jpeg"/><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7.xml"/><Relationship Id="rId6" Type="http://schemas.openxmlformats.org/officeDocument/2006/relationships/image" Target="../media/image32.jpeg"/><Relationship Id="rId5" Type="http://schemas.microsoft.com/office/2007/relationships/hdphoto" Target="../media/hdphoto2.wdp"/><Relationship Id="rId4" Type="http://schemas.openxmlformats.org/officeDocument/2006/relationships/image" Target="../media/image3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1C6F0F0-ABC5-2941-0DF6-92385DFF50A5}"/>
            </a:ext>
          </a:extLst>
        </p:cNvPr>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6C2997EE-0889-44C3-AC0D-18F26AC9AA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3" name="Imagen 2">
            <a:extLst>
              <a:ext uri="{FF2B5EF4-FFF2-40B4-BE49-F238E27FC236}">
                <a16:creationId xmlns:a16="http://schemas.microsoft.com/office/drawing/2014/main" id="{A9F053DD-AFB4-7298-5EC2-D891F9642BC4}"/>
              </a:ext>
            </a:extLst>
          </p:cNvPr>
          <p:cNvPicPr>
            <a:picLocks noGrp="1" noRot="1" noChangeAspect="1" noMove="1" noResize="1" noEditPoints="1" noAdjustHandles="1" noChangeArrowheads="1" noChangeShapeType="1" noCrop="1"/>
          </p:cNvPicPr>
          <p:nvPr/>
        </p:nvPicPr>
        <p:blipFill>
          <a:blip r:embed="rId2" cstate="email">
            <a:extLst>
              <a:ext uri="{28A0092B-C50C-407E-A947-70E740481C1C}">
                <a14:useLocalDpi xmlns:a14="http://schemas.microsoft.com/office/drawing/2010/main"/>
              </a:ext>
            </a:extLst>
          </a:blip>
          <a:srcRect/>
          <a:stretch/>
        </p:blipFill>
        <p:spPr>
          <a:xfrm>
            <a:off x="5622233" y="10"/>
            <a:ext cx="6569769" cy="3750724"/>
          </a:xfrm>
          <a:custGeom>
            <a:avLst/>
            <a:gdLst/>
            <a:ahLst/>
            <a:cxnLst/>
            <a:rect l="l" t="t" r="r" b="b"/>
            <a:pathLst>
              <a:path w="6569769" h="3750734">
                <a:moveTo>
                  <a:pt x="1738471" y="0"/>
                </a:moveTo>
                <a:lnTo>
                  <a:pt x="6569769" y="0"/>
                </a:lnTo>
                <a:lnTo>
                  <a:pt x="6569769" y="3750734"/>
                </a:lnTo>
                <a:lnTo>
                  <a:pt x="0" y="3750734"/>
                </a:lnTo>
                <a:close/>
              </a:path>
            </a:pathLst>
          </a:custGeom>
        </p:spPr>
      </p:pic>
      <p:pic>
        <p:nvPicPr>
          <p:cNvPr id="5" name="Imagen 4">
            <a:extLst>
              <a:ext uri="{FF2B5EF4-FFF2-40B4-BE49-F238E27FC236}">
                <a16:creationId xmlns:a16="http://schemas.microsoft.com/office/drawing/2014/main" id="{1B302B9D-BDD9-FE60-51F0-27F32203CFAE}"/>
              </a:ext>
            </a:extLst>
          </p:cNvPr>
          <p:cNvPicPr>
            <a:picLocks noGrp="1" noRot="1" noChangeAspect="1" noMove="1" noResize="1" noEditPoints="1" noAdjustHandles="1" noChangeArrowheads="1" noChangeShapeType="1" noCrop="1"/>
          </p:cNvPicPr>
          <p:nvPr/>
        </p:nvPicPr>
        <p:blipFill rotWithShape="1">
          <a:blip r:embed="rId3" cstate="email">
            <a:extLst>
              <a:ext uri="{28A0092B-C50C-407E-A947-70E740481C1C}">
                <a14:useLocalDpi xmlns:a14="http://schemas.microsoft.com/office/drawing/2010/main"/>
              </a:ext>
            </a:extLst>
          </a:blip>
          <a:srcRect/>
          <a:stretch>
            <a:fillRect/>
          </a:stretch>
        </p:blipFill>
        <p:spPr>
          <a:xfrm>
            <a:off x="4182011" y="3887894"/>
            <a:ext cx="8009991" cy="2970106"/>
          </a:xfrm>
          <a:custGeom>
            <a:avLst/>
            <a:gdLst/>
            <a:ahLst/>
            <a:cxnLst/>
            <a:rect l="l" t="t" r="r" b="b"/>
            <a:pathLst>
              <a:path w="8009991" h="2970106">
                <a:moveTo>
                  <a:pt x="1376648" y="0"/>
                </a:moveTo>
                <a:lnTo>
                  <a:pt x="8009991" y="0"/>
                </a:lnTo>
                <a:lnTo>
                  <a:pt x="8009991" y="2970106"/>
                </a:lnTo>
                <a:lnTo>
                  <a:pt x="0" y="2970106"/>
                </a:lnTo>
                <a:close/>
              </a:path>
            </a:pathLst>
          </a:custGeom>
        </p:spPr>
      </p:pic>
      <p:pic>
        <p:nvPicPr>
          <p:cNvPr id="7" name="Imagen 6">
            <a:extLst>
              <a:ext uri="{FF2B5EF4-FFF2-40B4-BE49-F238E27FC236}">
                <a16:creationId xmlns:a16="http://schemas.microsoft.com/office/drawing/2014/main" id="{E71083BB-3ECE-A590-2C11-DD60DEFC51B2}"/>
              </a:ext>
            </a:extLst>
          </p:cNvPr>
          <p:cNvPicPr>
            <a:picLocks noGrp="1" noRot="1" noChangeAspect="1" noMove="1" noResize="1" noEditPoints="1" noAdjustHandles="1" noChangeArrowheads="1" noChangeShapeType="1" noCrop="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20" y="10"/>
            <a:ext cx="7503091" cy="6857990"/>
          </a:xfrm>
          <a:custGeom>
            <a:avLst/>
            <a:gdLst/>
            <a:ahLst/>
            <a:cxnLst/>
            <a:rect l="l" t="t" r="r" b="b"/>
            <a:pathLst>
              <a:path w="7503111" h="6858000">
                <a:moveTo>
                  <a:pt x="0" y="0"/>
                </a:moveTo>
                <a:lnTo>
                  <a:pt x="677334" y="0"/>
                </a:lnTo>
                <a:lnTo>
                  <a:pt x="1168036" y="0"/>
                </a:lnTo>
                <a:lnTo>
                  <a:pt x="1205499" y="0"/>
                </a:lnTo>
                <a:lnTo>
                  <a:pt x="1647632" y="0"/>
                </a:lnTo>
                <a:lnTo>
                  <a:pt x="7215401" y="0"/>
                </a:lnTo>
                <a:lnTo>
                  <a:pt x="4041567" y="6852993"/>
                </a:lnTo>
                <a:lnTo>
                  <a:pt x="7503111" y="6852993"/>
                </a:lnTo>
                <a:lnTo>
                  <a:pt x="7503111" y="6852994"/>
                </a:lnTo>
                <a:lnTo>
                  <a:pt x="1647632" y="6852994"/>
                </a:lnTo>
                <a:lnTo>
                  <a:pt x="1647632" y="6858000"/>
                </a:lnTo>
                <a:lnTo>
                  <a:pt x="0" y="6858000"/>
                </a:lnTo>
                <a:close/>
              </a:path>
            </a:pathLst>
          </a:custGeom>
        </p:spPr>
      </p:pic>
      <p:sp>
        <p:nvSpPr>
          <p:cNvPr id="2" name="CuadroTexto 1">
            <a:extLst>
              <a:ext uri="{FF2B5EF4-FFF2-40B4-BE49-F238E27FC236}">
                <a16:creationId xmlns:a16="http://schemas.microsoft.com/office/drawing/2014/main" id="{9B9EF278-4595-8E69-4257-9EAA845D03A2}"/>
              </a:ext>
            </a:extLst>
          </p:cNvPr>
          <p:cNvSpPr txBox="1"/>
          <p:nvPr/>
        </p:nvSpPr>
        <p:spPr>
          <a:xfrm>
            <a:off x="5133997" y="4088625"/>
            <a:ext cx="6829404" cy="2465483"/>
          </a:xfrm>
          <a:prstGeom prst="rect">
            <a:avLst/>
          </a:prstGeom>
          <a:noFill/>
        </p:spPr>
        <p:txBody>
          <a:bodyPr wrap="square" rtlCol="0">
            <a:spAutoFit/>
            <a:scene3d>
              <a:camera prst="orthographicFront"/>
              <a:lightRig rig="harsh" dir="t"/>
            </a:scene3d>
            <a:sp3d extrusionH="57150" contourW="25400">
              <a:bevelT w="38100" h="38100" prst="relaxedInset"/>
              <a:contourClr>
                <a:schemeClr val="accent2"/>
              </a:contourClr>
            </a:sp3d>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ZA" sz="5400" b="1" i="0" u="none" strike="noStrike" kern="1200" cap="none" spc="0" normalizeH="0" baseline="0" noProof="0" dirty="0">
                <a:ln w="22225">
                  <a:noFill/>
                  <a:prstDash val="solid"/>
                </a:ln>
                <a:solidFill>
                  <a:srgbClr val="9900CC">
                    <a:lumMod val="40000"/>
                    <a:lumOff val="60000"/>
                  </a:srgbClr>
                </a:solidFill>
                <a:effectLst>
                  <a:reflection blurRad="6350" stA="55000" endA="300" endPos="45500" dir="5400000" sy="-100000" algn="bl" rotWithShape="0"/>
                </a:effectLst>
                <a:uLnTx/>
                <a:uFillTx/>
                <a:latin typeface="Aptos" panose="02110004020202020204"/>
                <a:ea typeface="+mn-ea"/>
                <a:cs typeface="+mn-cs"/>
              </a:rPr>
              <a:t>SKYN SOOS LIGTE IN DIE NAG</a:t>
            </a:r>
            <a:endParaRPr kumimoji="0" lang="en" sz="5400" b="1" i="0" u="none" strike="noStrike" kern="1200" cap="none" spc="0" normalizeH="0" baseline="0" noProof="0" dirty="0">
              <a:ln w="22225">
                <a:noFill/>
                <a:prstDash val="solid"/>
              </a:ln>
              <a:solidFill>
                <a:srgbClr val="9900CC">
                  <a:lumMod val="40000"/>
                  <a:lumOff val="60000"/>
                </a:srgbClr>
              </a:solidFill>
              <a:effectLst>
                <a:reflection blurRad="6350" stA="55000" endA="300" endPos="45500" dir="5400000" sy="-100000" algn="bl" rotWithShape="0"/>
              </a:effectLst>
              <a:uLnTx/>
              <a:uFillTx/>
              <a:latin typeface="Aptos" panose="02110004020202020204"/>
              <a:ea typeface="+mn-ea"/>
              <a:cs typeface="+mn-cs"/>
            </a:endParaRPr>
          </a:p>
        </p:txBody>
      </p:sp>
      <p:sp>
        <p:nvSpPr>
          <p:cNvPr id="4" name="CuadroTexto 3">
            <a:extLst>
              <a:ext uri="{FF2B5EF4-FFF2-40B4-BE49-F238E27FC236}">
                <a16:creationId xmlns:a16="http://schemas.microsoft.com/office/drawing/2014/main" id="{6528DBBA-92AA-BADC-5F21-8E22D1CB5BBC}"/>
              </a:ext>
            </a:extLst>
          </p:cNvPr>
          <p:cNvSpPr txBox="1"/>
          <p:nvPr/>
        </p:nvSpPr>
        <p:spPr>
          <a:xfrm>
            <a:off x="9637391" y="0"/>
            <a:ext cx="2554610" cy="338554"/>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 sz="1600" b="1" i="0" u="none" strike="noStrike" kern="1200" cap="none" spc="0" normalizeH="0" baseline="0" noProof="0" dirty="0">
                <a:ln>
                  <a:noFill/>
                </a:ln>
                <a:solidFill>
                  <a:srgbClr val="FCF6CB"/>
                </a:solidFill>
                <a:effectLst>
                  <a:outerShdw blurRad="38100" dist="38100" dir="2700000" algn="tl">
                    <a:srgbClr val="000000">
                      <a:alpha val="43137"/>
                    </a:srgbClr>
                  </a:outerShdw>
                </a:effectLst>
                <a:uLnTx/>
                <a:uFillTx/>
                <a:latin typeface="Aptos" panose="02110004020202020204"/>
                <a:ea typeface="+mn-ea"/>
                <a:cs typeface="+mn-cs"/>
              </a:rPr>
              <a:t>Les 5 vir 31 Januarie 2024</a:t>
            </a:r>
          </a:p>
        </p:txBody>
      </p:sp>
    </p:spTree>
    <p:extLst>
      <p:ext uri="{BB962C8B-B14F-4D97-AF65-F5344CB8AC3E}">
        <p14:creationId xmlns:p14="http://schemas.microsoft.com/office/powerpoint/2010/main" val="2769554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0000"/>
            <a:duotone>
              <a:schemeClr val="accent2">
                <a:shade val="45000"/>
                <a:satMod val="135000"/>
              </a:schemeClr>
              <a:prstClr val="white"/>
            </a:duotone>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D19A8BCE-5FF1-0F21-5F9E-A3FFE53C77A4}"/>
              </a:ext>
            </a:extLst>
          </p:cNvPr>
          <p:cNvSpPr txBox="1"/>
          <p:nvPr/>
        </p:nvSpPr>
        <p:spPr>
          <a:xfrm>
            <a:off x="7747819" y="51549"/>
            <a:ext cx="4444181" cy="769441"/>
          </a:xfrm>
          <a:prstGeom prst="rect">
            <a:avLst/>
          </a:prstGeom>
          <a:noFill/>
        </p:spPr>
        <p:txBody>
          <a:bodyPr wrap="square">
            <a:spAutoFit/>
            <a:scene3d>
              <a:camera prst="orthographicFront"/>
              <a:lightRig rig="threePt" dir="t"/>
            </a:scene3d>
            <a:sp3d extrusionH="57150">
              <a:bevelT w="38100" h="38100"/>
            </a:sp3d>
          </a:bodyPr>
          <a:lstStyle/>
          <a:p>
            <a:pPr lvl="0" algn="ctr">
              <a:defRPr/>
            </a:pPr>
            <a:r>
              <a:rPr lang="en-ZA" sz="4400" b="1" dirty="0">
                <a:ln w="0"/>
                <a:gradFill>
                  <a:gsLst>
                    <a:gs pos="0">
                      <a:srgbClr val="9900CC">
                        <a:lumMod val="50000"/>
                      </a:srgbClr>
                    </a:gs>
                    <a:gs pos="50000">
                      <a:srgbClr val="9900CC"/>
                    </a:gs>
                    <a:gs pos="100000">
                      <a:srgbClr val="9900CC">
                        <a:lumMod val="60000"/>
                        <a:lumOff val="40000"/>
                      </a:srgbClr>
                    </a:gs>
                  </a:gsLst>
                  <a:lin ang="5400000"/>
                </a:gradFill>
                <a:effectLst>
                  <a:reflection blurRad="6350" stA="53000" endA="300" endPos="35500" dir="5400000" sy="-90000" algn="bl" rotWithShape="0"/>
                </a:effectLst>
              </a:rPr>
              <a:t>EPAFRODÍTUS</a:t>
            </a:r>
            <a:endParaRPr kumimoji="0" lang="en" sz="4400" b="1" i="0" u="none" strike="noStrike" kern="1200" cap="none" spc="0" normalizeH="0" baseline="0" noProof="0" dirty="0">
              <a:ln w="0"/>
              <a:gradFill>
                <a:gsLst>
                  <a:gs pos="0">
                    <a:srgbClr val="9900CC">
                      <a:lumMod val="50000"/>
                    </a:srgbClr>
                  </a:gs>
                  <a:gs pos="50000">
                    <a:srgbClr val="9900CC"/>
                  </a:gs>
                  <a:gs pos="100000">
                    <a:srgbClr val="9900CC">
                      <a:lumMod val="60000"/>
                      <a:lumOff val="40000"/>
                    </a:srgbClr>
                  </a:gs>
                </a:gsLst>
                <a:lin ang="5400000"/>
              </a:gradFill>
              <a:effectLst>
                <a:reflection blurRad="6350" stA="53000" endA="300" endPos="35500" dir="5400000" sy="-90000" algn="bl" rotWithShape="0"/>
              </a:effectLst>
              <a:uLnTx/>
              <a:uFillTx/>
              <a:latin typeface="Aptos" panose="02110004020202020204"/>
              <a:ea typeface="+mn-ea"/>
              <a:cs typeface="+mn-cs"/>
            </a:endParaRPr>
          </a:p>
        </p:txBody>
      </p:sp>
      <p:sp>
        <p:nvSpPr>
          <p:cNvPr id="5" name="CuadroTexto 4">
            <a:extLst>
              <a:ext uri="{FF2B5EF4-FFF2-40B4-BE49-F238E27FC236}">
                <a16:creationId xmlns:a16="http://schemas.microsoft.com/office/drawing/2014/main" id="{FAA459A1-04B1-C8CB-B761-09EF7FD4E12C}"/>
              </a:ext>
            </a:extLst>
          </p:cNvPr>
          <p:cNvSpPr txBox="1"/>
          <p:nvPr/>
        </p:nvSpPr>
        <p:spPr>
          <a:xfrm>
            <a:off x="333375" y="120373"/>
            <a:ext cx="7262043" cy="923330"/>
          </a:xfrm>
          <a:prstGeom prst="rect">
            <a:avLst/>
          </a:prstGeom>
          <a:solidFill>
            <a:schemeClr val="accent4">
              <a:lumMod val="40000"/>
              <a:lumOff val="60000"/>
            </a:schemeClr>
          </a:solidFill>
          <a:ln>
            <a:solidFill>
              <a:schemeClr val="accent4">
                <a:lumMod val="50000"/>
              </a:schemeClr>
            </a:solidFill>
          </a:ln>
        </p:spPr>
        <p:style>
          <a:lnRef idx="2">
            <a:schemeClr val="accent4">
              <a:shade val="15000"/>
            </a:schemeClr>
          </a:lnRef>
          <a:fillRef idx="1">
            <a:schemeClr val="accent4"/>
          </a:fillRef>
          <a:effectRef idx="0">
            <a:schemeClr val="accent4"/>
          </a:effectRef>
          <a:fontRef idx="minor">
            <a:schemeClr val="lt1"/>
          </a:fontRef>
        </p:style>
        <p:txBody>
          <a:bodyPr wrap="square">
            <a:spAutoFit/>
          </a:bodyPr>
          <a:lstStyle/>
          <a:p>
            <a:pPr lvl="0" algn="ctr">
              <a:defRPr/>
            </a:pPr>
            <a:r>
              <a:rPr kumimoji="0" lang="en" sz="1800" b="1" i="0" u="none" strike="noStrike" kern="1200" cap="none" spc="0" normalizeH="0" baseline="0" noProof="0" dirty="0">
                <a:ln>
                  <a:noFill/>
                </a:ln>
                <a:solidFill>
                  <a:srgbClr val="9900CC">
                    <a:lumMod val="75000"/>
                  </a:srgbClr>
                </a:solidFill>
                <a:effectLst/>
                <a:uLnTx/>
                <a:uFillTx/>
                <a:latin typeface="Comic Sans MS" panose="030F0702030302020204" pitchFamily="66" charset="0"/>
                <a:ea typeface="+mn-ea"/>
                <a:cs typeface="+mn-cs"/>
              </a:rPr>
              <a:t>“</a:t>
            </a:r>
            <a:r>
              <a:rPr lang="nl-NL" b="1" dirty="0">
                <a:solidFill>
                  <a:srgbClr val="9900CC">
                    <a:lumMod val="75000"/>
                  </a:srgbClr>
                </a:solidFill>
                <a:latin typeface="Comic Sans MS" panose="030F0702030302020204" pitchFamily="66" charset="0"/>
              </a:rPr>
              <a:t>Maar ek het dit noodsaaklik geag om Epafrodítus, my broeder en medewerker en medestryder, julle afgevaardigde en bedienaar van my behoefte, na julle te stuur</a:t>
            </a:r>
            <a:r>
              <a:rPr kumimoji="0" lang="en" sz="1800" b="1" i="0" u="none" strike="noStrike" kern="1200" cap="none" spc="0" normalizeH="0" baseline="0" noProof="0" dirty="0">
                <a:ln>
                  <a:noFill/>
                </a:ln>
                <a:solidFill>
                  <a:srgbClr val="9900CC">
                    <a:lumMod val="75000"/>
                  </a:srgbClr>
                </a:solidFill>
                <a:effectLst/>
                <a:uLnTx/>
                <a:uFillTx/>
                <a:latin typeface="Comic Sans MS" panose="030F0702030302020204" pitchFamily="66" charset="0"/>
                <a:ea typeface="+mn-ea"/>
                <a:cs typeface="+mn-cs"/>
              </a:rPr>
              <a:t>”   </a:t>
            </a:r>
            <a:r>
              <a:rPr kumimoji="0" lang="en" sz="1400" b="1" i="0" u="none" strike="noStrike" kern="1200" cap="none" spc="0" normalizeH="0" baseline="0" noProof="0" dirty="0">
                <a:ln>
                  <a:noFill/>
                </a:ln>
                <a:solidFill>
                  <a:srgbClr val="9900CC">
                    <a:lumMod val="75000"/>
                  </a:srgbClr>
                </a:solidFill>
                <a:effectLst/>
                <a:uLnTx/>
                <a:uFillTx/>
                <a:latin typeface="Comic Sans MS" panose="030F0702030302020204" pitchFamily="66" charset="0"/>
                <a:ea typeface="+mn-ea"/>
                <a:cs typeface="+mn-cs"/>
              </a:rPr>
              <a:t>(Filippense 2:25)</a:t>
            </a:r>
          </a:p>
        </p:txBody>
      </p:sp>
      <p:sp>
        <p:nvSpPr>
          <p:cNvPr id="6" name="CuadroTexto 5">
            <a:extLst>
              <a:ext uri="{FF2B5EF4-FFF2-40B4-BE49-F238E27FC236}">
                <a16:creationId xmlns:a16="http://schemas.microsoft.com/office/drawing/2014/main" id="{9354A14B-E8C5-9065-235F-3D2206112A8D}"/>
              </a:ext>
            </a:extLst>
          </p:cNvPr>
          <p:cNvSpPr txBox="1"/>
          <p:nvPr/>
        </p:nvSpPr>
        <p:spPr>
          <a:xfrm>
            <a:off x="333375" y="1341304"/>
            <a:ext cx="8731967" cy="1323439"/>
          </a:xfrm>
          <a:prstGeom prst="rect">
            <a:avLst/>
          </a:prstGeom>
          <a:noFill/>
        </p:spPr>
        <p:txBody>
          <a:bodyPr wrap="square" rtlCol="0">
            <a:spAutoFit/>
          </a:bodyPr>
          <a:lstStyle/>
          <a:p>
            <a:pPr lvl="0">
              <a:spcBef>
                <a:spcPts val="600"/>
              </a:spcBef>
              <a:defRPr/>
            </a:pPr>
            <a:r>
              <a:rPr lang="nl-NL" sz="2000" b="1" dirty="0">
                <a:solidFill>
                  <a:prstClr val="black"/>
                </a:solidFill>
              </a:rPr>
              <a:t>Toe die Filippense hoor dat Paulus in Rome gevange gehou is, het hulle besluit om hom hulp te stuur om sy behoeftes te bevredig (huur, kos, klere, ens.) Epaphroditus was verantwoordelik om hierdie hulp na die apostel te bring (Fil</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 4:18; 2:25).</a:t>
            </a:r>
          </a:p>
        </p:txBody>
      </p:sp>
      <p:pic>
        <p:nvPicPr>
          <p:cNvPr id="7" name="Imagen 6">
            <a:extLst>
              <a:ext uri="{FF2B5EF4-FFF2-40B4-BE49-F238E27FC236}">
                <a16:creationId xmlns:a16="http://schemas.microsoft.com/office/drawing/2014/main" id="{7C08DB58-B94A-5708-B519-8ABB7FC9FA8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3163" y="3500761"/>
            <a:ext cx="2649794" cy="3086852"/>
          </a:xfrm>
          <a:prstGeom prst="round2DiagRect">
            <a:avLst>
              <a:gd name="adj1" fmla="val 16667"/>
              <a:gd name="adj2" fmla="val 12987"/>
            </a:avLst>
          </a:prstGeom>
          <a:ln w="38100" cap="sq">
            <a:solidFill>
              <a:srgbClr val="9F8C4A"/>
            </a:solidFill>
            <a:miter lim="800000"/>
          </a:ln>
          <a:effectLst>
            <a:outerShdw blurRad="50800" dist="38100" dir="2700000" algn="tl" rotWithShape="0">
              <a:prstClr val="black">
                <a:alpha val="40000"/>
              </a:prstClr>
            </a:outerShdw>
          </a:effectLst>
        </p:spPr>
      </p:pic>
      <p:pic>
        <p:nvPicPr>
          <p:cNvPr id="9" name="Imagen 8" descr="Imagen que contiene interior, persona, cuarto, hombre&#10;&#10;El contenido generado por IA puede ser incorrecto.">
            <a:extLst>
              <a:ext uri="{FF2B5EF4-FFF2-40B4-BE49-F238E27FC236}">
                <a16:creationId xmlns:a16="http://schemas.microsoft.com/office/drawing/2014/main" id="{EB9E7DEF-2007-617A-A46D-A0AD39876529}"/>
              </a:ext>
            </a:extLst>
          </p:cNvPr>
          <p:cNvPicPr>
            <a:picLocks noChangeAspect="1"/>
          </p:cNvPicPr>
          <p:nvPr/>
        </p:nvPicPr>
        <p:blipFill rotWithShape="1">
          <a:blip r:embed="rId4" cstate="email">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a:ext>
            </a:extLst>
          </a:blip>
          <a:srcRect l="-128"/>
          <a:stretch>
            <a:fillRect/>
          </a:stretch>
        </p:blipFill>
        <p:spPr>
          <a:xfrm>
            <a:off x="8150941" y="4542879"/>
            <a:ext cx="3847895" cy="2187671"/>
          </a:xfrm>
          <a:prstGeom prst="round2DiagRect">
            <a:avLst>
              <a:gd name="adj1" fmla="val 0"/>
              <a:gd name="adj2" fmla="val 19326"/>
            </a:avLst>
          </a:prstGeom>
          <a:solidFill>
            <a:srgbClr val="D87D2F"/>
          </a:solidFill>
          <a:ln w="38100" cap="sq">
            <a:solidFill>
              <a:srgbClr val="E28537"/>
            </a:solidFill>
            <a:miter lim="800000"/>
          </a:ln>
          <a:effectLst>
            <a:outerShdw blurRad="50800" dist="38100" dir="2700000" algn="tl" rotWithShape="0">
              <a:prstClr val="black">
                <a:alpha val="40000"/>
              </a:prstClr>
            </a:outerShdw>
          </a:effectLst>
        </p:spPr>
      </p:pic>
      <p:pic>
        <p:nvPicPr>
          <p:cNvPr id="11" name="Imagen 10" descr="Imagen que contiene persona, edificio, grupo, hombre&#10;&#10;El contenido generado por IA puede ser incorrecto.">
            <a:extLst>
              <a:ext uri="{FF2B5EF4-FFF2-40B4-BE49-F238E27FC236}">
                <a16:creationId xmlns:a16="http://schemas.microsoft.com/office/drawing/2014/main" id="{11B36C50-996A-895F-76A8-D25404E3CA67}"/>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183329" y="961919"/>
            <a:ext cx="2815508" cy="3361801"/>
          </a:xfrm>
          <a:prstGeom prst="round2DiagRect">
            <a:avLst>
              <a:gd name="adj1" fmla="val 16667"/>
              <a:gd name="adj2" fmla="val 0"/>
            </a:avLst>
          </a:prstGeom>
          <a:ln w="38100" cap="sq">
            <a:solidFill>
              <a:schemeClr val="accent4">
                <a:lumMod val="40000"/>
                <a:lumOff val="60000"/>
              </a:schemeClr>
            </a:solidFill>
            <a:miter lim="800000"/>
          </a:ln>
          <a:effectLst>
            <a:outerShdw blurRad="50800" dist="38100" dir="2700000" algn="tl" rotWithShape="0">
              <a:prstClr val="black">
                <a:alpha val="40000"/>
              </a:prstClr>
            </a:outerShdw>
          </a:effectLst>
        </p:spPr>
      </p:pic>
      <p:sp>
        <p:nvSpPr>
          <p:cNvPr id="13" name="CuadroTexto 12">
            <a:extLst>
              <a:ext uri="{FF2B5EF4-FFF2-40B4-BE49-F238E27FC236}">
                <a16:creationId xmlns:a16="http://schemas.microsoft.com/office/drawing/2014/main" id="{DED75079-5C4D-AFF5-7EEA-DC9C864BBFD8}"/>
              </a:ext>
            </a:extLst>
          </p:cNvPr>
          <p:cNvSpPr txBox="1"/>
          <p:nvPr/>
        </p:nvSpPr>
        <p:spPr>
          <a:xfrm>
            <a:off x="2995357" y="3385059"/>
            <a:ext cx="5155584" cy="2246769"/>
          </a:xfrm>
          <a:prstGeom prst="rect">
            <a:avLst/>
          </a:prstGeom>
          <a:noFill/>
        </p:spPr>
        <p:txBody>
          <a:bodyPr wrap="square">
            <a:spAutoFit/>
          </a:bodyPr>
          <a:lstStyle/>
          <a:p>
            <a:pPr lvl="0">
              <a:spcBef>
                <a:spcPts val="600"/>
              </a:spcBef>
              <a:defRPr/>
            </a:pPr>
            <a:r>
              <a:rPr lang="nl-NL" sz="2000" b="1" dirty="0">
                <a:solidFill>
                  <a:prstClr val="black"/>
                </a:solidFill>
              </a:rPr>
              <a:t>In sy ywer vir die evangelie het hy sy eie lewe gewaag en ernstig siek geword (Fil. 2:27, 30). Toe die Filippense hiervan hoor, was hulle bekommerd oor hom. Dit was die hoofrede waarom Paulus besluit het om hom te stuur om die brief aan hulle oor te lewer (Fil</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 2:26, 28).</a:t>
            </a:r>
          </a:p>
        </p:txBody>
      </p:sp>
      <p:sp>
        <p:nvSpPr>
          <p:cNvPr id="4" name="CuadroTexto 3">
            <a:extLst>
              <a:ext uri="{FF2B5EF4-FFF2-40B4-BE49-F238E27FC236}">
                <a16:creationId xmlns:a16="http://schemas.microsoft.com/office/drawing/2014/main" id="{EF6EBFD5-761C-77AB-7319-6B920229BE7E}"/>
              </a:ext>
            </a:extLst>
          </p:cNvPr>
          <p:cNvSpPr txBox="1"/>
          <p:nvPr/>
        </p:nvSpPr>
        <p:spPr>
          <a:xfrm>
            <a:off x="333375" y="2574921"/>
            <a:ext cx="8731966" cy="1015663"/>
          </a:xfrm>
          <a:prstGeom prst="rect">
            <a:avLst/>
          </a:prstGeom>
          <a:noFill/>
        </p:spPr>
        <p:txBody>
          <a:bodyPr wrap="square">
            <a:spAutoFit/>
          </a:bodyPr>
          <a:lstStyle/>
          <a:p>
            <a:pPr lvl="0">
              <a:spcBef>
                <a:spcPts val="600"/>
              </a:spcBef>
              <a:defRPr/>
            </a:pPr>
            <a:r>
              <a:rPr lang="nl-NL" sz="2000" b="1" dirty="0">
                <a:solidFill>
                  <a:prstClr val="black"/>
                </a:solidFill>
              </a:rPr>
              <a:t>Epafroditus het nie net hulp gebring nie, maar het Paulus vergesel, hom in sy behoeftes gehelp en met hom saamgewerk om die evangelie te versprei</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a:t>
            </a:r>
          </a:p>
        </p:txBody>
      </p:sp>
      <p:sp>
        <p:nvSpPr>
          <p:cNvPr id="10" name="CuadroTexto 9">
            <a:extLst>
              <a:ext uri="{FF2B5EF4-FFF2-40B4-BE49-F238E27FC236}">
                <a16:creationId xmlns:a16="http://schemas.microsoft.com/office/drawing/2014/main" id="{39DA0D9B-DD32-D7C0-6825-7CA79FFDB548}"/>
              </a:ext>
            </a:extLst>
          </p:cNvPr>
          <p:cNvSpPr txBox="1"/>
          <p:nvPr/>
        </p:nvSpPr>
        <p:spPr>
          <a:xfrm>
            <a:off x="2995357" y="5571950"/>
            <a:ext cx="4958939" cy="1015663"/>
          </a:xfrm>
          <a:prstGeom prst="rect">
            <a:avLst/>
          </a:prstGeom>
          <a:noFill/>
        </p:spPr>
        <p:txBody>
          <a:bodyPr wrap="square">
            <a:spAutoFit/>
          </a:bodyPr>
          <a:lstStyle/>
          <a:p>
            <a:pPr lvl="0">
              <a:spcBef>
                <a:spcPts val="600"/>
              </a:spcBef>
              <a:defRPr/>
            </a:pPr>
            <a:r>
              <a:rPr lang="nl-NL" sz="2000" b="1" dirty="0">
                <a:solidFill>
                  <a:prstClr val="black"/>
                </a:solidFill>
              </a:rPr>
              <a:t>Paulus vra dit "en hou sulke manne in eer" (Fil. 2:29). Epafroditus was ongetwyfeld 'n getroue Christen</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a:t>
            </a:r>
          </a:p>
        </p:txBody>
      </p:sp>
    </p:spTree>
    <p:extLst>
      <p:ext uri="{BB962C8B-B14F-4D97-AF65-F5344CB8AC3E}">
        <p14:creationId xmlns:p14="http://schemas.microsoft.com/office/powerpoint/2010/main" val="1814146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145">
                                          <p:stCondLst>
                                            <p:cond delay="0"/>
                                          </p:stCondLst>
                                        </p:cTn>
                                        <p:tgtEl>
                                          <p:spTgt spid="5"/>
                                        </p:tgtEl>
                                      </p:cBhvr>
                                    </p:animEffect>
                                    <p:anim calcmode="lin" valueType="num">
                                      <p:cBhvr>
                                        <p:cTn id="17" dur="456"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8" dur="166"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9" dur="166" tmFilter="0, 0; 0.125,0.2665; 0.25,0.4; 0.375,0.465; 0.5,0.5;  0.625,0.535; 0.75,0.6; 0.875,0.7335; 1,1">
                                          <p:stCondLst>
                                            <p:cond delay="166"/>
                                          </p:stCondLst>
                                        </p:cTn>
                                        <p:tgtEl>
                                          <p:spTgt spid="5"/>
                                        </p:tgtEl>
                                        <p:attrNameLst>
                                          <p:attrName>ppt_y</p:attrName>
                                        </p:attrNameLst>
                                      </p:cBhvr>
                                      <p:tavLst>
                                        <p:tav tm="0" fmla="#ppt_y-sin(pi*$)/9">
                                          <p:val>
                                            <p:fltVal val="0"/>
                                          </p:val>
                                        </p:tav>
                                        <p:tav tm="100000">
                                          <p:val>
                                            <p:fltVal val="1"/>
                                          </p:val>
                                        </p:tav>
                                      </p:tavLst>
                                    </p:anim>
                                    <p:anim calcmode="lin" valueType="num">
                                      <p:cBhvr>
                                        <p:cTn id="20" dur="83" tmFilter="0, 0; 0.125,0.2665; 0.25,0.4; 0.375,0.465; 0.5,0.5;  0.625,0.535; 0.75,0.6; 0.875,0.7335; 1,1">
                                          <p:stCondLst>
                                            <p:cond delay="331"/>
                                          </p:stCondLst>
                                        </p:cTn>
                                        <p:tgtEl>
                                          <p:spTgt spid="5"/>
                                        </p:tgtEl>
                                        <p:attrNameLst>
                                          <p:attrName>ppt_y</p:attrName>
                                        </p:attrNameLst>
                                      </p:cBhvr>
                                      <p:tavLst>
                                        <p:tav tm="0" fmla="#ppt_y-sin(pi*$)/27">
                                          <p:val>
                                            <p:fltVal val="0"/>
                                          </p:val>
                                        </p:tav>
                                        <p:tav tm="100000">
                                          <p:val>
                                            <p:fltVal val="1"/>
                                          </p:val>
                                        </p:tav>
                                      </p:tavLst>
                                    </p:anim>
                                    <p:anim calcmode="lin" valueType="num">
                                      <p:cBhvr>
                                        <p:cTn id="21" dur="41" tmFilter="0, 0; 0.125,0.2665; 0.25,0.4; 0.375,0.465; 0.5,0.5;  0.625,0.535; 0.75,0.6; 0.875,0.7335; 1,1">
                                          <p:stCondLst>
                                            <p:cond delay="414"/>
                                          </p:stCondLst>
                                        </p:cTn>
                                        <p:tgtEl>
                                          <p:spTgt spid="5"/>
                                        </p:tgtEl>
                                        <p:attrNameLst>
                                          <p:attrName>ppt_y</p:attrName>
                                        </p:attrNameLst>
                                      </p:cBhvr>
                                      <p:tavLst>
                                        <p:tav tm="0" fmla="#ppt_y-sin(pi*$)/81">
                                          <p:val>
                                            <p:fltVal val="0"/>
                                          </p:val>
                                        </p:tav>
                                        <p:tav tm="100000">
                                          <p:val>
                                            <p:fltVal val="1"/>
                                          </p:val>
                                        </p:tav>
                                      </p:tavLst>
                                    </p:anim>
                                    <p:animScale>
                                      <p:cBhvr>
                                        <p:cTn id="22" dur="7">
                                          <p:stCondLst>
                                            <p:cond delay="162"/>
                                          </p:stCondLst>
                                        </p:cTn>
                                        <p:tgtEl>
                                          <p:spTgt spid="5"/>
                                        </p:tgtEl>
                                      </p:cBhvr>
                                      <p:to x="100000" y="60000"/>
                                    </p:animScale>
                                    <p:animScale>
                                      <p:cBhvr>
                                        <p:cTn id="23" dur="41" decel="50000">
                                          <p:stCondLst>
                                            <p:cond delay="169"/>
                                          </p:stCondLst>
                                        </p:cTn>
                                        <p:tgtEl>
                                          <p:spTgt spid="5"/>
                                        </p:tgtEl>
                                      </p:cBhvr>
                                      <p:to x="100000" y="100000"/>
                                    </p:animScale>
                                    <p:animScale>
                                      <p:cBhvr>
                                        <p:cTn id="24" dur="7">
                                          <p:stCondLst>
                                            <p:cond delay="328"/>
                                          </p:stCondLst>
                                        </p:cTn>
                                        <p:tgtEl>
                                          <p:spTgt spid="5"/>
                                        </p:tgtEl>
                                      </p:cBhvr>
                                      <p:to x="100000" y="80000"/>
                                    </p:animScale>
                                    <p:animScale>
                                      <p:cBhvr>
                                        <p:cTn id="25" dur="41" decel="50000">
                                          <p:stCondLst>
                                            <p:cond delay="335"/>
                                          </p:stCondLst>
                                        </p:cTn>
                                        <p:tgtEl>
                                          <p:spTgt spid="5"/>
                                        </p:tgtEl>
                                      </p:cBhvr>
                                      <p:to x="100000" y="100000"/>
                                    </p:animScale>
                                    <p:animScale>
                                      <p:cBhvr>
                                        <p:cTn id="26" dur="7">
                                          <p:stCondLst>
                                            <p:cond delay="410"/>
                                          </p:stCondLst>
                                        </p:cTn>
                                        <p:tgtEl>
                                          <p:spTgt spid="5"/>
                                        </p:tgtEl>
                                      </p:cBhvr>
                                      <p:to x="100000" y="90000"/>
                                    </p:animScale>
                                    <p:animScale>
                                      <p:cBhvr>
                                        <p:cTn id="27" dur="41" decel="50000">
                                          <p:stCondLst>
                                            <p:cond delay="417"/>
                                          </p:stCondLst>
                                        </p:cTn>
                                        <p:tgtEl>
                                          <p:spTgt spid="5"/>
                                        </p:tgtEl>
                                      </p:cBhvr>
                                      <p:to x="100000" y="100000"/>
                                    </p:animScale>
                                    <p:animScale>
                                      <p:cBhvr>
                                        <p:cTn id="28" dur="7">
                                          <p:stCondLst>
                                            <p:cond delay="452"/>
                                          </p:stCondLst>
                                        </p:cTn>
                                        <p:tgtEl>
                                          <p:spTgt spid="5"/>
                                        </p:tgtEl>
                                      </p:cBhvr>
                                      <p:to x="100000" y="95000"/>
                                    </p:animScale>
                                    <p:animScale>
                                      <p:cBhvr>
                                        <p:cTn id="29" dur="41" decel="50000">
                                          <p:stCondLst>
                                            <p:cond delay="459"/>
                                          </p:stCondLst>
                                        </p:cTn>
                                        <p:tgtEl>
                                          <p:spTgt spid="5"/>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23" presetClass="entr" presetSubtype="32" fill="hold" nodeType="click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p:cTn id="34" dur="500" fill="hold"/>
                                        <p:tgtEl>
                                          <p:spTgt spid="11"/>
                                        </p:tgtEl>
                                        <p:attrNameLst>
                                          <p:attrName>ppt_w</p:attrName>
                                        </p:attrNameLst>
                                      </p:cBhvr>
                                      <p:tavLst>
                                        <p:tav tm="0">
                                          <p:val>
                                            <p:strVal val="4*#ppt_w"/>
                                          </p:val>
                                        </p:tav>
                                        <p:tav tm="100000">
                                          <p:val>
                                            <p:strVal val="#ppt_w"/>
                                          </p:val>
                                        </p:tav>
                                      </p:tavLst>
                                    </p:anim>
                                    <p:anim calcmode="lin" valueType="num">
                                      <p:cBhvr>
                                        <p:cTn id="35" dur="500" fill="hold"/>
                                        <p:tgtEl>
                                          <p:spTgt spid="11"/>
                                        </p:tgtEl>
                                        <p:attrNameLst>
                                          <p:attrName>ppt_h</p:attrName>
                                        </p:attrNameLst>
                                      </p:cBhvr>
                                      <p:tavLst>
                                        <p:tav tm="0">
                                          <p:val>
                                            <p:strVal val="4*#ppt_h"/>
                                          </p:val>
                                        </p:tav>
                                        <p:tav tm="100000">
                                          <p:val>
                                            <p:strVal val="#ppt_h"/>
                                          </p:val>
                                        </p:tav>
                                      </p:tavLst>
                                    </p:anim>
                                  </p:childTnLst>
                                </p:cTn>
                              </p:par>
                            </p:childTnLst>
                          </p:cTn>
                        </p:par>
                        <p:par>
                          <p:cTn id="36" fill="hold">
                            <p:stCondLst>
                              <p:cond delay="500"/>
                            </p:stCondLst>
                            <p:childTnLst>
                              <p:par>
                                <p:cTn id="37" presetID="22" presetClass="entr" presetSubtype="8" fill="hold" grpId="0"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wipe(left)">
                                      <p:cBhvr>
                                        <p:cTn id="39" dur="500"/>
                                        <p:tgtEl>
                                          <p:spTgt spid="6"/>
                                        </p:tgtEl>
                                      </p:cBhvr>
                                    </p:animEffect>
                                  </p:childTnLst>
                                </p:cTn>
                              </p:par>
                            </p:childTnLst>
                          </p:cTn>
                        </p:par>
                      </p:childTnLst>
                    </p:cTn>
                  </p:par>
                  <p:par>
                    <p:cTn id="40" fill="hold">
                      <p:stCondLst>
                        <p:cond delay="indefinite"/>
                      </p:stCondLst>
                      <p:childTnLst>
                        <p:par>
                          <p:cTn id="41" fill="hold">
                            <p:stCondLst>
                              <p:cond delay="0"/>
                            </p:stCondLst>
                            <p:childTnLst>
                              <p:par>
                                <p:cTn id="42" presetID="37" presetClass="entr" presetSubtype="0" fill="hold" nodeType="click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fade">
                                      <p:cBhvr>
                                        <p:cTn id="44" dur="1000"/>
                                        <p:tgtEl>
                                          <p:spTgt spid="7"/>
                                        </p:tgtEl>
                                      </p:cBhvr>
                                    </p:animEffect>
                                    <p:anim calcmode="lin" valueType="num">
                                      <p:cBhvr>
                                        <p:cTn id="45" dur="1000" fill="hold"/>
                                        <p:tgtEl>
                                          <p:spTgt spid="7"/>
                                        </p:tgtEl>
                                        <p:attrNameLst>
                                          <p:attrName>ppt_x</p:attrName>
                                        </p:attrNameLst>
                                      </p:cBhvr>
                                      <p:tavLst>
                                        <p:tav tm="0">
                                          <p:val>
                                            <p:strVal val="#ppt_x"/>
                                          </p:val>
                                        </p:tav>
                                        <p:tav tm="100000">
                                          <p:val>
                                            <p:strVal val="#ppt_x"/>
                                          </p:val>
                                        </p:tav>
                                      </p:tavLst>
                                    </p:anim>
                                    <p:anim calcmode="lin" valueType="num">
                                      <p:cBhvr>
                                        <p:cTn id="46" dur="900" decel="100000" fill="hold"/>
                                        <p:tgtEl>
                                          <p:spTgt spid="7"/>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48" presetID="37" presetClass="entr" presetSubtype="0" fill="hold" grpId="0" nodeType="withEffect">
                                  <p:stCondLst>
                                    <p:cond delay="0"/>
                                  </p:stCondLst>
                                  <p:childTnLst>
                                    <p:set>
                                      <p:cBhvr>
                                        <p:cTn id="49" dur="1" fill="hold">
                                          <p:stCondLst>
                                            <p:cond delay="0"/>
                                          </p:stCondLst>
                                        </p:cTn>
                                        <p:tgtEl>
                                          <p:spTgt spid="4"/>
                                        </p:tgtEl>
                                        <p:attrNameLst>
                                          <p:attrName>style.visibility</p:attrName>
                                        </p:attrNameLst>
                                      </p:cBhvr>
                                      <p:to>
                                        <p:strVal val="visible"/>
                                      </p:to>
                                    </p:set>
                                    <p:animEffect transition="in" filter="fade">
                                      <p:cBhvr>
                                        <p:cTn id="50" dur="1000"/>
                                        <p:tgtEl>
                                          <p:spTgt spid="4"/>
                                        </p:tgtEl>
                                      </p:cBhvr>
                                    </p:animEffect>
                                    <p:anim calcmode="lin" valueType="num">
                                      <p:cBhvr>
                                        <p:cTn id="51" dur="1000" fill="hold"/>
                                        <p:tgtEl>
                                          <p:spTgt spid="4"/>
                                        </p:tgtEl>
                                        <p:attrNameLst>
                                          <p:attrName>ppt_x</p:attrName>
                                        </p:attrNameLst>
                                      </p:cBhvr>
                                      <p:tavLst>
                                        <p:tav tm="0">
                                          <p:val>
                                            <p:strVal val="#ppt_x"/>
                                          </p:val>
                                        </p:tav>
                                        <p:tav tm="100000">
                                          <p:val>
                                            <p:strVal val="#ppt_x"/>
                                          </p:val>
                                        </p:tav>
                                      </p:tavLst>
                                    </p:anim>
                                    <p:anim calcmode="lin" valueType="num">
                                      <p:cBhvr>
                                        <p:cTn id="52" dur="900" decel="100000" fill="hold"/>
                                        <p:tgtEl>
                                          <p:spTgt spid="4"/>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grpId="0" nodeType="click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wipe(left)">
                                      <p:cBhvr>
                                        <p:cTn id="58" dur="500"/>
                                        <p:tgtEl>
                                          <p:spTgt spid="13"/>
                                        </p:tgtEl>
                                      </p:cBhvr>
                                    </p:animEffect>
                                  </p:childTnLst>
                                </p:cTn>
                              </p:par>
                            </p:childTnLst>
                          </p:cTn>
                        </p:par>
                      </p:childTnLst>
                    </p:cTn>
                  </p:par>
                  <p:par>
                    <p:cTn id="59" fill="hold">
                      <p:stCondLst>
                        <p:cond delay="indefinite"/>
                      </p:stCondLst>
                      <p:childTnLst>
                        <p:par>
                          <p:cTn id="60" fill="hold">
                            <p:stCondLst>
                              <p:cond delay="0"/>
                            </p:stCondLst>
                            <p:childTnLst>
                              <p:par>
                                <p:cTn id="61" presetID="2" presetClass="entr" presetSubtype="2" fill="hold" grpId="0" nodeType="clickEffect">
                                  <p:stCondLst>
                                    <p:cond delay="0"/>
                                  </p:stCondLst>
                                  <p:childTnLst>
                                    <p:set>
                                      <p:cBhvr>
                                        <p:cTn id="62" dur="1" fill="hold">
                                          <p:stCondLst>
                                            <p:cond delay="0"/>
                                          </p:stCondLst>
                                        </p:cTn>
                                        <p:tgtEl>
                                          <p:spTgt spid="10"/>
                                        </p:tgtEl>
                                        <p:attrNameLst>
                                          <p:attrName>style.visibility</p:attrName>
                                        </p:attrNameLst>
                                      </p:cBhvr>
                                      <p:to>
                                        <p:strVal val="visible"/>
                                      </p:to>
                                    </p:set>
                                    <p:anim calcmode="lin" valueType="num">
                                      <p:cBhvr additive="base">
                                        <p:cTn id="63" dur="500" fill="hold"/>
                                        <p:tgtEl>
                                          <p:spTgt spid="10"/>
                                        </p:tgtEl>
                                        <p:attrNameLst>
                                          <p:attrName>ppt_x</p:attrName>
                                        </p:attrNameLst>
                                      </p:cBhvr>
                                      <p:tavLst>
                                        <p:tav tm="0">
                                          <p:val>
                                            <p:strVal val="1+#ppt_w/2"/>
                                          </p:val>
                                        </p:tav>
                                        <p:tav tm="100000">
                                          <p:val>
                                            <p:strVal val="#ppt_x"/>
                                          </p:val>
                                        </p:tav>
                                      </p:tavLst>
                                    </p:anim>
                                    <p:anim calcmode="lin" valueType="num">
                                      <p:cBhvr additive="base">
                                        <p:cTn id="64" dur="500" fill="hold"/>
                                        <p:tgtEl>
                                          <p:spTgt spid="10"/>
                                        </p:tgtEl>
                                        <p:attrNameLst>
                                          <p:attrName>ppt_y</p:attrName>
                                        </p:attrNameLst>
                                      </p:cBhvr>
                                      <p:tavLst>
                                        <p:tav tm="0">
                                          <p:val>
                                            <p:strVal val="#ppt_y"/>
                                          </p:val>
                                        </p:tav>
                                        <p:tav tm="100000">
                                          <p:val>
                                            <p:strVal val="#ppt_y"/>
                                          </p:val>
                                        </p:tav>
                                      </p:tavLst>
                                    </p:anim>
                                  </p:childTnLst>
                                </p:cTn>
                              </p:par>
                              <p:par>
                                <p:cTn id="65" presetID="2" presetClass="entr" presetSubtype="2" fill="hold" nodeType="withEffect">
                                  <p:stCondLst>
                                    <p:cond delay="0"/>
                                  </p:stCondLst>
                                  <p:childTnLst>
                                    <p:set>
                                      <p:cBhvr>
                                        <p:cTn id="66" dur="1" fill="hold">
                                          <p:stCondLst>
                                            <p:cond delay="0"/>
                                          </p:stCondLst>
                                        </p:cTn>
                                        <p:tgtEl>
                                          <p:spTgt spid="9"/>
                                        </p:tgtEl>
                                        <p:attrNameLst>
                                          <p:attrName>style.visibility</p:attrName>
                                        </p:attrNameLst>
                                      </p:cBhvr>
                                      <p:to>
                                        <p:strVal val="visible"/>
                                      </p:to>
                                    </p:set>
                                    <p:anim calcmode="lin" valueType="num">
                                      <p:cBhvr additive="base">
                                        <p:cTn id="67" dur="500" fill="hold"/>
                                        <p:tgtEl>
                                          <p:spTgt spid="9"/>
                                        </p:tgtEl>
                                        <p:attrNameLst>
                                          <p:attrName>ppt_x</p:attrName>
                                        </p:attrNameLst>
                                      </p:cBhvr>
                                      <p:tavLst>
                                        <p:tav tm="0">
                                          <p:val>
                                            <p:strVal val="1+#ppt_w/2"/>
                                          </p:val>
                                        </p:tav>
                                        <p:tav tm="100000">
                                          <p:val>
                                            <p:strVal val="#ppt_x"/>
                                          </p:val>
                                        </p:tav>
                                      </p:tavLst>
                                    </p:anim>
                                    <p:anim calcmode="lin" valueType="num">
                                      <p:cBhvr additive="base">
                                        <p:cTn id="68"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p:bldP spid="13" grpId="0"/>
      <p:bldP spid="4" grpId="0"/>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0000"/>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6152C35A-D6FC-C7F5-7F63-E9D1D39FCF19}"/>
              </a:ext>
            </a:extLst>
          </p:cNvPr>
          <p:cNvSpPr txBox="1"/>
          <p:nvPr/>
        </p:nvSpPr>
        <p:spPr>
          <a:xfrm>
            <a:off x="2200812" y="982176"/>
            <a:ext cx="7790375" cy="4893647"/>
          </a:xfrm>
          <a:prstGeom prst="rect">
            <a:avLst/>
          </a:prstGeom>
          <a:noFill/>
        </p:spPr>
        <p:txBody>
          <a:bodyPr wrap="square">
            <a:spAutoFit/>
          </a:bodyPr>
          <a:lstStyle/>
          <a:p>
            <a:pPr lvl="0">
              <a:spcBef>
                <a:spcPts val="600"/>
              </a:spcBef>
              <a:defRPr/>
            </a:pPr>
            <a:r>
              <a:rPr kumimoji="0" lang="en" sz="2400" b="1" i="0" u="none" strike="noStrike" kern="1200" cap="none" spc="0" normalizeH="0" baseline="0" noProof="0" dirty="0">
                <a:ln>
                  <a:noFill/>
                </a:ln>
                <a:solidFill>
                  <a:prstClr val="black"/>
                </a:solidFill>
                <a:effectLst/>
                <a:uLnTx/>
                <a:uFillTx/>
                <a:latin typeface="Constantia" panose="02030602050306030303" pitchFamily="18" charset="0"/>
                <a:ea typeface="+mn-ea"/>
                <a:cs typeface="+mn-cs"/>
              </a:rPr>
              <a:t>“</a:t>
            </a:r>
            <a:r>
              <a:rPr lang="nl-NL" sz="2400" b="1" dirty="0">
                <a:solidFill>
                  <a:prstClr val="black"/>
                </a:solidFill>
                <a:latin typeface="Constantia" panose="02030602050306030303" pitchFamily="18" charset="0"/>
              </a:rPr>
              <a:t>Terwyl Jesus, ons Voorspraakmaker, vir ons in die hemel smeek, werk die Heilige Gees in ons om te wil en te doen na Sy goeie behaag. Die hele hemel stel belang in die verlossing van die siel. Watter rede het ons dan om te twyfel dat die Here ons sal en wil help? Ons wat die mense leer, moet self 'n lewensbelangrike verbintenis met God hê. In Gees en Woord behoort ons vir die mense soos 'n bron te wees, want Christus is in ons 'n bron van water wat opspring tot die ewige lewe. Smart en pyn mag ons geduld en ons geloof toets; maar die helderheid van die teenwoordigheid van die Onsigbare is by ons, en ons moet onsself agter Jesus wegsteek</a:t>
            </a:r>
            <a:r>
              <a:rPr kumimoji="0" lang="en" sz="2400" b="1" i="0" u="none" strike="noStrike" kern="1200" cap="none" spc="0" normalizeH="0" baseline="0" noProof="0" dirty="0">
                <a:ln>
                  <a:noFill/>
                </a:ln>
                <a:solidFill>
                  <a:prstClr val="black"/>
                </a:solidFill>
                <a:effectLst/>
                <a:uLnTx/>
                <a:uFillTx/>
                <a:latin typeface="Constantia" panose="02030602050306030303" pitchFamily="18" charset="0"/>
                <a:ea typeface="+mn-ea"/>
                <a:cs typeface="+mn-cs"/>
              </a:rPr>
              <a:t>.”</a:t>
            </a:r>
          </a:p>
        </p:txBody>
      </p:sp>
      <p:sp>
        <p:nvSpPr>
          <p:cNvPr id="4" name="CuadroTexto 3">
            <a:extLst>
              <a:ext uri="{FF2B5EF4-FFF2-40B4-BE49-F238E27FC236}">
                <a16:creationId xmlns:a16="http://schemas.microsoft.com/office/drawing/2014/main" id="{0E018B04-181A-6179-9EB0-6EA05A3CD07E}"/>
              </a:ext>
            </a:extLst>
          </p:cNvPr>
          <p:cNvSpPr txBox="1"/>
          <p:nvPr/>
        </p:nvSpPr>
        <p:spPr>
          <a:xfrm>
            <a:off x="6037007" y="6110749"/>
            <a:ext cx="4037003" cy="338554"/>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 sz="1600" b="1" i="0" u="none" strike="noStrike" kern="1200" cap="none" spc="0" normalizeH="0" baseline="0" noProof="0" dirty="0">
                <a:ln>
                  <a:noFill/>
                </a:ln>
                <a:solidFill>
                  <a:prstClr val="black"/>
                </a:solidFill>
                <a:effectLst/>
                <a:uLnTx/>
                <a:uFillTx/>
                <a:latin typeface="Aptos" panose="02110004020202020204"/>
                <a:ea typeface="+mn-ea"/>
                <a:cs typeface="+mn-cs"/>
              </a:rPr>
              <a:t>EGW (You Shall Receive Power, December 8)</a:t>
            </a:r>
          </a:p>
        </p:txBody>
      </p:sp>
    </p:spTree>
    <p:extLst>
      <p:ext uri="{BB962C8B-B14F-4D97-AF65-F5344CB8AC3E}">
        <p14:creationId xmlns:p14="http://schemas.microsoft.com/office/powerpoint/2010/main" val="2057958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a:extLst>
            <a:ext uri="{FF2B5EF4-FFF2-40B4-BE49-F238E27FC236}">
              <a16:creationId xmlns:a16="http://schemas.microsoft.com/office/drawing/2014/main" id="{6D4EAEAB-E063-928D-88EF-142E3BDAE983}"/>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1CE580D1-F917-4567-AFB4-99AA9B52AD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pic>
        <p:nvPicPr>
          <p:cNvPr id="10" name="Picture 9">
            <a:extLst>
              <a:ext uri="{FF2B5EF4-FFF2-40B4-BE49-F238E27FC236}">
                <a16:creationId xmlns:a16="http://schemas.microsoft.com/office/drawing/2014/main" id="{1F5620B8-A2D8-4568-B566-F0453A0D916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2" name="Straight Connector 11">
            <a:extLst>
              <a:ext uri="{FF2B5EF4-FFF2-40B4-BE49-F238E27FC236}">
                <a16:creationId xmlns:a16="http://schemas.microsoft.com/office/drawing/2014/main" id="{1C7D2BA4-4B7A-4596-8BCC-5CF71542389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C9D4B225-18E9-4C5B-94D8-2ABE6D161E4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16" name="Rectangle 15">
            <a:extLst>
              <a:ext uri="{FF2B5EF4-FFF2-40B4-BE49-F238E27FC236}">
                <a16:creationId xmlns:a16="http://schemas.microsoft.com/office/drawing/2014/main" id="{5BB14454-D00C-4958-BB39-F5F9F3ACD4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20" name="Rectangle 19">
            <a:extLst>
              <a:ext uri="{FF2B5EF4-FFF2-40B4-BE49-F238E27FC236}">
                <a16:creationId xmlns:a16="http://schemas.microsoft.com/office/drawing/2014/main" id="{A1084370-0E70-4003-9787-3490FCC20E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grpSp>
        <p:nvGrpSpPr>
          <p:cNvPr id="22" name="Group 21">
            <a:extLst>
              <a:ext uri="{FF2B5EF4-FFF2-40B4-BE49-F238E27FC236}">
                <a16:creationId xmlns:a16="http://schemas.microsoft.com/office/drawing/2014/main" id="{2B7C66D2-22E8-4E8F-829B-050BFA7C86C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3612" y="482171"/>
            <a:ext cx="6104331" cy="5149101"/>
            <a:chOff x="7463259" y="583365"/>
            <a:chExt cx="6104330" cy="5181928"/>
          </a:xfrm>
        </p:grpSpPr>
        <p:sp>
          <p:nvSpPr>
            <p:cNvPr id="23" name="Rectangle 22">
              <a:extLst>
                <a:ext uri="{FF2B5EF4-FFF2-40B4-BE49-F238E27FC236}">
                  <a16:creationId xmlns:a16="http://schemas.microsoft.com/office/drawing/2014/main" id="{F0B78D6F-1F61-4DBB-8F5A-934BB850DD1F}"/>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7463259" y="583365"/>
              <a:ext cx="6104330"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24" name="Rectangle 23">
              <a:extLst>
                <a:ext uri="{FF2B5EF4-FFF2-40B4-BE49-F238E27FC236}">
                  <a16:creationId xmlns:a16="http://schemas.microsoft.com/office/drawing/2014/main" id="{23EA261D-1F8C-4BE5-8586-3C1CC5CE80FE}"/>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7776318" y="915807"/>
              <a:ext cx="5471354" cy="4494927"/>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grpSp>
      <p:pic>
        <p:nvPicPr>
          <p:cNvPr id="3" name="Imagen 2" descr="Un grupo de personas disfrazadas&#10;&#10;El contenido generado por IA puede ser incorrecto.">
            <a:extLst>
              <a:ext uri="{FF2B5EF4-FFF2-40B4-BE49-F238E27FC236}">
                <a16:creationId xmlns:a16="http://schemas.microsoft.com/office/drawing/2014/main" id="{7CF94666-73EE-2747-7D69-7F6179E7BD03}"/>
              </a:ext>
            </a:extLst>
          </p:cNvPr>
          <p:cNvPicPr>
            <a:picLocks noGrp="1" noRot="1" noChangeAspect="1" noMove="1" noResize="1" noEditPoints="1" noAdjustHandles="1" noChangeArrowheads="1" noChangeShapeType="1" noCrop="1"/>
          </p:cNvPicPr>
          <p:nvPr/>
        </p:nvPicPr>
        <p:blipFill>
          <a:blip r:embed="rId3" cstate="print">
            <a:extLst>
              <a:ext uri="{28A0092B-C50C-407E-A947-70E740481C1C}">
                <a14:useLocalDpi xmlns:a14="http://schemas.microsoft.com/office/drawing/2010/main" val="0"/>
              </a:ext>
            </a:extLst>
          </a:blip>
          <a:srcRect l="6370" r="1272" b="-3"/>
          <a:stretch>
            <a:fillRect/>
          </a:stretch>
        </p:blipFill>
        <p:spPr>
          <a:xfrm>
            <a:off x="842598" y="1116345"/>
            <a:ext cx="4825148" cy="3866172"/>
          </a:xfrm>
          <a:prstGeom prst="rect">
            <a:avLst/>
          </a:prstGeom>
        </p:spPr>
      </p:pic>
      <p:pic>
        <p:nvPicPr>
          <p:cNvPr id="26" name="Picture 25">
            <a:extLst>
              <a:ext uri="{FF2B5EF4-FFF2-40B4-BE49-F238E27FC236}">
                <a16:creationId xmlns:a16="http://schemas.microsoft.com/office/drawing/2014/main" id="{3635D2BC-4EDA-4A3E-83BF-035608099BD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28" name="Straight Connector 27">
            <a:extLst>
              <a:ext uri="{FF2B5EF4-FFF2-40B4-BE49-F238E27FC236}">
                <a16:creationId xmlns:a16="http://schemas.microsoft.com/office/drawing/2014/main" id="{A3C86EB9-7FA9-42F7-B348-A7FD17436A9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4" name="CuadroTexto 3">
            <a:extLst>
              <a:ext uri="{FF2B5EF4-FFF2-40B4-BE49-F238E27FC236}">
                <a16:creationId xmlns:a16="http://schemas.microsoft.com/office/drawing/2014/main" id="{14413027-F5C9-39FF-2733-C8660990A096}"/>
              </a:ext>
            </a:extLst>
          </p:cNvPr>
          <p:cNvSpPr txBox="1"/>
          <p:nvPr/>
        </p:nvSpPr>
        <p:spPr>
          <a:xfrm>
            <a:off x="6444878" y="240565"/>
            <a:ext cx="5680447" cy="5201424"/>
          </a:xfrm>
          <a:prstGeom prst="rect">
            <a:avLst/>
          </a:prstGeom>
          <a:noFill/>
        </p:spPr>
        <p:txBody>
          <a:bodyPr wrap="square">
            <a:spAutoFit/>
            <a:scene3d>
              <a:camera prst="orthographicFront"/>
              <a:lightRig rig="threePt" dir="t"/>
            </a:scene3d>
            <a:sp3d extrusionH="57150">
              <a:bevelT w="38100" h="38100"/>
            </a:sp3d>
          </a:bodyPr>
          <a:lstStyle/>
          <a:p>
            <a:pPr marL="0" marR="0" lvl="0" indent="0" algn="ctr" defTabSz="914400" rtl="0" eaLnBrk="1" fontAlgn="auto" latinLnBrk="0" hangingPunct="1">
              <a:lnSpc>
                <a:spcPct val="100000"/>
              </a:lnSpc>
              <a:spcBef>
                <a:spcPts val="1200"/>
              </a:spcBef>
              <a:spcAft>
                <a:spcPts val="0"/>
              </a:spcAft>
              <a:buClrTx/>
              <a:buSzTx/>
              <a:buFontTx/>
              <a:buNone/>
              <a:tabLst/>
              <a:defRPr/>
            </a:pPr>
            <a:r>
              <a:rPr kumimoji="0" lang="es-ES" sz="3200" b="1" i="0" u="none" strike="noStrike" kern="1200" cap="none" spc="0" normalizeH="0" baseline="0" noProof="0" dirty="0">
                <a:ln w="12700" cmpd="sng">
                  <a:noFill/>
                  <a:prstDash val="solid"/>
                </a:ln>
                <a:solidFill>
                  <a:srgbClr val="6F5839"/>
                </a:solidFill>
                <a:effectLst/>
                <a:uLnTx/>
                <a:uFillTx/>
                <a:latin typeface="Comic Sans MS" panose="030F0702030302020204" pitchFamily="66" charset="0"/>
                <a:ea typeface="+mn-ea"/>
                <a:cs typeface="+mn-cs"/>
              </a:rPr>
              <a:t>“</a:t>
            </a:r>
            <a:r>
              <a:rPr kumimoji="0" lang="nl-NL" sz="3200" b="1" i="0" u="none" strike="noStrike" kern="1200" cap="none" spc="0" normalizeH="0" baseline="0" noProof="0" dirty="0">
                <a:ln w="12700" cmpd="sng">
                  <a:noFill/>
                  <a:prstDash val="solid"/>
                </a:ln>
                <a:solidFill>
                  <a:srgbClr val="6F5839"/>
                </a:solidFill>
                <a:effectLst/>
                <a:uLnTx/>
                <a:uFillTx/>
                <a:latin typeface="Comic Sans MS" panose="030F0702030302020204" pitchFamily="66" charset="0"/>
                <a:ea typeface="+mn-ea"/>
                <a:cs typeface="+mn-cs"/>
              </a:rPr>
              <a:t>Doen alles sonder murmurering en teëspraak, sodat julle onberispelik en opreg kan wees, kinders van God sonder gebrek te midde van ‘n krom en verdraaide geslag onder wie julle skyn soos ligte in die wêreld</a:t>
            </a:r>
            <a:r>
              <a:rPr kumimoji="0" lang="es-ES" sz="3200" b="1" i="0" u="none" strike="noStrike" kern="1200" cap="none" spc="0" normalizeH="0" baseline="0" noProof="0" dirty="0">
                <a:ln w="12700" cmpd="sng">
                  <a:noFill/>
                  <a:prstDash val="solid"/>
                </a:ln>
                <a:solidFill>
                  <a:srgbClr val="6F5839"/>
                </a:solidFill>
                <a:effectLst/>
                <a:uLnTx/>
                <a:uFillTx/>
                <a:latin typeface="Comic Sans MS" panose="030F0702030302020204" pitchFamily="66" charset="0"/>
                <a:ea typeface="+mn-ea"/>
                <a:cs typeface="+mn-cs"/>
              </a:rPr>
              <a:t>”</a:t>
            </a:r>
          </a:p>
          <a:p>
            <a:pPr marL="0" marR="0" lvl="0" indent="0" algn="ctr" defTabSz="914400" rtl="0" eaLnBrk="1" fontAlgn="auto" latinLnBrk="0" hangingPunct="1">
              <a:lnSpc>
                <a:spcPct val="100000"/>
              </a:lnSpc>
              <a:spcBef>
                <a:spcPts val="1200"/>
              </a:spcBef>
              <a:spcAft>
                <a:spcPts val="0"/>
              </a:spcAft>
              <a:buClrTx/>
              <a:buSzTx/>
              <a:buFontTx/>
              <a:buNone/>
              <a:tabLst/>
              <a:defRPr/>
            </a:pPr>
            <a:r>
              <a:rPr kumimoji="0" lang="es-ES" sz="2400" b="1" i="0" u="none" strike="noStrike" kern="1200" cap="none" spc="0" normalizeH="0" baseline="0" noProof="0" dirty="0" err="1">
                <a:ln w="12700" cmpd="sng">
                  <a:noFill/>
                  <a:prstDash val="solid"/>
                </a:ln>
                <a:solidFill>
                  <a:srgbClr val="6F5839"/>
                </a:solidFill>
                <a:effectLst/>
                <a:uLnTx/>
                <a:uFillTx/>
                <a:latin typeface="Comic Sans MS" panose="030F0702030302020204" pitchFamily="66" charset="0"/>
                <a:ea typeface="+mn-ea"/>
                <a:cs typeface="+mn-cs"/>
              </a:rPr>
              <a:t>Filippense</a:t>
            </a:r>
            <a:r>
              <a:rPr kumimoji="0" lang="es-ES" sz="2400" b="1" i="0" u="none" strike="noStrike" kern="1200" cap="none" spc="0" normalizeH="0" baseline="0" noProof="0" dirty="0">
                <a:ln w="12700" cmpd="sng">
                  <a:noFill/>
                  <a:prstDash val="solid"/>
                </a:ln>
                <a:solidFill>
                  <a:srgbClr val="6F5839"/>
                </a:solidFill>
                <a:effectLst/>
                <a:uLnTx/>
                <a:uFillTx/>
                <a:latin typeface="Comic Sans MS" panose="030F0702030302020204" pitchFamily="66" charset="0"/>
                <a:ea typeface="+mn-ea"/>
                <a:cs typeface="+mn-cs"/>
              </a:rPr>
              <a:t> 2:14, 15</a:t>
            </a:r>
          </a:p>
        </p:txBody>
      </p:sp>
    </p:spTree>
    <p:extLst>
      <p:ext uri="{BB962C8B-B14F-4D97-AF65-F5344CB8AC3E}">
        <p14:creationId xmlns:p14="http://schemas.microsoft.com/office/powerpoint/2010/main" val="2532161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99B0191-4231-36E6-6B8B-F8B1CD24A5A7}"/>
              </a:ext>
            </a:extLst>
          </p:cNvPr>
          <p:cNvSpPr>
            <a:spLocks noGrp="1" noRot="1" noMove="1" noResize="1" noEditPoints="1" noAdjustHandles="1" noChangeArrowheads="1" noChangeShapeType="1"/>
          </p:cNvSpPr>
          <p:nvPr/>
        </p:nvSpPr>
        <p:spPr>
          <a:xfrm>
            <a:off x="-98322" y="3311935"/>
            <a:ext cx="12359148" cy="164690"/>
          </a:xfrm>
          <a:custGeom>
            <a:avLst/>
            <a:gdLst>
              <a:gd name="csX0" fmla="*/ 0 w 12359148"/>
              <a:gd name="csY0" fmla="*/ 0 h 164690"/>
              <a:gd name="csX1" fmla="*/ 810211 w 12359148"/>
              <a:gd name="csY1" fmla="*/ 0 h 164690"/>
              <a:gd name="csX2" fmla="*/ 1620422 w 12359148"/>
              <a:gd name="csY2" fmla="*/ 0 h 164690"/>
              <a:gd name="csX3" fmla="*/ 2059858 w 12359148"/>
              <a:gd name="csY3" fmla="*/ 0 h 164690"/>
              <a:gd name="csX4" fmla="*/ 2622886 w 12359148"/>
              <a:gd name="csY4" fmla="*/ 0 h 164690"/>
              <a:gd name="csX5" fmla="*/ 3309505 w 12359148"/>
              <a:gd name="csY5" fmla="*/ 0 h 164690"/>
              <a:gd name="csX6" fmla="*/ 4243307 w 12359148"/>
              <a:gd name="csY6" fmla="*/ 0 h 164690"/>
              <a:gd name="csX7" fmla="*/ 4806335 w 12359148"/>
              <a:gd name="csY7" fmla="*/ 0 h 164690"/>
              <a:gd name="csX8" fmla="*/ 5616546 w 12359148"/>
              <a:gd name="csY8" fmla="*/ 0 h 164690"/>
              <a:gd name="csX9" fmla="*/ 6303165 w 12359148"/>
              <a:gd name="csY9" fmla="*/ 0 h 164690"/>
              <a:gd name="csX10" fmla="*/ 6989785 w 12359148"/>
              <a:gd name="csY10" fmla="*/ 0 h 164690"/>
              <a:gd name="csX11" fmla="*/ 7305630 w 12359148"/>
              <a:gd name="csY11" fmla="*/ 0 h 164690"/>
              <a:gd name="csX12" fmla="*/ 8115841 w 12359148"/>
              <a:gd name="csY12" fmla="*/ 0 h 164690"/>
              <a:gd name="csX13" fmla="*/ 8555277 w 12359148"/>
              <a:gd name="csY13" fmla="*/ 0 h 164690"/>
              <a:gd name="csX14" fmla="*/ 8994713 w 12359148"/>
              <a:gd name="csY14" fmla="*/ 0 h 164690"/>
              <a:gd name="csX15" fmla="*/ 9557741 w 12359148"/>
              <a:gd name="csY15" fmla="*/ 0 h 164690"/>
              <a:gd name="csX16" fmla="*/ 9873586 w 12359148"/>
              <a:gd name="csY16" fmla="*/ 0 h 164690"/>
              <a:gd name="csX17" fmla="*/ 10560205 w 12359148"/>
              <a:gd name="csY17" fmla="*/ 0 h 164690"/>
              <a:gd name="csX18" fmla="*/ 10999642 w 12359148"/>
              <a:gd name="csY18" fmla="*/ 0 h 164690"/>
              <a:gd name="csX19" fmla="*/ 11439078 w 12359148"/>
              <a:gd name="csY19" fmla="*/ 0 h 164690"/>
              <a:gd name="csX20" fmla="*/ 12359148 w 12359148"/>
              <a:gd name="csY20" fmla="*/ 0 h 164690"/>
              <a:gd name="csX21" fmla="*/ 12359148 w 12359148"/>
              <a:gd name="csY21" fmla="*/ 164690 h 164690"/>
              <a:gd name="csX22" fmla="*/ 11672529 w 12359148"/>
              <a:gd name="csY22" fmla="*/ 164690 h 164690"/>
              <a:gd name="csX23" fmla="*/ 11109501 w 12359148"/>
              <a:gd name="csY23" fmla="*/ 164690 h 164690"/>
              <a:gd name="csX24" fmla="*/ 10546473 w 12359148"/>
              <a:gd name="csY24" fmla="*/ 164690 h 164690"/>
              <a:gd name="csX25" fmla="*/ 9736262 w 12359148"/>
              <a:gd name="csY25" fmla="*/ 164690 h 164690"/>
              <a:gd name="csX26" fmla="*/ 9296826 w 12359148"/>
              <a:gd name="csY26" fmla="*/ 164690 h 164690"/>
              <a:gd name="csX27" fmla="*/ 8363023 w 12359148"/>
              <a:gd name="csY27" fmla="*/ 164690 h 164690"/>
              <a:gd name="csX28" fmla="*/ 7676404 w 12359148"/>
              <a:gd name="csY28" fmla="*/ 164690 h 164690"/>
              <a:gd name="csX29" fmla="*/ 7113376 w 12359148"/>
              <a:gd name="csY29" fmla="*/ 164690 h 164690"/>
              <a:gd name="csX30" fmla="*/ 6303165 w 12359148"/>
              <a:gd name="csY30" fmla="*/ 164690 h 164690"/>
              <a:gd name="csX31" fmla="*/ 5740138 w 12359148"/>
              <a:gd name="csY31" fmla="*/ 164690 h 164690"/>
              <a:gd name="csX32" fmla="*/ 4806335 w 12359148"/>
              <a:gd name="csY32" fmla="*/ 164690 h 164690"/>
              <a:gd name="csX33" fmla="*/ 3996125 w 12359148"/>
              <a:gd name="csY33" fmla="*/ 164690 h 164690"/>
              <a:gd name="csX34" fmla="*/ 3062322 w 12359148"/>
              <a:gd name="csY34" fmla="*/ 164690 h 164690"/>
              <a:gd name="csX35" fmla="*/ 2746477 w 12359148"/>
              <a:gd name="csY35" fmla="*/ 164690 h 164690"/>
              <a:gd name="csX36" fmla="*/ 1812675 w 12359148"/>
              <a:gd name="csY36" fmla="*/ 164690 h 164690"/>
              <a:gd name="csX37" fmla="*/ 1373239 w 12359148"/>
              <a:gd name="csY37" fmla="*/ 164690 h 164690"/>
              <a:gd name="csX38" fmla="*/ 0 w 12359148"/>
              <a:gd name="csY38" fmla="*/ 164690 h 164690"/>
              <a:gd name="csX39" fmla="*/ 0 w 12359148"/>
              <a:gd name="csY39" fmla="*/ 0 h 16469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Lst>
            <a:rect l="l" t="t" r="r" b="b"/>
            <a:pathLst>
              <a:path w="12359148" h="164690" fill="none" extrusionOk="0">
                <a:moveTo>
                  <a:pt x="0" y="0"/>
                </a:moveTo>
                <a:cubicBezTo>
                  <a:pt x="377148" y="-8219"/>
                  <a:pt x="627427" y="-4295"/>
                  <a:pt x="810211" y="0"/>
                </a:cubicBezTo>
                <a:cubicBezTo>
                  <a:pt x="992995" y="4295"/>
                  <a:pt x="1391850" y="1820"/>
                  <a:pt x="1620422" y="0"/>
                </a:cubicBezTo>
                <a:cubicBezTo>
                  <a:pt x="1848994" y="-1820"/>
                  <a:pt x="1888452" y="19931"/>
                  <a:pt x="2059858" y="0"/>
                </a:cubicBezTo>
                <a:cubicBezTo>
                  <a:pt x="2231264" y="-19931"/>
                  <a:pt x="2460681" y="-264"/>
                  <a:pt x="2622886" y="0"/>
                </a:cubicBezTo>
                <a:cubicBezTo>
                  <a:pt x="2785091" y="264"/>
                  <a:pt x="3003100" y="-12479"/>
                  <a:pt x="3309505" y="0"/>
                </a:cubicBezTo>
                <a:cubicBezTo>
                  <a:pt x="3615910" y="12479"/>
                  <a:pt x="3983390" y="20875"/>
                  <a:pt x="4243307" y="0"/>
                </a:cubicBezTo>
                <a:cubicBezTo>
                  <a:pt x="4503224" y="-20875"/>
                  <a:pt x="4555866" y="26214"/>
                  <a:pt x="4806335" y="0"/>
                </a:cubicBezTo>
                <a:cubicBezTo>
                  <a:pt x="5056804" y="-26214"/>
                  <a:pt x="5276425" y="-17553"/>
                  <a:pt x="5616546" y="0"/>
                </a:cubicBezTo>
                <a:cubicBezTo>
                  <a:pt x="5956667" y="17553"/>
                  <a:pt x="6129813" y="-3068"/>
                  <a:pt x="6303165" y="0"/>
                </a:cubicBezTo>
                <a:cubicBezTo>
                  <a:pt x="6476517" y="3068"/>
                  <a:pt x="6689006" y="-17504"/>
                  <a:pt x="6989785" y="0"/>
                </a:cubicBezTo>
                <a:cubicBezTo>
                  <a:pt x="7290564" y="17504"/>
                  <a:pt x="7199119" y="-11498"/>
                  <a:pt x="7305630" y="0"/>
                </a:cubicBezTo>
                <a:cubicBezTo>
                  <a:pt x="7412141" y="11498"/>
                  <a:pt x="7720163" y="23964"/>
                  <a:pt x="8115841" y="0"/>
                </a:cubicBezTo>
                <a:cubicBezTo>
                  <a:pt x="8511519" y="-23964"/>
                  <a:pt x="8399638" y="-11905"/>
                  <a:pt x="8555277" y="0"/>
                </a:cubicBezTo>
                <a:cubicBezTo>
                  <a:pt x="8710916" y="11905"/>
                  <a:pt x="8860341" y="-13538"/>
                  <a:pt x="8994713" y="0"/>
                </a:cubicBezTo>
                <a:cubicBezTo>
                  <a:pt x="9129085" y="13538"/>
                  <a:pt x="9360344" y="10559"/>
                  <a:pt x="9557741" y="0"/>
                </a:cubicBezTo>
                <a:cubicBezTo>
                  <a:pt x="9755138" y="-10559"/>
                  <a:pt x="9735687" y="-5273"/>
                  <a:pt x="9873586" y="0"/>
                </a:cubicBezTo>
                <a:cubicBezTo>
                  <a:pt x="10011485" y="5273"/>
                  <a:pt x="10396580" y="-33026"/>
                  <a:pt x="10560205" y="0"/>
                </a:cubicBezTo>
                <a:cubicBezTo>
                  <a:pt x="10723830" y="33026"/>
                  <a:pt x="10890309" y="5493"/>
                  <a:pt x="10999642" y="0"/>
                </a:cubicBezTo>
                <a:cubicBezTo>
                  <a:pt x="11108975" y="-5493"/>
                  <a:pt x="11267472" y="5918"/>
                  <a:pt x="11439078" y="0"/>
                </a:cubicBezTo>
                <a:cubicBezTo>
                  <a:pt x="11610684" y="-5918"/>
                  <a:pt x="12163272" y="14235"/>
                  <a:pt x="12359148" y="0"/>
                </a:cubicBezTo>
                <a:cubicBezTo>
                  <a:pt x="12366563" y="76619"/>
                  <a:pt x="12365381" y="83271"/>
                  <a:pt x="12359148" y="164690"/>
                </a:cubicBezTo>
                <a:cubicBezTo>
                  <a:pt x="12020923" y="161610"/>
                  <a:pt x="11912564" y="132941"/>
                  <a:pt x="11672529" y="164690"/>
                </a:cubicBezTo>
                <a:cubicBezTo>
                  <a:pt x="11432494" y="196439"/>
                  <a:pt x="11258120" y="151530"/>
                  <a:pt x="11109501" y="164690"/>
                </a:cubicBezTo>
                <a:cubicBezTo>
                  <a:pt x="10960882" y="177850"/>
                  <a:pt x="10684669" y="140274"/>
                  <a:pt x="10546473" y="164690"/>
                </a:cubicBezTo>
                <a:cubicBezTo>
                  <a:pt x="10408277" y="189106"/>
                  <a:pt x="10031840" y="194410"/>
                  <a:pt x="9736262" y="164690"/>
                </a:cubicBezTo>
                <a:cubicBezTo>
                  <a:pt x="9440684" y="134970"/>
                  <a:pt x="9443600" y="154205"/>
                  <a:pt x="9296826" y="164690"/>
                </a:cubicBezTo>
                <a:cubicBezTo>
                  <a:pt x="9150052" y="175175"/>
                  <a:pt x="8628930" y="210398"/>
                  <a:pt x="8363023" y="164690"/>
                </a:cubicBezTo>
                <a:cubicBezTo>
                  <a:pt x="8097116" y="118982"/>
                  <a:pt x="7855702" y="188920"/>
                  <a:pt x="7676404" y="164690"/>
                </a:cubicBezTo>
                <a:cubicBezTo>
                  <a:pt x="7497106" y="140460"/>
                  <a:pt x="7355920" y="184225"/>
                  <a:pt x="7113376" y="164690"/>
                </a:cubicBezTo>
                <a:cubicBezTo>
                  <a:pt x="6870832" y="145155"/>
                  <a:pt x="6628542" y="150150"/>
                  <a:pt x="6303165" y="164690"/>
                </a:cubicBezTo>
                <a:cubicBezTo>
                  <a:pt x="5977788" y="179230"/>
                  <a:pt x="6003278" y="184293"/>
                  <a:pt x="5740138" y="164690"/>
                </a:cubicBezTo>
                <a:cubicBezTo>
                  <a:pt x="5476998" y="145087"/>
                  <a:pt x="5183986" y="161862"/>
                  <a:pt x="4806335" y="164690"/>
                </a:cubicBezTo>
                <a:cubicBezTo>
                  <a:pt x="4428684" y="167518"/>
                  <a:pt x="4197845" y="163729"/>
                  <a:pt x="3996125" y="164690"/>
                </a:cubicBezTo>
                <a:cubicBezTo>
                  <a:pt x="3794405" y="165652"/>
                  <a:pt x="3512914" y="205922"/>
                  <a:pt x="3062322" y="164690"/>
                </a:cubicBezTo>
                <a:cubicBezTo>
                  <a:pt x="2611730" y="123458"/>
                  <a:pt x="2849305" y="179882"/>
                  <a:pt x="2746477" y="164690"/>
                </a:cubicBezTo>
                <a:cubicBezTo>
                  <a:pt x="2643650" y="149498"/>
                  <a:pt x="2056950" y="142346"/>
                  <a:pt x="1812675" y="164690"/>
                </a:cubicBezTo>
                <a:cubicBezTo>
                  <a:pt x="1568400" y="187034"/>
                  <a:pt x="1532055" y="175774"/>
                  <a:pt x="1373239" y="164690"/>
                </a:cubicBezTo>
                <a:cubicBezTo>
                  <a:pt x="1214423" y="153606"/>
                  <a:pt x="645975" y="194089"/>
                  <a:pt x="0" y="164690"/>
                </a:cubicBezTo>
                <a:cubicBezTo>
                  <a:pt x="-4380" y="86613"/>
                  <a:pt x="-5856" y="75315"/>
                  <a:pt x="0" y="0"/>
                </a:cubicBezTo>
                <a:close/>
              </a:path>
              <a:path w="12359148" h="164690" stroke="0" extrusionOk="0">
                <a:moveTo>
                  <a:pt x="0" y="0"/>
                </a:moveTo>
                <a:cubicBezTo>
                  <a:pt x="195439" y="-17500"/>
                  <a:pt x="430275" y="4373"/>
                  <a:pt x="686619" y="0"/>
                </a:cubicBezTo>
                <a:cubicBezTo>
                  <a:pt x="942963" y="-4373"/>
                  <a:pt x="891253" y="-12188"/>
                  <a:pt x="1002464" y="0"/>
                </a:cubicBezTo>
                <a:cubicBezTo>
                  <a:pt x="1113676" y="12188"/>
                  <a:pt x="1349103" y="18552"/>
                  <a:pt x="1441901" y="0"/>
                </a:cubicBezTo>
                <a:cubicBezTo>
                  <a:pt x="1534699" y="-18552"/>
                  <a:pt x="1819679" y="4141"/>
                  <a:pt x="2004928" y="0"/>
                </a:cubicBezTo>
                <a:cubicBezTo>
                  <a:pt x="2190177" y="-4141"/>
                  <a:pt x="2354018" y="23714"/>
                  <a:pt x="2567956" y="0"/>
                </a:cubicBezTo>
                <a:cubicBezTo>
                  <a:pt x="2781894" y="-23714"/>
                  <a:pt x="2765614" y="14871"/>
                  <a:pt x="2883801" y="0"/>
                </a:cubicBezTo>
                <a:cubicBezTo>
                  <a:pt x="3001988" y="-14871"/>
                  <a:pt x="3565981" y="-31959"/>
                  <a:pt x="3817603" y="0"/>
                </a:cubicBezTo>
                <a:cubicBezTo>
                  <a:pt x="4069225" y="31959"/>
                  <a:pt x="4357376" y="31329"/>
                  <a:pt x="4504223" y="0"/>
                </a:cubicBezTo>
                <a:cubicBezTo>
                  <a:pt x="4651070" y="-31329"/>
                  <a:pt x="4730538" y="1361"/>
                  <a:pt x="4820068" y="0"/>
                </a:cubicBezTo>
                <a:cubicBezTo>
                  <a:pt x="4909598" y="-1361"/>
                  <a:pt x="5228207" y="-28188"/>
                  <a:pt x="5630279" y="0"/>
                </a:cubicBezTo>
                <a:cubicBezTo>
                  <a:pt x="6032351" y="28188"/>
                  <a:pt x="5879697" y="-15613"/>
                  <a:pt x="6069715" y="0"/>
                </a:cubicBezTo>
                <a:cubicBezTo>
                  <a:pt x="6259733" y="15613"/>
                  <a:pt x="6521908" y="4949"/>
                  <a:pt x="6879926" y="0"/>
                </a:cubicBezTo>
                <a:cubicBezTo>
                  <a:pt x="7237944" y="-4949"/>
                  <a:pt x="7381328" y="16075"/>
                  <a:pt x="7690137" y="0"/>
                </a:cubicBezTo>
                <a:cubicBezTo>
                  <a:pt x="7998946" y="-16075"/>
                  <a:pt x="7920065" y="-3012"/>
                  <a:pt x="8005981" y="0"/>
                </a:cubicBezTo>
                <a:cubicBezTo>
                  <a:pt x="8091897" y="3012"/>
                  <a:pt x="8615791" y="-19862"/>
                  <a:pt x="8939784" y="0"/>
                </a:cubicBezTo>
                <a:cubicBezTo>
                  <a:pt x="9263777" y="19862"/>
                  <a:pt x="9243385" y="17060"/>
                  <a:pt x="9379220" y="0"/>
                </a:cubicBezTo>
                <a:cubicBezTo>
                  <a:pt x="9515055" y="-17060"/>
                  <a:pt x="9973498" y="-33904"/>
                  <a:pt x="10313022" y="0"/>
                </a:cubicBezTo>
                <a:cubicBezTo>
                  <a:pt x="10652546" y="33904"/>
                  <a:pt x="10741733" y="6986"/>
                  <a:pt x="11123233" y="0"/>
                </a:cubicBezTo>
                <a:cubicBezTo>
                  <a:pt x="11504733" y="-6986"/>
                  <a:pt x="11774742" y="-5018"/>
                  <a:pt x="12359148" y="0"/>
                </a:cubicBezTo>
                <a:cubicBezTo>
                  <a:pt x="12359478" y="71861"/>
                  <a:pt x="12362311" y="104238"/>
                  <a:pt x="12359148" y="164690"/>
                </a:cubicBezTo>
                <a:cubicBezTo>
                  <a:pt x="11950133" y="127389"/>
                  <a:pt x="11713003" y="136650"/>
                  <a:pt x="11425346" y="164690"/>
                </a:cubicBezTo>
                <a:cubicBezTo>
                  <a:pt x="11137689" y="192730"/>
                  <a:pt x="10792065" y="196473"/>
                  <a:pt x="10615135" y="164690"/>
                </a:cubicBezTo>
                <a:cubicBezTo>
                  <a:pt x="10438205" y="132907"/>
                  <a:pt x="10407263" y="168349"/>
                  <a:pt x="10299290" y="164690"/>
                </a:cubicBezTo>
                <a:cubicBezTo>
                  <a:pt x="10191318" y="161031"/>
                  <a:pt x="10085688" y="168831"/>
                  <a:pt x="9983445" y="164690"/>
                </a:cubicBezTo>
                <a:cubicBezTo>
                  <a:pt x="9881202" y="160549"/>
                  <a:pt x="9484430" y="171772"/>
                  <a:pt x="9296826" y="164690"/>
                </a:cubicBezTo>
                <a:cubicBezTo>
                  <a:pt x="9109222" y="157608"/>
                  <a:pt x="8671039" y="174499"/>
                  <a:pt x="8363023" y="164690"/>
                </a:cubicBezTo>
                <a:cubicBezTo>
                  <a:pt x="8055007" y="154881"/>
                  <a:pt x="8016720" y="171097"/>
                  <a:pt x="7799996" y="164690"/>
                </a:cubicBezTo>
                <a:cubicBezTo>
                  <a:pt x="7583272" y="158283"/>
                  <a:pt x="7359065" y="138136"/>
                  <a:pt x="6989785" y="164690"/>
                </a:cubicBezTo>
                <a:cubicBezTo>
                  <a:pt x="6620505" y="191244"/>
                  <a:pt x="6671517" y="182636"/>
                  <a:pt x="6550348" y="164690"/>
                </a:cubicBezTo>
                <a:cubicBezTo>
                  <a:pt x="6429179" y="146744"/>
                  <a:pt x="6347689" y="161504"/>
                  <a:pt x="6234504" y="164690"/>
                </a:cubicBezTo>
                <a:cubicBezTo>
                  <a:pt x="6121319" y="167876"/>
                  <a:pt x="5787428" y="176794"/>
                  <a:pt x="5547884" y="164690"/>
                </a:cubicBezTo>
                <a:cubicBezTo>
                  <a:pt x="5308340" y="152586"/>
                  <a:pt x="5245804" y="186069"/>
                  <a:pt x="4984856" y="164690"/>
                </a:cubicBezTo>
                <a:cubicBezTo>
                  <a:pt x="4723908" y="143311"/>
                  <a:pt x="4492304" y="187058"/>
                  <a:pt x="4298237" y="164690"/>
                </a:cubicBezTo>
                <a:cubicBezTo>
                  <a:pt x="4104170" y="142322"/>
                  <a:pt x="3717128" y="164049"/>
                  <a:pt x="3364435" y="164690"/>
                </a:cubicBezTo>
                <a:cubicBezTo>
                  <a:pt x="3011742" y="165331"/>
                  <a:pt x="2670189" y="146114"/>
                  <a:pt x="2430632" y="164690"/>
                </a:cubicBezTo>
                <a:cubicBezTo>
                  <a:pt x="2191075" y="183266"/>
                  <a:pt x="2119345" y="146504"/>
                  <a:pt x="1867605" y="164690"/>
                </a:cubicBezTo>
                <a:cubicBezTo>
                  <a:pt x="1615865" y="182876"/>
                  <a:pt x="1444586" y="199263"/>
                  <a:pt x="1057394" y="164690"/>
                </a:cubicBezTo>
                <a:cubicBezTo>
                  <a:pt x="670202" y="130117"/>
                  <a:pt x="518368" y="213250"/>
                  <a:pt x="0" y="164690"/>
                </a:cubicBezTo>
                <a:cubicBezTo>
                  <a:pt x="6115" y="107576"/>
                  <a:pt x="4469" y="46553"/>
                  <a:pt x="0" y="0"/>
                </a:cubicBezTo>
                <a:close/>
              </a:path>
            </a:pathLst>
          </a:custGeom>
          <a:solidFill>
            <a:schemeClr val="accent1">
              <a:lumMod val="60000"/>
              <a:lumOff val="40000"/>
            </a:schemeClr>
          </a:solidFill>
          <a:ln w="76200">
            <a:gradFill flip="none" rotWithShape="1">
              <a:gsLst>
                <a:gs pos="0">
                  <a:srgbClr val="FAFFA3"/>
                </a:gs>
                <a:gs pos="100000">
                  <a:srgbClr val="E7A881"/>
                </a:gs>
              </a:gsLst>
              <a:lin ang="16200000" scaled="1"/>
              <a:tileRect/>
            </a:gradFill>
            <a:extLst>
              <a:ext uri="{C807C97D-BFC1-408E-A445-0C87EB9F89A2}">
                <ask:lineSketchStyleProps xmlns:ask="http://schemas.microsoft.com/office/drawing/2018/sketchyshapes" sd="736175037">
                  <a:prstGeom prst="rect">
                    <a:avLst/>
                  </a:prstGeom>
                  <ask:type>
                    <ask:lineSketchFreehand/>
                  </ask:type>
                </ask:lineSketchStyleProps>
              </a:ext>
            </a:extLst>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CuadroTexto 1">
            <a:extLst>
              <a:ext uri="{FF2B5EF4-FFF2-40B4-BE49-F238E27FC236}">
                <a16:creationId xmlns:a16="http://schemas.microsoft.com/office/drawing/2014/main" id="{B7C845A8-8A2A-5F24-42E0-E313F0381246}"/>
              </a:ext>
            </a:extLst>
          </p:cNvPr>
          <p:cNvSpPr txBox="1"/>
          <p:nvPr/>
        </p:nvSpPr>
        <p:spPr>
          <a:xfrm>
            <a:off x="5553074" y="3860698"/>
            <a:ext cx="6372225" cy="286232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srgbClr val="FFFF66"/>
                </a:solidFill>
                <a:effectLst>
                  <a:outerShdw blurRad="38100" dist="38100" dir="2700000" algn="tl">
                    <a:srgbClr val="000000">
                      <a:alpha val="43137"/>
                    </a:srgbClr>
                  </a:outerShdw>
                </a:effectLst>
                <a:highlight>
                  <a:srgbClr val="D73E9E"/>
                </a:highlight>
                <a:uLnTx/>
                <a:uFillTx/>
                <a:latin typeface="Aptos" panose="02110004020202020204"/>
                <a:ea typeface="+mn-ea"/>
                <a:cs typeface="+mn-cs"/>
              </a:rPr>
              <a:t> </a:t>
            </a:r>
            <a:r>
              <a:rPr lang="en" sz="2000" b="1" dirty="0">
                <a:solidFill>
                  <a:srgbClr val="FFFF66"/>
                </a:solidFill>
                <a:effectLst>
                  <a:outerShdw blurRad="38100" dist="38100" dir="2700000" algn="tl">
                    <a:srgbClr val="000000">
                      <a:alpha val="43137"/>
                    </a:srgbClr>
                  </a:outerShdw>
                </a:effectLst>
                <a:highlight>
                  <a:srgbClr val="D73E9E"/>
                </a:highlight>
                <a:latin typeface="Aptos" panose="02110004020202020204"/>
              </a:rPr>
              <a:t>Voorligters</a:t>
            </a:r>
            <a:r>
              <a:rPr kumimoji="0" lang="en" sz="2000" b="1" i="0" u="none" strike="noStrike" kern="1200" cap="none" spc="0" normalizeH="0" baseline="0" noProof="0" dirty="0">
                <a:ln>
                  <a:noFill/>
                </a:ln>
                <a:solidFill>
                  <a:srgbClr val="FFFF66"/>
                </a:solidFill>
                <a:effectLst>
                  <a:outerShdw blurRad="38100" dist="38100" dir="2700000" algn="tl">
                    <a:srgbClr val="000000">
                      <a:alpha val="43137"/>
                    </a:srgbClr>
                  </a:outerShdw>
                </a:effectLst>
                <a:highlight>
                  <a:srgbClr val="D73E9E"/>
                </a:highlight>
                <a:uLnTx/>
                <a:uFillTx/>
                <a:latin typeface="Aptos" panose="02110004020202020204"/>
                <a:ea typeface="+mn-ea"/>
                <a:cs typeface="+mn-cs"/>
              </a:rPr>
              <a:t> in die wêreld:</a:t>
            </a:r>
          </a:p>
          <a:p>
            <a:pPr lvl="1">
              <a:spcBef>
                <a:spcPts val="600"/>
              </a:spcBef>
              <a:defRPr/>
            </a:pPr>
            <a:r>
              <a:rPr lang="nl-NL" sz="2000" b="1" dirty="0">
                <a:solidFill>
                  <a:prstClr val="black"/>
                </a:solidFill>
              </a:rPr>
              <a:t>'n Weerspieëling van God (Filippense </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2:12-13)</a:t>
            </a:r>
          </a:p>
          <a:p>
            <a:pPr lvl="1">
              <a:spcBef>
                <a:spcPts val="600"/>
              </a:spcBef>
              <a:defRPr/>
            </a:pPr>
            <a:r>
              <a:rPr lang="nl-NL" sz="2000" b="1" dirty="0">
                <a:solidFill>
                  <a:prstClr val="black"/>
                </a:solidFill>
              </a:rPr>
              <a:t>'n Lig in die wêreld (Filippense </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2:14-16)</a:t>
            </a:r>
          </a:p>
          <a:p>
            <a:pPr lvl="1">
              <a:spcBef>
                <a:spcPts val="600"/>
              </a:spcBef>
              <a:defRPr/>
            </a:pPr>
            <a:r>
              <a:rPr lang="en-ZA" sz="2000" b="1" dirty="0">
                <a:solidFill>
                  <a:prstClr val="black"/>
                </a:solidFill>
              </a:rPr>
              <a:t>'n </a:t>
            </a:r>
            <a:r>
              <a:rPr lang="en-ZA" sz="2000" b="1" dirty="0" err="1">
                <a:solidFill>
                  <a:prstClr val="black"/>
                </a:solidFill>
              </a:rPr>
              <a:t>Lewende</a:t>
            </a:r>
            <a:r>
              <a:rPr lang="en-ZA" sz="2000" b="1" dirty="0">
                <a:solidFill>
                  <a:prstClr val="black"/>
                </a:solidFill>
              </a:rPr>
              <a:t> offer (</a:t>
            </a:r>
            <a:r>
              <a:rPr lang="en-ZA" sz="2000" b="1" dirty="0" err="1">
                <a:solidFill>
                  <a:prstClr val="black"/>
                </a:solidFill>
              </a:rPr>
              <a:t>Filippense</a:t>
            </a:r>
            <a:r>
              <a:rPr lang="en-ZA" sz="2000" b="1" dirty="0">
                <a:solidFill>
                  <a:prstClr val="black"/>
                </a:solidFill>
              </a:rPr>
              <a:t> </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2:17-18)</a:t>
            </a:r>
          </a:p>
          <a:p>
            <a:pPr marL="0" marR="0" lvl="0" indent="0" algn="l" defTabSz="914400" rtl="0" eaLnBrk="1" fontAlgn="auto" latinLnBrk="0" hangingPunct="1">
              <a:lnSpc>
                <a:spcPct val="100000"/>
              </a:lnSpc>
              <a:spcBef>
                <a:spcPts val="1800"/>
              </a:spcBef>
              <a:spcAft>
                <a:spcPts val="0"/>
              </a:spcAft>
              <a:buClrTx/>
              <a:buSzTx/>
              <a:buFontTx/>
              <a:buNone/>
              <a:tabLst/>
              <a:defRPr/>
            </a:pPr>
            <a:r>
              <a:rPr kumimoji="0" lang="en" sz="2000" b="1" i="0" u="none" strike="noStrike" kern="1200" cap="none" spc="0" normalizeH="0" baseline="0" noProof="0" dirty="0">
                <a:ln>
                  <a:noFill/>
                </a:ln>
                <a:solidFill>
                  <a:srgbClr val="FFFF00"/>
                </a:solidFill>
                <a:effectLst>
                  <a:outerShdw blurRad="38100" dist="38100" dir="2700000" algn="tl">
                    <a:srgbClr val="000000">
                      <a:alpha val="43137"/>
                    </a:srgbClr>
                  </a:outerShdw>
                </a:effectLst>
                <a:highlight>
                  <a:srgbClr val="A43DDB"/>
                </a:highlight>
                <a:uLnTx/>
                <a:uFillTx/>
                <a:latin typeface="Aptos" panose="02110004020202020204"/>
                <a:ea typeface="+mn-ea"/>
                <a:cs typeface="+mn-cs"/>
              </a:rPr>
              <a:t> Voorbeelde van lig:</a:t>
            </a:r>
          </a:p>
          <a:p>
            <a:pPr lvl="1">
              <a:spcBef>
                <a:spcPts val="600"/>
              </a:spcBef>
              <a:defRPr/>
            </a:pPr>
            <a:r>
              <a:rPr lang="en-ZA" sz="2000" b="1" dirty="0" err="1">
                <a:solidFill>
                  <a:prstClr val="black"/>
                </a:solidFill>
              </a:rPr>
              <a:t>Timótheüs</a:t>
            </a:r>
            <a:r>
              <a:rPr lang="en-ZA" sz="2000" b="1" dirty="0">
                <a:solidFill>
                  <a:prstClr val="black"/>
                </a:solidFill>
              </a:rPr>
              <a:t> (</a:t>
            </a:r>
            <a:r>
              <a:rPr lang="en-ZA" sz="2000" b="1" dirty="0" err="1">
                <a:solidFill>
                  <a:prstClr val="black"/>
                </a:solidFill>
              </a:rPr>
              <a:t>Filippense</a:t>
            </a:r>
            <a:r>
              <a:rPr lang="en-ZA" sz="2000" b="1" dirty="0">
                <a:solidFill>
                  <a:prstClr val="black"/>
                </a:solidFill>
              </a:rPr>
              <a:t> </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2:19-24)</a:t>
            </a:r>
          </a:p>
          <a:p>
            <a:pPr lvl="1">
              <a:spcBef>
                <a:spcPts val="600"/>
              </a:spcBef>
              <a:defRPr/>
            </a:pPr>
            <a:r>
              <a:rPr lang="en-ZA" sz="2000" b="1" dirty="0" err="1">
                <a:solidFill>
                  <a:prstClr val="black"/>
                </a:solidFill>
              </a:rPr>
              <a:t>Epafrodítus</a:t>
            </a:r>
            <a:r>
              <a:rPr lang="en-ZA" sz="2000" b="1" dirty="0">
                <a:solidFill>
                  <a:prstClr val="black"/>
                </a:solidFill>
              </a:rPr>
              <a:t> (</a:t>
            </a:r>
            <a:r>
              <a:rPr lang="en-ZA" sz="2000" b="1" dirty="0" err="1">
                <a:solidFill>
                  <a:prstClr val="black"/>
                </a:solidFill>
              </a:rPr>
              <a:t>Filippense</a:t>
            </a:r>
            <a:r>
              <a:rPr lang="en-ZA" sz="2000" b="1" dirty="0">
                <a:solidFill>
                  <a:prstClr val="black"/>
                </a:solidFill>
              </a:rPr>
              <a:t> </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2:25-30)</a:t>
            </a:r>
          </a:p>
        </p:txBody>
      </p:sp>
      <p:sp>
        <p:nvSpPr>
          <p:cNvPr id="4" name="CuadroTexto 3">
            <a:extLst>
              <a:ext uri="{FF2B5EF4-FFF2-40B4-BE49-F238E27FC236}">
                <a16:creationId xmlns:a16="http://schemas.microsoft.com/office/drawing/2014/main" id="{C641E505-AA8F-61C9-E612-331732F59382}"/>
              </a:ext>
            </a:extLst>
          </p:cNvPr>
          <p:cNvSpPr txBox="1"/>
          <p:nvPr/>
        </p:nvSpPr>
        <p:spPr>
          <a:xfrm>
            <a:off x="266701" y="205710"/>
            <a:ext cx="7458073" cy="1015663"/>
          </a:xfrm>
          <a:prstGeom prst="rect">
            <a:avLst/>
          </a:prstGeom>
          <a:noFill/>
        </p:spPr>
        <p:txBody>
          <a:bodyPr wrap="square">
            <a:spAutoFit/>
          </a:bodyPr>
          <a:lstStyle/>
          <a:p>
            <a:pPr lvl="0">
              <a:spcBef>
                <a:spcPts val="600"/>
              </a:spcBef>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a:t>
            </a:r>
            <a:r>
              <a:rPr lang="nl-NL" sz="2000" b="1" dirty="0">
                <a:solidFill>
                  <a:prstClr val="black"/>
                </a:solidFill>
              </a:rPr>
              <a:t>Laat julle lig só skyn voor die mense, dat hulle julle goeie werke kan sien en julle Vader wat in die hemele is, verheerlik</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 (Matt. 5:16).</a:t>
            </a:r>
          </a:p>
        </p:txBody>
      </p:sp>
      <p:pic>
        <p:nvPicPr>
          <p:cNvPr id="5" name="Imagen 4" descr="Mujer con la mano en la noche&#10;&#10;El contenido generado por IA puede ser incorrecto.">
            <a:extLst>
              <a:ext uri="{FF2B5EF4-FFF2-40B4-BE49-F238E27FC236}">
                <a16:creationId xmlns:a16="http://schemas.microsoft.com/office/drawing/2014/main" id="{68133EED-1310-76A2-A83F-247545CFE18C}"/>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7800976" y="196185"/>
            <a:ext cx="4200523" cy="3429000"/>
          </a:xfrm>
          <a:custGeom>
            <a:avLst/>
            <a:gdLst>
              <a:gd name="csX0" fmla="*/ 0 w 4200523"/>
              <a:gd name="csY0" fmla="*/ 0 h 3429000"/>
              <a:gd name="csX1" fmla="*/ 609076 w 4200523"/>
              <a:gd name="csY1" fmla="*/ 0 h 3429000"/>
              <a:gd name="csX2" fmla="*/ 1092136 w 4200523"/>
              <a:gd name="csY2" fmla="*/ 0 h 3429000"/>
              <a:gd name="csX3" fmla="*/ 1701212 w 4200523"/>
              <a:gd name="csY3" fmla="*/ 0 h 3429000"/>
              <a:gd name="csX4" fmla="*/ 2310288 w 4200523"/>
              <a:gd name="csY4" fmla="*/ 0 h 3429000"/>
              <a:gd name="csX5" fmla="*/ 2835353 w 4200523"/>
              <a:gd name="csY5" fmla="*/ 0 h 3429000"/>
              <a:gd name="csX6" fmla="*/ 3402424 w 4200523"/>
              <a:gd name="csY6" fmla="*/ 0 h 3429000"/>
              <a:gd name="csX7" fmla="*/ 4200523 w 4200523"/>
              <a:gd name="csY7" fmla="*/ 0 h 3429000"/>
              <a:gd name="csX8" fmla="*/ 4200523 w 4200523"/>
              <a:gd name="csY8" fmla="*/ 537210 h 3429000"/>
              <a:gd name="csX9" fmla="*/ 4200523 w 4200523"/>
              <a:gd name="csY9" fmla="*/ 1177290 h 3429000"/>
              <a:gd name="csX10" fmla="*/ 4200523 w 4200523"/>
              <a:gd name="csY10" fmla="*/ 1714500 h 3429000"/>
              <a:gd name="csX11" fmla="*/ 4200523 w 4200523"/>
              <a:gd name="csY11" fmla="*/ 2217420 h 3429000"/>
              <a:gd name="csX12" fmla="*/ 4200523 w 4200523"/>
              <a:gd name="csY12" fmla="*/ 2857500 h 3429000"/>
              <a:gd name="csX13" fmla="*/ 4200523 w 4200523"/>
              <a:gd name="csY13" fmla="*/ 3429000 h 3429000"/>
              <a:gd name="csX14" fmla="*/ 3633452 w 4200523"/>
              <a:gd name="csY14" fmla="*/ 3429000 h 3429000"/>
              <a:gd name="csX15" fmla="*/ 3024377 w 4200523"/>
              <a:gd name="csY15" fmla="*/ 3429000 h 3429000"/>
              <a:gd name="csX16" fmla="*/ 2541316 w 4200523"/>
              <a:gd name="csY16" fmla="*/ 3429000 h 3429000"/>
              <a:gd name="csX17" fmla="*/ 2016251 w 4200523"/>
              <a:gd name="csY17" fmla="*/ 3429000 h 3429000"/>
              <a:gd name="csX18" fmla="*/ 1407175 w 4200523"/>
              <a:gd name="csY18" fmla="*/ 3429000 h 3429000"/>
              <a:gd name="csX19" fmla="*/ 966120 w 4200523"/>
              <a:gd name="csY19" fmla="*/ 3429000 h 3429000"/>
              <a:gd name="csX20" fmla="*/ 0 w 4200523"/>
              <a:gd name="csY20" fmla="*/ 3429000 h 3429000"/>
              <a:gd name="csX21" fmla="*/ 0 w 4200523"/>
              <a:gd name="csY21" fmla="*/ 2823210 h 3429000"/>
              <a:gd name="csX22" fmla="*/ 0 w 4200523"/>
              <a:gd name="csY22" fmla="*/ 2320290 h 3429000"/>
              <a:gd name="csX23" fmla="*/ 0 w 4200523"/>
              <a:gd name="csY23" fmla="*/ 1783080 h 3429000"/>
              <a:gd name="csX24" fmla="*/ 0 w 4200523"/>
              <a:gd name="csY24" fmla="*/ 1143000 h 3429000"/>
              <a:gd name="csX25" fmla="*/ 0 w 4200523"/>
              <a:gd name="csY25" fmla="*/ 537210 h 3429000"/>
              <a:gd name="csX26" fmla="*/ 0 w 4200523"/>
              <a:gd name="csY26" fmla="*/ 0 h 342900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Lst>
            <a:rect l="l" t="t" r="r" b="b"/>
            <a:pathLst>
              <a:path w="4200523" h="3429000" fill="none" extrusionOk="0">
                <a:moveTo>
                  <a:pt x="0" y="0"/>
                </a:moveTo>
                <a:cubicBezTo>
                  <a:pt x="136882" y="-44406"/>
                  <a:pt x="353248" y="40181"/>
                  <a:pt x="609076" y="0"/>
                </a:cubicBezTo>
                <a:cubicBezTo>
                  <a:pt x="864904" y="-40181"/>
                  <a:pt x="895354" y="37880"/>
                  <a:pt x="1092136" y="0"/>
                </a:cubicBezTo>
                <a:cubicBezTo>
                  <a:pt x="1288918" y="-37880"/>
                  <a:pt x="1417149" y="47459"/>
                  <a:pt x="1701212" y="0"/>
                </a:cubicBezTo>
                <a:cubicBezTo>
                  <a:pt x="1985275" y="-47459"/>
                  <a:pt x="2096322" y="46073"/>
                  <a:pt x="2310288" y="0"/>
                </a:cubicBezTo>
                <a:cubicBezTo>
                  <a:pt x="2524254" y="-46073"/>
                  <a:pt x="2709135" y="19721"/>
                  <a:pt x="2835353" y="0"/>
                </a:cubicBezTo>
                <a:cubicBezTo>
                  <a:pt x="2961571" y="-19721"/>
                  <a:pt x="3232398" y="36398"/>
                  <a:pt x="3402424" y="0"/>
                </a:cubicBezTo>
                <a:cubicBezTo>
                  <a:pt x="3572450" y="-36398"/>
                  <a:pt x="3861595" y="10042"/>
                  <a:pt x="4200523" y="0"/>
                </a:cubicBezTo>
                <a:cubicBezTo>
                  <a:pt x="4201679" y="175459"/>
                  <a:pt x="4140919" y="392076"/>
                  <a:pt x="4200523" y="537210"/>
                </a:cubicBezTo>
                <a:cubicBezTo>
                  <a:pt x="4260127" y="682344"/>
                  <a:pt x="4138855" y="993628"/>
                  <a:pt x="4200523" y="1177290"/>
                </a:cubicBezTo>
                <a:cubicBezTo>
                  <a:pt x="4262191" y="1360952"/>
                  <a:pt x="4187240" y="1460853"/>
                  <a:pt x="4200523" y="1714500"/>
                </a:cubicBezTo>
                <a:cubicBezTo>
                  <a:pt x="4213806" y="1968147"/>
                  <a:pt x="4176959" y="1967044"/>
                  <a:pt x="4200523" y="2217420"/>
                </a:cubicBezTo>
                <a:cubicBezTo>
                  <a:pt x="4224087" y="2467796"/>
                  <a:pt x="4179623" y="2619113"/>
                  <a:pt x="4200523" y="2857500"/>
                </a:cubicBezTo>
                <a:cubicBezTo>
                  <a:pt x="4221423" y="3095887"/>
                  <a:pt x="4144535" y="3250903"/>
                  <a:pt x="4200523" y="3429000"/>
                </a:cubicBezTo>
                <a:cubicBezTo>
                  <a:pt x="4026199" y="3476697"/>
                  <a:pt x="3834841" y="3398666"/>
                  <a:pt x="3633452" y="3429000"/>
                </a:cubicBezTo>
                <a:cubicBezTo>
                  <a:pt x="3432063" y="3459334"/>
                  <a:pt x="3282358" y="3362312"/>
                  <a:pt x="3024377" y="3429000"/>
                </a:cubicBezTo>
                <a:cubicBezTo>
                  <a:pt x="2766396" y="3495688"/>
                  <a:pt x="2722642" y="3380930"/>
                  <a:pt x="2541316" y="3429000"/>
                </a:cubicBezTo>
                <a:cubicBezTo>
                  <a:pt x="2359990" y="3477070"/>
                  <a:pt x="2160530" y="3416073"/>
                  <a:pt x="2016251" y="3429000"/>
                </a:cubicBezTo>
                <a:cubicBezTo>
                  <a:pt x="1871973" y="3441927"/>
                  <a:pt x="1563219" y="3372954"/>
                  <a:pt x="1407175" y="3429000"/>
                </a:cubicBezTo>
                <a:cubicBezTo>
                  <a:pt x="1251131" y="3485046"/>
                  <a:pt x="1167095" y="3424488"/>
                  <a:pt x="966120" y="3429000"/>
                </a:cubicBezTo>
                <a:cubicBezTo>
                  <a:pt x="765146" y="3433512"/>
                  <a:pt x="302853" y="3358642"/>
                  <a:pt x="0" y="3429000"/>
                </a:cubicBezTo>
                <a:cubicBezTo>
                  <a:pt x="-17157" y="3228098"/>
                  <a:pt x="27501" y="2992560"/>
                  <a:pt x="0" y="2823210"/>
                </a:cubicBezTo>
                <a:cubicBezTo>
                  <a:pt x="-27501" y="2653860"/>
                  <a:pt x="56058" y="2500917"/>
                  <a:pt x="0" y="2320290"/>
                </a:cubicBezTo>
                <a:cubicBezTo>
                  <a:pt x="-56058" y="2139663"/>
                  <a:pt x="51736" y="1913248"/>
                  <a:pt x="0" y="1783080"/>
                </a:cubicBezTo>
                <a:cubicBezTo>
                  <a:pt x="-51736" y="1652912"/>
                  <a:pt x="57140" y="1325533"/>
                  <a:pt x="0" y="1143000"/>
                </a:cubicBezTo>
                <a:cubicBezTo>
                  <a:pt x="-57140" y="960467"/>
                  <a:pt x="24444" y="824901"/>
                  <a:pt x="0" y="537210"/>
                </a:cubicBezTo>
                <a:cubicBezTo>
                  <a:pt x="-24444" y="249519"/>
                  <a:pt x="13333" y="157373"/>
                  <a:pt x="0" y="0"/>
                </a:cubicBezTo>
                <a:close/>
              </a:path>
              <a:path w="4200523" h="3429000" stroke="0" extrusionOk="0">
                <a:moveTo>
                  <a:pt x="0" y="0"/>
                </a:moveTo>
                <a:cubicBezTo>
                  <a:pt x="140013" y="-23877"/>
                  <a:pt x="265642" y="4651"/>
                  <a:pt x="441055" y="0"/>
                </a:cubicBezTo>
                <a:cubicBezTo>
                  <a:pt x="616469" y="-4651"/>
                  <a:pt x="734948" y="25786"/>
                  <a:pt x="840105" y="0"/>
                </a:cubicBezTo>
                <a:cubicBezTo>
                  <a:pt x="945262" y="-25786"/>
                  <a:pt x="1180890" y="9143"/>
                  <a:pt x="1281160" y="0"/>
                </a:cubicBezTo>
                <a:cubicBezTo>
                  <a:pt x="1381430" y="-9143"/>
                  <a:pt x="1591656" y="62747"/>
                  <a:pt x="1806225" y="0"/>
                </a:cubicBezTo>
                <a:cubicBezTo>
                  <a:pt x="2020794" y="-62747"/>
                  <a:pt x="2269672" y="29280"/>
                  <a:pt x="2415301" y="0"/>
                </a:cubicBezTo>
                <a:cubicBezTo>
                  <a:pt x="2560930" y="-29280"/>
                  <a:pt x="2713168" y="13297"/>
                  <a:pt x="2856356" y="0"/>
                </a:cubicBezTo>
                <a:cubicBezTo>
                  <a:pt x="2999545" y="-13297"/>
                  <a:pt x="3191236" y="27085"/>
                  <a:pt x="3423426" y="0"/>
                </a:cubicBezTo>
                <a:cubicBezTo>
                  <a:pt x="3655616" y="-27085"/>
                  <a:pt x="4021112" y="10190"/>
                  <a:pt x="4200523" y="0"/>
                </a:cubicBezTo>
                <a:cubicBezTo>
                  <a:pt x="4248204" y="97123"/>
                  <a:pt x="4144853" y="321804"/>
                  <a:pt x="4200523" y="468630"/>
                </a:cubicBezTo>
                <a:cubicBezTo>
                  <a:pt x="4256193" y="615456"/>
                  <a:pt x="4148403" y="819653"/>
                  <a:pt x="4200523" y="1074420"/>
                </a:cubicBezTo>
                <a:cubicBezTo>
                  <a:pt x="4252643" y="1329187"/>
                  <a:pt x="4150482" y="1467746"/>
                  <a:pt x="4200523" y="1680210"/>
                </a:cubicBezTo>
                <a:cubicBezTo>
                  <a:pt x="4250564" y="1892674"/>
                  <a:pt x="4191050" y="1964057"/>
                  <a:pt x="4200523" y="2183130"/>
                </a:cubicBezTo>
                <a:cubicBezTo>
                  <a:pt x="4209996" y="2402203"/>
                  <a:pt x="4183097" y="2581028"/>
                  <a:pt x="4200523" y="2823210"/>
                </a:cubicBezTo>
                <a:cubicBezTo>
                  <a:pt x="4217949" y="3065392"/>
                  <a:pt x="4169414" y="3270270"/>
                  <a:pt x="4200523" y="3429000"/>
                </a:cubicBezTo>
                <a:cubicBezTo>
                  <a:pt x="4083475" y="3471314"/>
                  <a:pt x="3920230" y="3423948"/>
                  <a:pt x="3801473" y="3429000"/>
                </a:cubicBezTo>
                <a:cubicBezTo>
                  <a:pt x="3682716" y="3434052"/>
                  <a:pt x="3362940" y="3419238"/>
                  <a:pt x="3192397" y="3429000"/>
                </a:cubicBezTo>
                <a:cubicBezTo>
                  <a:pt x="3021854" y="3438762"/>
                  <a:pt x="2924480" y="3384177"/>
                  <a:pt x="2709337" y="3429000"/>
                </a:cubicBezTo>
                <a:cubicBezTo>
                  <a:pt x="2494194" y="3473823"/>
                  <a:pt x="2466724" y="3387509"/>
                  <a:pt x="2268282" y="3429000"/>
                </a:cubicBezTo>
                <a:cubicBezTo>
                  <a:pt x="2069840" y="3470491"/>
                  <a:pt x="1922358" y="3375034"/>
                  <a:pt x="1785222" y="3429000"/>
                </a:cubicBezTo>
                <a:cubicBezTo>
                  <a:pt x="1648086" y="3482966"/>
                  <a:pt x="1535599" y="3419017"/>
                  <a:pt x="1386173" y="3429000"/>
                </a:cubicBezTo>
                <a:cubicBezTo>
                  <a:pt x="1236747" y="3438983"/>
                  <a:pt x="984060" y="3364384"/>
                  <a:pt x="777097" y="3429000"/>
                </a:cubicBezTo>
                <a:cubicBezTo>
                  <a:pt x="570134" y="3493616"/>
                  <a:pt x="227529" y="3344485"/>
                  <a:pt x="0" y="3429000"/>
                </a:cubicBezTo>
                <a:cubicBezTo>
                  <a:pt x="-25276" y="3225440"/>
                  <a:pt x="36906" y="3159074"/>
                  <a:pt x="0" y="2891790"/>
                </a:cubicBezTo>
                <a:cubicBezTo>
                  <a:pt x="-36906" y="2624506"/>
                  <a:pt x="10457" y="2482392"/>
                  <a:pt x="0" y="2354580"/>
                </a:cubicBezTo>
                <a:cubicBezTo>
                  <a:pt x="-10457" y="2226768"/>
                  <a:pt x="20428" y="1983188"/>
                  <a:pt x="0" y="1783080"/>
                </a:cubicBezTo>
                <a:cubicBezTo>
                  <a:pt x="-20428" y="1582972"/>
                  <a:pt x="18720" y="1469149"/>
                  <a:pt x="0" y="1211580"/>
                </a:cubicBezTo>
                <a:cubicBezTo>
                  <a:pt x="-18720" y="954011"/>
                  <a:pt x="14054" y="762949"/>
                  <a:pt x="0" y="571500"/>
                </a:cubicBezTo>
                <a:cubicBezTo>
                  <a:pt x="-14054" y="380051"/>
                  <a:pt x="595" y="199993"/>
                  <a:pt x="0" y="0"/>
                </a:cubicBezTo>
                <a:close/>
              </a:path>
            </a:pathLst>
          </a:custGeom>
          <a:solidFill>
            <a:schemeClr val="accent1">
              <a:lumMod val="60000"/>
              <a:lumOff val="40000"/>
            </a:schemeClr>
          </a:solidFill>
          <a:ln w="76200">
            <a:solidFill>
              <a:schemeClr val="accent1">
                <a:lumMod val="60000"/>
                <a:lumOff val="40000"/>
              </a:schemeClr>
            </a:solidFill>
            <a:extLst>
              <a:ext uri="{C807C97D-BFC1-408E-A445-0C87EB9F89A2}">
                <ask:lineSketchStyleProps xmlns:ask="http://schemas.microsoft.com/office/drawing/2018/sketchyshapes" sd="2050847281">
                  <a:prstGeom prst="rect">
                    <a:avLst/>
                  </a:prstGeom>
                  <ask:type>
                    <ask:lineSketchScribble/>
                  </ask:type>
                </ask:lineSketchStyleProps>
              </a:ext>
            </a:extLst>
          </a:ln>
          <a:effectLst>
            <a:outerShdw blurRad="50800" dist="38100" dir="2700000" algn="tl" rotWithShape="0">
              <a:prstClr val="black">
                <a:alpha val="40000"/>
              </a:prstClr>
            </a:outerShdw>
          </a:effectLst>
        </p:spPr>
      </p:pic>
      <p:pic>
        <p:nvPicPr>
          <p:cNvPr id="9" name="Imagen 8" descr="Imagen que contiene tabla, frente, agua, parado&#10;&#10;El contenido generado por IA puede ser incorrecto.">
            <a:extLst>
              <a:ext uri="{FF2B5EF4-FFF2-40B4-BE49-F238E27FC236}">
                <a16:creationId xmlns:a16="http://schemas.microsoft.com/office/drawing/2014/main" id="{161968E9-69FD-99F5-062C-F7400D7C908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90501" y="3034019"/>
            <a:ext cx="4124324" cy="3657599"/>
          </a:xfrm>
          <a:custGeom>
            <a:avLst/>
            <a:gdLst>
              <a:gd name="csX0" fmla="*/ 0 w 4124324"/>
              <a:gd name="csY0" fmla="*/ 0 h 3657599"/>
              <a:gd name="csX1" fmla="*/ 630432 w 4124324"/>
              <a:gd name="csY1" fmla="*/ 0 h 3657599"/>
              <a:gd name="csX2" fmla="*/ 1095892 w 4124324"/>
              <a:gd name="csY2" fmla="*/ 0 h 3657599"/>
              <a:gd name="csX3" fmla="*/ 1643838 w 4124324"/>
              <a:gd name="csY3" fmla="*/ 0 h 3657599"/>
              <a:gd name="csX4" fmla="*/ 2315513 w 4124324"/>
              <a:gd name="csY4" fmla="*/ 0 h 3657599"/>
              <a:gd name="csX5" fmla="*/ 2987189 w 4124324"/>
              <a:gd name="csY5" fmla="*/ 0 h 3657599"/>
              <a:gd name="csX6" fmla="*/ 3576378 w 4124324"/>
              <a:gd name="csY6" fmla="*/ 0 h 3657599"/>
              <a:gd name="csX7" fmla="*/ 4124324 w 4124324"/>
              <a:gd name="csY7" fmla="*/ 0 h 3657599"/>
              <a:gd name="csX8" fmla="*/ 4124324 w 4124324"/>
              <a:gd name="csY8" fmla="*/ 412786 h 3657599"/>
              <a:gd name="csX9" fmla="*/ 4124324 w 4124324"/>
              <a:gd name="csY9" fmla="*/ 825572 h 3657599"/>
              <a:gd name="csX10" fmla="*/ 4124324 w 4124324"/>
              <a:gd name="csY10" fmla="*/ 1421238 h 3657599"/>
              <a:gd name="csX11" fmla="*/ 4124324 w 4124324"/>
              <a:gd name="csY11" fmla="*/ 1907177 h 3657599"/>
              <a:gd name="csX12" fmla="*/ 4124324 w 4124324"/>
              <a:gd name="csY12" fmla="*/ 2356539 h 3657599"/>
              <a:gd name="csX13" fmla="*/ 4124324 w 4124324"/>
              <a:gd name="csY13" fmla="*/ 2952205 h 3657599"/>
              <a:gd name="csX14" fmla="*/ 4124324 w 4124324"/>
              <a:gd name="csY14" fmla="*/ 3657599 h 3657599"/>
              <a:gd name="csX15" fmla="*/ 3493892 w 4124324"/>
              <a:gd name="csY15" fmla="*/ 3657599 h 3657599"/>
              <a:gd name="csX16" fmla="*/ 2822216 w 4124324"/>
              <a:gd name="csY16" fmla="*/ 3657599 h 3657599"/>
              <a:gd name="csX17" fmla="*/ 2274270 w 4124324"/>
              <a:gd name="csY17" fmla="*/ 3657599 h 3657599"/>
              <a:gd name="csX18" fmla="*/ 1685081 w 4124324"/>
              <a:gd name="csY18" fmla="*/ 3657599 h 3657599"/>
              <a:gd name="csX19" fmla="*/ 1013405 w 4124324"/>
              <a:gd name="csY19" fmla="*/ 3657599 h 3657599"/>
              <a:gd name="csX20" fmla="*/ 506703 w 4124324"/>
              <a:gd name="csY20" fmla="*/ 3657599 h 3657599"/>
              <a:gd name="csX21" fmla="*/ 0 w 4124324"/>
              <a:gd name="csY21" fmla="*/ 3657599 h 3657599"/>
              <a:gd name="csX22" fmla="*/ 0 w 4124324"/>
              <a:gd name="csY22" fmla="*/ 3098509 h 3657599"/>
              <a:gd name="csX23" fmla="*/ 0 w 4124324"/>
              <a:gd name="csY23" fmla="*/ 2649147 h 3657599"/>
              <a:gd name="csX24" fmla="*/ 0 w 4124324"/>
              <a:gd name="csY24" fmla="*/ 2163209 h 3657599"/>
              <a:gd name="csX25" fmla="*/ 0 w 4124324"/>
              <a:gd name="csY25" fmla="*/ 1567542 h 3657599"/>
              <a:gd name="csX26" fmla="*/ 0 w 4124324"/>
              <a:gd name="csY26" fmla="*/ 1008452 h 3657599"/>
              <a:gd name="csX27" fmla="*/ 0 w 4124324"/>
              <a:gd name="csY27" fmla="*/ 0 h 3657599"/>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Lst>
            <a:rect l="l" t="t" r="r" b="b"/>
            <a:pathLst>
              <a:path w="4124324" h="3657599" fill="none" extrusionOk="0">
                <a:moveTo>
                  <a:pt x="0" y="0"/>
                </a:moveTo>
                <a:cubicBezTo>
                  <a:pt x="250081" y="-68823"/>
                  <a:pt x="441910" y="54729"/>
                  <a:pt x="630432" y="0"/>
                </a:cubicBezTo>
                <a:cubicBezTo>
                  <a:pt x="818954" y="-54729"/>
                  <a:pt x="898112" y="30185"/>
                  <a:pt x="1095892" y="0"/>
                </a:cubicBezTo>
                <a:cubicBezTo>
                  <a:pt x="1293672" y="-30185"/>
                  <a:pt x="1416735" y="53363"/>
                  <a:pt x="1643838" y="0"/>
                </a:cubicBezTo>
                <a:cubicBezTo>
                  <a:pt x="1870941" y="-53363"/>
                  <a:pt x="1986424" y="66662"/>
                  <a:pt x="2315513" y="0"/>
                </a:cubicBezTo>
                <a:cubicBezTo>
                  <a:pt x="2644603" y="-66662"/>
                  <a:pt x="2845490" y="20186"/>
                  <a:pt x="2987189" y="0"/>
                </a:cubicBezTo>
                <a:cubicBezTo>
                  <a:pt x="3128888" y="-20186"/>
                  <a:pt x="3407070" y="33615"/>
                  <a:pt x="3576378" y="0"/>
                </a:cubicBezTo>
                <a:cubicBezTo>
                  <a:pt x="3745686" y="-33615"/>
                  <a:pt x="3926610" y="57852"/>
                  <a:pt x="4124324" y="0"/>
                </a:cubicBezTo>
                <a:cubicBezTo>
                  <a:pt x="4136023" y="148878"/>
                  <a:pt x="4112648" y="223368"/>
                  <a:pt x="4124324" y="412786"/>
                </a:cubicBezTo>
                <a:cubicBezTo>
                  <a:pt x="4136000" y="602204"/>
                  <a:pt x="4106167" y="723484"/>
                  <a:pt x="4124324" y="825572"/>
                </a:cubicBezTo>
                <a:cubicBezTo>
                  <a:pt x="4142481" y="927660"/>
                  <a:pt x="4100595" y="1213610"/>
                  <a:pt x="4124324" y="1421238"/>
                </a:cubicBezTo>
                <a:cubicBezTo>
                  <a:pt x="4148053" y="1628866"/>
                  <a:pt x="4116870" y="1680111"/>
                  <a:pt x="4124324" y="1907177"/>
                </a:cubicBezTo>
                <a:cubicBezTo>
                  <a:pt x="4131778" y="2134243"/>
                  <a:pt x="4073476" y="2241460"/>
                  <a:pt x="4124324" y="2356539"/>
                </a:cubicBezTo>
                <a:cubicBezTo>
                  <a:pt x="4175172" y="2471618"/>
                  <a:pt x="4118792" y="2830189"/>
                  <a:pt x="4124324" y="2952205"/>
                </a:cubicBezTo>
                <a:cubicBezTo>
                  <a:pt x="4129856" y="3074221"/>
                  <a:pt x="4113588" y="3307837"/>
                  <a:pt x="4124324" y="3657599"/>
                </a:cubicBezTo>
                <a:cubicBezTo>
                  <a:pt x="3834231" y="3718934"/>
                  <a:pt x="3661286" y="3618402"/>
                  <a:pt x="3493892" y="3657599"/>
                </a:cubicBezTo>
                <a:cubicBezTo>
                  <a:pt x="3326498" y="3696796"/>
                  <a:pt x="3137638" y="3605742"/>
                  <a:pt x="2822216" y="3657599"/>
                </a:cubicBezTo>
                <a:cubicBezTo>
                  <a:pt x="2506794" y="3709456"/>
                  <a:pt x="2498514" y="3656698"/>
                  <a:pt x="2274270" y="3657599"/>
                </a:cubicBezTo>
                <a:cubicBezTo>
                  <a:pt x="2050026" y="3658500"/>
                  <a:pt x="1902181" y="3596837"/>
                  <a:pt x="1685081" y="3657599"/>
                </a:cubicBezTo>
                <a:cubicBezTo>
                  <a:pt x="1467981" y="3718361"/>
                  <a:pt x="1343235" y="3594485"/>
                  <a:pt x="1013405" y="3657599"/>
                </a:cubicBezTo>
                <a:cubicBezTo>
                  <a:pt x="683575" y="3720713"/>
                  <a:pt x="668132" y="3623254"/>
                  <a:pt x="506703" y="3657599"/>
                </a:cubicBezTo>
                <a:cubicBezTo>
                  <a:pt x="345274" y="3691944"/>
                  <a:pt x="244503" y="3599666"/>
                  <a:pt x="0" y="3657599"/>
                </a:cubicBezTo>
                <a:cubicBezTo>
                  <a:pt x="-18504" y="3388475"/>
                  <a:pt x="12205" y="3353325"/>
                  <a:pt x="0" y="3098509"/>
                </a:cubicBezTo>
                <a:cubicBezTo>
                  <a:pt x="-12205" y="2843693"/>
                  <a:pt x="40437" y="2822637"/>
                  <a:pt x="0" y="2649147"/>
                </a:cubicBezTo>
                <a:cubicBezTo>
                  <a:pt x="-40437" y="2475657"/>
                  <a:pt x="25684" y="2296801"/>
                  <a:pt x="0" y="2163209"/>
                </a:cubicBezTo>
                <a:cubicBezTo>
                  <a:pt x="-25684" y="2029617"/>
                  <a:pt x="57938" y="1845252"/>
                  <a:pt x="0" y="1567542"/>
                </a:cubicBezTo>
                <a:cubicBezTo>
                  <a:pt x="-57938" y="1289832"/>
                  <a:pt x="50104" y="1156445"/>
                  <a:pt x="0" y="1008452"/>
                </a:cubicBezTo>
                <a:cubicBezTo>
                  <a:pt x="-50104" y="860459"/>
                  <a:pt x="14037" y="392829"/>
                  <a:pt x="0" y="0"/>
                </a:cubicBezTo>
                <a:close/>
              </a:path>
              <a:path w="4124324" h="3657599" stroke="0" extrusionOk="0">
                <a:moveTo>
                  <a:pt x="0" y="0"/>
                </a:moveTo>
                <a:cubicBezTo>
                  <a:pt x="145033" y="-6792"/>
                  <a:pt x="313567" y="41644"/>
                  <a:pt x="506703" y="0"/>
                </a:cubicBezTo>
                <a:cubicBezTo>
                  <a:pt x="699839" y="-41644"/>
                  <a:pt x="811449" y="31846"/>
                  <a:pt x="972162" y="0"/>
                </a:cubicBezTo>
                <a:cubicBezTo>
                  <a:pt x="1132875" y="-31846"/>
                  <a:pt x="1296496" y="50310"/>
                  <a:pt x="1478865" y="0"/>
                </a:cubicBezTo>
                <a:cubicBezTo>
                  <a:pt x="1661234" y="-50310"/>
                  <a:pt x="1948519" y="62083"/>
                  <a:pt x="2068054" y="0"/>
                </a:cubicBezTo>
                <a:cubicBezTo>
                  <a:pt x="2187589" y="-62083"/>
                  <a:pt x="2541820" y="54477"/>
                  <a:pt x="2739730" y="0"/>
                </a:cubicBezTo>
                <a:cubicBezTo>
                  <a:pt x="2937640" y="-54477"/>
                  <a:pt x="3101125" y="58542"/>
                  <a:pt x="3246432" y="0"/>
                </a:cubicBezTo>
                <a:cubicBezTo>
                  <a:pt x="3391739" y="-58542"/>
                  <a:pt x="3906798" y="104463"/>
                  <a:pt x="4124324" y="0"/>
                </a:cubicBezTo>
                <a:cubicBezTo>
                  <a:pt x="4172419" y="256527"/>
                  <a:pt x="4121203" y="462850"/>
                  <a:pt x="4124324" y="595666"/>
                </a:cubicBezTo>
                <a:cubicBezTo>
                  <a:pt x="4127445" y="728482"/>
                  <a:pt x="4090876" y="953494"/>
                  <a:pt x="4124324" y="1081604"/>
                </a:cubicBezTo>
                <a:cubicBezTo>
                  <a:pt x="4157772" y="1209714"/>
                  <a:pt x="4087906" y="1392581"/>
                  <a:pt x="4124324" y="1640694"/>
                </a:cubicBezTo>
                <a:cubicBezTo>
                  <a:pt x="4160742" y="1888807"/>
                  <a:pt x="4057642" y="2027564"/>
                  <a:pt x="4124324" y="2199785"/>
                </a:cubicBezTo>
                <a:cubicBezTo>
                  <a:pt x="4191006" y="2372006"/>
                  <a:pt x="4111926" y="2426487"/>
                  <a:pt x="4124324" y="2649147"/>
                </a:cubicBezTo>
                <a:cubicBezTo>
                  <a:pt x="4136722" y="2871807"/>
                  <a:pt x="4101142" y="3403060"/>
                  <a:pt x="4124324" y="3657599"/>
                </a:cubicBezTo>
                <a:cubicBezTo>
                  <a:pt x="3859353" y="3696884"/>
                  <a:pt x="3805695" y="3655891"/>
                  <a:pt x="3576378" y="3657599"/>
                </a:cubicBezTo>
                <a:cubicBezTo>
                  <a:pt x="3347061" y="3659307"/>
                  <a:pt x="3241655" y="3602477"/>
                  <a:pt x="2945946" y="3657599"/>
                </a:cubicBezTo>
                <a:cubicBezTo>
                  <a:pt x="2650237" y="3712721"/>
                  <a:pt x="2442612" y="3591486"/>
                  <a:pt x="2274270" y="3657599"/>
                </a:cubicBezTo>
                <a:cubicBezTo>
                  <a:pt x="2105928" y="3723712"/>
                  <a:pt x="1838430" y="3634560"/>
                  <a:pt x="1726324" y="3657599"/>
                </a:cubicBezTo>
                <a:cubicBezTo>
                  <a:pt x="1614218" y="3680638"/>
                  <a:pt x="1452341" y="3630880"/>
                  <a:pt x="1219622" y="3657599"/>
                </a:cubicBezTo>
                <a:cubicBezTo>
                  <a:pt x="986903" y="3684318"/>
                  <a:pt x="913974" y="3620705"/>
                  <a:pt x="671676" y="3657599"/>
                </a:cubicBezTo>
                <a:cubicBezTo>
                  <a:pt x="429378" y="3694493"/>
                  <a:pt x="301004" y="3624577"/>
                  <a:pt x="0" y="3657599"/>
                </a:cubicBezTo>
                <a:cubicBezTo>
                  <a:pt x="-45538" y="3512272"/>
                  <a:pt x="44572" y="3217330"/>
                  <a:pt x="0" y="3061933"/>
                </a:cubicBezTo>
                <a:cubicBezTo>
                  <a:pt x="-44572" y="2906536"/>
                  <a:pt x="45092" y="2786839"/>
                  <a:pt x="0" y="2612571"/>
                </a:cubicBezTo>
                <a:cubicBezTo>
                  <a:pt x="-45092" y="2438303"/>
                  <a:pt x="14949" y="2272419"/>
                  <a:pt x="0" y="2163209"/>
                </a:cubicBezTo>
                <a:cubicBezTo>
                  <a:pt x="-14949" y="2053999"/>
                  <a:pt x="21574" y="1902230"/>
                  <a:pt x="0" y="1677270"/>
                </a:cubicBezTo>
                <a:cubicBezTo>
                  <a:pt x="-21574" y="1452310"/>
                  <a:pt x="18458" y="1325472"/>
                  <a:pt x="0" y="1154756"/>
                </a:cubicBezTo>
                <a:cubicBezTo>
                  <a:pt x="-18458" y="984040"/>
                  <a:pt x="42917" y="791839"/>
                  <a:pt x="0" y="632242"/>
                </a:cubicBezTo>
                <a:cubicBezTo>
                  <a:pt x="-42917" y="472645"/>
                  <a:pt x="57773" y="153674"/>
                  <a:pt x="0" y="0"/>
                </a:cubicBezTo>
                <a:close/>
              </a:path>
            </a:pathLst>
          </a:custGeom>
          <a:ln w="76200">
            <a:solidFill>
              <a:schemeClr val="accent1">
                <a:lumMod val="60000"/>
                <a:lumOff val="40000"/>
              </a:schemeClr>
            </a:solidFill>
            <a:extLst>
              <a:ext uri="{C807C97D-BFC1-408E-A445-0C87EB9F89A2}">
                <ask:lineSketchStyleProps xmlns:ask="http://schemas.microsoft.com/office/drawing/2018/sketchyshapes" sd="2050847281">
                  <a:prstGeom prst="rect">
                    <a:avLst/>
                  </a:prstGeom>
                  <ask:type>
                    <ask:lineSketchScribble/>
                  </ask:type>
                </ask:lineSketchStyleProps>
              </a:ext>
            </a:extLst>
          </a:ln>
          <a:effectLst>
            <a:outerShdw blurRad="50800" dist="38100" dir="2700000" algn="tl" rotWithShape="0">
              <a:prstClr val="black">
                <a:alpha val="40000"/>
              </a:prstClr>
            </a:outerShdw>
          </a:effectLst>
        </p:spPr>
      </p:pic>
      <p:sp>
        <p:nvSpPr>
          <p:cNvPr id="42" name="Estrella: 7 puntas 41">
            <a:extLst>
              <a:ext uri="{FF2B5EF4-FFF2-40B4-BE49-F238E27FC236}">
                <a16:creationId xmlns:a16="http://schemas.microsoft.com/office/drawing/2014/main" id="{70E4784D-F5F9-B317-5C87-B2DADCC1D8C0}"/>
              </a:ext>
            </a:extLst>
          </p:cNvPr>
          <p:cNvSpPr/>
          <p:nvPr/>
        </p:nvSpPr>
        <p:spPr>
          <a:xfrm>
            <a:off x="5738892" y="4318800"/>
            <a:ext cx="252000" cy="252000"/>
          </a:xfrm>
          <a:prstGeom prst="star7">
            <a:avLst/>
          </a:prstGeom>
          <a:solidFill>
            <a:srgbClr val="FF6699"/>
          </a:solidFill>
          <a:ln>
            <a:solidFill>
              <a:schemeClr val="tx1"/>
            </a:solidFill>
          </a:ln>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43" name="Estrella: 7 puntas 42">
            <a:extLst>
              <a:ext uri="{FF2B5EF4-FFF2-40B4-BE49-F238E27FC236}">
                <a16:creationId xmlns:a16="http://schemas.microsoft.com/office/drawing/2014/main" id="{D0A725D1-B959-CE0D-A9BC-B49B784A8406}"/>
              </a:ext>
            </a:extLst>
          </p:cNvPr>
          <p:cNvSpPr/>
          <p:nvPr/>
        </p:nvSpPr>
        <p:spPr>
          <a:xfrm>
            <a:off x="5738892" y="4692278"/>
            <a:ext cx="252000" cy="252000"/>
          </a:xfrm>
          <a:prstGeom prst="star7">
            <a:avLst/>
          </a:prstGeom>
          <a:solidFill>
            <a:srgbClr val="99CC00"/>
          </a:solidFill>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44" name="Estrella: 7 puntas 43">
            <a:extLst>
              <a:ext uri="{FF2B5EF4-FFF2-40B4-BE49-F238E27FC236}">
                <a16:creationId xmlns:a16="http://schemas.microsoft.com/office/drawing/2014/main" id="{2FB3A96E-E9E3-9407-13B1-706C92FD4F5A}"/>
              </a:ext>
            </a:extLst>
          </p:cNvPr>
          <p:cNvSpPr/>
          <p:nvPr/>
        </p:nvSpPr>
        <p:spPr>
          <a:xfrm>
            <a:off x="5738892" y="5065755"/>
            <a:ext cx="252000" cy="252000"/>
          </a:xfrm>
          <a:prstGeom prst="star7">
            <a:avLst/>
          </a:prstGeom>
          <a:solidFill>
            <a:srgbClr val="00CCFF"/>
          </a:solidFill>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45" name="Estrella: 7 puntas 44">
            <a:extLst>
              <a:ext uri="{FF2B5EF4-FFF2-40B4-BE49-F238E27FC236}">
                <a16:creationId xmlns:a16="http://schemas.microsoft.com/office/drawing/2014/main" id="{8F2E319E-EFE7-343F-8E26-F1623B7BEEE4}"/>
              </a:ext>
            </a:extLst>
          </p:cNvPr>
          <p:cNvSpPr/>
          <p:nvPr/>
        </p:nvSpPr>
        <p:spPr>
          <a:xfrm>
            <a:off x="5738892" y="6358180"/>
            <a:ext cx="252000" cy="252000"/>
          </a:xfrm>
          <a:prstGeom prst="star7">
            <a:avLst/>
          </a:prstGeom>
          <a:solidFill>
            <a:srgbClr val="FFFF00"/>
          </a:solidFill>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46" name="Estrella: 7 puntas 45">
            <a:extLst>
              <a:ext uri="{FF2B5EF4-FFF2-40B4-BE49-F238E27FC236}">
                <a16:creationId xmlns:a16="http://schemas.microsoft.com/office/drawing/2014/main" id="{B0B75A13-8490-D48B-55F7-E369623A0409}"/>
              </a:ext>
            </a:extLst>
          </p:cNvPr>
          <p:cNvSpPr/>
          <p:nvPr/>
        </p:nvSpPr>
        <p:spPr>
          <a:xfrm>
            <a:off x="5738892" y="5980296"/>
            <a:ext cx="252000" cy="252000"/>
          </a:xfrm>
          <a:prstGeom prst="star7">
            <a:avLst/>
          </a:prstGeom>
          <a:solidFill>
            <a:srgbClr val="9966FF"/>
          </a:solidFill>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51" name="Imagen 50" descr="Forma, Flecha&#10;&#10;El contenido generado por IA puede ser incorrecto.">
            <a:extLst>
              <a:ext uri="{FF2B5EF4-FFF2-40B4-BE49-F238E27FC236}">
                <a16:creationId xmlns:a16="http://schemas.microsoft.com/office/drawing/2014/main" id="{438D470A-0DF0-9B0C-A4B5-30309501562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912889" y="5554581"/>
            <a:ext cx="578735" cy="335779"/>
          </a:xfrm>
          <a:prstGeom prst="rect">
            <a:avLst/>
          </a:prstGeom>
          <a:effectLst>
            <a:outerShdw blurRad="50800" dist="38100" dir="8100000" algn="tr" rotWithShape="0">
              <a:prstClr val="black">
                <a:alpha val="40000"/>
              </a:prstClr>
            </a:outerShdw>
          </a:effectLst>
        </p:spPr>
      </p:pic>
      <p:pic>
        <p:nvPicPr>
          <p:cNvPr id="58" name="Imagen 57" descr="Forma, Flecha&#10;&#10;El contenido generado por IA puede ser incorrecto.">
            <a:extLst>
              <a:ext uri="{FF2B5EF4-FFF2-40B4-BE49-F238E27FC236}">
                <a16:creationId xmlns:a16="http://schemas.microsoft.com/office/drawing/2014/main" id="{2077B631-DD61-1C83-3673-491F7B1034AF}"/>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974339" y="3890194"/>
            <a:ext cx="578735" cy="335779"/>
          </a:xfrm>
          <a:prstGeom prst="rect">
            <a:avLst/>
          </a:prstGeom>
          <a:effectLst>
            <a:outerShdw blurRad="50800" dist="38100" dir="8100000" algn="tr" rotWithShape="0">
              <a:prstClr val="black">
                <a:alpha val="40000"/>
              </a:prstClr>
            </a:outerShdw>
          </a:effectLst>
        </p:spPr>
      </p:pic>
      <p:sp>
        <p:nvSpPr>
          <p:cNvPr id="6" name="CuadroTexto 5">
            <a:extLst>
              <a:ext uri="{FF2B5EF4-FFF2-40B4-BE49-F238E27FC236}">
                <a16:creationId xmlns:a16="http://schemas.microsoft.com/office/drawing/2014/main" id="{D9A73507-B5FD-8007-E908-E9F3CEA4D1CC}"/>
              </a:ext>
            </a:extLst>
          </p:cNvPr>
          <p:cNvSpPr txBox="1"/>
          <p:nvPr/>
        </p:nvSpPr>
        <p:spPr>
          <a:xfrm>
            <a:off x="266700" y="1914691"/>
            <a:ext cx="7458075" cy="1015663"/>
          </a:xfrm>
          <a:prstGeom prst="rect">
            <a:avLst/>
          </a:prstGeom>
          <a:noFill/>
        </p:spPr>
        <p:txBody>
          <a:bodyPr wrap="square">
            <a:spAutoFit/>
          </a:bodyPr>
          <a:lstStyle/>
          <a:p>
            <a:pPr lvl="0">
              <a:spcBef>
                <a:spcPts val="600"/>
              </a:spcBef>
              <a:defRPr/>
            </a:pPr>
            <a:r>
              <a:rPr lang="nl-NL" sz="2000" b="1" dirty="0">
                <a:solidFill>
                  <a:prstClr val="black"/>
                </a:solidFill>
              </a:rPr>
              <a:t>In 'n wêreld waar God se Wet voortdurend vertrap word, is ons Christene, wat God wil dien deur in ooreenstemming daarmee te leef, ligte wat in die duisternis skyn</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a:t>
            </a:r>
          </a:p>
        </p:txBody>
      </p:sp>
      <p:sp>
        <p:nvSpPr>
          <p:cNvPr id="8" name="CuadroTexto 7">
            <a:extLst>
              <a:ext uri="{FF2B5EF4-FFF2-40B4-BE49-F238E27FC236}">
                <a16:creationId xmlns:a16="http://schemas.microsoft.com/office/drawing/2014/main" id="{4E11140E-A242-E1CE-ECD8-AB7799C42E28}"/>
              </a:ext>
            </a:extLst>
          </p:cNvPr>
          <p:cNvSpPr txBox="1"/>
          <p:nvPr/>
        </p:nvSpPr>
        <p:spPr>
          <a:xfrm>
            <a:off x="266700" y="1214089"/>
            <a:ext cx="7458075" cy="707886"/>
          </a:xfrm>
          <a:prstGeom prst="rect">
            <a:avLst/>
          </a:prstGeom>
          <a:noFill/>
        </p:spPr>
        <p:txBody>
          <a:bodyPr wrap="square">
            <a:spAutoFit/>
          </a:bodyPr>
          <a:lstStyle/>
          <a:p>
            <a:pPr lvl="0">
              <a:spcBef>
                <a:spcPts val="600"/>
              </a:spcBef>
              <a:defRPr/>
            </a:pPr>
            <a:r>
              <a:rPr lang="nl-NL" sz="2000" b="1" dirty="0">
                <a:solidFill>
                  <a:prstClr val="black"/>
                </a:solidFill>
              </a:rPr>
              <a:t>In Filippense 2:12-18 kan ons die Paulus-weergawe van hierdie opdrag van Jesus lees</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a:t>
            </a:r>
          </a:p>
        </p:txBody>
      </p:sp>
    </p:spTree>
    <p:extLst>
      <p:ext uri="{BB962C8B-B14F-4D97-AF65-F5344CB8AC3E}">
        <p14:creationId xmlns:p14="http://schemas.microsoft.com/office/powerpoint/2010/main" val="726390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 calcmode="lin" valueType="num">
                                      <p:cBhvr>
                                        <p:cTn id="9" dur="500" fill="hold"/>
                                        <p:tgtEl>
                                          <p:spTgt spid="5"/>
                                        </p:tgtEl>
                                        <p:attrNameLst>
                                          <p:attrName>style.rotation</p:attrName>
                                        </p:attrNameLst>
                                      </p:cBhvr>
                                      <p:tavLst>
                                        <p:tav tm="0">
                                          <p:val>
                                            <p:fltVal val="360"/>
                                          </p:val>
                                        </p:tav>
                                        <p:tav tm="100000">
                                          <p:val>
                                            <p:fltVal val="0"/>
                                          </p:val>
                                        </p:tav>
                                      </p:tavLst>
                                    </p:anim>
                                    <p:animEffect transition="in" filter="fade">
                                      <p:cBhvr>
                                        <p:cTn id="10" dur="500"/>
                                        <p:tgtEl>
                                          <p:spTgt spid="5"/>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37" presetClass="entr" presetSubtype="0" fill="hold"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900" decel="100000" fill="hold"/>
                                        <p:tgtEl>
                                          <p:spTgt spid="9"/>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par>
                                <p:cTn id="28" presetID="37" presetClass="entr" presetSubtype="0" fill="hold" grpId="0" nodeType="with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fade">
                                      <p:cBhvr>
                                        <p:cTn id="30" dur="1000"/>
                                        <p:tgtEl>
                                          <p:spTgt spid="6"/>
                                        </p:tgtEl>
                                      </p:cBhvr>
                                    </p:animEffect>
                                    <p:anim calcmode="lin" valueType="num">
                                      <p:cBhvr>
                                        <p:cTn id="31" dur="1000" fill="hold"/>
                                        <p:tgtEl>
                                          <p:spTgt spid="6"/>
                                        </p:tgtEl>
                                        <p:attrNameLst>
                                          <p:attrName>ppt_x</p:attrName>
                                        </p:attrNameLst>
                                      </p:cBhvr>
                                      <p:tavLst>
                                        <p:tav tm="0">
                                          <p:val>
                                            <p:strVal val="#ppt_x"/>
                                          </p:val>
                                        </p:tav>
                                        <p:tav tm="100000">
                                          <p:val>
                                            <p:strVal val="#ppt_x"/>
                                          </p:val>
                                        </p:tav>
                                      </p:tavLst>
                                    </p:anim>
                                    <p:anim calcmode="lin" valueType="num">
                                      <p:cBhvr>
                                        <p:cTn id="32" dur="900" decel="100000" fill="hold"/>
                                        <p:tgtEl>
                                          <p:spTgt spid="6"/>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30" presetClass="entr" presetSubtype="0" fill="hold" nodeType="clickEffect">
                                  <p:stCondLst>
                                    <p:cond delay="0"/>
                                  </p:stCondLst>
                                  <p:childTnLst>
                                    <p:set>
                                      <p:cBhvr>
                                        <p:cTn id="37" dur="1" fill="hold">
                                          <p:stCondLst>
                                            <p:cond delay="0"/>
                                          </p:stCondLst>
                                        </p:cTn>
                                        <p:tgtEl>
                                          <p:spTgt spid="58"/>
                                        </p:tgtEl>
                                        <p:attrNameLst>
                                          <p:attrName>style.visibility</p:attrName>
                                        </p:attrNameLst>
                                      </p:cBhvr>
                                      <p:to>
                                        <p:strVal val="visible"/>
                                      </p:to>
                                    </p:set>
                                    <p:animEffect transition="in" filter="fade">
                                      <p:cBhvr>
                                        <p:cTn id="38" dur="400" decel="100000"/>
                                        <p:tgtEl>
                                          <p:spTgt spid="58"/>
                                        </p:tgtEl>
                                      </p:cBhvr>
                                    </p:animEffect>
                                    <p:anim calcmode="lin" valueType="num">
                                      <p:cBhvr>
                                        <p:cTn id="39" dur="400" decel="100000" fill="hold"/>
                                        <p:tgtEl>
                                          <p:spTgt spid="58"/>
                                        </p:tgtEl>
                                        <p:attrNameLst>
                                          <p:attrName>style.rotation</p:attrName>
                                        </p:attrNameLst>
                                      </p:cBhvr>
                                      <p:tavLst>
                                        <p:tav tm="0">
                                          <p:val>
                                            <p:fltVal val="-90"/>
                                          </p:val>
                                        </p:tav>
                                        <p:tav tm="100000">
                                          <p:val>
                                            <p:fltVal val="0"/>
                                          </p:val>
                                        </p:tav>
                                      </p:tavLst>
                                    </p:anim>
                                    <p:anim calcmode="lin" valueType="num">
                                      <p:cBhvr>
                                        <p:cTn id="40" dur="400" decel="100000" fill="hold"/>
                                        <p:tgtEl>
                                          <p:spTgt spid="58"/>
                                        </p:tgtEl>
                                        <p:attrNameLst>
                                          <p:attrName>ppt_x</p:attrName>
                                        </p:attrNameLst>
                                      </p:cBhvr>
                                      <p:tavLst>
                                        <p:tav tm="0">
                                          <p:val>
                                            <p:strVal val="#ppt_x+0.4"/>
                                          </p:val>
                                        </p:tav>
                                        <p:tav tm="100000">
                                          <p:val>
                                            <p:strVal val="#ppt_x-0.05"/>
                                          </p:val>
                                        </p:tav>
                                      </p:tavLst>
                                    </p:anim>
                                    <p:anim calcmode="lin" valueType="num">
                                      <p:cBhvr>
                                        <p:cTn id="41" dur="400" decel="100000" fill="hold"/>
                                        <p:tgtEl>
                                          <p:spTgt spid="58"/>
                                        </p:tgtEl>
                                        <p:attrNameLst>
                                          <p:attrName>ppt_y</p:attrName>
                                        </p:attrNameLst>
                                      </p:cBhvr>
                                      <p:tavLst>
                                        <p:tav tm="0">
                                          <p:val>
                                            <p:strVal val="#ppt_y-0.4"/>
                                          </p:val>
                                        </p:tav>
                                        <p:tav tm="100000">
                                          <p:val>
                                            <p:strVal val="#ppt_y+0.1"/>
                                          </p:val>
                                        </p:tav>
                                      </p:tavLst>
                                    </p:anim>
                                    <p:anim calcmode="lin" valueType="num">
                                      <p:cBhvr>
                                        <p:cTn id="42" dur="100" accel="100000" fill="hold">
                                          <p:stCondLst>
                                            <p:cond delay="400"/>
                                          </p:stCondLst>
                                        </p:cTn>
                                        <p:tgtEl>
                                          <p:spTgt spid="58"/>
                                        </p:tgtEl>
                                        <p:attrNameLst>
                                          <p:attrName>ppt_x</p:attrName>
                                        </p:attrNameLst>
                                      </p:cBhvr>
                                      <p:tavLst>
                                        <p:tav tm="0">
                                          <p:val>
                                            <p:strVal val="#ppt_x-0.05"/>
                                          </p:val>
                                        </p:tav>
                                        <p:tav tm="100000">
                                          <p:val>
                                            <p:strVal val="#ppt_x"/>
                                          </p:val>
                                        </p:tav>
                                      </p:tavLst>
                                    </p:anim>
                                    <p:anim calcmode="lin" valueType="num">
                                      <p:cBhvr>
                                        <p:cTn id="43" dur="100" accel="100000" fill="hold">
                                          <p:stCondLst>
                                            <p:cond delay="400"/>
                                          </p:stCondLst>
                                        </p:cTn>
                                        <p:tgtEl>
                                          <p:spTgt spid="58"/>
                                        </p:tgtEl>
                                        <p:attrNameLst>
                                          <p:attrName>ppt_y</p:attrName>
                                        </p:attrNameLst>
                                      </p:cBhvr>
                                      <p:tavLst>
                                        <p:tav tm="0">
                                          <p:val>
                                            <p:strVal val="#ppt_y+0.1"/>
                                          </p:val>
                                        </p:tav>
                                        <p:tav tm="100000">
                                          <p:val>
                                            <p:strVal val="#ppt_y"/>
                                          </p:val>
                                        </p:tav>
                                      </p:tavLst>
                                    </p:anim>
                                  </p:childTnLst>
                                </p:cTn>
                              </p:par>
                            </p:childTnLst>
                          </p:cTn>
                        </p:par>
                        <p:par>
                          <p:cTn id="44" fill="hold">
                            <p:stCondLst>
                              <p:cond delay="500"/>
                            </p:stCondLst>
                            <p:childTnLst>
                              <p:par>
                                <p:cTn id="45" presetID="22" presetClass="entr" presetSubtype="8" fill="hold" grpId="0" nodeType="afterEffect">
                                  <p:stCondLst>
                                    <p:cond delay="0"/>
                                  </p:stCondLst>
                                  <p:childTnLst>
                                    <p:set>
                                      <p:cBhvr>
                                        <p:cTn id="46" dur="1" fill="hold">
                                          <p:stCondLst>
                                            <p:cond delay="0"/>
                                          </p:stCondLst>
                                        </p:cTn>
                                        <p:tgtEl>
                                          <p:spTgt spid="2">
                                            <p:txEl>
                                              <p:pRg st="0" end="0"/>
                                            </p:txEl>
                                          </p:spTgt>
                                        </p:tgtEl>
                                        <p:attrNameLst>
                                          <p:attrName>style.visibility</p:attrName>
                                        </p:attrNameLst>
                                      </p:cBhvr>
                                      <p:to>
                                        <p:strVal val="visible"/>
                                      </p:to>
                                    </p:set>
                                    <p:animEffect transition="in" filter="wipe(left)">
                                      <p:cBhvr>
                                        <p:cTn id="47" dur="500"/>
                                        <p:tgtEl>
                                          <p:spTgt spid="2">
                                            <p:txEl>
                                              <p:pRg st="0" end="0"/>
                                            </p:txEl>
                                          </p:spTgt>
                                        </p:tgtEl>
                                      </p:cBhvr>
                                    </p:animEffect>
                                  </p:childTnLst>
                                </p:cTn>
                              </p:par>
                            </p:childTnLst>
                          </p:cTn>
                        </p:par>
                        <p:par>
                          <p:cTn id="48" fill="hold">
                            <p:stCondLst>
                              <p:cond delay="1000"/>
                            </p:stCondLst>
                            <p:childTnLst>
                              <p:par>
                                <p:cTn id="49" presetID="49" presetClass="entr" presetSubtype="0" decel="100000"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 calcmode="lin" valueType="num">
                                      <p:cBhvr>
                                        <p:cTn id="53" dur="500" fill="hold"/>
                                        <p:tgtEl>
                                          <p:spTgt spid="42"/>
                                        </p:tgtEl>
                                        <p:attrNameLst>
                                          <p:attrName>style.rotation</p:attrName>
                                        </p:attrNameLst>
                                      </p:cBhvr>
                                      <p:tavLst>
                                        <p:tav tm="0">
                                          <p:val>
                                            <p:fltVal val="360"/>
                                          </p:val>
                                        </p:tav>
                                        <p:tav tm="100000">
                                          <p:val>
                                            <p:fltVal val="0"/>
                                          </p:val>
                                        </p:tav>
                                      </p:tavLst>
                                    </p:anim>
                                    <p:animEffect transition="in" filter="fade">
                                      <p:cBhvr>
                                        <p:cTn id="54" dur="500"/>
                                        <p:tgtEl>
                                          <p:spTgt spid="42"/>
                                        </p:tgtEl>
                                      </p:cBhvr>
                                    </p:animEffect>
                                  </p:childTnLst>
                                </p:cTn>
                              </p:par>
                            </p:childTnLst>
                          </p:cTn>
                        </p:par>
                        <p:par>
                          <p:cTn id="55" fill="hold">
                            <p:stCondLst>
                              <p:cond delay="1500"/>
                            </p:stCondLst>
                            <p:childTnLst>
                              <p:par>
                                <p:cTn id="56" presetID="22" presetClass="entr" presetSubtype="8" fill="hold" grpId="0" nodeType="afterEffect">
                                  <p:stCondLst>
                                    <p:cond delay="0"/>
                                  </p:stCondLst>
                                  <p:childTnLst>
                                    <p:set>
                                      <p:cBhvr>
                                        <p:cTn id="57" dur="1" fill="hold">
                                          <p:stCondLst>
                                            <p:cond delay="0"/>
                                          </p:stCondLst>
                                        </p:cTn>
                                        <p:tgtEl>
                                          <p:spTgt spid="2">
                                            <p:txEl>
                                              <p:pRg st="1" end="1"/>
                                            </p:txEl>
                                          </p:spTgt>
                                        </p:tgtEl>
                                        <p:attrNameLst>
                                          <p:attrName>style.visibility</p:attrName>
                                        </p:attrNameLst>
                                      </p:cBhvr>
                                      <p:to>
                                        <p:strVal val="visible"/>
                                      </p:to>
                                    </p:set>
                                    <p:animEffect transition="in" filter="wipe(left)">
                                      <p:cBhvr>
                                        <p:cTn id="58" dur="500"/>
                                        <p:tgtEl>
                                          <p:spTgt spid="2">
                                            <p:txEl>
                                              <p:pRg st="1" end="1"/>
                                            </p:txEl>
                                          </p:spTgt>
                                        </p:tgtEl>
                                      </p:cBhvr>
                                    </p:animEffect>
                                  </p:childTnLst>
                                </p:cTn>
                              </p:par>
                            </p:childTnLst>
                          </p:cTn>
                        </p:par>
                        <p:par>
                          <p:cTn id="59" fill="hold">
                            <p:stCondLst>
                              <p:cond delay="2000"/>
                            </p:stCondLst>
                            <p:childTnLst>
                              <p:par>
                                <p:cTn id="60" presetID="49" presetClass="entr" presetSubtype="0" decel="100000" fill="hold" grpId="0" nodeType="afterEffect">
                                  <p:stCondLst>
                                    <p:cond delay="0"/>
                                  </p:stCondLst>
                                  <p:childTnLst>
                                    <p:set>
                                      <p:cBhvr>
                                        <p:cTn id="61" dur="1" fill="hold">
                                          <p:stCondLst>
                                            <p:cond delay="0"/>
                                          </p:stCondLst>
                                        </p:cTn>
                                        <p:tgtEl>
                                          <p:spTgt spid="43"/>
                                        </p:tgtEl>
                                        <p:attrNameLst>
                                          <p:attrName>style.visibility</p:attrName>
                                        </p:attrNameLst>
                                      </p:cBhvr>
                                      <p:to>
                                        <p:strVal val="visible"/>
                                      </p:to>
                                    </p:set>
                                    <p:anim calcmode="lin" valueType="num">
                                      <p:cBhvr>
                                        <p:cTn id="62" dur="500" fill="hold"/>
                                        <p:tgtEl>
                                          <p:spTgt spid="43"/>
                                        </p:tgtEl>
                                        <p:attrNameLst>
                                          <p:attrName>ppt_w</p:attrName>
                                        </p:attrNameLst>
                                      </p:cBhvr>
                                      <p:tavLst>
                                        <p:tav tm="0">
                                          <p:val>
                                            <p:fltVal val="0"/>
                                          </p:val>
                                        </p:tav>
                                        <p:tav tm="100000">
                                          <p:val>
                                            <p:strVal val="#ppt_w"/>
                                          </p:val>
                                        </p:tav>
                                      </p:tavLst>
                                    </p:anim>
                                    <p:anim calcmode="lin" valueType="num">
                                      <p:cBhvr>
                                        <p:cTn id="63" dur="500" fill="hold"/>
                                        <p:tgtEl>
                                          <p:spTgt spid="43"/>
                                        </p:tgtEl>
                                        <p:attrNameLst>
                                          <p:attrName>ppt_h</p:attrName>
                                        </p:attrNameLst>
                                      </p:cBhvr>
                                      <p:tavLst>
                                        <p:tav tm="0">
                                          <p:val>
                                            <p:fltVal val="0"/>
                                          </p:val>
                                        </p:tav>
                                        <p:tav tm="100000">
                                          <p:val>
                                            <p:strVal val="#ppt_h"/>
                                          </p:val>
                                        </p:tav>
                                      </p:tavLst>
                                    </p:anim>
                                    <p:anim calcmode="lin" valueType="num">
                                      <p:cBhvr>
                                        <p:cTn id="64" dur="500" fill="hold"/>
                                        <p:tgtEl>
                                          <p:spTgt spid="43"/>
                                        </p:tgtEl>
                                        <p:attrNameLst>
                                          <p:attrName>style.rotation</p:attrName>
                                        </p:attrNameLst>
                                      </p:cBhvr>
                                      <p:tavLst>
                                        <p:tav tm="0">
                                          <p:val>
                                            <p:fltVal val="360"/>
                                          </p:val>
                                        </p:tav>
                                        <p:tav tm="100000">
                                          <p:val>
                                            <p:fltVal val="0"/>
                                          </p:val>
                                        </p:tav>
                                      </p:tavLst>
                                    </p:anim>
                                    <p:animEffect transition="in" filter="fade">
                                      <p:cBhvr>
                                        <p:cTn id="65" dur="500"/>
                                        <p:tgtEl>
                                          <p:spTgt spid="43"/>
                                        </p:tgtEl>
                                      </p:cBhvr>
                                    </p:animEffect>
                                  </p:childTnLst>
                                </p:cTn>
                              </p:par>
                            </p:childTnLst>
                          </p:cTn>
                        </p:par>
                        <p:par>
                          <p:cTn id="66" fill="hold">
                            <p:stCondLst>
                              <p:cond delay="2500"/>
                            </p:stCondLst>
                            <p:childTnLst>
                              <p:par>
                                <p:cTn id="67" presetID="22" presetClass="entr" presetSubtype="8" fill="hold" grpId="0" nodeType="afterEffect">
                                  <p:stCondLst>
                                    <p:cond delay="0"/>
                                  </p:stCondLst>
                                  <p:childTnLst>
                                    <p:set>
                                      <p:cBhvr>
                                        <p:cTn id="68" dur="1" fill="hold">
                                          <p:stCondLst>
                                            <p:cond delay="0"/>
                                          </p:stCondLst>
                                        </p:cTn>
                                        <p:tgtEl>
                                          <p:spTgt spid="2">
                                            <p:txEl>
                                              <p:pRg st="2" end="2"/>
                                            </p:txEl>
                                          </p:spTgt>
                                        </p:tgtEl>
                                        <p:attrNameLst>
                                          <p:attrName>style.visibility</p:attrName>
                                        </p:attrNameLst>
                                      </p:cBhvr>
                                      <p:to>
                                        <p:strVal val="visible"/>
                                      </p:to>
                                    </p:set>
                                    <p:animEffect transition="in" filter="wipe(left)">
                                      <p:cBhvr>
                                        <p:cTn id="69" dur="500"/>
                                        <p:tgtEl>
                                          <p:spTgt spid="2">
                                            <p:txEl>
                                              <p:pRg st="2" end="2"/>
                                            </p:txEl>
                                          </p:spTgt>
                                        </p:tgtEl>
                                      </p:cBhvr>
                                    </p:animEffect>
                                  </p:childTnLst>
                                </p:cTn>
                              </p:par>
                            </p:childTnLst>
                          </p:cTn>
                        </p:par>
                        <p:par>
                          <p:cTn id="70" fill="hold">
                            <p:stCondLst>
                              <p:cond delay="3000"/>
                            </p:stCondLst>
                            <p:childTnLst>
                              <p:par>
                                <p:cTn id="71" presetID="49" presetClass="entr" presetSubtype="0" decel="100000" fill="hold" grpId="0" nodeType="afterEffect">
                                  <p:stCondLst>
                                    <p:cond delay="0"/>
                                  </p:stCondLst>
                                  <p:childTnLst>
                                    <p:set>
                                      <p:cBhvr>
                                        <p:cTn id="72" dur="1" fill="hold">
                                          <p:stCondLst>
                                            <p:cond delay="0"/>
                                          </p:stCondLst>
                                        </p:cTn>
                                        <p:tgtEl>
                                          <p:spTgt spid="44"/>
                                        </p:tgtEl>
                                        <p:attrNameLst>
                                          <p:attrName>style.visibility</p:attrName>
                                        </p:attrNameLst>
                                      </p:cBhvr>
                                      <p:to>
                                        <p:strVal val="visible"/>
                                      </p:to>
                                    </p:set>
                                    <p:anim calcmode="lin" valueType="num">
                                      <p:cBhvr>
                                        <p:cTn id="73" dur="500" fill="hold"/>
                                        <p:tgtEl>
                                          <p:spTgt spid="44"/>
                                        </p:tgtEl>
                                        <p:attrNameLst>
                                          <p:attrName>ppt_w</p:attrName>
                                        </p:attrNameLst>
                                      </p:cBhvr>
                                      <p:tavLst>
                                        <p:tav tm="0">
                                          <p:val>
                                            <p:fltVal val="0"/>
                                          </p:val>
                                        </p:tav>
                                        <p:tav tm="100000">
                                          <p:val>
                                            <p:strVal val="#ppt_w"/>
                                          </p:val>
                                        </p:tav>
                                      </p:tavLst>
                                    </p:anim>
                                    <p:anim calcmode="lin" valueType="num">
                                      <p:cBhvr>
                                        <p:cTn id="74" dur="500" fill="hold"/>
                                        <p:tgtEl>
                                          <p:spTgt spid="44"/>
                                        </p:tgtEl>
                                        <p:attrNameLst>
                                          <p:attrName>ppt_h</p:attrName>
                                        </p:attrNameLst>
                                      </p:cBhvr>
                                      <p:tavLst>
                                        <p:tav tm="0">
                                          <p:val>
                                            <p:fltVal val="0"/>
                                          </p:val>
                                        </p:tav>
                                        <p:tav tm="100000">
                                          <p:val>
                                            <p:strVal val="#ppt_h"/>
                                          </p:val>
                                        </p:tav>
                                      </p:tavLst>
                                    </p:anim>
                                    <p:anim calcmode="lin" valueType="num">
                                      <p:cBhvr>
                                        <p:cTn id="75" dur="500" fill="hold"/>
                                        <p:tgtEl>
                                          <p:spTgt spid="44"/>
                                        </p:tgtEl>
                                        <p:attrNameLst>
                                          <p:attrName>style.rotation</p:attrName>
                                        </p:attrNameLst>
                                      </p:cBhvr>
                                      <p:tavLst>
                                        <p:tav tm="0">
                                          <p:val>
                                            <p:fltVal val="360"/>
                                          </p:val>
                                        </p:tav>
                                        <p:tav tm="100000">
                                          <p:val>
                                            <p:fltVal val="0"/>
                                          </p:val>
                                        </p:tav>
                                      </p:tavLst>
                                    </p:anim>
                                    <p:animEffect transition="in" filter="fade">
                                      <p:cBhvr>
                                        <p:cTn id="76" dur="500"/>
                                        <p:tgtEl>
                                          <p:spTgt spid="44"/>
                                        </p:tgtEl>
                                      </p:cBhvr>
                                    </p:animEffect>
                                  </p:childTnLst>
                                </p:cTn>
                              </p:par>
                            </p:childTnLst>
                          </p:cTn>
                        </p:par>
                        <p:par>
                          <p:cTn id="77" fill="hold">
                            <p:stCondLst>
                              <p:cond delay="3500"/>
                            </p:stCondLst>
                            <p:childTnLst>
                              <p:par>
                                <p:cTn id="78" presetID="22" presetClass="entr" presetSubtype="8" fill="hold" grpId="0" nodeType="afterEffect">
                                  <p:stCondLst>
                                    <p:cond delay="0"/>
                                  </p:stCondLst>
                                  <p:childTnLst>
                                    <p:set>
                                      <p:cBhvr>
                                        <p:cTn id="79" dur="1" fill="hold">
                                          <p:stCondLst>
                                            <p:cond delay="0"/>
                                          </p:stCondLst>
                                        </p:cTn>
                                        <p:tgtEl>
                                          <p:spTgt spid="2">
                                            <p:txEl>
                                              <p:pRg st="3" end="3"/>
                                            </p:txEl>
                                          </p:spTgt>
                                        </p:tgtEl>
                                        <p:attrNameLst>
                                          <p:attrName>style.visibility</p:attrName>
                                        </p:attrNameLst>
                                      </p:cBhvr>
                                      <p:to>
                                        <p:strVal val="visible"/>
                                      </p:to>
                                    </p:set>
                                    <p:animEffect transition="in" filter="wipe(left)">
                                      <p:cBhvr>
                                        <p:cTn id="80" dur="500"/>
                                        <p:tgtEl>
                                          <p:spTgt spid="2">
                                            <p:txEl>
                                              <p:pRg st="3" end="3"/>
                                            </p:txEl>
                                          </p:spTgt>
                                        </p:tgtEl>
                                      </p:cBhvr>
                                    </p:animEffect>
                                  </p:childTnLst>
                                </p:cTn>
                              </p:par>
                            </p:childTnLst>
                          </p:cTn>
                        </p:par>
                      </p:childTnLst>
                    </p:cTn>
                  </p:par>
                  <p:par>
                    <p:cTn id="81" fill="hold">
                      <p:stCondLst>
                        <p:cond delay="indefinite"/>
                      </p:stCondLst>
                      <p:childTnLst>
                        <p:par>
                          <p:cTn id="82" fill="hold">
                            <p:stCondLst>
                              <p:cond delay="0"/>
                            </p:stCondLst>
                            <p:childTnLst>
                              <p:par>
                                <p:cTn id="83" presetID="30" presetClass="entr" presetSubtype="0" fill="hold" nodeType="clickEffect">
                                  <p:stCondLst>
                                    <p:cond delay="0"/>
                                  </p:stCondLst>
                                  <p:childTnLst>
                                    <p:set>
                                      <p:cBhvr>
                                        <p:cTn id="84" dur="1" fill="hold">
                                          <p:stCondLst>
                                            <p:cond delay="0"/>
                                          </p:stCondLst>
                                        </p:cTn>
                                        <p:tgtEl>
                                          <p:spTgt spid="51"/>
                                        </p:tgtEl>
                                        <p:attrNameLst>
                                          <p:attrName>style.visibility</p:attrName>
                                        </p:attrNameLst>
                                      </p:cBhvr>
                                      <p:to>
                                        <p:strVal val="visible"/>
                                      </p:to>
                                    </p:set>
                                    <p:animEffect transition="in" filter="fade">
                                      <p:cBhvr>
                                        <p:cTn id="85" dur="400" decel="100000"/>
                                        <p:tgtEl>
                                          <p:spTgt spid="51"/>
                                        </p:tgtEl>
                                      </p:cBhvr>
                                    </p:animEffect>
                                    <p:anim calcmode="lin" valueType="num">
                                      <p:cBhvr>
                                        <p:cTn id="86" dur="400" decel="100000" fill="hold"/>
                                        <p:tgtEl>
                                          <p:spTgt spid="51"/>
                                        </p:tgtEl>
                                        <p:attrNameLst>
                                          <p:attrName>style.rotation</p:attrName>
                                        </p:attrNameLst>
                                      </p:cBhvr>
                                      <p:tavLst>
                                        <p:tav tm="0">
                                          <p:val>
                                            <p:fltVal val="-90"/>
                                          </p:val>
                                        </p:tav>
                                        <p:tav tm="100000">
                                          <p:val>
                                            <p:fltVal val="0"/>
                                          </p:val>
                                        </p:tav>
                                      </p:tavLst>
                                    </p:anim>
                                    <p:anim calcmode="lin" valueType="num">
                                      <p:cBhvr>
                                        <p:cTn id="87" dur="400" decel="100000" fill="hold"/>
                                        <p:tgtEl>
                                          <p:spTgt spid="51"/>
                                        </p:tgtEl>
                                        <p:attrNameLst>
                                          <p:attrName>ppt_x</p:attrName>
                                        </p:attrNameLst>
                                      </p:cBhvr>
                                      <p:tavLst>
                                        <p:tav tm="0">
                                          <p:val>
                                            <p:strVal val="#ppt_x+0.4"/>
                                          </p:val>
                                        </p:tav>
                                        <p:tav tm="100000">
                                          <p:val>
                                            <p:strVal val="#ppt_x-0.05"/>
                                          </p:val>
                                        </p:tav>
                                      </p:tavLst>
                                    </p:anim>
                                    <p:anim calcmode="lin" valueType="num">
                                      <p:cBhvr>
                                        <p:cTn id="88" dur="400" decel="100000" fill="hold"/>
                                        <p:tgtEl>
                                          <p:spTgt spid="51"/>
                                        </p:tgtEl>
                                        <p:attrNameLst>
                                          <p:attrName>ppt_y</p:attrName>
                                        </p:attrNameLst>
                                      </p:cBhvr>
                                      <p:tavLst>
                                        <p:tav tm="0">
                                          <p:val>
                                            <p:strVal val="#ppt_y-0.4"/>
                                          </p:val>
                                        </p:tav>
                                        <p:tav tm="100000">
                                          <p:val>
                                            <p:strVal val="#ppt_y+0.1"/>
                                          </p:val>
                                        </p:tav>
                                      </p:tavLst>
                                    </p:anim>
                                    <p:anim calcmode="lin" valueType="num">
                                      <p:cBhvr>
                                        <p:cTn id="89" dur="100" accel="100000" fill="hold">
                                          <p:stCondLst>
                                            <p:cond delay="400"/>
                                          </p:stCondLst>
                                        </p:cTn>
                                        <p:tgtEl>
                                          <p:spTgt spid="51"/>
                                        </p:tgtEl>
                                        <p:attrNameLst>
                                          <p:attrName>ppt_x</p:attrName>
                                        </p:attrNameLst>
                                      </p:cBhvr>
                                      <p:tavLst>
                                        <p:tav tm="0">
                                          <p:val>
                                            <p:strVal val="#ppt_x-0.05"/>
                                          </p:val>
                                        </p:tav>
                                        <p:tav tm="100000">
                                          <p:val>
                                            <p:strVal val="#ppt_x"/>
                                          </p:val>
                                        </p:tav>
                                      </p:tavLst>
                                    </p:anim>
                                    <p:anim calcmode="lin" valueType="num">
                                      <p:cBhvr>
                                        <p:cTn id="90" dur="100" accel="100000" fill="hold">
                                          <p:stCondLst>
                                            <p:cond delay="400"/>
                                          </p:stCondLst>
                                        </p:cTn>
                                        <p:tgtEl>
                                          <p:spTgt spid="51"/>
                                        </p:tgtEl>
                                        <p:attrNameLst>
                                          <p:attrName>ppt_y</p:attrName>
                                        </p:attrNameLst>
                                      </p:cBhvr>
                                      <p:tavLst>
                                        <p:tav tm="0">
                                          <p:val>
                                            <p:strVal val="#ppt_y+0.1"/>
                                          </p:val>
                                        </p:tav>
                                        <p:tav tm="100000">
                                          <p:val>
                                            <p:strVal val="#ppt_y"/>
                                          </p:val>
                                        </p:tav>
                                      </p:tavLst>
                                    </p:anim>
                                  </p:childTnLst>
                                </p:cTn>
                              </p:par>
                            </p:childTnLst>
                          </p:cTn>
                        </p:par>
                        <p:par>
                          <p:cTn id="91" fill="hold">
                            <p:stCondLst>
                              <p:cond delay="500"/>
                            </p:stCondLst>
                            <p:childTnLst>
                              <p:par>
                                <p:cTn id="92" presetID="22" presetClass="entr" presetSubtype="8" fill="hold" grpId="0" nodeType="afterEffect">
                                  <p:stCondLst>
                                    <p:cond delay="0"/>
                                  </p:stCondLst>
                                  <p:childTnLst>
                                    <p:set>
                                      <p:cBhvr>
                                        <p:cTn id="93" dur="1" fill="hold">
                                          <p:stCondLst>
                                            <p:cond delay="0"/>
                                          </p:stCondLst>
                                        </p:cTn>
                                        <p:tgtEl>
                                          <p:spTgt spid="2">
                                            <p:txEl>
                                              <p:pRg st="4" end="4"/>
                                            </p:txEl>
                                          </p:spTgt>
                                        </p:tgtEl>
                                        <p:attrNameLst>
                                          <p:attrName>style.visibility</p:attrName>
                                        </p:attrNameLst>
                                      </p:cBhvr>
                                      <p:to>
                                        <p:strVal val="visible"/>
                                      </p:to>
                                    </p:set>
                                    <p:animEffect transition="in" filter="wipe(left)">
                                      <p:cBhvr>
                                        <p:cTn id="94" dur="500"/>
                                        <p:tgtEl>
                                          <p:spTgt spid="2">
                                            <p:txEl>
                                              <p:pRg st="4" end="4"/>
                                            </p:txEl>
                                          </p:spTgt>
                                        </p:tgtEl>
                                      </p:cBhvr>
                                    </p:animEffect>
                                  </p:childTnLst>
                                </p:cTn>
                              </p:par>
                            </p:childTnLst>
                          </p:cTn>
                        </p:par>
                        <p:par>
                          <p:cTn id="95" fill="hold">
                            <p:stCondLst>
                              <p:cond delay="1000"/>
                            </p:stCondLst>
                            <p:childTnLst>
                              <p:par>
                                <p:cTn id="96" presetID="49" presetClass="entr" presetSubtype="0" decel="100000" fill="hold" grpId="0" nodeType="afterEffect">
                                  <p:stCondLst>
                                    <p:cond delay="0"/>
                                  </p:stCondLst>
                                  <p:childTnLst>
                                    <p:set>
                                      <p:cBhvr>
                                        <p:cTn id="97" dur="1" fill="hold">
                                          <p:stCondLst>
                                            <p:cond delay="0"/>
                                          </p:stCondLst>
                                        </p:cTn>
                                        <p:tgtEl>
                                          <p:spTgt spid="46"/>
                                        </p:tgtEl>
                                        <p:attrNameLst>
                                          <p:attrName>style.visibility</p:attrName>
                                        </p:attrNameLst>
                                      </p:cBhvr>
                                      <p:to>
                                        <p:strVal val="visible"/>
                                      </p:to>
                                    </p:set>
                                    <p:anim calcmode="lin" valueType="num">
                                      <p:cBhvr>
                                        <p:cTn id="98" dur="500" fill="hold"/>
                                        <p:tgtEl>
                                          <p:spTgt spid="46"/>
                                        </p:tgtEl>
                                        <p:attrNameLst>
                                          <p:attrName>ppt_w</p:attrName>
                                        </p:attrNameLst>
                                      </p:cBhvr>
                                      <p:tavLst>
                                        <p:tav tm="0">
                                          <p:val>
                                            <p:fltVal val="0"/>
                                          </p:val>
                                        </p:tav>
                                        <p:tav tm="100000">
                                          <p:val>
                                            <p:strVal val="#ppt_w"/>
                                          </p:val>
                                        </p:tav>
                                      </p:tavLst>
                                    </p:anim>
                                    <p:anim calcmode="lin" valueType="num">
                                      <p:cBhvr>
                                        <p:cTn id="99" dur="500" fill="hold"/>
                                        <p:tgtEl>
                                          <p:spTgt spid="46"/>
                                        </p:tgtEl>
                                        <p:attrNameLst>
                                          <p:attrName>ppt_h</p:attrName>
                                        </p:attrNameLst>
                                      </p:cBhvr>
                                      <p:tavLst>
                                        <p:tav tm="0">
                                          <p:val>
                                            <p:fltVal val="0"/>
                                          </p:val>
                                        </p:tav>
                                        <p:tav tm="100000">
                                          <p:val>
                                            <p:strVal val="#ppt_h"/>
                                          </p:val>
                                        </p:tav>
                                      </p:tavLst>
                                    </p:anim>
                                    <p:anim calcmode="lin" valueType="num">
                                      <p:cBhvr>
                                        <p:cTn id="100" dur="500" fill="hold"/>
                                        <p:tgtEl>
                                          <p:spTgt spid="46"/>
                                        </p:tgtEl>
                                        <p:attrNameLst>
                                          <p:attrName>style.rotation</p:attrName>
                                        </p:attrNameLst>
                                      </p:cBhvr>
                                      <p:tavLst>
                                        <p:tav tm="0">
                                          <p:val>
                                            <p:fltVal val="360"/>
                                          </p:val>
                                        </p:tav>
                                        <p:tav tm="100000">
                                          <p:val>
                                            <p:fltVal val="0"/>
                                          </p:val>
                                        </p:tav>
                                      </p:tavLst>
                                    </p:anim>
                                    <p:animEffect transition="in" filter="fade">
                                      <p:cBhvr>
                                        <p:cTn id="101" dur="500"/>
                                        <p:tgtEl>
                                          <p:spTgt spid="46"/>
                                        </p:tgtEl>
                                      </p:cBhvr>
                                    </p:animEffect>
                                  </p:childTnLst>
                                </p:cTn>
                              </p:par>
                            </p:childTnLst>
                          </p:cTn>
                        </p:par>
                        <p:par>
                          <p:cTn id="102" fill="hold">
                            <p:stCondLst>
                              <p:cond delay="1500"/>
                            </p:stCondLst>
                            <p:childTnLst>
                              <p:par>
                                <p:cTn id="103" presetID="22" presetClass="entr" presetSubtype="8" fill="hold" grpId="0" nodeType="afterEffect">
                                  <p:stCondLst>
                                    <p:cond delay="0"/>
                                  </p:stCondLst>
                                  <p:childTnLst>
                                    <p:set>
                                      <p:cBhvr>
                                        <p:cTn id="104" dur="1" fill="hold">
                                          <p:stCondLst>
                                            <p:cond delay="0"/>
                                          </p:stCondLst>
                                        </p:cTn>
                                        <p:tgtEl>
                                          <p:spTgt spid="2">
                                            <p:txEl>
                                              <p:pRg st="5" end="5"/>
                                            </p:txEl>
                                          </p:spTgt>
                                        </p:tgtEl>
                                        <p:attrNameLst>
                                          <p:attrName>style.visibility</p:attrName>
                                        </p:attrNameLst>
                                      </p:cBhvr>
                                      <p:to>
                                        <p:strVal val="visible"/>
                                      </p:to>
                                    </p:set>
                                    <p:animEffect transition="in" filter="wipe(left)">
                                      <p:cBhvr>
                                        <p:cTn id="105" dur="500"/>
                                        <p:tgtEl>
                                          <p:spTgt spid="2">
                                            <p:txEl>
                                              <p:pRg st="5" end="5"/>
                                            </p:txEl>
                                          </p:spTgt>
                                        </p:tgtEl>
                                      </p:cBhvr>
                                    </p:animEffect>
                                  </p:childTnLst>
                                </p:cTn>
                              </p:par>
                            </p:childTnLst>
                          </p:cTn>
                        </p:par>
                        <p:par>
                          <p:cTn id="106" fill="hold">
                            <p:stCondLst>
                              <p:cond delay="2000"/>
                            </p:stCondLst>
                            <p:childTnLst>
                              <p:par>
                                <p:cTn id="107" presetID="49" presetClass="entr" presetSubtype="0" decel="100000"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 calcmode="lin" valueType="num">
                                      <p:cBhvr>
                                        <p:cTn id="109" dur="500" fill="hold"/>
                                        <p:tgtEl>
                                          <p:spTgt spid="45"/>
                                        </p:tgtEl>
                                        <p:attrNameLst>
                                          <p:attrName>ppt_w</p:attrName>
                                        </p:attrNameLst>
                                      </p:cBhvr>
                                      <p:tavLst>
                                        <p:tav tm="0">
                                          <p:val>
                                            <p:fltVal val="0"/>
                                          </p:val>
                                        </p:tav>
                                        <p:tav tm="100000">
                                          <p:val>
                                            <p:strVal val="#ppt_w"/>
                                          </p:val>
                                        </p:tav>
                                      </p:tavLst>
                                    </p:anim>
                                    <p:anim calcmode="lin" valueType="num">
                                      <p:cBhvr>
                                        <p:cTn id="110" dur="500" fill="hold"/>
                                        <p:tgtEl>
                                          <p:spTgt spid="45"/>
                                        </p:tgtEl>
                                        <p:attrNameLst>
                                          <p:attrName>ppt_h</p:attrName>
                                        </p:attrNameLst>
                                      </p:cBhvr>
                                      <p:tavLst>
                                        <p:tav tm="0">
                                          <p:val>
                                            <p:fltVal val="0"/>
                                          </p:val>
                                        </p:tav>
                                        <p:tav tm="100000">
                                          <p:val>
                                            <p:strVal val="#ppt_h"/>
                                          </p:val>
                                        </p:tav>
                                      </p:tavLst>
                                    </p:anim>
                                    <p:anim calcmode="lin" valueType="num">
                                      <p:cBhvr>
                                        <p:cTn id="111" dur="500" fill="hold"/>
                                        <p:tgtEl>
                                          <p:spTgt spid="45"/>
                                        </p:tgtEl>
                                        <p:attrNameLst>
                                          <p:attrName>style.rotation</p:attrName>
                                        </p:attrNameLst>
                                      </p:cBhvr>
                                      <p:tavLst>
                                        <p:tav tm="0">
                                          <p:val>
                                            <p:fltVal val="360"/>
                                          </p:val>
                                        </p:tav>
                                        <p:tav tm="100000">
                                          <p:val>
                                            <p:fltVal val="0"/>
                                          </p:val>
                                        </p:tav>
                                      </p:tavLst>
                                    </p:anim>
                                    <p:animEffect transition="in" filter="fade">
                                      <p:cBhvr>
                                        <p:cTn id="112" dur="500"/>
                                        <p:tgtEl>
                                          <p:spTgt spid="45"/>
                                        </p:tgtEl>
                                      </p:cBhvr>
                                    </p:animEffect>
                                  </p:childTnLst>
                                </p:cTn>
                              </p:par>
                            </p:childTnLst>
                          </p:cTn>
                        </p:par>
                        <p:par>
                          <p:cTn id="113" fill="hold">
                            <p:stCondLst>
                              <p:cond delay="2500"/>
                            </p:stCondLst>
                            <p:childTnLst>
                              <p:par>
                                <p:cTn id="114" presetID="22" presetClass="entr" presetSubtype="8" fill="hold" grpId="0" nodeType="afterEffect">
                                  <p:stCondLst>
                                    <p:cond delay="0"/>
                                  </p:stCondLst>
                                  <p:childTnLst>
                                    <p:set>
                                      <p:cBhvr>
                                        <p:cTn id="115" dur="1" fill="hold">
                                          <p:stCondLst>
                                            <p:cond delay="0"/>
                                          </p:stCondLst>
                                        </p:cTn>
                                        <p:tgtEl>
                                          <p:spTgt spid="2">
                                            <p:txEl>
                                              <p:pRg st="6" end="6"/>
                                            </p:txEl>
                                          </p:spTgt>
                                        </p:tgtEl>
                                        <p:attrNameLst>
                                          <p:attrName>style.visibility</p:attrName>
                                        </p:attrNameLst>
                                      </p:cBhvr>
                                      <p:to>
                                        <p:strVal val="visible"/>
                                      </p:to>
                                    </p:set>
                                    <p:animEffect transition="in" filter="wipe(left)">
                                      <p:cBhvr>
                                        <p:cTn id="116"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4" grpId="0"/>
      <p:bldP spid="42" grpId="0" animBg="1"/>
      <p:bldP spid="43" grpId="0" animBg="1"/>
      <p:bldP spid="44" grpId="0" animBg="1"/>
      <p:bldP spid="45" grpId="0" animBg="1"/>
      <p:bldP spid="46" grpId="0" animBg="1"/>
      <p:bldP spid="6"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6480BE51-37F0-A621-F304-0FA6FAF9DB64}"/>
              </a:ext>
            </a:extLst>
          </p:cNvPr>
          <p:cNvSpPr txBox="1"/>
          <p:nvPr/>
        </p:nvSpPr>
        <p:spPr>
          <a:xfrm>
            <a:off x="3684896" y="-383458"/>
            <a:ext cx="8182639" cy="6527236"/>
          </a:xfrm>
          <a:prstGeom prst="rect">
            <a:avLst/>
          </a:prstGeom>
          <a:noFill/>
        </p:spPr>
        <p:txBody>
          <a:bodyPr wrap="square">
            <a:spAutoFit/>
            <a:scene3d>
              <a:camera prst="orthographicFront"/>
              <a:lightRig rig="threePt" dir="t"/>
            </a:scene3d>
            <a:sp3d extrusionH="57150">
              <a:bevelT w="69850" h="38100" prst="cross"/>
            </a:sp3d>
          </a:bodyPr>
          <a:lstStyle/>
          <a:p>
            <a:pPr marL="0" marR="0" lvl="0" indent="0" algn="r" defTabSz="914400" rtl="0" eaLnBrk="1" fontAlgn="auto" latinLnBrk="0" hangingPunct="1">
              <a:lnSpc>
                <a:spcPct val="150000"/>
              </a:lnSpc>
              <a:spcBef>
                <a:spcPts val="0"/>
              </a:spcBef>
              <a:spcAft>
                <a:spcPts val="0"/>
              </a:spcAft>
              <a:buClrTx/>
              <a:buSzTx/>
              <a:buFontTx/>
              <a:buNone/>
              <a:tabLst/>
              <a:defRPr/>
            </a:pPr>
            <a:r>
              <a:rPr kumimoji="0" lang="en" sz="9600" b="1" i="0" u="none" strike="noStrike" kern="1200" cap="none" spc="0" normalizeH="0" baseline="0" noProof="0" dirty="0">
                <a:ln w="12700" cmpd="sng">
                  <a:solidFill>
                    <a:srgbClr val="FFC000"/>
                  </a:solidFill>
                  <a:prstDash val="solid"/>
                </a:ln>
                <a:gradFill>
                  <a:gsLst>
                    <a:gs pos="0">
                      <a:srgbClr val="F5F010"/>
                    </a:gs>
                    <a:gs pos="4000">
                      <a:srgbClr val="F5F010">
                        <a:lumMod val="60000"/>
                        <a:lumOff val="40000"/>
                      </a:srgbClr>
                    </a:gs>
                    <a:gs pos="87000">
                      <a:srgbClr val="F5F010">
                        <a:lumMod val="20000"/>
                        <a:lumOff val="80000"/>
                      </a:srgbClr>
                    </a:gs>
                  </a:gsLst>
                  <a:lin ang="5400000"/>
                </a:gradFill>
                <a:effectLst>
                  <a:reflection blurRad="6350" stA="55000" endA="300" endPos="45500" dir="5400000" sy="-100000" algn="bl" rotWithShape="0"/>
                </a:effectLst>
                <a:uLnTx/>
                <a:uFillTx/>
                <a:latin typeface="Aptos" panose="02110004020202020204"/>
                <a:ea typeface="+mn-ea"/>
                <a:cs typeface="+mn-cs"/>
              </a:rPr>
              <a:t>VOORLIGTERS </a:t>
            </a:r>
            <a:br>
              <a:rPr kumimoji="0" lang="es-ES" sz="9600" b="1" i="0" u="none" strike="noStrike" kern="1200" cap="none" spc="0" normalizeH="0" baseline="0" noProof="0" dirty="0">
                <a:ln w="12700" cmpd="sng">
                  <a:solidFill>
                    <a:srgbClr val="FFC000"/>
                  </a:solidFill>
                  <a:prstDash val="solid"/>
                </a:ln>
                <a:gradFill>
                  <a:gsLst>
                    <a:gs pos="0">
                      <a:srgbClr val="F5F010"/>
                    </a:gs>
                    <a:gs pos="4000">
                      <a:srgbClr val="F5F010">
                        <a:lumMod val="60000"/>
                        <a:lumOff val="40000"/>
                      </a:srgbClr>
                    </a:gs>
                    <a:gs pos="87000">
                      <a:srgbClr val="F5F010">
                        <a:lumMod val="20000"/>
                        <a:lumOff val="80000"/>
                      </a:srgbClr>
                    </a:gs>
                  </a:gsLst>
                  <a:lin ang="5400000"/>
                </a:gradFill>
                <a:effectLst>
                  <a:reflection blurRad="6350" stA="55000" endA="300" endPos="45500" dir="5400000" sy="-100000" algn="bl" rotWithShape="0"/>
                </a:effectLst>
                <a:uLnTx/>
                <a:uFillTx/>
                <a:latin typeface="Aptos" panose="02110004020202020204"/>
                <a:ea typeface="+mn-ea"/>
                <a:cs typeface="+mn-cs"/>
              </a:rPr>
            </a:br>
            <a:r>
              <a:rPr kumimoji="0" lang="en" sz="9600" b="1" i="0" u="none" strike="noStrike" kern="1200" cap="none" spc="0" normalizeH="0" baseline="0" noProof="0" dirty="0">
                <a:ln w="12700" cmpd="sng">
                  <a:solidFill>
                    <a:srgbClr val="FFC000"/>
                  </a:solidFill>
                  <a:prstDash val="solid"/>
                </a:ln>
                <a:gradFill>
                  <a:gsLst>
                    <a:gs pos="0">
                      <a:srgbClr val="F5F010"/>
                    </a:gs>
                    <a:gs pos="4000">
                      <a:srgbClr val="F5F010">
                        <a:lumMod val="60000"/>
                        <a:lumOff val="40000"/>
                      </a:srgbClr>
                    </a:gs>
                    <a:gs pos="87000">
                      <a:srgbClr val="F5F010">
                        <a:lumMod val="20000"/>
                        <a:lumOff val="80000"/>
                      </a:srgbClr>
                    </a:gs>
                  </a:gsLst>
                  <a:lin ang="5400000"/>
                </a:gradFill>
                <a:effectLst>
                  <a:reflection blurRad="6350" stA="55000" endA="300" endPos="45500" dir="5400000" sy="-100000" algn="bl" rotWithShape="0"/>
                </a:effectLst>
                <a:uLnTx/>
                <a:uFillTx/>
                <a:latin typeface="Aptos" panose="02110004020202020204"/>
                <a:ea typeface="+mn-ea"/>
                <a:cs typeface="+mn-cs"/>
              </a:rPr>
              <a:t>IN DIE </a:t>
            </a:r>
            <a:br>
              <a:rPr kumimoji="0" lang="es-ES" sz="9600" b="1" i="0" u="none" strike="noStrike" kern="1200" cap="none" spc="0" normalizeH="0" baseline="0" noProof="0" dirty="0">
                <a:ln w="12700" cmpd="sng">
                  <a:solidFill>
                    <a:srgbClr val="FFC000"/>
                  </a:solidFill>
                  <a:prstDash val="solid"/>
                </a:ln>
                <a:gradFill>
                  <a:gsLst>
                    <a:gs pos="0">
                      <a:srgbClr val="F5F010"/>
                    </a:gs>
                    <a:gs pos="4000">
                      <a:srgbClr val="F5F010">
                        <a:lumMod val="60000"/>
                        <a:lumOff val="40000"/>
                      </a:srgbClr>
                    </a:gs>
                    <a:gs pos="87000">
                      <a:srgbClr val="F5F010">
                        <a:lumMod val="20000"/>
                        <a:lumOff val="80000"/>
                      </a:srgbClr>
                    </a:gs>
                  </a:gsLst>
                  <a:lin ang="5400000"/>
                </a:gradFill>
                <a:effectLst>
                  <a:reflection blurRad="6350" stA="55000" endA="300" endPos="45500" dir="5400000" sy="-100000" algn="bl" rotWithShape="0"/>
                </a:effectLst>
                <a:uLnTx/>
                <a:uFillTx/>
                <a:latin typeface="Aptos" panose="02110004020202020204"/>
                <a:ea typeface="+mn-ea"/>
                <a:cs typeface="+mn-cs"/>
              </a:rPr>
            </a:br>
            <a:r>
              <a:rPr kumimoji="0" lang="en" sz="9600" b="1" i="0" u="none" strike="noStrike" kern="1200" cap="none" spc="0" normalizeH="0" baseline="0" noProof="0" dirty="0">
                <a:ln w="12700" cmpd="sng">
                  <a:solidFill>
                    <a:srgbClr val="FFC000"/>
                  </a:solidFill>
                  <a:prstDash val="solid"/>
                </a:ln>
                <a:gradFill>
                  <a:gsLst>
                    <a:gs pos="0">
                      <a:srgbClr val="F5F010"/>
                    </a:gs>
                    <a:gs pos="4000">
                      <a:srgbClr val="F5F010">
                        <a:lumMod val="60000"/>
                        <a:lumOff val="40000"/>
                      </a:srgbClr>
                    </a:gs>
                    <a:gs pos="87000">
                      <a:srgbClr val="F5F010">
                        <a:lumMod val="20000"/>
                        <a:lumOff val="80000"/>
                      </a:srgbClr>
                    </a:gs>
                  </a:gsLst>
                  <a:lin ang="5400000"/>
                </a:gradFill>
                <a:effectLst>
                  <a:reflection blurRad="6350" stA="55000" endA="300" endPos="45500" dir="5400000" sy="-100000" algn="bl" rotWithShape="0"/>
                </a:effectLst>
                <a:uLnTx/>
                <a:uFillTx/>
                <a:latin typeface="Aptos" panose="02110004020202020204"/>
                <a:ea typeface="+mn-ea"/>
                <a:cs typeface="+mn-cs"/>
              </a:rPr>
              <a:t>W</a:t>
            </a:r>
            <a:r>
              <a:rPr kumimoji="0" lang="en-ZA" sz="9600" b="1" i="0" u="none" strike="noStrike" kern="1200" cap="none" spc="0" normalizeH="0" baseline="0" noProof="0" dirty="0">
                <a:ln w="12700" cmpd="sng">
                  <a:solidFill>
                    <a:srgbClr val="FFC000"/>
                  </a:solidFill>
                  <a:prstDash val="solid"/>
                </a:ln>
                <a:gradFill>
                  <a:gsLst>
                    <a:gs pos="0">
                      <a:srgbClr val="F5F010"/>
                    </a:gs>
                    <a:gs pos="4000">
                      <a:srgbClr val="F5F010">
                        <a:lumMod val="60000"/>
                        <a:lumOff val="40000"/>
                      </a:srgbClr>
                    </a:gs>
                    <a:gs pos="87000">
                      <a:srgbClr val="F5F010">
                        <a:lumMod val="20000"/>
                        <a:lumOff val="80000"/>
                      </a:srgbClr>
                    </a:gs>
                  </a:gsLst>
                  <a:lin ang="5400000"/>
                </a:gradFill>
                <a:effectLst>
                  <a:reflection blurRad="6350" stA="55000" endA="300" endPos="45500" dir="5400000" sy="-100000" algn="bl" rotWithShape="0"/>
                </a:effectLst>
                <a:uLnTx/>
                <a:uFillTx/>
                <a:latin typeface="Aptos" panose="02110004020202020204"/>
                <a:ea typeface="+mn-ea"/>
                <a:cs typeface="+mn-cs"/>
              </a:rPr>
              <a:t>Ê</a:t>
            </a:r>
            <a:r>
              <a:rPr kumimoji="0" lang="en" sz="9600" b="1" i="0" u="none" strike="noStrike" kern="1200" cap="none" spc="0" normalizeH="0" baseline="0" noProof="0" dirty="0">
                <a:ln w="12700" cmpd="sng">
                  <a:solidFill>
                    <a:srgbClr val="FFC000"/>
                  </a:solidFill>
                  <a:prstDash val="solid"/>
                </a:ln>
                <a:gradFill>
                  <a:gsLst>
                    <a:gs pos="0">
                      <a:srgbClr val="F5F010"/>
                    </a:gs>
                    <a:gs pos="4000">
                      <a:srgbClr val="F5F010">
                        <a:lumMod val="60000"/>
                        <a:lumOff val="40000"/>
                      </a:srgbClr>
                    </a:gs>
                    <a:gs pos="87000">
                      <a:srgbClr val="F5F010">
                        <a:lumMod val="20000"/>
                        <a:lumOff val="80000"/>
                      </a:srgbClr>
                    </a:gs>
                  </a:gsLst>
                  <a:lin ang="5400000"/>
                </a:gradFill>
                <a:effectLst>
                  <a:reflection blurRad="6350" stA="55000" endA="300" endPos="45500" dir="5400000" sy="-100000" algn="bl" rotWithShape="0"/>
                </a:effectLst>
                <a:uLnTx/>
                <a:uFillTx/>
                <a:latin typeface="Aptos" panose="02110004020202020204"/>
                <a:ea typeface="+mn-ea"/>
                <a:cs typeface="+mn-cs"/>
              </a:rPr>
              <a:t>RELD</a:t>
            </a:r>
          </a:p>
        </p:txBody>
      </p:sp>
    </p:spTree>
    <p:extLst>
      <p:ext uri="{BB962C8B-B14F-4D97-AF65-F5344CB8AC3E}">
        <p14:creationId xmlns:p14="http://schemas.microsoft.com/office/powerpoint/2010/main" val="397065468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3" name="Rectángulo 12">
            <a:extLst>
              <a:ext uri="{FF2B5EF4-FFF2-40B4-BE49-F238E27FC236}">
                <a16:creationId xmlns:a16="http://schemas.microsoft.com/office/drawing/2014/main" id="{37FD0402-7C45-90DF-6E18-2427A2213F98}"/>
              </a:ext>
            </a:extLst>
          </p:cNvPr>
          <p:cNvSpPr>
            <a:spLocks noGrp="1" noRot="1" noMove="1" noResize="1" noEditPoints="1" noAdjustHandles="1" noChangeArrowheads="1" noChangeShapeType="1"/>
          </p:cNvSpPr>
          <p:nvPr/>
        </p:nvSpPr>
        <p:spPr>
          <a:xfrm>
            <a:off x="348508" y="0"/>
            <a:ext cx="11843492" cy="1339646"/>
          </a:xfrm>
          <a:prstGeom prst="rect">
            <a:avLst/>
          </a:prstGeom>
          <a:blipFill dpi="0" rotWithShape="1">
            <a:blip r:embed="rId3" cstate="email">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3" name="CuadroTexto 2">
            <a:extLst>
              <a:ext uri="{FF2B5EF4-FFF2-40B4-BE49-F238E27FC236}">
                <a16:creationId xmlns:a16="http://schemas.microsoft.com/office/drawing/2014/main" id="{5C90D147-C112-468B-E2C1-3C8CC3950D40}"/>
              </a:ext>
            </a:extLst>
          </p:cNvPr>
          <p:cNvSpPr txBox="1"/>
          <p:nvPr/>
        </p:nvSpPr>
        <p:spPr>
          <a:xfrm>
            <a:off x="3487090" y="0"/>
            <a:ext cx="8704910" cy="769441"/>
          </a:xfrm>
          <a:prstGeom prst="rect">
            <a:avLst/>
          </a:prstGeom>
          <a:noFill/>
        </p:spPr>
        <p:txBody>
          <a:bodyPr wrap="square">
            <a:spAutoFit/>
          </a:bodyPr>
          <a:lstStyle/>
          <a:p>
            <a:pPr lvl="0" algn="ctr">
              <a:defRPr/>
            </a:pPr>
            <a:r>
              <a:rPr lang="en-ZA" sz="4400" b="1" spc="300" dirty="0">
                <a:ln w="10160">
                  <a:solidFill>
                    <a:srgbClr val="FFFF00"/>
                  </a:solidFill>
                  <a:prstDash val="solid"/>
                </a:ln>
                <a:solidFill>
                  <a:srgbClr val="FFFFFF"/>
                </a:solidFill>
                <a:effectLst>
                  <a:outerShdw blurRad="38100" dist="22860" dir="5400000" algn="tl" rotWithShape="0">
                    <a:srgbClr val="000000">
                      <a:alpha val="30000"/>
                    </a:srgbClr>
                  </a:outerShdw>
                </a:effectLst>
              </a:rPr>
              <a:t>'N WEERSPIEËLING VAN GOD</a:t>
            </a:r>
            <a:endParaRPr kumimoji="0" lang="en" sz="4400" b="1" i="0" u="none" strike="noStrike" kern="1200" cap="none" spc="300" normalizeH="0" baseline="0" noProof="0" dirty="0">
              <a:ln w="10160">
                <a:solidFill>
                  <a:srgbClr val="FFFF00"/>
                </a:solidFill>
                <a:prstDash val="solid"/>
              </a:ln>
              <a:solidFill>
                <a:srgbClr val="FFFFFF"/>
              </a:solidFill>
              <a:effectLst>
                <a:outerShdw blurRad="38100" dist="22860" dir="5400000" algn="tl" rotWithShape="0">
                  <a:srgbClr val="000000">
                    <a:alpha val="30000"/>
                  </a:srgbClr>
                </a:outerShdw>
              </a:effectLst>
              <a:uLnTx/>
              <a:uFillTx/>
              <a:latin typeface="Aptos" panose="02110004020202020204"/>
              <a:ea typeface="+mn-ea"/>
              <a:cs typeface="+mn-cs"/>
            </a:endParaRPr>
          </a:p>
        </p:txBody>
      </p:sp>
      <p:sp>
        <p:nvSpPr>
          <p:cNvPr id="5" name="CuadroTexto 4">
            <a:extLst>
              <a:ext uri="{FF2B5EF4-FFF2-40B4-BE49-F238E27FC236}">
                <a16:creationId xmlns:a16="http://schemas.microsoft.com/office/drawing/2014/main" id="{80F844B7-5493-41D1-2365-87430A01DA03}"/>
              </a:ext>
            </a:extLst>
          </p:cNvPr>
          <p:cNvSpPr txBox="1"/>
          <p:nvPr/>
        </p:nvSpPr>
        <p:spPr>
          <a:xfrm>
            <a:off x="3709065" y="626677"/>
            <a:ext cx="8372475" cy="646331"/>
          </a:xfrm>
          <a:prstGeom prst="rect">
            <a:avLst/>
          </a:prstGeom>
          <a:noFill/>
        </p:spPr>
        <p:txBody>
          <a:bodyPr wrap="square">
            <a:spAutoFit/>
          </a:bodyPr>
          <a:lstStyle/>
          <a:p>
            <a:pPr lvl="0" algn="ctr">
              <a:defRPr/>
            </a:pPr>
            <a:r>
              <a:rPr kumimoji="0" lang="en" sz="1800" b="1" i="0" u="none" strike="noStrike" kern="1200" cap="none" spc="0" normalizeH="0" baseline="0" noProof="0" dirty="0">
                <a:ln>
                  <a:noFill/>
                </a:ln>
                <a:solidFill>
                  <a:srgbClr val="339966">
                    <a:lumMod val="20000"/>
                    <a:lumOff val="80000"/>
                  </a:srgbClr>
                </a:solidFill>
                <a:effectLst>
                  <a:outerShdw blurRad="38100" dist="38100" dir="2700000" algn="tl">
                    <a:srgbClr val="000000">
                      <a:alpha val="43137"/>
                    </a:srgbClr>
                  </a:outerShdw>
                </a:effectLst>
                <a:uLnTx/>
                <a:uFillTx/>
                <a:latin typeface="Comic Sans MS" panose="030F0702030302020204" pitchFamily="66" charset="0"/>
                <a:ea typeface="+mn-ea"/>
                <a:cs typeface="+mn-cs"/>
              </a:rPr>
              <a:t>“</a:t>
            </a:r>
            <a:r>
              <a:rPr lang="nl-NL" b="1" dirty="0">
                <a:solidFill>
                  <a:srgbClr val="339966">
                    <a:lumMod val="20000"/>
                    <a:lumOff val="80000"/>
                  </a:srgbClr>
                </a:solidFill>
                <a:effectLst>
                  <a:outerShdw blurRad="38100" dist="38100" dir="2700000" algn="tl">
                    <a:srgbClr val="000000">
                      <a:alpha val="43137"/>
                    </a:srgbClr>
                  </a:outerShdw>
                </a:effectLst>
                <a:latin typeface="Comic Sans MS" panose="030F0702030302020204" pitchFamily="66" charset="0"/>
              </a:rPr>
              <a:t>want dit is God wat in julle werk om te wil sowel as om te werk na sy welbehae</a:t>
            </a:r>
            <a:r>
              <a:rPr kumimoji="0" lang="en" sz="1800" b="1" i="0" u="none" strike="noStrike" kern="1200" cap="none" spc="0" normalizeH="0" baseline="0" noProof="0" dirty="0">
                <a:ln>
                  <a:noFill/>
                </a:ln>
                <a:solidFill>
                  <a:srgbClr val="339966">
                    <a:lumMod val="20000"/>
                    <a:lumOff val="80000"/>
                  </a:srgbClr>
                </a:solidFill>
                <a:effectLst>
                  <a:outerShdw blurRad="38100" dist="38100" dir="2700000" algn="tl">
                    <a:srgbClr val="000000">
                      <a:alpha val="43137"/>
                    </a:srgbClr>
                  </a:outerShdw>
                </a:effectLst>
                <a:uLnTx/>
                <a:uFillTx/>
                <a:latin typeface="Comic Sans MS" panose="030F0702030302020204" pitchFamily="66" charset="0"/>
                <a:ea typeface="+mn-ea"/>
                <a:cs typeface="+mn-cs"/>
              </a:rPr>
              <a:t>” </a:t>
            </a:r>
            <a:r>
              <a:rPr kumimoji="0" lang="en" sz="1400" b="1" i="0" u="none" strike="noStrike" kern="1200" cap="none" spc="0" normalizeH="0" baseline="0" noProof="0" dirty="0">
                <a:ln>
                  <a:noFill/>
                </a:ln>
                <a:solidFill>
                  <a:srgbClr val="339966">
                    <a:lumMod val="20000"/>
                    <a:lumOff val="80000"/>
                  </a:srgbClr>
                </a:solidFill>
                <a:effectLst>
                  <a:outerShdw blurRad="38100" dist="38100" dir="2700000" algn="tl">
                    <a:srgbClr val="000000">
                      <a:alpha val="43137"/>
                    </a:srgbClr>
                  </a:outerShdw>
                </a:effectLst>
                <a:uLnTx/>
                <a:uFillTx/>
                <a:latin typeface="Comic Sans MS" panose="030F0702030302020204" pitchFamily="66" charset="0"/>
                <a:ea typeface="+mn-ea"/>
                <a:cs typeface="+mn-cs"/>
              </a:rPr>
              <a:t>(Filippense 2:13)</a:t>
            </a:r>
          </a:p>
        </p:txBody>
      </p:sp>
      <p:sp>
        <p:nvSpPr>
          <p:cNvPr id="6" name="CuadroTexto 5">
            <a:extLst>
              <a:ext uri="{FF2B5EF4-FFF2-40B4-BE49-F238E27FC236}">
                <a16:creationId xmlns:a16="http://schemas.microsoft.com/office/drawing/2014/main" id="{5B4744D7-1B04-25BA-4FFE-D979E974ED18}"/>
              </a:ext>
            </a:extLst>
          </p:cNvPr>
          <p:cNvSpPr txBox="1"/>
          <p:nvPr/>
        </p:nvSpPr>
        <p:spPr>
          <a:xfrm>
            <a:off x="3598607" y="1658174"/>
            <a:ext cx="5106305" cy="2939266"/>
          </a:xfrm>
          <a:prstGeom prst="rect">
            <a:avLst/>
          </a:prstGeom>
          <a:noFill/>
        </p:spPr>
        <p:txBody>
          <a:bodyPr wrap="square" rtlCol="0">
            <a:spAutoFit/>
          </a:bodyPr>
          <a:lstStyle/>
          <a:p>
            <a:pPr lvl="0">
              <a:spcBef>
                <a:spcPts val="600"/>
              </a:spcBef>
              <a:tabLst>
                <a:tab pos="714375" algn="l"/>
              </a:tabLst>
              <a:defRPr/>
            </a:pPr>
            <a:r>
              <a:rPr lang="nl-NL" sz="2000" b="1" dirty="0">
                <a:solidFill>
                  <a:prstClr val="black"/>
                </a:solidFill>
              </a:rPr>
              <a:t>Nadat hy meesterlik die vernedering en verheerliking van Jesus beskryf het, voeg Paulus die uitdrukking "daarom" by. Dit wil sê, aangesien Jesus homself verneder het en verhef is sodat "en elke tong erken dat Jesus Christus die Here is, tot heerlikheid van God die Vader" (Fil. 2:11), moet die Filippynse gelowiges (en by uitbreiding ons almal) iets daaraan doen</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a:t>
            </a:r>
          </a:p>
        </p:txBody>
      </p:sp>
      <p:pic>
        <p:nvPicPr>
          <p:cNvPr id="4" name="Imagen 3" descr="Imagen que contiene estrella&#10;&#10;El contenido generado por IA puede ser incorrecto.">
            <a:extLst>
              <a:ext uri="{FF2B5EF4-FFF2-40B4-BE49-F238E27FC236}">
                <a16:creationId xmlns:a16="http://schemas.microsoft.com/office/drawing/2014/main" id="{C8731045-8039-0205-3EF4-E4770B23E7ED}"/>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348508" y="149567"/>
            <a:ext cx="3138582" cy="2245152"/>
          </a:xfrm>
          <a:prstGeom prst="ellipse">
            <a:avLst/>
          </a:prstGeom>
          <a:ln w="63500" cap="rnd">
            <a:solidFill>
              <a:schemeClr val="bg2">
                <a:lumMod val="75000"/>
              </a:schemeClr>
            </a:solidFill>
          </a:ln>
          <a:effectLst/>
          <a:scene3d>
            <a:camera prst="orthographicFront"/>
            <a:lightRig rig="contrasting" dir="t">
              <a:rot lat="0" lon="0" rev="3000000"/>
            </a:lightRig>
          </a:scene3d>
          <a:sp3d contourW="7620">
            <a:bevelT w="95250" h="31750"/>
            <a:contourClr>
              <a:srgbClr val="333333"/>
            </a:contourClr>
          </a:sp3d>
        </p:spPr>
      </p:pic>
      <p:pic>
        <p:nvPicPr>
          <p:cNvPr id="8" name="Imagen 7" descr="Un grupo de personas sentadas en sillas&#10;&#10;El contenido generado por IA puede ser incorrecto.">
            <a:extLst>
              <a:ext uri="{FF2B5EF4-FFF2-40B4-BE49-F238E27FC236}">
                <a16:creationId xmlns:a16="http://schemas.microsoft.com/office/drawing/2014/main" id="{59901519-352A-C267-ECC7-4D9F3AF528D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48508" y="2570865"/>
            <a:ext cx="3138582" cy="4186084"/>
          </a:xfrm>
          <a:prstGeom prst="roundRect">
            <a:avLst>
              <a:gd name="adj" fmla="val 4167"/>
            </a:avLst>
          </a:prstGeom>
          <a:solidFill>
            <a:srgbClr val="FFFFFF"/>
          </a:solidFill>
          <a:ln w="76200" cap="sq">
            <a:solidFill>
              <a:schemeClr val="accent6">
                <a:lumMod val="40000"/>
                <a:lumOff val="60000"/>
              </a:schemeClr>
            </a:solidFill>
            <a:miter lim="800000"/>
          </a:ln>
          <a:effectLst/>
          <a:scene3d>
            <a:camera prst="orthographicFront"/>
            <a:lightRig rig="threePt" dir="t">
              <a:rot lat="0" lon="0" rev="2700000"/>
            </a:lightRig>
          </a:scene3d>
          <a:sp3d contourW="6350">
            <a:bevelT h="38100"/>
            <a:contourClr>
              <a:srgbClr val="C0C0C0"/>
            </a:contourClr>
          </a:sp3d>
        </p:spPr>
      </p:pic>
      <p:pic>
        <p:nvPicPr>
          <p:cNvPr id="10" name="Imagen 9" descr="Dibujo de una persona&#10;&#10;El contenido generado por IA puede ser incorrecto.">
            <a:extLst>
              <a:ext uri="{FF2B5EF4-FFF2-40B4-BE49-F238E27FC236}">
                <a16:creationId xmlns:a16="http://schemas.microsoft.com/office/drawing/2014/main" id="{C15506B3-F076-133E-1377-8B2BBAA02C1C}"/>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888361" y="1517336"/>
            <a:ext cx="3048536" cy="2899027"/>
          </a:xfrm>
          <a:prstGeom prst="rect">
            <a:avLst/>
          </a:prstGeom>
          <a:solidFill>
            <a:srgbClr val="FFFFFF">
              <a:shade val="85000"/>
            </a:srgbClr>
          </a:solidFill>
          <a:ln w="88900" cap="sq">
            <a:solidFill>
              <a:srgbClr val="8C4C25"/>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2" name="CuadroTexto 11">
            <a:extLst>
              <a:ext uri="{FF2B5EF4-FFF2-40B4-BE49-F238E27FC236}">
                <a16:creationId xmlns:a16="http://schemas.microsoft.com/office/drawing/2014/main" id="{A0B66421-FD77-5BEC-DDEE-1ACC61DBEEAB}"/>
              </a:ext>
            </a:extLst>
          </p:cNvPr>
          <p:cNvSpPr txBox="1"/>
          <p:nvPr/>
        </p:nvSpPr>
        <p:spPr>
          <a:xfrm>
            <a:off x="3598607" y="4468429"/>
            <a:ext cx="8593393" cy="1015663"/>
          </a:xfrm>
          <a:prstGeom prst="rect">
            <a:avLst/>
          </a:prstGeom>
          <a:noFill/>
        </p:spPr>
        <p:txBody>
          <a:bodyPr wrap="square">
            <a:spAutoFit/>
          </a:bodyPr>
          <a:lstStyle/>
          <a:p>
            <a:pPr lvl="0">
              <a:spcBef>
                <a:spcPts val="600"/>
              </a:spcBef>
              <a:defRPr/>
            </a:pPr>
            <a:r>
              <a:rPr lang="nl-NL" sz="2000" b="1" dirty="0">
                <a:solidFill>
                  <a:prstClr val="black"/>
                </a:solidFill>
              </a:rPr>
              <a:t>Ons eerste taak is om ons verlossing "met vrees en bewing" uit te werk (Fil. 2:12). As God die een is wat ons red (Titus 2:11), hoekom moet ons daaroor bekommerd wees</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a:t>
            </a:r>
          </a:p>
        </p:txBody>
      </p:sp>
      <p:sp>
        <p:nvSpPr>
          <p:cNvPr id="7" name="CuadroTexto 6">
            <a:extLst>
              <a:ext uri="{FF2B5EF4-FFF2-40B4-BE49-F238E27FC236}">
                <a16:creationId xmlns:a16="http://schemas.microsoft.com/office/drawing/2014/main" id="{B135A638-4F55-5D84-C368-F5368F83F64D}"/>
              </a:ext>
            </a:extLst>
          </p:cNvPr>
          <p:cNvSpPr txBox="1"/>
          <p:nvPr/>
        </p:nvSpPr>
        <p:spPr>
          <a:xfrm>
            <a:off x="3598605" y="5433392"/>
            <a:ext cx="8593393" cy="1323439"/>
          </a:xfrm>
          <a:prstGeom prst="rect">
            <a:avLst/>
          </a:prstGeom>
          <a:noFill/>
        </p:spPr>
        <p:txBody>
          <a:bodyPr wrap="square">
            <a:spAutoFit/>
          </a:bodyPr>
          <a:lstStyle/>
          <a:p>
            <a:pPr lvl="0">
              <a:spcBef>
                <a:spcPts val="600"/>
              </a:spcBef>
              <a:defRPr/>
            </a:pPr>
            <a:r>
              <a:rPr lang="nl-NL" sz="2000" b="1" dirty="0">
                <a:solidFill>
                  <a:prstClr val="black"/>
                </a:solidFill>
              </a:rPr>
              <a:t>Vrees en bewing is uitdrukkings wat as sinonieme gebruik word om God te dien (Psalm 2:11). Paulus beklemtoon dus dat dit God is wat in ons die begeerte om goed te doen voortbring, en vir ons die krag gee om dit 'n werklikheid te maak (Filippense </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2:13).</a:t>
            </a:r>
          </a:p>
        </p:txBody>
      </p:sp>
    </p:spTree>
    <p:extLst>
      <p:ext uri="{BB962C8B-B14F-4D97-AF65-F5344CB8AC3E}">
        <p14:creationId xmlns:p14="http://schemas.microsoft.com/office/powerpoint/2010/main" val="311266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1" presetClass="entr" presetSubtype="1"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heel(1)">
                                      <p:cBhvr>
                                        <p:cTn id="21" dur="750"/>
                                        <p:tgtEl>
                                          <p:spTgt spid="4"/>
                                        </p:tgtEl>
                                      </p:cBhvr>
                                    </p:animEffect>
                                  </p:childTnLst>
                                </p:cTn>
                              </p:par>
                            </p:childTnLst>
                          </p:cTn>
                        </p:par>
                        <p:par>
                          <p:cTn id="22" fill="hold">
                            <p:stCondLst>
                              <p:cond delay="750"/>
                            </p:stCondLst>
                            <p:childTnLst>
                              <p:par>
                                <p:cTn id="23" presetID="22" presetClass="entr" presetSubtype="8"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left)">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31" presetClass="entr" presetSubtype="0" fill="hold" nodeType="clickEffect">
                                  <p:stCondLst>
                                    <p:cond delay="0"/>
                                  </p:stCondLst>
                                  <p:childTnLst>
                                    <p:set>
                                      <p:cBhvr>
                                        <p:cTn id="29" dur="1" fill="hold">
                                          <p:stCondLst>
                                            <p:cond delay="0"/>
                                          </p:stCondLst>
                                        </p:cTn>
                                        <p:tgtEl>
                                          <p:spTgt spid="10"/>
                                        </p:tgtEl>
                                        <p:attrNameLst>
                                          <p:attrName>style.visibility</p:attrName>
                                        </p:attrNameLst>
                                      </p:cBhvr>
                                      <p:to>
                                        <p:strVal val="visible"/>
                                      </p:to>
                                    </p:set>
                                    <p:anim calcmode="lin" valueType="num">
                                      <p:cBhvr>
                                        <p:cTn id="30" dur="1000" fill="hold"/>
                                        <p:tgtEl>
                                          <p:spTgt spid="10"/>
                                        </p:tgtEl>
                                        <p:attrNameLst>
                                          <p:attrName>ppt_w</p:attrName>
                                        </p:attrNameLst>
                                      </p:cBhvr>
                                      <p:tavLst>
                                        <p:tav tm="0">
                                          <p:val>
                                            <p:fltVal val="0"/>
                                          </p:val>
                                        </p:tav>
                                        <p:tav tm="100000">
                                          <p:val>
                                            <p:strVal val="#ppt_w"/>
                                          </p:val>
                                        </p:tav>
                                      </p:tavLst>
                                    </p:anim>
                                    <p:anim calcmode="lin" valueType="num">
                                      <p:cBhvr>
                                        <p:cTn id="31" dur="1000" fill="hold"/>
                                        <p:tgtEl>
                                          <p:spTgt spid="10"/>
                                        </p:tgtEl>
                                        <p:attrNameLst>
                                          <p:attrName>ppt_h</p:attrName>
                                        </p:attrNameLst>
                                      </p:cBhvr>
                                      <p:tavLst>
                                        <p:tav tm="0">
                                          <p:val>
                                            <p:fltVal val="0"/>
                                          </p:val>
                                        </p:tav>
                                        <p:tav tm="100000">
                                          <p:val>
                                            <p:strVal val="#ppt_h"/>
                                          </p:val>
                                        </p:tav>
                                      </p:tavLst>
                                    </p:anim>
                                    <p:anim calcmode="lin" valueType="num">
                                      <p:cBhvr>
                                        <p:cTn id="32" dur="1000" fill="hold"/>
                                        <p:tgtEl>
                                          <p:spTgt spid="10"/>
                                        </p:tgtEl>
                                        <p:attrNameLst>
                                          <p:attrName>style.rotation</p:attrName>
                                        </p:attrNameLst>
                                      </p:cBhvr>
                                      <p:tavLst>
                                        <p:tav tm="0">
                                          <p:val>
                                            <p:fltVal val="90"/>
                                          </p:val>
                                        </p:tav>
                                        <p:tav tm="100000">
                                          <p:val>
                                            <p:fltVal val="0"/>
                                          </p:val>
                                        </p:tav>
                                      </p:tavLst>
                                    </p:anim>
                                    <p:animEffect transition="in" filter="fade">
                                      <p:cBhvr>
                                        <p:cTn id="33" dur="1000"/>
                                        <p:tgtEl>
                                          <p:spTgt spid="10"/>
                                        </p:tgtEl>
                                      </p:cBhvr>
                                    </p:animEffect>
                                  </p:childTnLst>
                                </p:cTn>
                              </p:par>
                            </p:childTnLst>
                          </p:cTn>
                        </p:par>
                        <p:par>
                          <p:cTn id="34" fill="hold">
                            <p:stCondLst>
                              <p:cond delay="1000"/>
                            </p:stCondLst>
                            <p:childTnLst>
                              <p:par>
                                <p:cTn id="35" presetID="22" presetClass="entr" presetSubtype="8"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left)">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37" presetClass="entr" presetSubtype="0" fill="hold"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fade">
                                      <p:cBhvr>
                                        <p:cTn id="42" dur="1000"/>
                                        <p:tgtEl>
                                          <p:spTgt spid="8"/>
                                        </p:tgtEl>
                                      </p:cBhvr>
                                    </p:animEffect>
                                    <p:anim calcmode="lin" valueType="num">
                                      <p:cBhvr>
                                        <p:cTn id="43" dur="1000" fill="hold"/>
                                        <p:tgtEl>
                                          <p:spTgt spid="8"/>
                                        </p:tgtEl>
                                        <p:attrNameLst>
                                          <p:attrName>ppt_x</p:attrName>
                                        </p:attrNameLst>
                                      </p:cBhvr>
                                      <p:tavLst>
                                        <p:tav tm="0">
                                          <p:val>
                                            <p:strVal val="#ppt_x"/>
                                          </p:val>
                                        </p:tav>
                                        <p:tav tm="100000">
                                          <p:val>
                                            <p:strVal val="#ppt_x"/>
                                          </p:val>
                                        </p:tav>
                                      </p:tavLst>
                                    </p:anim>
                                    <p:anim calcmode="lin" valueType="num">
                                      <p:cBhvr>
                                        <p:cTn id="44" dur="900" decel="100000" fill="hold"/>
                                        <p:tgtEl>
                                          <p:spTgt spid="8"/>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7"/>
                                        </p:tgtEl>
                                        <p:attrNameLst>
                                          <p:attrName>style.visibility</p:attrName>
                                        </p:attrNameLst>
                                      </p:cBhvr>
                                      <p:to>
                                        <p:strVal val="visible"/>
                                      </p:to>
                                    </p:set>
                                    <p:animEffect transition="in" filter="fade">
                                      <p:cBhvr>
                                        <p:cTn id="48" dur="1000"/>
                                        <p:tgtEl>
                                          <p:spTgt spid="7"/>
                                        </p:tgtEl>
                                      </p:cBhvr>
                                    </p:animEffect>
                                    <p:anim calcmode="lin" valueType="num">
                                      <p:cBhvr>
                                        <p:cTn id="49" dur="1000" fill="hold"/>
                                        <p:tgtEl>
                                          <p:spTgt spid="7"/>
                                        </p:tgtEl>
                                        <p:attrNameLst>
                                          <p:attrName>ppt_x</p:attrName>
                                        </p:attrNameLst>
                                      </p:cBhvr>
                                      <p:tavLst>
                                        <p:tav tm="0">
                                          <p:val>
                                            <p:strVal val="#ppt_x"/>
                                          </p:val>
                                        </p:tav>
                                        <p:tav tm="100000">
                                          <p:val>
                                            <p:strVal val="#ppt_x"/>
                                          </p:val>
                                        </p:tav>
                                      </p:tavLst>
                                    </p:anim>
                                    <p:anim calcmode="lin" valueType="num">
                                      <p:cBhvr>
                                        <p:cTn id="50" dur="900" decel="100000" fill="hold"/>
                                        <p:tgtEl>
                                          <p:spTgt spid="7"/>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2"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alphaModFix amt="59000"/>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FAF08674-4CDF-FA62-400A-9EBC8DE093E6}"/>
            </a:ext>
          </a:extLst>
        </p:cNvPr>
        <p:cNvGrpSpPr/>
        <p:nvPr/>
      </p:nvGrpSpPr>
      <p:grpSpPr>
        <a:xfrm>
          <a:off x="0" y="0"/>
          <a:ext cx="0" cy="0"/>
          <a:chOff x="0" y="0"/>
          <a:chExt cx="0" cy="0"/>
        </a:xfrm>
      </p:grpSpPr>
      <p:sp>
        <p:nvSpPr>
          <p:cNvPr id="10" name="Rectángulo 9">
            <a:extLst>
              <a:ext uri="{FF2B5EF4-FFF2-40B4-BE49-F238E27FC236}">
                <a16:creationId xmlns:a16="http://schemas.microsoft.com/office/drawing/2014/main" id="{410BE7B6-00CC-914E-EDD8-5D5537760B74}"/>
              </a:ext>
            </a:extLst>
          </p:cNvPr>
          <p:cNvSpPr>
            <a:spLocks noGrp="1" noRot="1" noMove="1" noResize="1" noEditPoints="1" noAdjustHandles="1" noChangeArrowheads="1" noChangeShapeType="1"/>
          </p:cNvSpPr>
          <p:nvPr/>
        </p:nvSpPr>
        <p:spPr>
          <a:xfrm>
            <a:off x="0" y="0"/>
            <a:ext cx="12192000" cy="1424582"/>
          </a:xfrm>
          <a:prstGeom prst="rect">
            <a:avLst/>
          </a:prstGeom>
          <a:blipFill dpi="0" rotWithShape="1">
            <a:blip r:embed="rId3" cstate="hqprint">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3" name="CuadroTexto 2">
            <a:extLst>
              <a:ext uri="{FF2B5EF4-FFF2-40B4-BE49-F238E27FC236}">
                <a16:creationId xmlns:a16="http://schemas.microsoft.com/office/drawing/2014/main" id="{A914C5BA-6286-937A-9B5A-480D0908185A}"/>
              </a:ext>
            </a:extLst>
          </p:cNvPr>
          <p:cNvSpPr txBox="1"/>
          <p:nvPr/>
        </p:nvSpPr>
        <p:spPr>
          <a:xfrm>
            <a:off x="0" y="0"/>
            <a:ext cx="12192000" cy="769441"/>
          </a:xfrm>
          <a:prstGeom prst="rect">
            <a:avLst/>
          </a:prstGeom>
          <a:noFill/>
        </p:spPr>
        <p:txBody>
          <a:bodyPr wrap="square">
            <a:spAutoFit/>
            <a:scene3d>
              <a:camera prst="orthographicFront"/>
              <a:lightRig rig="flood" dir="t"/>
            </a:scene3d>
            <a:sp3d extrusionH="57150" prstMaterial="matte">
              <a:bevelT w="63500" h="12700" prst="angle"/>
              <a:contourClr>
                <a:schemeClr val="bg1">
                  <a:lumMod val="65000"/>
                </a:schemeClr>
              </a:contourClr>
            </a:sp3d>
          </a:bodyPr>
          <a:lstStyle/>
          <a:p>
            <a:pPr lvl="0" algn="ctr">
              <a:defRPr/>
            </a:pPr>
            <a:r>
              <a:rPr lang="en-ZA" sz="4400" b="1" dirty="0">
                <a:ln/>
                <a:solidFill>
                  <a:srgbClr val="B90E4E"/>
                </a:solidFill>
              </a:rPr>
              <a:t>'N LIG IN DIE WÊRELD</a:t>
            </a:r>
            <a:endParaRPr kumimoji="0" lang="en" sz="4400" b="1" i="0" u="none" strike="noStrike" kern="1200" cap="none" spc="0" normalizeH="0" baseline="0" noProof="0" dirty="0">
              <a:ln/>
              <a:solidFill>
                <a:srgbClr val="B90E4E"/>
              </a:solidFill>
              <a:effectLst/>
              <a:uLnTx/>
              <a:uFillTx/>
              <a:latin typeface="Aptos" panose="02110004020202020204"/>
              <a:ea typeface="+mn-ea"/>
              <a:cs typeface="+mn-cs"/>
            </a:endParaRPr>
          </a:p>
        </p:txBody>
      </p:sp>
      <p:sp>
        <p:nvSpPr>
          <p:cNvPr id="5" name="CuadroTexto 4">
            <a:extLst>
              <a:ext uri="{FF2B5EF4-FFF2-40B4-BE49-F238E27FC236}">
                <a16:creationId xmlns:a16="http://schemas.microsoft.com/office/drawing/2014/main" id="{8391EEFA-D677-D573-9DF9-96E62D287132}"/>
              </a:ext>
            </a:extLst>
          </p:cNvPr>
          <p:cNvSpPr txBox="1"/>
          <p:nvPr/>
        </p:nvSpPr>
        <p:spPr>
          <a:xfrm>
            <a:off x="309562" y="752233"/>
            <a:ext cx="11572875" cy="646331"/>
          </a:xfrm>
          <a:prstGeom prst="rect">
            <a:avLst/>
          </a:prstGeom>
          <a:noFill/>
        </p:spPr>
        <p:txBody>
          <a:bodyPr wrap="square">
            <a:spAutoFit/>
          </a:bodyPr>
          <a:lstStyle/>
          <a:p>
            <a:pPr lvl="0" algn="ctr">
              <a:defRPr/>
            </a:pPr>
            <a:r>
              <a:rPr kumimoji="0" lang="en" sz="1800" b="1" i="0" u="none" strike="noStrike" kern="1200" cap="none" spc="0" normalizeH="0" baseline="0" noProof="0" dirty="0">
                <a:ln>
                  <a:noFill/>
                </a:ln>
                <a:solidFill>
                  <a:srgbClr val="FF3300">
                    <a:lumMod val="20000"/>
                    <a:lumOff val="80000"/>
                  </a:srgbClr>
                </a:solidFill>
                <a:effectLst>
                  <a:outerShdw blurRad="38100" dist="38100" dir="2700000" algn="tl">
                    <a:srgbClr val="000000">
                      <a:alpha val="43137"/>
                    </a:srgbClr>
                  </a:outerShdw>
                </a:effectLst>
                <a:uLnTx/>
                <a:uFillTx/>
                <a:latin typeface="Comic Sans MS" panose="030F0702030302020204" pitchFamily="66" charset="0"/>
                <a:ea typeface="+mn-ea"/>
                <a:cs typeface="+mn-cs"/>
              </a:rPr>
              <a:t>“</a:t>
            </a:r>
            <a:r>
              <a:rPr lang="nl-NL" b="1" dirty="0">
                <a:solidFill>
                  <a:srgbClr val="FF3300">
                    <a:lumMod val="20000"/>
                    <a:lumOff val="80000"/>
                  </a:srgbClr>
                </a:solidFill>
                <a:effectLst>
                  <a:outerShdw blurRad="38100" dist="38100" dir="2700000" algn="tl">
                    <a:srgbClr val="000000">
                      <a:alpha val="43137"/>
                    </a:srgbClr>
                  </a:outerShdw>
                </a:effectLst>
                <a:latin typeface="Comic Sans MS" panose="030F0702030302020204" pitchFamily="66" charset="0"/>
              </a:rPr>
              <a:t>sodat julle onberispelik en opreg kan wees, kinders van God sonder gebrek te midde van ‘n krom en verdraaide geslag onder wie julle skyn soos ligte in die wêreld</a:t>
            </a:r>
            <a:r>
              <a:rPr kumimoji="0" lang="en" sz="1800" b="1" i="0" u="none" strike="noStrike" kern="1200" cap="none" spc="0" normalizeH="0" baseline="0" noProof="0" dirty="0">
                <a:ln>
                  <a:noFill/>
                </a:ln>
                <a:solidFill>
                  <a:srgbClr val="FF3300">
                    <a:lumMod val="20000"/>
                    <a:lumOff val="80000"/>
                  </a:srgbClr>
                </a:solidFill>
                <a:effectLst>
                  <a:outerShdw blurRad="38100" dist="38100" dir="2700000" algn="tl">
                    <a:srgbClr val="000000">
                      <a:alpha val="43137"/>
                    </a:srgbClr>
                  </a:outerShdw>
                </a:effectLst>
                <a:uLnTx/>
                <a:uFillTx/>
                <a:latin typeface="Comic Sans MS" panose="030F0702030302020204" pitchFamily="66" charset="0"/>
                <a:ea typeface="+mn-ea"/>
                <a:cs typeface="+mn-cs"/>
              </a:rPr>
              <a:t>.” </a:t>
            </a:r>
            <a:r>
              <a:rPr kumimoji="0" lang="en" sz="1400" b="1" i="0" u="none" strike="noStrike" kern="1200" cap="none" spc="0" normalizeH="0" baseline="0" noProof="0" dirty="0">
                <a:ln>
                  <a:noFill/>
                </a:ln>
                <a:solidFill>
                  <a:srgbClr val="FF3300">
                    <a:lumMod val="20000"/>
                    <a:lumOff val="80000"/>
                  </a:srgbClr>
                </a:solidFill>
                <a:effectLst>
                  <a:outerShdw blurRad="38100" dist="38100" dir="2700000" algn="tl">
                    <a:srgbClr val="000000">
                      <a:alpha val="43137"/>
                    </a:srgbClr>
                  </a:outerShdw>
                </a:effectLst>
                <a:uLnTx/>
                <a:uFillTx/>
                <a:latin typeface="Comic Sans MS" panose="030F0702030302020204" pitchFamily="66" charset="0"/>
                <a:ea typeface="+mn-ea"/>
                <a:cs typeface="+mn-cs"/>
              </a:rPr>
              <a:t>(Filippense 2:15)</a:t>
            </a:r>
          </a:p>
        </p:txBody>
      </p:sp>
      <p:sp>
        <p:nvSpPr>
          <p:cNvPr id="6" name="CuadroTexto 5">
            <a:extLst>
              <a:ext uri="{FF2B5EF4-FFF2-40B4-BE49-F238E27FC236}">
                <a16:creationId xmlns:a16="http://schemas.microsoft.com/office/drawing/2014/main" id="{A79DE72B-02E3-5A77-2BD8-72B8AA2E88B1}"/>
              </a:ext>
            </a:extLst>
          </p:cNvPr>
          <p:cNvSpPr txBox="1"/>
          <p:nvPr/>
        </p:nvSpPr>
        <p:spPr>
          <a:xfrm>
            <a:off x="309562" y="1424582"/>
            <a:ext cx="11882438" cy="400110"/>
          </a:xfrm>
          <a:prstGeom prst="rect">
            <a:avLst/>
          </a:prstGeom>
          <a:noFill/>
        </p:spPr>
        <p:txBody>
          <a:bodyPr wrap="square" rtlCol="0">
            <a:spAutoFit/>
          </a:bodyPr>
          <a:lstStyle/>
          <a:p>
            <a:pPr lvl="0">
              <a:spcBef>
                <a:spcPts val="600"/>
              </a:spcBef>
              <a:defRPr/>
            </a:pPr>
            <a:r>
              <a:rPr lang="nl-NL" sz="2000" b="1" dirty="0">
                <a:solidFill>
                  <a:prstClr val="black"/>
                </a:solidFill>
              </a:rPr>
              <a:t>Paulus stel drie aspekte voor wat gelowiges in die wêreld sal laat skitter</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a:t>
            </a:r>
          </a:p>
        </p:txBody>
      </p:sp>
      <p:graphicFrame>
        <p:nvGraphicFramePr>
          <p:cNvPr id="2" name="Diagrama 1">
            <a:extLst>
              <a:ext uri="{FF2B5EF4-FFF2-40B4-BE49-F238E27FC236}">
                <a16:creationId xmlns:a16="http://schemas.microsoft.com/office/drawing/2014/main" id="{5B9EE558-AA07-7512-C507-06F62E55D8B7}"/>
              </a:ext>
            </a:extLst>
          </p:cNvPr>
          <p:cNvGraphicFramePr/>
          <p:nvPr>
            <p:extLst>
              <p:ext uri="{D42A27DB-BD31-4B8C-83A1-F6EECF244321}">
                <p14:modId xmlns:p14="http://schemas.microsoft.com/office/powerpoint/2010/main" val="1260894792"/>
              </p:ext>
            </p:extLst>
          </p:nvPr>
        </p:nvGraphicFramePr>
        <p:xfrm>
          <a:off x="-1" y="1909702"/>
          <a:ext cx="11239502" cy="417717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CuadroTexto 7">
            <a:extLst>
              <a:ext uri="{FF2B5EF4-FFF2-40B4-BE49-F238E27FC236}">
                <a16:creationId xmlns:a16="http://schemas.microsoft.com/office/drawing/2014/main" id="{799F6711-9966-281F-DFE0-956D93F2C134}"/>
              </a:ext>
            </a:extLst>
          </p:cNvPr>
          <p:cNvSpPr txBox="1"/>
          <p:nvPr/>
        </p:nvSpPr>
        <p:spPr>
          <a:xfrm>
            <a:off x="223836" y="6086877"/>
            <a:ext cx="10787063" cy="707886"/>
          </a:xfrm>
          <a:prstGeom prst="rect">
            <a:avLst/>
          </a:prstGeom>
          <a:noFill/>
        </p:spPr>
        <p:txBody>
          <a:bodyPr wrap="square" rtlCol="0">
            <a:spAutoFit/>
          </a:bodyPr>
          <a:lstStyle/>
          <a:p>
            <a:pPr lvl="0">
              <a:spcBef>
                <a:spcPts val="600"/>
              </a:spcBef>
              <a:defRPr/>
            </a:pPr>
            <a:r>
              <a:rPr lang="nl-NL" sz="2000" b="1" dirty="0">
                <a:solidFill>
                  <a:prstClr val="black"/>
                </a:solidFill>
              </a:rPr>
              <a:t>Waar duisternis die grootste is, skyn lig die helderste. In 'n wêreld waar God sistematies verwerp word, moet ons Christene met die lig van Christus skyn</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a:t>
            </a:r>
          </a:p>
        </p:txBody>
      </p:sp>
      <p:pic>
        <p:nvPicPr>
          <p:cNvPr id="9" name="Imagen 8">
            <a:extLst>
              <a:ext uri="{FF2B5EF4-FFF2-40B4-BE49-F238E27FC236}">
                <a16:creationId xmlns:a16="http://schemas.microsoft.com/office/drawing/2014/main" id="{4D2585CB-C382-4443-8832-ECA5E0421D7C}"/>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a:fillRect/>
          </a:stretch>
        </p:blipFill>
        <p:spPr>
          <a:xfrm>
            <a:off x="10915650" y="3524512"/>
            <a:ext cx="1181100" cy="2333625"/>
          </a:xfrm>
          <a:prstGeom prst="rect">
            <a:avLst/>
          </a:prstGeom>
          <a:ln w="28575">
            <a:solidFill>
              <a:schemeClr val="accent6">
                <a:lumMod val="20000"/>
                <a:lumOff val="80000"/>
              </a:schemeClr>
            </a:solidFill>
          </a:ln>
        </p:spPr>
      </p:pic>
      <p:pic>
        <p:nvPicPr>
          <p:cNvPr id="7" name="Imagen 6" descr="Imagen que contiene tabla, oscuro, pastel, gato&#10;&#10;El contenido generado por IA puede ser incorrecto.">
            <a:extLst>
              <a:ext uri="{FF2B5EF4-FFF2-40B4-BE49-F238E27FC236}">
                <a16:creationId xmlns:a16="http://schemas.microsoft.com/office/drawing/2014/main" id="{BDED3C9B-9630-E61D-F44A-F5162C94759B}"/>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10915650" y="5943147"/>
            <a:ext cx="1181100" cy="851616"/>
          </a:xfrm>
          <a:prstGeom prst="rect">
            <a:avLst/>
          </a:prstGeom>
          <a:ln w="28575">
            <a:solidFill>
              <a:schemeClr val="accent6">
                <a:lumMod val="20000"/>
                <a:lumOff val="80000"/>
              </a:schemeClr>
            </a:solidFill>
          </a:ln>
        </p:spPr>
      </p:pic>
    </p:spTree>
    <p:extLst>
      <p:ext uri="{BB962C8B-B14F-4D97-AF65-F5344CB8AC3E}">
        <p14:creationId xmlns:p14="http://schemas.microsoft.com/office/powerpoint/2010/main" val="3101234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528" fill="hold" grpId="0" nodeType="clickEffect">
                                  <p:stCondLst>
                                    <p:cond delay="0"/>
                                  </p:stCondLst>
                                  <p:childTnLst>
                                    <p:set>
                                      <p:cBhvr>
                                        <p:cTn id="25" dur="1" fill="hold">
                                          <p:stCondLst>
                                            <p:cond delay="0"/>
                                          </p:stCondLst>
                                        </p:cTn>
                                        <p:tgtEl>
                                          <p:spTgt spid="2">
                                            <p:graphicEl>
                                              <a:dgm id="{4A452F6F-4B99-4272-BEC2-4EAFBD9409F4}"/>
                                            </p:graphicEl>
                                          </p:spTgt>
                                        </p:tgtEl>
                                        <p:attrNameLst>
                                          <p:attrName>style.visibility</p:attrName>
                                        </p:attrNameLst>
                                      </p:cBhvr>
                                      <p:to>
                                        <p:strVal val="visible"/>
                                      </p:to>
                                    </p:set>
                                    <p:anim calcmode="lin" valueType="num">
                                      <p:cBhvr>
                                        <p:cTn id="26" dur="500" fill="hold"/>
                                        <p:tgtEl>
                                          <p:spTgt spid="2">
                                            <p:graphicEl>
                                              <a:dgm id="{4A452F6F-4B99-4272-BEC2-4EAFBD9409F4}"/>
                                            </p:graphicEl>
                                          </p:spTgt>
                                        </p:tgtEl>
                                        <p:attrNameLst>
                                          <p:attrName>ppt_w</p:attrName>
                                        </p:attrNameLst>
                                      </p:cBhvr>
                                      <p:tavLst>
                                        <p:tav tm="0">
                                          <p:val>
                                            <p:fltVal val="0"/>
                                          </p:val>
                                        </p:tav>
                                        <p:tav tm="100000">
                                          <p:val>
                                            <p:strVal val="#ppt_w"/>
                                          </p:val>
                                        </p:tav>
                                      </p:tavLst>
                                    </p:anim>
                                    <p:anim calcmode="lin" valueType="num">
                                      <p:cBhvr>
                                        <p:cTn id="27" dur="500" fill="hold"/>
                                        <p:tgtEl>
                                          <p:spTgt spid="2">
                                            <p:graphicEl>
                                              <a:dgm id="{4A452F6F-4B99-4272-BEC2-4EAFBD9409F4}"/>
                                            </p:graphicEl>
                                          </p:spTgt>
                                        </p:tgtEl>
                                        <p:attrNameLst>
                                          <p:attrName>ppt_h</p:attrName>
                                        </p:attrNameLst>
                                      </p:cBhvr>
                                      <p:tavLst>
                                        <p:tav tm="0">
                                          <p:val>
                                            <p:fltVal val="0"/>
                                          </p:val>
                                        </p:tav>
                                        <p:tav tm="100000">
                                          <p:val>
                                            <p:strVal val="#ppt_h"/>
                                          </p:val>
                                        </p:tav>
                                      </p:tavLst>
                                    </p:anim>
                                    <p:animEffect transition="in" filter="fade">
                                      <p:cBhvr>
                                        <p:cTn id="28" dur="500"/>
                                        <p:tgtEl>
                                          <p:spTgt spid="2">
                                            <p:graphicEl>
                                              <a:dgm id="{4A452F6F-4B99-4272-BEC2-4EAFBD9409F4}"/>
                                            </p:graphicEl>
                                          </p:spTgt>
                                        </p:tgtEl>
                                      </p:cBhvr>
                                    </p:animEffect>
                                    <p:anim calcmode="lin" valueType="num">
                                      <p:cBhvr>
                                        <p:cTn id="29" dur="500" fill="hold"/>
                                        <p:tgtEl>
                                          <p:spTgt spid="2">
                                            <p:graphicEl>
                                              <a:dgm id="{4A452F6F-4B99-4272-BEC2-4EAFBD9409F4}"/>
                                            </p:graphicEl>
                                          </p:spTgt>
                                        </p:tgtEl>
                                        <p:attrNameLst>
                                          <p:attrName>ppt_x</p:attrName>
                                        </p:attrNameLst>
                                      </p:cBhvr>
                                      <p:tavLst>
                                        <p:tav tm="0">
                                          <p:val>
                                            <p:fltVal val="0.5"/>
                                          </p:val>
                                        </p:tav>
                                        <p:tav tm="100000">
                                          <p:val>
                                            <p:strVal val="#ppt_x"/>
                                          </p:val>
                                        </p:tav>
                                      </p:tavLst>
                                    </p:anim>
                                    <p:anim calcmode="lin" valueType="num">
                                      <p:cBhvr>
                                        <p:cTn id="30" dur="500" fill="hold"/>
                                        <p:tgtEl>
                                          <p:spTgt spid="2">
                                            <p:graphicEl>
                                              <a:dgm id="{4A452F6F-4B99-4272-BEC2-4EAFBD9409F4}"/>
                                            </p:graphicEl>
                                          </p:spTgt>
                                        </p:tgtEl>
                                        <p:attrNameLst>
                                          <p:attrName>ppt_y</p:attrName>
                                        </p:attrNameLst>
                                      </p:cBhvr>
                                      <p:tavLst>
                                        <p:tav tm="0">
                                          <p:val>
                                            <p:fltVal val="0.5"/>
                                          </p:val>
                                        </p:tav>
                                        <p:tav tm="100000">
                                          <p:val>
                                            <p:strVal val="#ppt_y"/>
                                          </p:val>
                                        </p:tav>
                                      </p:tavLst>
                                    </p:anim>
                                  </p:childTnLst>
                                </p:cTn>
                              </p:par>
                              <p:par>
                                <p:cTn id="31" presetID="53" presetClass="entr" presetSubtype="528" fill="hold" grpId="0" nodeType="withEffect">
                                  <p:stCondLst>
                                    <p:cond delay="0"/>
                                  </p:stCondLst>
                                  <p:childTnLst>
                                    <p:set>
                                      <p:cBhvr>
                                        <p:cTn id="32" dur="1" fill="hold">
                                          <p:stCondLst>
                                            <p:cond delay="0"/>
                                          </p:stCondLst>
                                        </p:cTn>
                                        <p:tgtEl>
                                          <p:spTgt spid="2">
                                            <p:graphicEl>
                                              <a:dgm id="{EDA97946-C8AC-47C0-9915-6179CBB0BB13}"/>
                                            </p:graphicEl>
                                          </p:spTgt>
                                        </p:tgtEl>
                                        <p:attrNameLst>
                                          <p:attrName>style.visibility</p:attrName>
                                        </p:attrNameLst>
                                      </p:cBhvr>
                                      <p:to>
                                        <p:strVal val="visible"/>
                                      </p:to>
                                    </p:set>
                                    <p:anim calcmode="lin" valueType="num">
                                      <p:cBhvr>
                                        <p:cTn id="33" dur="500" fill="hold"/>
                                        <p:tgtEl>
                                          <p:spTgt spid="2">
                                            <p:graphicEl>
                                              <a:dgm id="{EDA97946-C8AC-47C0-9915-6179CBB0BB13}"/>
                                            </p:graphicEl>
                                          </p:spTgt>
                                        </p:tgtEl>
                                        <p:attrNameLst>
                                          <p:attrName>ppt_w</p:attrName>
                                        </p:attrNameLst>
                                      </p:cBhvr>
                                      <p:tavLst>
                                        <p:tav tm="0">
                                          <p:val>
                                            <p:fltVal val="0"/>
                                          </p:val>
                                        </p:tav>
                                        <p:tav tm="100000">
                                          <p:val>
                                            <p:strVal val="#ppt_w"/>
                                          </p:val>
                                        </p:tav>
                                      </p:tavLst>
                                    </p:anim>
                                    <p:anim calcmode="lin" valueType="num">
                                      <p:cBhvr>
                                        <p:cTn id="34" dur="500" fill="hold"/>
                                        <p:tgtEl>
                                          <p:spTgt spid="2">
                                            <p:graphicEl>
                                              <a:dgm id="{EDA97946-C8AC-47C0-9915-6179CBB0BB13}"/>
                                            </p:graphicEl>
                                          </p:spTgt>
                                        </p:tgtEl>
                                        <p:attrNameLst>
                                          <p:attrName>ppt_h</p:attrName>
                                        </p:attrNameLst>
                                      </p:cBhvr>
                                      <p:tavLst>
                                        <p:tav tm="0">
                                          <p:val>
                                            <p:fltVal val="0"/>
                                          </p:val>
                                        </p:tav>
                                        <p:tav tm="100000">
                                          <p:val>
                                            <p:strVal val="#ppt_h"/>
                                          </p:val>
                                        </p:tav>
                                      </p:tavLst>
                                    </p:anim>
                                    <p:animEffect transition="in" filter="fade">
                                      <p:cBhvr>
                                        <p:cTn id="35" dur="500"/>
                                        <p:tgtEl>
                                          <p:spTgt spid="2">
                                            <p:graphicEl>
                                              <a:dgm id="{EDA97946-C8AC-47C0-9915-6179CBB0BB13}"/>
                                            </p:graphicEl>
                                          </p:spTgt>
                                        </p:tgtEl>
                                      </p:cBhvr>
                                    </p:animEffect>
                                    <p:anim calcmode="lin" valueType="num">
                                      <p:cBhvr>
                                        <p:cTn id="36" dur="500" fill="hold"/>
                                        <p:tgtEl>
                                          <p:spTgt spid="2">
                                            <p:graphicEl>
                                              <a:dgm id="{EDA97946-C8AC-47C0-9915-6179CBB0BB13}"/>
                                            </p:graphicEl>
                                          </p:spTgt>
                                        </p:tgtEl>
                                        <p:attrNameLst>
                                          <p:attrName>ppt_x</p:attrName>
                                        </p:attrNameLst>
                                      </p:cBhvr>
                                      <p:tavLst>
                                        <p:tav tm="0">
                                          <p:val>
                                            <p:fltVal val="0.5"/>
                                          </p:val>
                                        </p:tav>
                                        <p:tav tm="100000">
                                          <p:val>
                                            <p:strVal val="#ppt_x"/>
                                          </p:val>
                                        </p:tav>
                                      </p:tavLst>
                                    </p:anim>
                                    <p:anim calcmode="lin" valueType="num">
                                      <p:cBhvr>
                                        <p:cTn id="37" dur="500" fill="hold"/>
                                        <p:tgtEl>
                                          <p:spTgt spid="2">
                                            <p:graphicEl>
                                              <a:dgm id="{EDA97946-C8AC-47C0-9915-6179CBB0BB13}"/>
                                            </p:graphicEl>
                                          </p:spTgt>
                                        </p:tgtEl>
                                        <p:attrNameLst>
                                          <p:attrName>ppt_y</p:attrName>
                                        </p:attrNameLst>
                                      </p:cBhvr>
                                      <p:tavLst>
                                        <p:tav tm="0">
                                          <p:val>
                                            <p:fltVal val="0.5"/>
                                          </p:val>
                                        </p:tav>
                                        <p:tav tm="100000">
                                          <p:val>
                                            <p:strVal val="#ppt_y"/>
                                          </p:val>
                                        </p:tav>
                                      </p:tavLst>
                                    </p:anim>
                                  </p:childTnLst>
                                </p:cTn>
                              </p:par>
                              <p:par>
                                <p:cTn id="38" presetID="53" presetClass="entr" presetSubtype="528" fill="hold" grpId="0" nodeType="withEffect">
                                  <p:stCondLst>
                                    <p:cond delay="0"/>
                                  </p:stCondLst>
                                  <p:childTnLst>
                                    <p:set>
                                      <p:cBhvr>
                                        <p:cTn id="39" dur="1" fill="hold">
                                          <p:stCondLst>
                                            <p:cond delay="0"/>
                                          </p:stCondLst>
                                        </p:cTn>
                                        <p:tgtEl>
                                          <p:spTgt spid="2">
                                            <p:graphicEl>
                                              <a:dgm id="{005260F8-7B30-470E-AA28-FCEB93406D5D}"/>
                                            </p:graphicEl>
                                          </p:spTgt>
                                        </p:tgtEl>
                                        <p:attrNameLst>
                                          <p:attrName>style.visibility</p:attrName>
                                        </p:attrNameLst>
                                      </p:cBhvr>
                                      <p:to>
                                        <p:strVal val="visible"/>
                                      </p:to>
                                    </p:set>
                                    <p:anim calcmode="lin" valueType="num">
                                      <p:cBhvr>
                                        <p:cTn id="40" dur="500" fill="hold"/>
                                        <p:tgtEl>
                                          <p:spTgt spid="2">
                                            <p:graphicEl>
                                              <a:dgm id="{005260F8-7B30-470E-AA28-FCEB93406D5D}"/>
                                            </p:graphicEl>
                                          </p:spTgt>
                                        </p:tgtEl>
                                        <p:attrNameLst>
                                          <p:attrName>ppt_w</p:attrName>
                                        </p:attrNameLst>
                                      </p:cBhvr>
                                      <p:tavLst>
                                        <p:tav tm="0">
                                          <p:val>
                                            <p:fltVal val="0"/>
                                          </p:val>
                                        </p:tav>
                                        <p:tav tm="100000">
                                          <p:val>
                                            <p:strVal val="#ppt_w"/>
                                          </p:val>
                                        </p:tav>
                                      </p:tavLst>
                                    </p:anim>
                                    <p:anim calcmode="lin" valueType="num">
                                      <p:cBhvr>
                                        <p:cTn id="41" dur="500" fill="hold"/>
                                        <p:tgtEl>
                                          <p:spTgt spid="2">
                                            <p:graphicEl>
                                              <a:dgm id="{005260F8-7B30-470E-AA28-FCEB93406D5D}"/>
                                            </p:graphicEl>
                                          </p:spTgt>
                                        </p:tgtEl>
                                        <p:attrNameLst>
                                          <p:attrName>ppt_h</p:attrName>
                                        </p:attrNameLst>
                                      </p:cBhvr>
                                      <p:tavLst>
                                        <p:tav tm="0">
                                          <p:val>
                                            <p:fltVal val="0"/>
                                          </p:val>
                                        </p:tav>
                                        <p:tav tm="100000">
                                          <p:val>
                                            <p:strVal val="#ppt_h"/>
                                          </p:val>
                                        </p:tav>
                                      </p:tavLst>
                                    </p:anim>
                                    <p:animEffect transition="in" filter="fade">
                                      <p:cBhvr>
                                        <p:cTn id="42" dur="500"/>
                                        <p:tgtEl>
                                          <p:spTgt spid="2">
                                            <p:graphicEl>
                                              <a:dgm id="{005260F8-7B30-470E-AA28-FCEB93406D5D}"/>
                                            </p:graphicEl>
                                          </p:spTgt>
                                        </p:tgtEl>
                                      </p:cBhvr>
                                    </p:animEffect>
                                    <p:anim calcmode="lin" valueType="num">
                                      <p:cBhvr>
                                        <p:cTn id="43" dur="500" fill="hold"/>
                                        <p:tgtEl>
                                          <p:spTgt spid="2">
                                            <p:graphicEl>
                                              <a:dgm id="{005260F8-7B30-470E-AA28-FCEB93406D5D}"/>
                                            </p:graphicEl>
                                          </p:spTgt>
                                        </p:tgtEl>
                                        <p:attrNameLst>
                                          <p:attrName>ppt_x</p:attrName>
                                        </p:attrNameLst>
                                      </p:cBhvr>
                                      <p:tavLst>
                                        <p:tav tm="0">
                                          <p:val>
                                            <p:fltVal val="0.5"/>
                                          </p:val>
                                        </p:tav>
                                        <p:tav tm="100000">
                                          <p:val>
                                            <p:strVal val="#ppt_x"/>
                                          </p:val>
                                        </p:tav>
                                      </p:tavLst>
                                    </p:anim>
                                    <p:anim calcmode="lin" valueType="num">
                                      <p:cBhvr>
                                        <p:cTn id="44" dur="500" fill="hold"/>
                                        <p:tgtEl>
                                          <p:spTgt spid="2">
                                            <p:graphicEl>
                                              <a:dgm id="{005260F8-7B30-470E-AA28-FCEB93406D5D}"/>
                                            </p:graphicEl>
                                          </p:spTgt>
                                        </p:tgtEl>
                                        <p:attrNameLst>
                                          <p:attrName>ppt_y</p:attrName>
                                        </p:attrNameLst>
                                      </p:cBhvr>
                                      <p:tavLst>
                                        <p:tav tm="0">
                                          <p:val>
                                            <p:fltVal val="0.5"/>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2">
                                            <p:graphicEl>
                                              <a:dgm id="{3FD6ED73-D0F2-4D58-BC16-C77EE9FD655A}"/>
                                            </p:graphicEl>
                                          </p:spTgt>
                                        </p:tgtEl>
                                        <p:attrNameLst>
                                          <p:attrName>style.visibility</p:attrName>
                                        </p:attrNameLst>
                                      </p:cBhvr>
                                      <p:to>
                                        <p:strVal val="visible"/>
                                      </p:to>
                                    </p:set>
                                    <p:anim calcmode="lin" valueType="num">
                                      <p:cBhvr>
                                        <p:cTn id="49" dur="500" fill="hold"/>
                                        <p:tgtEl>
                                          <p:spTgt spid="2">
                                            <p:graphicEl>
                                              <a:dgm id="{3FD6ED73-D0F2-4D58-BC16-C77EE9FD655A}"/>
                                            </p:graphicEl>
                                          </p:spTgt>
                                        </p:tgtEl>
                                        <p:attrNameLst>
                                          <p:attrName>ppt_w</p:attrName>
                                        </p:attrNameLst>
                                      </p:cBhvr>
                                      <p:tavLst>
                                        <p:tav tm="0">
                                          <p:val>
                                            <p:fltVal val="0"/>
                                          </p:val>
                                        </p:tav>
                                        <p:tav tm="100000">
                                          <p:val>
                                            <p:strVal val="#ppt_w"/>
                                          </p:val>
                                        </p:tav>
                                      </p:tavLst>
                                    </p:anim>
                                    <p:anim calcmode="lin" valueType="num">
                                      <p:cBhvr>
                                        <p:cTn id="50" dur="500" fill="hold"/>
                                        <p:tgtEl>
                                          <p:spTgt spid="2">
                                            <p:graphicEl>
                                              <a:dgm id="{3FD6ED73-D0F2-4D58-BC16-C77EE9FD655A}"/>
                                            </p:graphicEl>
                                          </p:spTgt>
                                        </p:tgtEl>
                                        <p:attrNameLst>
                                          <p:attrName>ppt_h</p:attrName>
                                        </p:attrNameLst>
                                      </p:cBhvr>
                                      <p:tavLst>
                                        <p:tav tm="0">
                                          <p:val>
                                            <p:fltVal val="0"/>
                                          </p:val>
                                        </p:tav>
                                        <p:tav tm="100000">
                                          <p:val>
                                            <p:strVal val="#ppt_h"/>
                                          </p:val>
                                        </p:tav>
                                      </p:tavLst>
                                    </p:anim>
                                    <p:animEffect transition="in" filter="fade">
                                      <p:cBhvr>
                                        <p:cTn id="51" dur="500"/>
                                        <p:tgtEl>
                                          <p:spTgt spid="2">
                                            <p:graphicEl>
                                              <a:dgm id="{3FD6ED73-D0F2-4D58-BC16-C77EE9FD655A}"/>
                                            </p:graphic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528" fill="hold" grpId="0" nodeType="clickEffect">
                                  <p:stCondLst>
                                    <p:cond delay="0"/>
                                  </p:stCondLst>
                                  <p:childTnLst>
                                    <p:set>
                                      <p:cBhvr>
                                        <p:cTn id="55" dur="1" fill="hold">
                                          <p:stCondLst>
                                            <p:cond delay="0"/>
                                          </p:stCondLst>
                                        </p:cTn>
                                        <p:tgtEl>
                                          <p:spTgt spid="2">
                                            <p:graphicEl>
                                              <a:dgm id="{1FC1ACCF-0605-4F01-87E7-E6DD7A7807A9}"/>
                                            </p:graphicEl>
                                          </p:spTgt>
                                        </p:tgtEl>
                                        <p:attrNameLst>
                                          <p:attrName>style.visibility</p:attrName>
                                        </p:attrNameLst>
                                      </p:cBhvr>
                                      <p:to>
                                        <p:strVal val="visible"/>
                                      </p:to>
                                    </p:set>
                                    <p:anim calcmode="lin" valueType="num">
                                      <p:cBhvr>
                                        <p:cTn id="56" dur="500" fill="hold"/>
                                        <p:tgtEl>
                                          <p:spTgt spid="2">
                                            <p:graphicEl>
                                              <a:dgm id="{1FC1ACCF-0605-4F01-87E7-E6DD7A7807A9}"/>
                                            </p:graphicEl>
                                          </p:spTgt>
                                        </p:tgtEl>
                                        <p:attrNameLst>
                                          <p:attrName>ppt_w</p:attrName>
                                        </p:attrNameLst>
                                      </p:cBhvr>
                                      <p:tavLst>
                                        <p:tav tm="0">
                                          <p:val>
                                            <p:fltVal val="0"/>
                                          </p:val>
                                        </p:tav>
                                        <p:tav tm="100000">
                                          <p:val>
                                            <p:strVal val="#ppt_w"/>
                                          </p:val>
                                        </p:tav>
                                      </p:tavLst>
                                    </p:anim>
                                    <p:anim calcmode="lin" valueType="num">
                                      <p:cBhvr>
                                        <p:cTn id="57" dur="500" fill="hold"/>
                                        <p:tgtEl>
                                          <p:spTgt spid="2">
                                            <p:graphicEl>
                                              <a:dgm id="{1FC1ACCF-0605-4F01-87E7-E6DD7A7807A9}"/>
                                            </p:graphicEl>
                                          </p:spTgt>
                                        </p:tgtEl>
                                        <p:attrNameLst>
                                          <p:attrName>ppt_h</p:attrName>
                                        </p:attrNameLst>
                                      </p:cBhvr>
                                      <p:tavLst>
                                        <p:tav tm="0">
                                          <p:val>
                                            <p:fltVal val="0"/>
                                          </p:val>
                                        </p:tav>
                                        <p:tav tm="100000">
                                          <p:val>
                                            <p:strVal val="#ppt_h"/>
                                          </p:val>
                                        </p:tav>
                                      </p:tavLst>
                                    </p:anim>
                                    <p:animEffect transition="in" filter="fade">
                                      <p:cBhvr>
                                        <p:cTn id="58" dur="500"/>
                                        <p:tgtEl>
                                          <p:spTgt spid="2">
                                            <p:graphicEl>
                                              <a:dgm id="{1FC1ACCF-0605-4F01-87E7-E6DD7A7807A9}"/>
                                            </p:graphicEl>
                                          </p:spTgt>
                                        </p:tgtEl>
                                      </p:cBhvr>
                                    </p:animEffect>
                                    <p:anim calcmode="lin" valueType="num">
                                      <p:cBhvr>
                                        <p:cTn id="59" dur="500" fill="hold"/>
                                        <p:tgtEl>
                                          <p:spTgt spid="2">
                                            <p:graphicEl>
                                              <a:dgm id="{1FC1ACCF-0605-4F01-87E7-E6DD7A7807A9}"/>
                                            </p:graphicEl>
                                          </p:spTgt>
                                        </p:tgtEl>
                                        <p:attrNameLst>
                                          <p:attrName>ppt_x</p:attrName>
                                        </p:attrNameLst>
                                      </p:cBhvr>
                                      <p:tavLst>
                                        <p:tav tm="0">
                                          <p:val>
                                            <p:fltVal val="0.5"/>
                                          </p:val>
                                        </p:tav>
                                        <p:tav tm="100000">
                                          <p:val>
                                            <p:strVal val="#ppt_x"/>
                                          </p:val>
                                        </p:tav>
                                      </p:tavLst>
                                    </p:anim>
                                    <p:anim calcmode="lin" valueType="num">
                                      <p:cBhvr>
                                        <p:cTn id="60" dur="500" fill="hold"/>
                                        <p:tgtEl>
                                          <p:spTgt spid="2">
                                            <p:graphicEl>
                                              <a:dgm id="{1FC1ACCF-0605-4F01-87E7-E6DD7A7807A9}"/>
                                            </p:graphicEl>
                                          </p:spTgt>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
                                            <p:graphicEl>
                                              <a:dgm id="{A3359CDB-09D8-48D6-B1A2-9336A1E66799}"/>
                                            </p:graphicEl>
                                          </p:spTgt>
                                        </p:tgtEl>
                                        <p:attrNameLst>
                                          <p:attrName>style.visibility</p:attrName>
                                        </p:attrNameLst>
                                      </p:cBhvr>
                                      <p:to>
                                        <p:strVal val="visible"/>
                                      </p:to>
                                    </p:set>
                                    <p:anim calcmode="lin" valueType="num">
                                      <p:cBhvr>
                                        <p:cTn id="63" dur="500" fill="hold"/>
                                        <p:tgtEl>
                                          <p:spTgt spid="2">
                                            <p:graphicEl>
                                              <a:dgm id="{A3359CDB-09D8-48D6-B1A2-9336A1E66799}"/>
                                            </p:graphicEl>
                                          </p:spTgt>
                                        </p:tgtEl>
                                        <p:attrNameLst>
                                          <p:attrName>ppt_w</p:attrName>
                                        </p:attrNameLst>
                                      </p:cBhvr>
                                      <p:tavLst>
                                        <p:tav tm="0">
                                          <p:val>
                                            <p:fltVal val="0"/>
                                          </p:val>
                                        </p:tav>
                                        <p:tav tm="100000">
                                          <p:val>
                                            <p:strVal val="#ppt_w"/>
                                          </p:val>
                                        </p:tav>
                                      </p:tavLst>
                                    </p:anim>
                                    <p:anim calcmode="lin" valueType="num">
                                      <p:cBhvr>
                                        <p:cTn id="64" dur="500" fill="hold"/>
                                        <p:tgtEl>
                                          <p:spTgt spid="2">
                                            <p:graphicEl>
                                              <a:dgm id="{A3359CDB-09D8-48D6-B1A2-9336A1E66799}"/>
                                            </p:graphicEl>
                                          </p:spTgt>
                                        </p:tgtEl>
                                        <p:attrNameLst>
                                          <p:attrName>ppt_h</p:attrName>
                                        </p:attrNameLst>
                                      </p:cBhvr>
                                      <p:tavLst>
                                        <p:tav tm="0">
                                          <p:val>
                                            <p:fltVal val="0"/>
                                          </p:val>
                                        </p:tav>
                                        <p:tav tm="100000">
                                          <p:val>
                                            <p:strVal val="#ppt_h"/>
                                          </p:val>
                                        </p:tav>
                                      </p:tavLst>
                                    </p:anim>
                                    <p:animEffect transition="in" filter="fade">
                                      <p:cBhvr>
                                        <p:cTn id="65" dur="500"/>
                                        <p:tgtEl>
                                          <p:spTgt spid="2">
                                            <p:graphicEl>
                                              <a:dgm id="{A3359CDB-09D8-48D6-B1A2-9336A1E66799}"/>
                                            </p:graphicEl>
                                          </p:spTgt>
                                        </p:tgtEl>
                                      </p:cBhvr>
                                    </p:animEffect>
                                    <p:anim calcmode="lin" valueType="num">
                                      <p:cBhvr>
                                        <p:cTn id="66" dur="500" fill="hold"/>
                                        <p:tgtEl>
                                          <p:spTgt spid="2">
                                            <p:graphicEl>
                                              <a:dgm id="{A3359CDB-09D8-48D6-B1A2-9336A1E66799}"/>
                                            </p:graphicEl>
                                          </p:spTgt>
                                        </p:tgtEl>
                                        <p:attrNameLst>
                                          <p:attrName>ppt_x</p:attrName>
                                        </p:attrNameLst>
                                      </p:cBhvr>
                                      <p:tavLst>
                                        <p:tav tm="0">
                                          <p:val>
                                            <p:fltVal val="0.5"/>
                                          </p:val>
                                        </p:tav>
                                        <p:tav tm="100000">
                                          <p:val>
                                            <p:strVal val="#ppt_x"/>
                                          </p:val>
                                        </p:tav>
                                      </p:tavLst>
                                    </p:anim>
                                    <p:anim calcmode="lin" valueType="num">
                                      <p:cBhvr>
                                        <p:cTn id="67" dur="500" fill="hold"/>
                                        <p:tgtEl>
                                          <p:spTgt spid="2">
                                            <p:graphicEl>
                                              <a:dgm id="{A3359CDB-09D8-48D6-B1A2-9336A1E66799}"/>
                                            </p:graphicEl>
                                          </p:spTgt>
                                        </p:tgtEl>
                                        <p:attrNameLst>
                                          <p:attrName>ppt_y</p:attrName>
                                        </p:attrNameLst>
                                      </p:cBhvr>
                                      <p:tavLst>
                                        <p:tav tm="0">
                                          <p:val>
                                            <p:fltVal val="0.5"/>
                                          </p:val>
                                        </p:tav>
                                        <p:tav tm="100000">
                                          <p:val>
                                            <p:strVal val="#ppt_y"/>
                                          </p:val>
                                        </p:tav>
                                      </p:tavLst>
                                    </p:anim>
                                  </p:childTnLst>
                                </p:cTn>
                              </p:par>
                              <p:par>
                                <p:cTn id="68" presetID="53" presetClass="entr" presetSubtype="528" fill="hold" grpId="0" nodeType="withEffect">
                                  <p:stCondLst>
                                    <p:cond delay="0"/>
                                  </p:stCondLst>
                                  <p:childTnLst>
                                    <p:set>
                                      <p:cBhvr>
                                        <p:cTn id="69" dur="1" fill="hold">
                                          <p:stCondLst>
                                            <p:cond delay="0"/>
                                          </p:stCondLst>
                                        </p:cTn>
                                        <p:tgtEl>
                                          <p:spTgt spid="2">
                                            <p:graphicEl>
                                              <a:dgm id="{F0371C59-4F87-4DBD-9EC4-342D3DF794AF}"/>
                                            </p:graphicEl>
                                          </p:spTgt>
                                        </p:tgtEl>
                                        <p:attrNameLst>
                                          <p:attrName>style.visibility</p:attrName>
                                        </p:attrNameLst>
                                      </p:cBhvr>
                                      <p:to>
                                        <p:strVal val="visible"/>
                                      </p:to>
                                    </p:set>
                                    <p:anim calcmode="lin" valueType="num">
                                      <p:cBhvr>
                                        <p:cTn id="70" dur="500" fill="hold"/>
                                        <p:tgtEl>
                                          <p:spTgt spid="2">
                                            <p:graphicEl>
                                              <a:dgm id="{F0371C59-4F87-4DBD-9EC4-342D3DF794AF}"/>
                                            </p:graphicEl>
                                          </p:spTgt>
                                        </p:tgtEl>
                                        <p:attrNameLst>
                                          <p:attrName>ppt_w</p:attrName>
                                        </p:attrNameLst>
                                      </p:cBhvr>
                                      <p:tavLst>
                                        <p:tav tm="0">
                                          <p:val>
                                            <p:fltVal val="0"/>
                                          </p:val>
                                        </p:tav>
                                        <p:tav tm="100000">
                                          <p:val>
                                            <p:strVal val="#ppt_w"/>
                                          </p:val>
                                        </p:tav>
                                      </p:tavLst>
                                    </p:anim>
                                    <p:anim calcmode="lin" valueType="num">
                                      <p:cBhvr>
                                        <p:cTn id="71" dur="500" fill="hold"/>
                                        <p:tgtEl>
                                          <p:spTgt spid="2">
                                            <p:graphicEl>
                                              <a:dgm id="{F0371C59-4F87-4DBD-9EC4-342D3DF794AF}"/>
                                            </p:graphicEl>
                                          </p:spTgt>
                                        </p:tgtEl>
                                        <p:attrNameLst>
                                          <p:attrName>ppt_h</p:attrName>
                                        </p:attrNameLst>
                                      </p:cBhvr>
                                      <p:tavLst>
                                        <p:tav tm="0">
                                          <p:val>
                                            <p:fltVal val="0"/>
                                          </p:val>
                                        </p:tav>
                                        <p:tav tm="100000">
                                          <p:val>
                                            <p:strVal val="#ppt_h"/>
                                          </p:val>
                                        </p:tav>
                                      </p:tavLst>
                                    </p:anim>
                                    <p:animEffect transition="in" filter="fade">
                                      <p:cBhvr>
                                        <p:cTn id="72" dur="500"/>
                                        <p:tgtEl>
                                          <p:spTgt spid="2">
                                            <p:graphicEl>
                                              <a:dgm id="{F0371C59-4F87-4DBD-9EC4-342D3DF794AF}"/>
                                            </p:graphicEl>
                                          </p:spTgt>
                                        </p:tgtEl>
                                      </p:cBhvr>
                                    </p:animEffect>
                                    <p:anim calcmode="lin" valueType="num">
                                      <p:cBhvr>
                                        <p:cTn id="73" dur="500" fill="hold"/>
                                        <p:tgtEl>
                                          <p:spTgt spid="2">
                                            <p:graphicEl>
                                              <a:dgm id="{F0371C59-4F87-4DBD-9EC4-342D3DF794AF}"/>
                                            </p:graphicEl>
                                          </p:spTgt>
                                        </p:tgtEl>
                                        <p:attrNameLst>
                                          <p:attrName>ppt_x</p:attrName>
                                        </p:attrNameLst>
                                      </p:cBhvr>
                                      <p:tavLst>
                                        <p:tav tm="0">
                                          <p:val>
                                            <p:fltVal val="0.5"/>
                                          </p:val>
                                        </p:tav>
                                        <p:tav tm="100000">
                                          <p:val>
                                            <p:strVal val="#ppt_x"/>
                                          </p:val>
                                        </p:tav>
                                      </p:tavLst>
                                    </p:anim>
                                    <p:anim calcmode="lin" valueType="num">
                                      <p:cBhvr>
                                        <p:cTn id="74" dur="500" fill="hold"/>
                                        <p:tgtEl>
                                          <p:spTgt spid="2">
                                            <p:graphicEl>
                                              <a:dgm id="{F0371C59-4F87-4DBD-9EC4-342D3DF794AF}"/>
                                            </p:graphicEl>
                                          </p:spTgt>
                                        </p:tgtEl>
                                        <p:attrNameLst>
                                          <p:attrName>ppt_y</p:attrName>
                                        </p:attrNameLst>
                                      </p:cBhvr>
                                      <p:tavLst>
                                        <p:tav tm="0">
                                          <p:val>
                                            <p:fltVal val="0.5"/>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53" presetClass="entr" presetSubtype="16" fill="hold" grpId="0" nodeType="clickEffect">
                                  <p:stCondLst>
                                    <p:cond delay="0"/>
                                  </p:stCondLst>
                                  <p:childTnLst>
                                    <p:set>
                                      <p:cBhvr>
                                        <p:cTn id="78" dur="1" fill="hold">
                                          <p:stCondLst>
                                            <p:cond delay="0"/>
                                          </p:stCondLst>
                                        </p:cTn>
                                        <p:tgtEl>
                                          <p:spTgt spid="2">
                                            <p:graphicEl>
                                              <a:dgm id="{65AC557A-1213-46C1-8A5C-30C5FAED6ED4}"/>
                                            </p:graphicEl>
                                          </p:spTgt>
                                        </p:tgtEl>
                                        <p:attrNameLst>
                                          <p:attrName>style.visibility</p:attrName>
                                        </p:attrNameLst>
                                      </p:cBhvr>
                                      <p:to>
                                        <p:strVal val="visible"/>
                                      </p:to>
                                    </p:set>
                                    <p:anim calcmode="lin" valueType="num">
                                      <p:cBhvr>
                                        <p:cTn id="79" dur="500" fill="hold"/>
                                        <p:tgtEl>
                                          <p:spTgt spid="2">
                                            <p:graphicEl>
                                              <a:dgm id="{65AC557A-1213-46C1-8A5C-30C5FAED6ED4}"/>
                                            </p:graphicEl>
                                          </p:spTgt>
                                        </p:tgtEl>
                                        <p:attrNameLst>
                                          <p:attrName>ppt_w</p:attrName>
                                        </p:attrNameLst>
                                      </p:cBhvr>
                                      <p:tavLst>
                                        <p:tav tm="0">
                                          <p:val>
                                            <p:fltVal val="0"/>
                                          </p:val>
                                        </p:tav>
                                        <p:tav tm="100000">
                                          <p:val>
                                            <p:strVal val="#ppt_w"/>
                                          </p:val>
                                        </p:tav>
                                      </p:tavLst>
                                    </p:anim>
                                    <p:anim calcmode="lin" valueType="num">
                                      <p:cBhvr>
                                        <p:cTn id="80" dur="500" fill="hold"/>
                                        <p:tgtEl>
                                          <p:spTgt spid="2">
                                            <p:graphicEl>
                                              <a:dgm id="{65AC557A-1213-46C1-8A5C-30C5FAED6ED4}"/>
                                            </p:graphicEl>
                                          </p:spTgt>
                                        </p:tgtEl>
                                        <p:attrNameLst>
                                          <p:attrName>ppt_h</p:attrName>
                                        </p:attrNameLst>
                                      </p:cBhvr>
                                      <p:tavLst>
                                        <p:tav tm="0">
                                          <p:val>
                                            <p:fltVal val="0"/>
                                          </p:val>
                                        </p:tav>
                                        <p:tav tm="100000">
                                          <p:val>
                                            <p:strVal val="#ppt_h"/>
                                          </p:val>
                                        </p:tav>
                                      </p:tavLst>
                                    </p:anim>
                                    <p:animEffect transition="in" filter="fade">
                                      <p:cBhvr>
                                        <p:cTn id="81" dur="500"/>
                                        <p:tgtEl>
                                          <p:spTgt spid="2">
                                            <p:graphicEl>
                                              <a:dgm id="{65AC557A-1213-46C1-8A5C-30C5FAED6ED4}"/>
                                            </p:graphicEl>
                                          </p:spTgt>
                                        </p:tgtEl>
                                      </p:cBhvr>
                                    </p:animEffect>
                                  </p:childTnLst>
                                </p:cTn>
                              </p:par>
                            </p:childTnLst>
                          </p:cTn>
                        </p:par>
                      </p:childTnLst>
                    </p:cTn>
                  </p:par>
                  <p:par>
                    <p:cTn id="82" fill="hold">
                      <p:stCondLst>
                        <p:cond delay="indefinite"/>
                      </p:stCondLst>
                      <p:childTnLst>
                        <p:par>
                          <p:cTn id="83" fill="hold">
                            <p:stCondLst>
                              <p:cond delay="0"/>
                            </p:stCondLst>
                            <p:childTnLst>
                              <p:par>
                                <p:cTn id="84" presetID="53" presetClass="entr" presetSubtype="528" fill="hold" grpId="0" nodeType="clickEffect">
                                  <p:stCondLst>
                                    <p:cond delay="0"/>
                                  </p:stCondLst>
                                  <p:childTnLst>
                                    <p:set>
                                      <p:cBhvr>
                                        <p:cTn id="85" dur="1" fill="hold">
                                          <p:stCondLst>
                                            <p:cond delay="0"/>
                                          </p:stCondLst>
                                        </p:cTn>
                                        <p:tgtEl>
                                          <p:spTgt spid="2">
                                            <p:graphicEl>
                                              <a:dgm id="{B7601F9C-0C9A-46F1-A8E3-B33234CD3938}"/>
                                            </p:graphicEl>
                                          </p:spTgt>
                                        </p:tgtEl>
                                        <p:attrNameLst>
                                          <p:attrName>style.visibility</p:attrName>
                                        </p:attrNameLst>
                                      </p:cBhvr>
                                      <p:to>
                                        <p:strVal val="visible"/>
                                      </p:to>
                                    </p:set>
                                    <p:anim calcmode="lin" valueType="num">
                                      <p:cBhvr>
                                        <p:cTn id="86" dur="500" fill="hold"/>
                                        <p:tgtEl>
                                          <p:spTgt spid="2">
                                            <p:graphicEl>
                                              <a:dgm id="{B7601F9C-0C9A-46F1-A8E3-B33234CD3938}"/>
                                            </p:graphicEl>
                                          </p:spTgt>
                                        </p:tgtEl>
                                        <p:attrNameLst>
                                          <p:attrName>ppt_w</p:attrName>
                                        </p:attrNameLst>
                                      </p:cBhvr>
                                      <p:tavLst>
                                        <p:tav tm="0">
                                          <p:val>
                                            <p:fltVal val="0"/>
                                          </p:val>
                                        </p:tav>
                                        <p:tav tm="100000">
                                          <p:val>
                                            <p:strVal val="#ppt_w"/>
                                          </p:val>
                                        </p:tav>
                                      </p:tavLst>
                                    </p:anim>
                                    <p:anim calcmode="lin" valueType="num">
                                      <p:cBhvr>
                                        <p:cTn id="87" dur="500" fill="hold"/>
                                        <p:tgtEl>
                                          <p:spTgt spid="2">
                                            <p:graphicEl>
                                              <a:dgm id="{B7601F9C-0C9A-46F1-A8E3-B33234CD3938}"/>
                                            </p:graphicEl>
                                          </p:spTgt>
                                        </p:tgtEl>
                                        <p:attrNameLst>
                                          <p:attrName>ppt_h</p:attrName>
                                        </p:attrNameLst>
                                      </p:cBhvr>
                                      <p:tavLst>
                                        <p:tav tm="0">
                                          <p:val>
                                            <p:fltVal val="0"/>
                                          </p:val>
                                        </p:tav>
                                        <p:tav tm="100000">
                                          <p:val>
                                            <p:strVal val="#ppt_h"/>
                                          </p:val>
                                        </p:tav>
                                      </p:tavLst>
                                    </p:anim>
                                    <p:animEffect transition="in" filter="fade">
                                      <p:cBhvr>
                                        <p:cTn id="88" dur="500"/>
                                        <p:tgtEl>
                                          <p:spTgt spid="2">
                                            <p:graphicEl>
                                              <a:dgm id="{B7601F9C-0C9A-46F1-A8E3-B33234CD3938}"/>
                                            </p:graphicEl>
                                          </p:spTgt>
                                        </p:tgtEl>
                                      </p:cBhvr>
                                    </p:animEffect>
                                    <p:anim calcmode="lin" valueType="num">
                                      <p:cBhvr>
                                        <p:cTn id="89" dur="500" fill="hold"/>
                                        <p:tgtEl>
                                          <p:spTgt spid="2">
                                            <p:graphicEl>
                                              <a:dgm id="{B7601F9C-0C9A-46F1-A8E3-B33234CD3938}"/>
                                            </p:graphicEl>
                                          </p:spTgt>
                                        </p:tgtEl>
                                        <p:attrNameLst>
                                          <p:attrName>ppt_x</p:attrName>
                                        </p:attrNameLst>
                                      </p:cBhvr>
                                      <p:tavLst>
                                        <p:tav tm="0">
                                          <p:val>
                                            <p:fltVal val="0.5"/>
                                          </p:val>
                                        </p:tav>
                                        <p:tav tm="100000">
                                          <p:val>
                                            <p:strVal val="#ppt_x"/>
                                          </p:val>
                                        </p:tav>
                                      </p:tavLst>
                                    </p:anim>
                                    <p:anim calcmode="lin" valueType="num">
                                      <p:cBhvr>
                                        <p:cTn id="90" dur="500" fill="hold"/>
                                        <p:tgtEl>
                                          <p:spTgt spid="2">
                                            <p:graphicEl>
                                              <a:dgm id="{B7601F9C-0C9A-46F1-A8E3-B33234CD3938}"/>
                                            </p:graphicEl>
                                          </p:spTgt>
                                        </p:tgtEl>
                                        <p:attrNameLst>
                                          <p:attrName>ppt_y</p:attrName>
                                        </p:attrNameLst>
                                      </p:cBhvr>
                                      <p:tavLst>
                                        <p:tav tm="0">
                                          <p:val>
                                            <p:fltVal val="0.5"/>
                                          </p:val>
                                        </p:tav>
                                        <p:tav tm="100000">
                                          <p:val>
                                            <p:strVal val="#ppt_y"/>
                                          </p:val>
                                        </p:tav>
                                      </p:tavLst>
                                    </p:anim>
                                  </p:childTnLst>
                                </p:cTn>
                              </p:par>
                              <p:par>
                                <p:cTn id="91" presetID="53" presetClass="entr" presetSubtype="528" fill="hold" grpId="0" nodeType="withEffect">
                                  <p:stCondLst>
                                    <p:cond delay="0"/>
                                  </p:stCondLst>
                                  <p:childTnLst>
                                    <p:set>
                                      <p:cBhvr>
                                        <p:cTn id="92" dur="1" fill="hold">
                                          <p:stCondLst>
                                            <p:cond delay="0"/>
                                          </p:stCondLst>
                                        </p:cTn>
                                        <p:tgtEl>
                                          <p:spTgt spid="2">
                                            <p:graphicEl>
                                              <a:dgm id="{0F77C533-51C8-4753-ADB2-F8E85ED79FB9}"/>
                                            </p:graphicEl>
                                          </p:spTgt>
                                        </p:tgtEl>
                                        <p:attrNameLst>
                                          <p:attrName>style.visibility</p:attrName>
                                        </p:attrNameLst>
                                      </p:cBhvr>
                                      <p:to>
                                        <p:strVal val="visible"/>
                                      </p:to>
                                    </p:set>
                                    <p:anim calcmode="lin" valueType="num">
                                      <p:cBhvr>
                                        <p:cTn id="93" dur="500" fill="hold"/>
                                        <p:tgtEl>
                                          <p:spTgt spid="2">
                                            <p:graphicEl>
                                              <a:dgm id="{0F77C533-51C8-4753-ADB2-F8E85ED79FB9}"/>
                                            </p:graphicEl>
                                          </p:spTgt>
                                        </p:tgtEl>
                                        <p:attrNameLst>
                                          <p:attrName>ppt_w</p:attrName>
                                        </p:attrNameLst>
                                      </p:cBhvr>
                                      <p:tavLst>
                                        <p:tav tm="0">
                                          <p:val>
                                            <p:fltVal val="0"/>
                                          </p:val>
                                        </p:tav>
                                        <p:tav tm="100000">
                                          <p:val>
                                            <p:strVal val="#ppt_w"/>
                                          </p:val>
                                        </p:tav>
                                      </p:tavLst>
                                    </p:anim>
                                    <p:anim calcmode="lin" valueType="num">
                                      <p:cBhvr>
                                        <p:cTn id="94" dur="500" fill="hold"/>
                                        <p:tgtEl>
                                          <p:spTgt spid="2">
                                            <p:graphicEl>
                                              <a:dgm id="{0F77C533-51C8-4753-ADB2-F8E85ED79FB9}"/>
                                            </p:graphicEl>
                                          </p:spTgt>
                                        </p:tgtEl>
                                        <p:attrNameLst>
                                          <p:attrName>ppt_h</p:attrName>
                                        </p:attrNameLst>
                                      </p:cBhvr>
                                      <p:tavLst>
                                        <p:tav tm="0">
                                          <p:val>
                                            <p:fltVal val="0"/>
                                          </p:val>
                                        </p:tav>
                                        <p:tav tm="100000">
                                          <p:val>
                                            <p:strVal val="#ppt_h"/>
                                          </p:val>
                                        </p:tav>
                                      </p:tavLst>
                                    </p:anim>
                                    <p:animEffect transition="in" filter="fade">
                                      <p:cBhvr>
                                        <p:cTn id="95" dur="500"/>
                                        <p:tgtEl>
                                          <p:spTgt spid="2">
                                            <p:graphicEl>
                                              <a:dgm id="{0F77C533-51C8-4753-ADB2-F8E85ED79FB9}"/>
                                            </p:graphicEl>
                                          </p:spTgt>
                                        </p:tgtEl>
                                      </p:cBhvr>
                                    </p:animEffect>
                                    <p:anim calcmode="lin" valueType="num">
                                      <p:cBhvr>
                                        <p:cTn id="96" dur="500" fill="hold"/>
                                        <p:tgtEl>
                                          <p:spTgt spid="2">
                                            <p:graphicEl>
                                              <a:dgm id="{0F77C533-51C8-4753-ADB2-F8E85ED79FB9}"/>
                                            </p:graphicEl>
                                          </p:spTgt>
                                        </p:tgtEl>
                                        <p:attrNameLst>
                                          <p:attrName>ppt_x</p:attrName>
                                        </p:attrNameLst>
                                      </p:cBhvr>
                                      <p:tavLst>
                                        <p:tav tm="0">
                                          <p:val>
                                            <p:fltVal val="0.5"/>
                                          </p:val>
                                        </p:tav>
                                        <p:tav tm="100000">
                                          <p:val>
                                            <p:strVal val="#ppt_x"/>
                                          </p:val>
                                        </p:tav>
                                      </p:tavLst>
                                    </p:anim>
                                    <p:anim calcmode="lin" valueType="num">
                                      <p:cBhvr>
                                        <p:cTn id="97" dur="500" fill="hold"/>
                                        <p:tgtEl>
                                          <p:spTgt spid="2">
                                            <p:graphicEl>
                                              <a:dgm id="{0F77C533-51C8-4753-ADB2-F8E85ED79FB9}"/>
                                            </p:graphicEl>
                                          </p:spTgt>
                                        </p:tgtEl>
                                        <p:attrNameLst>
                                          <p:attrName>ppt_y</p:attrName>
                                        </p:attrNameLst>
                                      </p:cBhvr>
                                      <p:tavLst>
                                        <p:tav tm="0">
                                          <p:val>
                                            <p:fltVal val="0.5"/>
                                          </p:val>
                                        </p:tav>
                                        <p:tav tm="100000">
                                          <p:val>
                                            <p:strVal val="#ppt_y"/>
                                          </p:val>
                                        </p:tav>
                                      </p:tavLst>
                                    </p:anim>
                                  </p:childTnLst>
                                </p:cTn>
                              </p:par>
                              <p:par>
                                <p:cTn id="98" presetID="53" presetClass="entr" presetSubtype="528" fill="hold" grpId="0" nodeType="withEffect">
                                  <p:stCondLst>
                                    <p:cond delay="0"/>
                                  </p:stCondLst>
                                  <p:childTnLst>
                                    <p:set>
                                      <p:cBhvr>
                                        <p:cTn id="99" dur="1" fill="hold">
                                          <p:stCondLst>
                                            <p:cond delay="0"/>
                                          </p:stCondLst>
                                        </p:cTn>
                                        <p:tgtEl>
                                          <p:spTgt spid="2">
                                            <p:graphicEl>
                                              <a:dgm id="{2E811DF2-F3C4-4512-A907-06319FA32221}"/>
                                            </p:graphicEl>
                                          </p:spTgt>
                                        </p:tgtEl>
                                        <p:attrNameLst>
                                          <p:attrName>style.visibility</p:attrName>
                                        </p:attrNameLst>
                                      </p:cBhvr>
                                      <p:to>
                                        <p:strVal val="visible"/>
                                      </p:to>
                                    </p:set>
                                    <p:anim calcmode="lin" valueType="num">
                                      <p:cBhvr>
                                        <p:cTn id="100" dur="500" fill="hold"/>
                                        <p:tgtEl>
                                          <p:spTgt spid="2">
                                            <p:graphicEl>
                                              <a:dgm id="{2E811DF2-F3C4-4512-A907-06319FA32221}"/>
                                            </p:graphicEl>
                                          </p:spTgt>
                                        </p:tgtEl>
                                        <p:attrNameLst>
                                          <p:attrName>ppt_w</p:attrName>
                                        </p:attrNameLst>
                                      </p:cBhvr>
                                      <p:tavLst>
                                        <p:tav tm="0">
                                          <p:val>
                                            <p:fltVal val="0"/>
                                          </p:val>
                                        </p:tav>
                                        <p:tav tm="100000">
                                          <p:val>
                                            <p:strVal val="#ppt_w"/>
                                          </p:val>
                                        </p:tav>
                                      </p:tavLst>
                                    </p:anim>
                                    <p:anim calcmode="lin" valueType="num">
                                      <p:cBhvr>
                                        <p:cTn id="101" dur="500" fill="hold"/>
                                        <p:tgtEl>
                                          <p:spTgt spid="2">
                                            <p:graphicEl>
                                              <a:dgm id="{2E811DF2-F3C4-4512-A907-06319FA32221}"/>
                                            </p:graphicEl>
                                          </p:spTgt>
                                        </p:tgtEl>
                                        <p:attrNameLst>
                                          <p:attrName>ppt_h</p:attrName>
                                        </p:attrNameLst>
                                      </p:cBhvr>
                                      <p:tavLst>
                                        <p:tav tm="0">
                                          <p:val>
                                            <p:fltVal val="0"/>
                                          </p:val>
                                        </p:tav>
                                        <p:tav tm="100000">
                                          <p:val>
                                            <p:strVal val="#ppt_h"/>
                                          </p:val>
                                        </p:tav>
                                      </p:tavLst>
                                    </p:anim>
                                    <p:animEffect transition="in" filter="fade">
                                      <p:cBhvr>
                                        <p:cTn id="102" dur="500"/>
                                        <p:tgtEl>
                                          <p:spTgt spid="2">
                                            <p:graphicEl>
                                              <a:dgm id="{2E811DF2-F3C4-4512-A907-06319FA32221}"/>
                                            </p:graphicEl>
                                          </p:spTgt>
                                        </p:tgtEl>
                                      </p:cBhvr>
                                    </p:animEffect>
                                    <p:anim calcmode="lin" valueType="num">
                                      <p:cBhvr>
                                        <p:cTn id="103" dur="500" fill="hold"/>
                                        <p:tgtEl>
                                          <p:spTgt spid="2">
                                            <p:graphicEl>
                                              <a:dgm id="{2E811DF2-F3C4-4512-A907-06319FA32221}"/>
                                            </p:graphicEl>
                                          </p:spTgt>
                                        </p:tgtEl>
                                        <p:attrNameLst>
                                          <p:attrName>ppt_x</p:attrName>
                                        </p:attrNameLst>
                                      </p:cBhvr>
                                      <p:tavLst>
                                        <p:tav tm="0">
                                          <p:val>
                                            <p:fltVal val="0.5"/>
                                          </p:val>
                                        </p:tav>
                                        <p:tav tm="100000">
                                          <p:val>
                                            <p:strVal val="#ppt_x"/>
                                          </p:val>
                                        </p:tav>
                                      </p:tavLst>
                                    </p:anim>
                                    <p:anim calcmode="lin" valueType="num">
                                      <p:cBhvr>
                                        <p:cTn id="104" dur="500" fill="hold"/>
                                        <p:tgtEl>
                                          <p:spTgt spid="2">
                                            <p:graphicEl>
                                              <a:dgm id="{2E811DF2-F3C4-4512-A907-06319FA32221}"/>
                                            </p:graphicEl>
                                          </p:spTgt>
                                        </p:tgtEl>
                                        <p:attrNameLst>
                                          <p:attrName>ppt_y</p:attrName>
                                        </p:attrNameLst>
                                      </p:cBhvr>
                                      <p:tavLst>
                                        <p:tav tm="0">
                                          <p:val>
                                            <p:fltVal val="0.5"/>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53" presetClass="entr" presetSubtype="16" fill="hold" grpId="0" nodeType="clickEffect">
                                  <p:stCondLst>
                                    <p:cond delay="0"/>
                                  </p:stCondLst>
                                  <p:childTnLst>
                                    <p:set>
                                      <p:cBhvr>
                                        <p:cTn id="108" dur="1" fill="hold">
                                          <p:stCondLst>
                                            <p:cond delay="0"/>
                                          </p:stCondLst>
                                        </p:cTn>
                                        <p:tgtEl>
                                          <p:spTgt spid="2">
                                            <p:graphicEl>
                                              <a:dgm id="{083980AE-3F0B-4B5A-8608-E2875A2DB327}"/>
                                            </p:graphicEl>
                                          </p:spTgt>
                                        </p:tgtEl>
                                        <p:attrNameLst>
                                          <p:attrName>style.visibility</p:attrName>
                                        </p:attrNameLst>
                                      </p:cBhvr>
                                      <p:to>
                                        <p:strVal val="visible"/>
                                      </p:to>
                                    </p:set>
                                    <p:anim calcmode="lin" valueType="num">
                                      <p:cBhvr>
                                        <p:cTn id="109" dur="500" fill="hold"/>
                                        <p:tgtEl>
                                          <p:spTgt spid="2">
                                            <p:graphicEl>
                                              <a:dgm id="{083980AE-3F0B-4B5A-8608-E2875A2DB327}"/>
                                            </p:graphicEl>
                                          </p:spTgt>
                                        </p:tgtEl>
                                        <p:attrNameLst>
                                          <p:attrName>ppt_w</p:attrName>
                                        </p:attrNameLst>
                                      </p:cBhvr>
                                      <p:tavLst>
                                        <p:tav tm="0">
                                          <p:val>
                                            <p:fltVal val="0"/>
                                          </p:val>
                                        </p:tav>
                                        <p:tav tm="100000">
                                          <p:val>
                                            <p:strVal val="#ppt_w"/>
                                          </p:val>
                                        </p:tav>
                                      </p:tavLst>
                                    </p:anim>
                                    <p:anim calcmode="lin" valueType="num">
                                      <p:cBhvr>
                                        <p:cTn id="110" dur="500" fill="hold"/>
                                        <p:tgtEl>
                                          <p:spTgt spid="2">
                                            <p:graphicEl>
                                              <a:dgm id="{083980AE-3F0B-4B5A-8608-E2875A2DB327}"/>
                                            </p:graphicEl>
                                          </p:spTgt>
                                        </p:tgtEl>
                                        <p:attrNameLst>
                                          <p:attrName>ppt_h</p:attrName>
                                        </p:attrNameLst>
                                      </p:cBhvr>
                                      <p:tavLst>
                                        <p:tav tm="0">
                                          <p:val>
                                            <p:fltVal val="0"/>
                                          </p:val>
                                        </p:tav>
                                        <p:tav tm="100000">
                                          <p:val>
                                            <p:strVal val="#ppt_h"/>
                                          </p:val>
                                        </p:tav>
                                      </p:tavLst>
                                    </p:anim>
                                    <p:animEffect transition="in" filter="fade">
                                      <p:cBhvr>
                                        <p:cTn id="111" dur="500"/>
                                        <p:tgtEl>
                                          <p:spTgt spid="2">
                                            <p:graphicEl>
                                              <a:dgm id="{083980AE-3F0B-4B5A-8608-E2875A2DB327}"/>
                                            </p:graphicEl>
                                          </p:spTgt>
                                        </p:tgtEl>
                                      </p:cBhvr>
                                    </p:animEffect>
                                  </p:childTnLst>
                                </p:cTn>
                              </p:par>
                            </p:childTnLst>
                          </p:cTn>
                        </p:par>
                      </p:childTnLst>
                    </p:cTn>
                  </p:par>
                  <p:par>
                    <p:cTn id="112" fill="hold">
                      <p:stCondLst>
                        <p:cond delay="indefinite"/>
                      </p:stCondLst>
                      <p:childTnLst>
                        <p:par>
                          <p:cTn id="113" fill="hold">
                            <p:stCondLst>
                              <p:cond delay="0"/>
                            </p:stCondLst>
                            <p:childTnLst>
                              <p:par>
                                <p:cTn id="114" presetID="25" presetClass="entr" presetSubtype="0" fill="hold" nodeType="clickEffect">
                                  <p:stCondLst>
                                    <p:cond delay="0"/>
                                  </p:stCondLst>
                                  <p:childTnLst>
                                    <p:set>
                                      <p:cBhvr>
                                        <p:cTn id="115" dur="1" fill="hold">
                                          <p:stCondLst>
                                            <p:cond delay="0"/>
                                          </p:stCondLst>
                                        </p:cTn>
                                        <p:tgtEl>
                                          <p:spTgt spid="9"/>
                                        </p:tgtEl>
                                        <p:attrNameLst>
                                          <p:attrName>style.visibility</p:attrName>
                                        </p:attrNameLst>
                                      </p:cBhvr>
                                      <p:to>
                                        <p:strVal val="visible"/>
                                      </p:to>
                                    </p:set>
                                    <p:anim calcmode="lin" valueType="num">
                                      <p:cBhvr>
                                        <p:cTn id="116" dur="500" decel="50000" fill="hold">
                                          <p:stCondLst>
                                            <p:cond delay="0"/>
                                          </p:stCondLst>
                                        </p:cTn>
                                        <p:tgtEl>
                                          <p:spTgt spid="9"/>
                                        </p:tgtEl>
                                        <p:attrNameLst>
                                          <p:attrName>style.rotation</p:attrName>
                                        </p:attrNameLst>
                                      </p:cBhvr>
                                      <p:tavLst>
                                        <p:tav tm="0">
                                          <p:val>
                                            <p:fltVal val="-90"/>
                                          </p:val>
                                        </p:tav>
                                        <p:tav tm="100000">
                                          <p:val>
                                            <p:fltVal val="0"/>
                                          </p:val>
                                        </p:tav>
                                      </p:tavLst>
                                    </p:anim>
                                    <p:anim calcmode="lin" valueType="num">
                                      <p:cBhvr>
                                        <p:cTn id="117" dur="500" decel="50000" fill="hold">
                                          <p:stCondLst>
                                            <p:cond delay="0"/>
                                          </p:stCondLst>
                                        </p:cTn>
                                        <p:tgtEl>
                                          <p:spTgt spid="9"/>
                                        </p:tgtEl>
                                        <p:attrNameLst>
                                          <p:attrName>ppt_w</p:attrName>
                                        </p:attrNameLst>
                                      </p:cBhvr>
                                      <p:tavLst>
                                        <p:tav tm="0">
                                          <p:val>
                                            <p:strVal val="#ppt_w"/>
                                          </p:val>
                                        </p:tav>
                                        <p:tav tm="100000">
                                          <p:val>
                                            <p:strVal val="#ppt_w*.05"/>
                                          </p:val>
                                        </p:tav>
                                      </p:tavLst>
                                    </p:anim>
                                    <p:anim calcmode="lin" valueType="num">
                                      <p:cBhvr>
                                        <p:cTn id="118" dur="500" accel="50000" fill="hold">
                                          <p:stCondLst>
                                            <p:cond delay="500"/>
                                          </p:stCondLst>
                                        </p:cTn>
                                        <p:tgtEl>
                                          <p:spTgt spid="9"/>
                                        </p:tgtEl>
                                        <p:attrNameLst>
                                          <p:attrName>ppt_w</p:attrName>
                                        </p:attrNameLst>
                                      </p:cBhvr>
                                      <p:tavLst>
                                        <p:tav tm="0">
                                          <p:val>
                                            <p:strVal val="#ppt_w*.05"/>
                                          </p:val>
                                        </p:tav>
                                        <p:tav tm="100000">
                                          <p:val>
                                            <p:strVal val="#ppt_w"/>
                                          </p:val>
                                        </p:tav>
                                      </p:tavLst>
                                    </p:anim>
                                    <p:anim calcmode="lin" valueType="num">
                                      <p:cBhvr>
                                        <p:cTn id="119" dur="1000" fill="hold"/>
                                        <p:tgtEl>
                                          <p:spTgt spid="9"/>
                                        </p:tgtEl>
                                        <p:attrNameLst>
                                          <p:attrName>ppt_h</p:attrName>
                                        </p:attrNameLst>
                                      </p:cBhvr>
                                      <p:tavLst>
                                        <p:tav tm="0">
                                          <p:val>
                                            <p:strVal val="#ppt_h"/>
                                          </p:val>
                                        </p:tav>
                                        <p:tav tm="100000">
                                          <p:val>
                                            <p:strVal val="#ppt_h"/>
                                          </p:val>
                                        </p:tav>
                                      </p:tavLst>
                                    </p:anim>
                                    <p:anim calcmode="lin" valueType="num">
                                      <p:cBhvr>
                                        <p:cTn id="120" dur="500" decel="50000" fill="hold">
                                          <p:stCondLst>
                                            <p:cond delay="0"/>
                                          </p:stCondLst>
                                        </p:cTn>
                                        <p:tgtEl>
                                          <p:spTgt spid="9"/>
                                        </p:tgtEl>
                                        <p:attrNameLst>
                                          <p:attrName>ppt_x</p:attrName>
                                        </p:attrNameLst>
                                      </p:cBhvr>
                                      <p:tavLst>
                                        <p:tav tm="0">
                                          <p:val>
                                            <p:strVal val="#ppt_x+.4"/>
                                          </p:val>
                                        </p:tav>
                                        <p:tav tm="100000">
                                          <p:val>
                                            <p:strVal val="#ppt_x"/>
                                          </p:val>
                                        </p:tav>
                                      </p:tavLst>
                                    </p:anim>
                                    <p:anim calcmode="lin" valueType="num">
                                      <p:cBhvr>
                                        <p:cTn id="121" dur="500" decel="50000" fill="hold">
                                          <p:stCondLst>
                                            <p:cond delay="0"/>
                                          </p:stCondLst>
                                        </p:cTn>
                                        <p:tgtEl>
                                          <p:spTgt spid="9"/>
                                        </p:tgtEl>
                                        <p:attrNameLst>
                                          <p:attrName>ppt_y</p:attrName>
                                        </p:attrNameLst>
                                      </p:cBhvr>
                                      <p:tavLst>
                                        <p:tav tm="0">
                                          <p:val>
                                            <p:strVal val="#ppt_y-.2"/>
                                          </p:val>
                                        </p:tav>
                                        <p:tav tm="100000">
                                          <p:val>
                                            <p:strVal val="#ppt_y+.1"/>
                                          </p:val>
                                        </p:tav>
                                      </p:tavLst>
                                    </p:anim>
                                    <p:anim calcmode="lin" valueType="num">
                                      <p:cBhvr>
                                        <p:cTn id="122" dur="500" accel="50000" fill="hold">
                                          <p:stCondLst>
                                            <p:cond delay="500"/>
                                          </p:stCondLst>
                                        </p:cTn>
                                        <p:tgtEl>
                                          <p:spTgt spid="9"/>
                                        </p:tgtEl>
                                        <p:attrNameLst>
                                          <p:attrName>ppt_y</p:attrName>
                                        </p:attrNameLst>
                                      </p:cBhvr>
                                      <p:tavLst>
                                        <p:tav tm="0">
                                          <p:val>
                                            <p:strVal val="#ppt_y+.1"/>
                                          </p:val>
                                        </p:tav>
                                        <p:tav tm="100000">
                                          <p:val>
                                            <p:strVal val="#ppt_y"/>
                                          </p:val>
                                        </p:tav>
                                      </p:tavLst>
                                    </p:anim>
                                    <p:animEffect transition="in" filter="fade">
                                      <p:cBhvr>
                                        <p:cTn id="123" dur="1000" decel="50000">
                                          <p:stCondLst>
                                            <p:cond delay="0"/>
                                          </p:stCondLst>
                                        </p:cTn>
                                        <p:tgtEl>
                                          <p:spTgt spid="9"/>
                                        </p:tgtEl>
                                      </p:cBhvr>
                                    </p:animEffect>
                                  </p:childTnLst>
                                </p:cTn>
                              </p:par>
                              <p:par>
                                <p:cTn id="124" presetID="25" presetClass="entr" presetSubtype="0" fill="hold" nodeType="with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500" decel="50000" fill="hold">
                                          <p:stCondLst>
                                            <p:cond delay="0"/>
                                          </p:stCondLst>
                                        </p:cTn>
                                        <p:tgtEl>
                                          <p:spTgt spid="7"/>
                                        </p:tgtEl>
                                        <p:attrNameLst>
                                          <p:attrName>style.rotation</p:attrName>
                                        </p:attrNameLst>
                                      </p:cBhvr>
                                      <p:tavLst>
                                        <p:tav tm="0">
                                          <p:val>
                                            <p:fltVal val="-90"/>
                                          </p:val>
                                        </p:tav>
                                        <p:tav tm="100000">
                                          <p:val>
                                            <p:fltVal val="0"/>
                                          </p:val>
                                        </p:tav>
                                      </p:tavLst>
                                    </p:anim>
                                    <p:anim calcmode="lin" valueType="num">
                                      <p:cBhvr>
                                        <p:cTn id="127" dur="500" decel="50000" fill="hold">
                                          <p:stCondLst>
                                            <p:cond delay="0"/>
                                          </p:stCondLst>
                                        </p:cTn>
                                        <p:tgtEl>
                                          <p:spTgt spid="7"/>
                                        </p:tgtEl>
                                        <p:attrNameLst>
                                          <p:attrName>ppt_w</p:attrName>
                                        </p:attrNameLst>
                                      </p:cBhvr>
                                      <p:tavLst>
                                        <p:tav tm="0">
                                          <p:val>
                                            <p:strVal val="#ppt_w"/>
                                          </p:val>
                                        </p:tav>
                                        <p:tav tm="100000">
                                          <p:val>
                                            <p:strVal val="#ppt_w*.05"/>
                                          </p:val>
                                        </p:tav>
                                      </p:tavLst>
                                    </p:anim>
                                    <p:anim calcmode="lin" valueType="num">
                                      <p:cBhvr>
                                        <p:cTn id="128" dur="500" accel="50000" fill="hold">
                                          <p:stCondLst>
                                            <p:cond delay="500"/>
                                          </p:stCondLst>
                                        </p:cTn>
                                        <p:tgtEl>
                                          <p:spTgt spid="7"/>
                                        </p:tgtEl>
                                        <p:attrNameLst>
                                          <p:attrName>ppt_w</p:attrName>
                                        </p:attrNameLst>
                                      </p:cBhvr>
                                      <p:tavLst>
                                        <p:tav tm="0">
                                          <p:val>
                                            <p:strVal val="#ppt_w*.05"/>
                                          </p:val>
                                        </p:tav>
                                        <p:tav tm="100000">
                                          <p:val>
                                            <p:strVal val="#ppt_w"/>
                                          </p:val>
                                        </p:tav>
                                      </p:tavLst>
                                    </p:anim>
                                    <p:anim calcmode="lin" valueType="num">
                                      <p:cBhvr>
                                        <p:cTn id="129" dur="1000" fill="hold"/>
                                        <p:tgtEl>
                                          <p:spTgt spid="7"/>
                                        </p:tgtEl>
                                        <p:attrNameLst>
                                          <p:attrName>ppt_h</p:attrName>
                                        </p:attrNameLst>
                                      </p:cBhvr>
                                      <p:tavLst>
                                        <p:tav tm="0">
                                          <p:val>
                                            <p:strVal val="#ppt_h"/>
                                          </p:val>
                                        </p:tav>
                                        <p:tav tm="100000">
                                          <p:val>
                                            <p:strVal val="#ppt_h"/>
                                          </p:val>
                                        </p:tav>
                                      </p:tavLst>
                                    </p:anim>
                                    <p:anim calcmode="lin" valueType="num">
                                      <p:cBhvr>
                                        <p:cTn id="130" dur="500" decel="50000" fill="hold">
                                          <p:stCondLst>
                                            <p:cond delay="0"/>
                                          </p:stCondLst>
                                        </p:cTn>
                                        <p:tgtEl>
                                          <p:spTgt spid="7"/>
                                        </p:tgtEl>
                                        <p:attrNameLst>
                                          <p:attrName>ppt_x</p:attrName>
                                        </p:attrNameLst>
                                      </p:cBhvr>
                                      <p:tavLst>
                                        <p:tav tm="0">
                                          <p:val>
                                            <p:strVal val="#ppt_x+.4"/>
                                          </p:val>
                                        </p:tav>
                                        <p:tav tm="100000">
                                          <p:val>
                                            <p:strVal val="#ppt_x"/>
                                          </p:val>
                                        </p:tav>
                                      </p:tavLst>
                                    </p:anim>
                                    <p:anim calcmode="lin" valueType="num">
                                      <p:cBhvr>
                                        <p:cTn id="131" dur="500" decel="50000" fill="hold">
                                          <p:stCondLst>
                                            <p:cond delay="0"/>
                                          </p:stCondLst>
                                        </p:cTn>
                                        <p:tgtEl>
                                          <p:spTgt spid="7"/>
                                        </p:tgtEl>
                                        <p:attrNameLst>
                                          <p:attrName>ppt_y</p:attrName>
                                        </p:attrNameLst>
                                      </p:cBhvr>
                                      <p:tavLst>
                                        <p:tav tm="0">
                                          <p:val>
                                            <p:strVal val="#ppt_y-.2"/>
                                          </p:val>
                                        </p:tav>
                                        <p:tav tm="100000">
                                          <p:val>
                                            <p:strVal val="#ppt_y+.1"/>
                                          </p:val>
                                        </p:tav>
                                      </p:tavLst>
                                    </p:anim>
                                    <p:anim calcmode="lin" valueType="num">
                                      <p:cBhvr>
                                        <p:cTn id="132" dur="500" accel="50000" fill="hold">
                                          <p:stCondLst>
                                            <p:cond delay="500"/>
                                          </p:stCondLst>
                                        </p:cTn>
                                        <p:tgtEl>
                                          <p:spTgt spid="7"/>
                                        </p:tgtEl>
                                        <p:attrNameLst>
                                          <p:attrName>ppt_y</p:attrName>
                                        </p:attrNameLst>
                                      </p:cBhvr>
                                      <p:tavLst>
                                        <p:tav tm="0">
                                          <p:val>
                                            <p:strVal val="#ppt_y+.1"/>
                                          </p:val>
                                        </p:tav>
                                        <p:tav tm="100000">
                                          <p:val>
                                            <p:strVal val="#ppt_y"/>
                                          </p:val>
                                        </p:tav>
                                      </p:tavLst>
                                    </p:anim>
                                    <p:animEffect transition="in" filter="fade">
                                      <p:cBhvr>
                                        <p:cTn id="133" dur="1000" decel="50000">
                                          <p:stCondLst>
                                            <p:cond delay="0"/>
                                          </p:stCondLst>
                                        </p:cTn>
                                        <p:tgtEl>
                                          <p:spTgt spid="7"/>
                                        </p:tgtEl>
                                      </p:cBhvr>
                                    </p:animEffect>
                                  </p:childTnLst>
                                </p:cTn>
                              </p:par>
                            </p:childTnLst>
                          </p:cTn>
                        </p:par>
                        <p:par>
                          <p:cTn id="134" fill="hold">
                            <p:stCondLst>
                              <p:cond delay="1000"/>
                            </p:stCondLst>
                            <p:childTnLst>
                              <p:par>
                                <p:cTn id="135" presetID="22" presetClass="entr" presetSubtype="8" fill="hold" grpId="0" nodeType="afterEffect">
                                  <p:stCondLst>
                                    <p:cond delay="0"/>
                                  </p:stCondLst>
                                  <p:childTnLst>
                                    <p:set>
                                      <p:cBhvr>
                                        <p:cTn id="136" dur="1" fill="hold">
                                          <p:stCondLst>
                                            <p:cond delay="0"/>
                                          </p:stCondLst>
                                        </p:cTn>
                                        <p:tgtEl>
                                          <p:spTgt spid="8"/>
                                        </p:tgtEl>
                                        <p:attrNameLst>
                                          <p:attrName>style.visibility</p:attrName>
                                        </p:attrNameLst>
                                      </p:cBhvr>
                                      <p:to>
                                        <p:strVal val="visible"/>
                                      </p:to>
                                    </p:set>
                                    <p:animEffect transition="in" filter="wipe(left)">
                                      <p:cBhvr>
                                        <p:cTn id="13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2" grpId="0" uiExpand="1">
        <p:bldSub>
          <a:bldDgm bld="one"/>
        </p:bldSub>
      </p:bldGraphic>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59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3" name="Rectángulo 12">
            <a:extLst>
              <a:ext uri="{FF2B5EF4-FFF2-40B4-BE49-F238E27FC236}">
                <a16:creationId xmlns:a16="http://schemas.microsoft.com/office/drawing/2014/main" id="{12CAE087-9369-6E8F-C148-3AF8BE04B27D}"/>
              </a:ext>
            </a:extLst>
          </p:cNvPr>
          <p:cNvSpPr>
            <a:spLocks noGrp="1" noRot="1" noMove="1" noResize="1" noEditPoints="1" noAdjustHandles="1" noChangeArrowheads="1" noChangeShapeType="1"/>
          </p:cNvSpPr>
          <p:nvPr/>
        </p:nvSpPr>
        <p:spPr>
          <a:xfrm>
            <a:off x="0" y="0"/>
            <a:ext cx="12192000" cy="1322903"/>
          </a:xfrm>
          <a:prstGeom prst="rect">
            <a:avLst/>
          </a:prstGeom>
          <a:blipFill dpi="0" rotWithShape="1">
            <a:blip r:embed="rId3" cstate="hqprint">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a:ext>
              </a:extLst>
            </a:blip>
            <a:srcRect/>
            <a:stretch>
              <a:fillRect b="-27000"/>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3" name="CuadroTexto 2">
            <a:extLst>
              <a:ext uri="{FF2B5EF4-FFF2-40B4-BE49-F238E27FC236}">
                <a16:creationId xmlns:a16="http://schemas.microsoft.com/office/drawing/2014/main" id="{CCADC90C-3EE7-68C5-C77B-2887C8CB52C1}"/>
              </a:ext>
            </a:extLst>
          </p:cNvPr>
          <p:cNvSpPr txBox="1"/>
          <p:nvPr/>
        </p:nvSpPr>
        <p:spPr>
          <a:xfrm>
            <a:off x="514350" y="0"/>
            <a:ext cx="11172825" cy="769441"/>
          </a:xfrm>
          <a:prstGeom prst="rect">
            <a:avLst/>
          </a:prstGeom>
          <a:noFill/>
        </p:spPr>
        <p:txBody>
          <a:bodyPr wrap="square">
            <a:spAutoFit/>
          </a:bodyPr>
          <a:lstStyle/>
          <a:p>
            <a:pPr lvl="0" algn="ctr">
              <a:defRPr/>
            </a:pPr>
            <a:r>
              <a:rPr lang="en-ZA" sz="4400" b="1" spc="300" dirty="0">
                <a:ln w="12700">
                  <a:solidFill>
                    <a:srgbClr val="FF3300">
                      <a:lumMod val="50000"/>
                    </a:srgbClr>
                  </a:solidFill>
                  <a:prstDash val="solid"/>
                </a:ln>
                <a:pattFill prst="narHorz">
                  <a:fgClr>
                    <a:srgbClr val="FF3300"/>
                  </a:fgClr>
                  <a:bgClr>
                    <a:srgbClr val="FF3300">
                      <a:lumMod val="40000"/>
                      <a:lumOff val="60000"/>
                    </a:srgbClr>
                  </a:bgClr>
                </a:pattFill>
                <a:effectLst>
                  <a:innerShdw blurRad="177800">
                    <a:srgbClr val="FF3300">
                      <a:lumMod val="50000"/>
                    </a:srgbClr>
                  </a:innerShdw>
                </a:effectLst>
              </a:rPr>
              <a:t>'N LEWENDE OFFER</a:t>
            </a:r>
            <a:endParaRPr kumimoji="0" lang="en" sz="4400" b="1" i="0" u="none" strike="noStrike" kern="1200" cap="none" spc="300" normalizeH="0" baseline="0" noProof="0" dirty="0">
              <a:ln w="12700">
                <a:solidFill>
                  <a:srgbClr val="FF3300">
                    <a:lumMod val="50000"/>
                  </a:srgbClr>
                </a:solidFill>
                <a:prstDash val="solid"/>
              </a:ln>
              <a:pattFill prst="narHorz">
                <a:fgClr>
                  <a:srgbClr val="FF3300"/>
                </a:fgClr>
                <a:bgClr>
                  <a:srgbClr val="FF3300">
                    <a:lumMod val="40000"/>
                    <a:lumOff val="60000"/>
                  </a:srgbClr>
                </a:bgClr>
              </a:pattFill>
              <a:effectLst>
                <a:innerShdw blurRad="177800">
                  <a:srgbClr val="FF3300">
                    <a:lumMod val="50000"/>
                  </a:srgbClr>
                </a:innerShdw>
              </a:effectLst>
              <a:uLnTx/>
              <a:uFillTx/>
              <a:latin typeface="Aptos" panose="02110004020202020204"/>
              <a:ea typeface="+mn-ea"/>
              <a:cs typeface="+mn-cs"/>
            </a:endParaRPr>
          </a:p>
        </p:txBody>
      </p:sp>
      <p:sp>
        <p:nvSpPr>
          <p:cNvPr id="5" name="CuadroTexto 4">
            <a:extLst>
              <a:ext uri="{FF2B5EF4-FFF2-40B4-BE49-F238E27FC236}">
                <a16:creationId xmlns:a16="http://schemas.microsoft.com/office/drawing/2014/main" id="{436837C3-E726-A782-C5B6-150A9FBDC625}"/>
              </a:ext>
            </a:extLst>
          </p:cNvPr>
          <p:cNvSpPr txBox="1"/>
          <p:nvPr/>
        </p:nvSpPr>
        <p:spPr>
          <a:xfrm>
            <a:off x="998739" y="560144"/>
            <a:ext cx="9782868" cy="646331"/>
          </a:xfrm>
          <a:prstGeom prst="rect">
            <a:avLst/>
          </a:prstGeom>
          <a:noFill/>
        </p:spPr>
        <p:txBody>
          <a:bodyPr wrap="square">
            <a:spAutoFit/>
            <a:scene3d>
              <a:camera prst="orthographicFront"/>
              <a:lightRig rig="threePt" dir="t"/>
            </a:scene3d>
            <a:sp3d extrusionH="57150">
              <a:bevelT w="38100" h="38100"/>
            </a:sp3d>
          </a:bodyPr>
          <a:lstStyle/>
          <a:p>
            <a:pPr lvl="0" algn="ctr">
              <a:defRPr/>
            </a:pPr>
            <a:r>
              <a:rPr kumimoji="0" lang="en" sz="1800" b="1" i="0" u="none" strike="noStrike" kern="1200" cap="none" spc="0" normalizeH="0" baseline="0" noProof="0" dirty="0">
                <a:ln>
                  <a:noFill/>
                </a:ln>
                <a:solidFill>
                  <a:srgbClr val="339966">
                    <a:lumMod val="75000"/>
                  </a:srgbClr>
                </a:solidFill>
                <a:effectLst/>
                <a:uLnTx/>
                <a:uFillTx/>
                <a:latin typeface="Comic Sans MS" panose="030F0702030302020204" pitchFamily="66" charset="0"/>
                <a:ea typeface="+mn-ea"/>
                <a:cs typeface="+mn-cs"/>
              </a:rPr>
              <a:t>“</a:t>
            </a:r>
            <a:r>
              <a:rPr lang="nl-NL" b="1" dirty="0">
                <a:solidFill>
                  <a:srgbClr val="339966">
                    <a:lumMod val="75000"/>
                  </a:srgbClr>
                </a:solidFill>
                <a:latin typeface="Comic Sans MS" panose="030F0702030302020204" pitchFamily="66" charset="0"/>
              </a:rPr>
              <a:t>Maar al word ek as ‘n drankoffer uitgegiet oor die offer en bediening van julle geloof, verbly ek my, ja, verbly ek my saam met julle almal</a:t>
            </a:r>
            <a:r>
              <a:rPr kumimoji="0" lang="en" sz="1800" b="1" i="0" u="none" strike="noStrike" kern="1200" cap="none" spc="0" normalizeH="0" baseline="0" noProof="0" dirty="0">
                <a:ln>
                  <a:noFill/>
                </a:ln>
                <a:solidFill>
                  <a:srgbClr val="339966">
                    <a:lumMod val="75000"/>
                  </a:srgbClr>
                </a:solidFill>
                <a:effectLst/>
                <a:uLnTx/>
                <a:uFillTx/>
                <a:latin typeface="Comic Sans MS" panose="030F0702030302020204" pitchFamily="66" charset="0"/>
                <a:ea typeface="+mn-ea"/>
                <a:cs typeface="+mn-cs"/>
              </a:rPr>
              <a:t>.” </a:t>
            </a:r>
            <a:r>
              <a:rPr kumimoji="0" lang="en" sz="1400" b="1" i="0" u="none" strike="noStrike" kern="1200" cap="none" spc="0" normalizeH="0" baseline="0" noProof="0" dirty="0">
                <a:ln>
                  <a:noFill/>
                </a:ln>
                <a:solidFill>
                  <a:srgbClr val="339966">
                    <a:lumMod val="75000"/>
                  </a:srgbClr>
                </a:solidFill>
                <a:effectLst/>
                <a:uLnTx/>
                <a:uFillTx/>
                <a:latin typeface="Comic Sans MS" panose="030F0702030302020204" pitchFamily="66" charset="0"/>
                <a:ea typeface="+mn-ea"/>
                <a:cs typeface="+mn-cs"/>
              </a:rPr>
              <a:t>(Filippense 2:17)</a:t>
            </a:r>
          </a:p>
        </p:txBody>
      </p:sp>
      <p:sp>
        <p:nvSpPr>
          <p:cNvPr id="6" name="CuadroTexto 5">
            <a:extLst>
              <a:ext uri="{FF2B5EF4-FFF2-40B4-BE49-F238E27FC236}">
                <a16:creationId xmlns:a16="http://schemas.microsoft.com/office/drawing/2014/main" id="{567C8E63-50FB-1FA9-5182-00D3FEC9F05C}"/>
              </a:ext>
            </a:extLst>
          </p:cNvPr>
          <p:cNvSpPr txBox="1"/>
          <p:nvPr/>
        </p:nvSpPr>
        <p:spPr>
          <a:xfrm>
            <a:off x="114301" y="1322903"/>
            <a:ext cx="6869206" cy="1323439"/>
          </a:xfrm>
          <a:prstGeom prst="rect">
            <a:avLst/>
          </a:prstGeom>
          <a:noFill/>
        </p:spPr>
        <p:txBody>
          <a:bodyPr wrap="square" rtlCol="0">
            <a:spAutoFit/>
          </a:bodyPr>
          <a:lstStyle/>
          <a:p>
            <a:pPr lvl="0">
              <a:spcBef>
                <a:spcPts val="600"/>
              </a:spcBef>
              <a:defRPr/>
            </a:pPr>
            <a:r>
              <a:rPr lang="nl-NL" sz="1900" b="1" dirty="0">
                <a:solidFill>
                  <a:prstClr val="black"/>
                </a:solidFill>
              </a:rPr>
              <a:t>Alhoewel Paulus gehoop het om vrygelaat te word, was daar 'n moontlikheid dat hy veroordeel sou word. Hy stel hierdie moontlikheid voor as 'n eer wat "as ‘n drankoffer uitgegiet" (Fil. 2:17) word</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a:t>
            </a:r>
          </a:p>
        </p:txBody>
      </p:sp>
      <p:pic>
        <p:nvPicPr>
          <p:cNvPr id="4" name="Imagen 3" descr="Imagen que contiene interior, hombre, viendo, frente&#10;&#10;El contenido generado por IA puede ser incorrecto.">
            <a:extLst>
              <a:ext uri="{FF2B5EF4-FFF2-40B4-BE49-F238E27FC236}">
                <a16:creationId xmlns:a16="http://schemas.microsoft.com/office/drawing/2014/main" id="{D3CC054A-DA79-1AD3-250F-3EF001A855D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920753" y="1446013"/>
            <a:ext cx="5175996" cy="3248918"/>
          </a:xfrm>
          <a:prstGeom prst="rect">
            <a:avLst/>
          </a:prstGeom>
          <a:ln w="38100" cap="sq">
            <a:solidFill>
              <a:srgbClr val="A95657"/>
            </a:solidFill>
            <a:prstDash val="solid"/>
            <a:miter lim="800000"/>
          </a:ln>
          <a:effectLst>
            <a:outerShdw blurRad="50800" dist="38100" dir="2700000" algn="tl" rotWithShape="0">
              <a:srgbClr val="000000">
                <a:alpha val="43000"/>
              </a:srgbClr>
            </a:outerShdw>
          </a:effectLst>
        </p:spPr>
      </p:pic>
      <p:sp>
        <p:nvSpPr>
          <p:cNvPr id="8" name="CuadroTexto 7">
            <a:extLst>
              <a:ext uri="{FF2B5EF4-FFF2-40B4-BE49-F238E27FC236}">
                <a16:creationId xmlns:a16="http://schemas.microsoft.com/office/drawing/2014/main" id="{31E2C18D-960D-CC33-D15B-FC27569AAB8C}"/>
              </a:ext>
            </a:extLst>
          </p:cNvPr>
          <p:cNvSpPr txBox="1"/>
          <p:nvPr/>
        </p:nvSpPr>
        <p:spPr>
          <a:xfrm>
            <a:off x="6819898" y="4818041"/>
            <a:ext cx="5286376" cy="1938992"/>
          </a:xfrm>
          <a:prstGeom prst="rect">
            <a:avLst/>
          </a:prstGeom>
          <a:noFill/>
        </p:spPr>
        <p:txBody>
          <a:bodyPr wrap="square">
            <a:spAutoFit/>
          </a:bodyPr>
          <a:lstStyle/>
          <a:p>
            <a:pPr lvl="0">
              <a:spcBef>
                <a:spcPts val="600"/>
              </a:spcBef>
              <a:defRPr/>
            </a:pPr>
            <a:r>
              <a:rPr lang="nl-NL" sz="2000" b="1" dirty="0">
                <a:solidFill>
                  <a:prstClr val="black"/>
                </a:solidFill>
              </a:rPr>
              <a:t>Paulus het nie omgegee om te sterf nie, want sy getuienis sou selfs meer krag gee aan die gelowiges wat reeds getroue getuies van die Evangelie was, daarvan praat met moed, en as waardige kinders van God optree</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a:t>
            </a:r>
          </a:p>
        </p:txBody>
      </p:sp>
      <p:sp>
        <p:nvSpPr>
          <p:cNvPr id="10" name="CuadroTexto 9">
            <a:extLst>
              <a:ext uri="{FF2B5EF4-FFF2-40B4-BE49-F238E27FC236}">
                <a16:creationId xmlns:a16="http://schemas.microsoft.com/office/drawing/2014/main" id="{F222CC93-F4B9-ED79-6E74-E3C25B5F6ECF}"/>
              </a:ext>
            </a:extLst>
          </p:cNvPr>
          <p:cNvSpPr txBox="1"/>
          <p:nvPr/>
        </p:nvSpPr>
        <p:spPr>
          <a:xfrm>
            <a:off x="106178" y="2552700"/>
            <a:ext cx="3507999" cy="1938992"/>
          </a:xfrm>
          <a:prstGeom prst="rect">
            <a:avLst/>
          </a:prstGeom>
          <a:noFill/>
        </p:spPr>
        <p:txBody>
          <a:bodyPr wrap="square">
            <a:spAutoFit/>
          </a:bodyPr>
          <a:lstStyle/>
          <a:p>
            <a:pPr lvl="0">
              <a:spcBef>
                <a:spcPts val="600"/>
              </a:spcBef>
              <a:defRPr/>
            </a:pPr>
            <a:r>
              <a:rPr lang="nl-NL" sz="2000" b="1" dirty="0">
                <a:solidFill>
                  <a:prstClr val="black"/>
                </a:solidFill>
              </a:rPr>
              <a:t>Die libasie [drankoffer] het bestaan uit die gooi van 'n vloeistof oor die offer wat aangebied is (Eks. 29:39-40). In hierdie geval was die betrokke offer die Filippyne</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pic>
        <p:nvPicPr>
          <p:cNvPr id="12" name="Imagen 11" descr="Un grupo de personas tocando instrumentos musicales&#10;&#10;El contenido generado por IA puede ser incorrecto.">
            <a:extLst>
              <a:ext uri="{FF2B5EF4-FFF2-40B4-BE49-F238E27FC236}">
                <a16:creationId xmlns:a16="http://schemas.microsoft.com/office/drawing/2014/main" id="{33486EC7-0743-D0E6-E4E4-D0F738266641}"/>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a:fillRect/>
          </a:stretch>
        </p:blipFill>
        <p:spPr>
          <a:xfrm>
            <a:off x="3705226" y="2552700"/>
            <a:ext cx="2800350" cy="4149013"/>
          </a:xfrm>
          <a:prstGeom prst="rect">
            <a:avLst/>
          </a:prstGeom>
          <a:solidFill>
            <a:srgbClr val="FFFFFF">
              <a:shade val="85000"/>
            </a:srgbClr>
          </a:solidFill>
          <a:ln w="88900" cap="sq">
            <a:solidFill>
              <a:srgbClr val="BDB254"/>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CuadroTexto 6">
            <a:extLst>
              <a:ext uri="{FF2B5EF4-FFF2-40B4-BE49-F238E27FC236}">
                <a16:creationId xmlns:a16="http://schemas.microsoft.com/office/drawing/2014/main" id="{866B24AD-83BC-FED2-1306-AC2104D06E80}"/>
              </a:ext>
            </a:extLst>
          </p:cNvPr>
          <p:cNvSpPr txBox="1"/>
          <p:nvPr/>
        </p:nvSpPr>
        <p:spPr>
          <a:xfrm>
            <a:off x="114301" y="4510264"/>
            <a:ext cx="3408828" cy="2246769"/>
          </a:xfrm>
          <a:prstGeom prst="rect">
            <a:avLst/>
          </a:prstGeom>
          <a:noFill/>
        </p:spPr>
        <p:txBody>
          <a:bodyPr wrap="square">
            <a:spAutoFit/>
          </a:bodyPr>
          <a:lstStyle/>
          <a:p>
            <a:pPr lvl="0">
              <a:spcBef>
                <a:spcPts val="600"/>
              </a:spcBef>
              <a:defRPr/>
            </a:pPr>
            <a:r>
              <a:rPr lang="nl-NL" sz="2000" b="1" dirty="0">
                <a:solidFill>
                  <a:prstClr val="black"/>
                </a:solidFill>
              </a:rPr>
              <a:t>Sou die Filippense sterf? Glad nie. Hul offer het bestaan uit "die diens van jou geloof." Dit was 'n lewende offer, 'n offer wat ons almal aan God moet bring (Rom</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 12:1).</a:t>
            </a:r>
          </a:p>
        </p:txBody>
      </p:sp>
    </p:spTree>
    <p:extLst>
      <p:ext uri="{BB962C8B-B14F-4D97-AF65-F5344CB8AC3E}">
        <p14:creationId xmlns:p14="http://schemas.microsoft.com/office/powerpoint/2010/main" val="4064399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500"/>
                            </p:stCondLst>
                            <p:childTnLst>
                              <p:par>
                                <p:cTn id="20" presetID="50" presetClass="entr" presetSubtype="0" decel="100000"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1000" fill="hold"/>
                                        <p:tgtEl>
                                          <p:spTgt spid="4"/>
                                        </p:tgtEl>
                                        <p:attrNameLst>
                                          <p:attrName>ppt_w</p:attrName>
                                        </p:attrNameLst>
                                      </p:cBhvr>
                                      <p:tavLst>
                                        <p:tav tm="0">
                                          <p:val>
                                            <p:strVal val="#ppt_w+.3"/>
                                          </p:val>
                                        </p:tav>
                                        <p:tav tm="100000">
                                          <p:val>
                                            <p:strVal val="#ppt_w"/>
                                          </p:val>
                                        </p:tav>
                                      </p:tavLst>
                                    </p:anim>
                                    <p:anim calcmode="lin" valueType="num">
                                      <p:cBhvr>
                                        <p:cTn id="23" dur="1000" fill="hold"/>
                                        <p:tgtEl>
                                          <p:spTgt spid="4"/>
                                        </p:tgtEl>
                                        <p:attrNameLst>
                                          <p:attrName>ppt_h</p:attrName>
                                        </p:attrNameLst>
                                      </p:cBhvr>
                                      <p:tavLst>
                                        <p:tav tm="0">
                                          <p:val>
                                            <p:strVal val="#ppt_h"/>
                                          </p:val>
                                        </p:tav>
                                        <p:tav tm="100000">
                                          <p:val>
                                            <p:strVal val="#ppt_h"/>
                                          </p:val>
                                        </p:tav>
                                      </p:tavLst>
                                    </p:anim>
                                    <p:animEffect transition="in" filter="fade">
                                      <p:cBhvr>
                                        <p:cTn id="24" dur="10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ipe(left)">
                                      <p:cBhvr>
                                        <p:cTn id="29" dur="5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left)">
                                      <p:cBhvr>
                                        <p:cTn id="34" dur="500"/>
                                        <p:tgtEl>
                                          <p:spTgt spid="10"/>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ipe(left)">
                                      <p:cBhvr>
                                        <p:cTn id="39" dur="500"/>
                                        <p:tgtEl>
                                          <p:spTgt spid="7"/>
                                        </p:tgtEl>
                                      </p:cBhvr>
                                    </p:animEffect>
                                  </p:childTnLst>
                                </p:cTn>
                              </p:par>
                            </p:childTnLst>
                          </p:cTn>
                        </p:par>
                      </p:childTnLst>
                    </p:cTn>
                  </p:par>
                  <p:par>
                    <p:cTn id="40" fill="hold">
                      <p:stCondLst>
                        <p:cond delay="indefinite"/>
                      </p:stCondLst>
                      <p:childTnLst>
                        <p:par>
                          <p:cTn id="41" fill="hold">
                            <p:stCondLst>
                              <p:cond delay="0"/>
                            </p:stCondLst>
                            <p:childTnLst>
                              <p:par>
                                <p:cTn id="42" presetID="31" presetClass="entr" presetSubtype="0" fill="hold" nodeType="click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p:cTn id="44" dur="1000" fill="hold"/>
                                        <p:tgtEl>
                                          <p:spTgt spid="12"/>
                                        </p:tgtEl>
                                        <p:attrNameLst>
                                          <p:attrName>ppt_w</p:attrName>
                                        </p:attrNameLst>
                                      </p:cBhvr>
                                      <p:tavLst>
                                        <p:tav tm="0">
                                          <p:val>
                                            <p:fltVal val="0"/>
                                          </p:val>
                                        </p:tav>
                                        <p:tav tm="100000">
                                          <p:val>
                                            <p:strVal val="#ppt_w"/>
                                          </p:val>
                                        </p:tav>
                                      </p:tavLst>
                                    </p:anim>
                                    <p:anim calcmode="lin" valueType="num">
                                      <p:cBhvr>
                                        <p:cTn id="45" dur="1000" fill="hold"/>
                                        <p:tgtEl>
                                          <p:spTgt spid="12"/>
                                        </p:tgtEl>
                                        <p:attrNameLst>
                                          <p:attrName>ppt_h</p:attrName>
                                        </p:attrNameLst>
                                      </p:cBhvr>
                                      <p:tavLst>
                                        <p:tav tm="0">
                                          <p:val>
                                            <p:fltVal val="0"/>
                                          </p:val>
                                        </p:tav>
                                        <p:tav tm="100000">
                                          <p:val>
                                            <p:strVal val="#ppt_h"/>
                                          </p:val>
                                        </p:tav>
                                      </p:tavLst>
                                    </p:anim>
                                    <p:anim calcmode="lin" valueType="num">
                                      <p:cBhvr>
                                        <p:cTn id="46" dur="1000" fill="hold"/>
                                        <p:tgtEl>
                                          <p:spTgt spid="12"/>
                                        </p:tgtEl>
                                        <p:attrNameLst>
                                          <p:attrName>style.rotation</p:attrName>
                                        </p:attrNameLst>
                                      </p:cBhvr>
                                      <p:tavLst>
                                        <p:tav tm="0">
                                          <p:val>
                                            <p:fltVal val="90"/>
                                          </p:val>
                                        </p:tav>
                                        <p:tav tm="100000">
                                          <p:val>
                                            <p:fltVal val="0"/>
                                          </p:val>
                                        </p:tav>
                                      </p:tavLst>
                                    </p:anim>
                                    <p:animEffect transition="in" filter="fade">
                                      <p:cBhvr>
                                        <p:cTn id="47" dur="1000"/>
                                        <p:tgtEl>
                                          <p:spTgt spid="12"/>
                                        </p:tgtEl>
                                      </p:cBhvr>
                                    </p:animEffect>
                                  </p:childTnLst>
                                </p:cTn>
                              </p:par>
                            </p:childTnLst>
                          </p:cTn>
                        </p:par>
                        <p:par>
                          <p:cTn id="48" fill="hold">
                            <p:stCondLst>
                              <p:cond delay="1000"/>
                            </p:stCondLst>
                            <p:childTnLst>
                              <p:par>
                                <p:cTn id="49" presetID="22" presetClass="entr" presetSubtype="8" fill="hold" grpId="0" nodeType="afterEffect">
                                  <p:stCondLst>
                                    <p:cond delay="0"/>
                                  </p:stCondLst>
                                  <p:childTnLst>
                                    <p:set>
                                      <p:cBhvr>
                                        <p:cTn id="50" dur="1" fill="hold">
                                          <p:stCondLst>
                                            <p:cond delay="0"/>
                                          </p:stCondLst>
                                        </p:cTn>
                                        <p:tgtEl>
                                          <p:spTgt spid="8"/>
                                        </p:tgtEl>
                                        <p:attrNameLst>
                                          <p:attrName>style.visibility</p:attrName>
                                        </p:attrNameLst>
                                      </p:cBhvr>
                                      <p:to>
                                        <p:strVal val="visible"/>
                                      </p:to>
                                    </p:set>
                                    <p:animEffect transition="in" filter="wipe(left)">
                                      <p:cBhvr>
                                        <p:cTn id="5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8" grpId="0"/>
      <p:bldP spid="10"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6B5ADDCA-16B6-E22F-2A95-29CD69D10B5E}"/>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CBC8F5CF-B131-BA98-A51C-2DA220CD5DBC}"/>
              </a:ext>
            </a:extLst>
          </p:cNvPr>
          <p:cNvSpPr txBox="1"/>
          <p:nvPr/>
        </p:nvSpPr>
        <p:spPr>
          <a:xfrm>
            <a:off x="4012442" y="-291739"/>
            <a:ext cx="7925973" cy="4311245"/>
          </a:xfrm>
          <a:prstGeom prst="rect">
            <a:avLst/>
          </a:prstGeom>
          <a:noFill/>
        </p:spPr>
        <p:txBody>
          <a:bodyPr wrap="square">
            <a:spAutoFit/>
            <a:scene3d>
              <a:camera prst="orthographicFront"/>
              <a:lightRig rig="brightRoom" dir="t"/>
            </a:scene3d>
            <a:sp3d extrusionH="57150">
              <a:bevelT w="69850" h="38100" prst="cross"/>
            </a:sp3d>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ZA" sz="9600" b="1" i="0" u="none" strike="noStrike" kern="1200" cap="none" spc="0" normalizeH="0" baseline="0" noProof="0" dirty="0">
                <a:ln w="12700" cmpd="sng">
                  <a:solidFill>
                    <a:srgbClr val="0033CC">
                      <a:lumMod val="60000"/>
                      <a:lumOff val="40000"/>
                    </a:srgbClr>
                  </a:solidFill>
                  <a:prstDash val="solid"/>
                </a:ln>
                <a:gradFill>
                  <a:gsLst>
                    <a:gs pos="0">
                      <a:srgbClr val="0033CC"/>
                    </a:gs>
                    <a:gs pos="4000">
                      <a:srgbClr val="0033CC">
                        <a:lumMod val="60000"/>
                        <a:lumOff val="40000"/>
                      </a:srgbClr>
                    </a:gs>
                    <a:gs pos="87000">
                      <a:srgbClr val="0033CC">
                        <a:lumMod val="20000"/>
                        <a:lumOff val="80000"/>
                      </a:srgbClr>
                    </a:gs>
                  </a:gsLst>
                  <a:lin ang="5400000"/>
                </a:gradFill>
                <a:effectLst>
                  <a:reflection blurRad="6350" stA="55000" endA="300" endPos="45500" dir="5400000" sy="-100000" algn="bl" rotWithShape="0"/>
                </a:effectLst>
                <a:uLnTx/>
                <a:uFillTx/>
                <a:latin typeface="Aptos" panose="02110004020202020204"/>
                <a:ea typeface="+mn-ea"/>
                <a:cs typeface="+mn-cs"/>
              </a:rPr>
              <a:t>VOORBEELDE VAN LIG</a:t>
            </a:r>
            <a:endParaRPr kumimoji="0" lang="en" sz="9600" b="1" i="0" u="none" strike="noStrike" kern="1200" cap="none" spc="0" normalizeH="0" baseline="0" noProof="0" dirty="0">
              <a:ln w="12700" cmpd="sng">
                <a:solidFill>
                  <a:srgbClr val="0033CC">
                    <a:lumMod val="60000"/>
                    <a:lumOff val="40000"/>
                  </a:srgbClr>
                </a:solidFill>
                <a:prstDash val="solid"/>
              </a:ln>
              <a:gradFill>
                <a:gsLst>
                  <a:gs pos="0">
                    <a:srgbClr val="0033CC"/>
                  </a:gs>
                  <a:gs pos="4000">
                    <a:srgbClr val="0033CC">
                      <a:lumMod val="60000"/>
                      <a:lumOff val="40000"/>
                    </a:srgbClr>
                  </a:gs>
                  <a:gs pos="87000">
                    <a:srgbClr val="0033CC">
                      <a:lumMod val="20000"/>
                      <a:lumOff val="80000"/>
                    </a:srgbClr>
                  </a:gs>
                </a:gsLst>
                <a:lin ang="5400000"/>
              </a:gradFill>
              <a:effectLst>
                <a:reflection blurRad="6350" stA="55000" endA="300" endPos="45500" dir="5400000" sy="-100000" algn="bl" rotWithShape="0"/>
              </a:effectLst>
              <a:uLnTx/>
              <a:uFillTx/>
              <a:latin typeface="Aptos" panose="02110004020202020204"/>
              <a:ea typeface="+mn-ea"/>
              <a:cs typeface="+mn-cs"/>
            </a:endParaRPr>
          </a:p>
        </p:txBody>
      </p:sp>
    </p:spTree>
    <p:extLst>
      <p:ext uri="{BB962C8B-B14F-4D97-AF65-F5344CB8AC3E}">
        <p14:creationId xmlns:p14="http://schemas.microsoft.com/office/powerpoint/2010/main" val="51905952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alphaModFix amt="6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A26651D9-84C8-A409-FA19-E69EC8978E54}"/>
              </a:ext>
            </a:extLst>
          </p:cNvPr>
          <p:cNvSpPr txBox="1"/>
          <p:nvPr/>
        </p:nvSpPr>
        <p:spPr>
          <a:xfrm>
            <a:off x="114299" y="0"/>
            <a:ext cx="3933826" cy="769441"/>
          </a:xfrm>
          <a:prstGeom prst="rect">
            <a:avLst/>
          </a:prstGeom>
          <a:noFill/>
        </p:spPr>
        <p:txBody>
          <a:bodyPr wrap="square">
            <a:spAutoFit/>
            <a:scene3d>
              <a:camera prst="orthographicFront"/>
              <a:lightRig rig="brightRoom" dir="t"/>
            </a:scene3d>
            <a:sp3d extrusionH="57150" contourW="12700">
              <a:bevelT w="57150" h="38100" prst="artDeco"/>
              <a:contourClr>
                <a:srgbClr val="5E7182"/>
              </a:contourClr>
            </a:sp3d>
          </a:bodyPr>
          <a:lstStyle/>
          <a:p>
            <a:pPr lvl="0" algn="ctr">
              <a:defRPr/>
            </a:pPr>
            <a:r>
              <a:rPr lang="en-ZA" sz="4400" b="1" spc="600" dirty="0">
                <a:ln w="22225">
                  <a:noFill/>
                  <a:prstDash val="solid"/>
                </a:ln>
                <a:solidFill>
                  <a:srgbClr val="5E7182"/>
                </a:solidFill>
                <a:effectLst>
                  <a:outerShdw blurRad="38100" dist="38100" dir="2700000" algn="tl">
                    <a:srgbClr val="000000">
                      <a:alpha val="43137"/>
                    </a:srgbClr>
                  </a:outerShdw>
                </a:effectLst>
              </a:rPr>
              <a:t>TIMÓTHEÜS</a:t>
            </a:r>
            <a:endParaRPr kumimoji="0" lang="en" sz="4400" b="1" i="0" u="none" strike="noStrike" kern="1200" cap="none" spc="600" normalizeH="0" baseline="0" noProof="0" dirty="0">
              <a:ln w="22225">
                <a:noFill/>
                <a:prstDash val="solid"/>
              </a:ln>
              <a:solidFill>
                <a:srgbClr val="5E7182"/>
              </a:solidFill>
              <a:effectLst>
                <a:outerShdw blurRad="38100" dist="38100" dir="2700000" algn="tl">
                  <a:srgbClr val="000000">
                    <a:alpha val="43137"/>
                  </a:srgbClr>
                </a:outerShdw>
              </a:effectLst>
              <a:uLnTx/>
              <a:uFillTx/>
              <a:latin typeface="Aptos" panose="02110004020202020204"/>
              <a:ea typeface="+mn-ea"/>
              <a:cs typeface="+mn-cs"/>
            </a:endParaRPr>
          </a:p>
        </p:txBody>
      </p:sp>
      <p:sp>
        <p:nvSpPr>
          <p:cNvPr id="5" name="CuadroTexto 4">
            <a:extLst>
              <a:ext uri="{FF2B5EF4-FFF2-40B4-BE49-F238E27FC236}">
                <a16:creationId xmlns:a16="http://schemas.microsoft.com/office/drawing/2014/main" id="{F18A7D43-43CD-A7BB-73CD-47C8A08650DE}"/>
              </a:ext>
            </a:extLst>
          </p:cNvPr>
          <p:cNvSpPr txBox="1"/>
          <p:nvPr/>
        </p:nvSpPr>
        <p:spPr>
          <a:xfrm>
            <a:off x="4257368" y="94624"/>
            <a:ext cx="7820334" cy="584775"/>
          </a:xfrm>
          <a:prstGeom prst="rect">
            <a:avLst/>
          </a:prstGeom>
          <a:solidFill>
            <a:schemeClr val="accent6">
              <a:lumMod val="40000"/>
              <a:lumOff val="60000"/>
            </a:schemeClr>
          </a:solidFill>
          <a:ln>
            <a:solidFill>
              <a:srgbClr val="A26036"/>
            </a:solidFill>
          </a:ln>
        </p:spPr>
        <p:style>
          <a:lnRef idx="2">
            <a:schemeClr val="accent6">
              <a:shade val="15000"/>
            </a:schemeClr>
          </a:lnRef>
          <a:fillRef idx="1">
            <a:schemeClr val="accent6"/>
          </a:fillRef>
          <a:effectRef idx="0">
            <a:schemeClr val="accent6"/>
          </a:effectRef>
          <a:fontRef idx="minor">
            <a:schemeClr val="lt1"/>
          </a:fontRef>
        </p:style>
        <p:txBody>
          <a:bodyPr wrap="square">
            <a:spAutoFit/>
          </a:bodyPr>
          <a:lstStyle/>
          <a:p>
            <a:pPr lvl="0" algn="ctr">
              <a:defRPr/>
            </a:pPr>
            <a:r>
              <a:rPr kumimoji="0" lang="en" sz="1600" b="1" i="0" u="none" strike="noStrike" kern="1200" cap="none" spc="0" normalizeH="0" baseline="0" noProof="0" dirty="0">
                <a:ln>
                  <a:noFill/>
                </a:ln>
                <a:solidFill>
                  <a:srgbClr val="A26036"/>
                </a:solidFill>
                <a:effectLst/>
                <a:uLnTx/>
                <a:uFillTx/>
                <a:latin typeface="Comic Sans MS" panose="030F0702030302020204" pitchFamily="66" charset="0"/>
                <a:ea typeface="+mn-ea"/>
                <a:cs typeface="+mn-cs"/>
              </a:rPr>
              <a:t>“</a:t>
            </a:r>
            <a:r>
              <a:rPr lang="nl-NL" sz="1600" b="1" dirty="0">
                <a:solidFill>
                  <a:srgbClr val="A26036"/>
                </a:solidFill>
                <a:latin typeface="Comic Sans MS" panose="030F0702030302020204" pitchFamily="66" charset="0"/>
              </a:rPr>
              <a:t>Maar julle ken sy beproefdheid, dat hy, soos ‘n kind teenoor sy vader, saam met my in die evangelie gedien het</a:t>
            </a:r>
            <a:r>
              <a:rPr kumimoji="0" lang="en" sz="1600" b="1" i="0" u="none" strike="noStrike" kern="1200" cap="none" spc="0" normalizeH="0" baseline="0" noProof="0" dirty="0">
                <a:ln>
                  <a:noFill/>
                </a:ln>
                <a:solidFill>
                  <a:srgbClr val="A26036"/>
                </a:solidFill>
                <a:effectLst/>
                <a:uLnTx/>
                <a:uFillTx/>
                <a:latin typeface="Comic Sans MS" panose="030F0702030302020204" pitchFamily="66" charset="0"/>
                <a:ea typeface="+mn-ea"/>
                <a:cs typeface="+mn-cs"/>
              </a:rPr>
              <a:t>” </a:t>
            </a:r>
            <a:r>
              <a:rPr kumimoji="0" lang="en" sz="1400" b="1" i="0" u="none" strike="noStrike" kern="1200" cap="none" spc="0" normalizeH="0" baseline="0" noProof="0" dirty="0">
                <a:ln>
                  <a:noFill/>
                </a:ln>
                <a:solidFill>
                  <a:srgbClr val="A26036"/>
                </a:solidFill>
                <a:effectLst/>
                <a:uLnTx/>
                <a:uFillTx/>
                <a:latin typeface="Comic Sans MS" panose="030F0702030302020204" pitchFamily="66" charset="0"/>
                <a:ea typeface="+mn-ea"/>
                <a:cs typeface="+mn-cs"/>
              </a:rPr>
              <a:t>(Filippense 2:22)</a:t>
            </a:r>
            <a:endParaRPr kumimoji="0" lang="es-ES" sz="1800" b="1" i="0" u="none" strike="noStrike" kern="1200" cap="none" spc="0" normalizeH="0" baseline="0" noProof="0" dirty="0">
              <a:ln>
                <a:noFill/>
              </a:ln>
              <a:solidFill>
                <a:srgbClr val="A26036"/>
              </a:solidFill>
              <a:effectLst/>
              <a:uLnTx/>
              <a:uFillTx/>
              <a:latin typeface="Comic Sans MS" panose="030F0702030302020204" pitchFamily="66" charset="0"/>
              <a:ea typeface="+mn-ea"/>
              <a:cs typeface="+mn-cs"/>
            </a:endParaRPr>
          </a:p>
        </p:txBody>
      </p:sp>
      <p:sp>
        <p:nvSpPr>
          <p:cNvPr id="6" name="CuadroTexto 5">
            <a:extLst>
              <a:ext uri="{FF2B5EF4-FFF2-40B4-BE49-F238E27FC236}">
                <a16:creationId xmlns:a16="http://schemas.microsoft.com/office/drawing/2014/main" id="{1727A877-2628-FE42-9490-1DE22D437B4D}"/>
              </a:ext>
            </a:extLst>
          </p:cNvPr>
          <p:cNvSpPr txBox="1"/>
          <p:nvPr/>
        </p:nvSpPr>
        <p:spPr>
          <a:xfrm>
            <a:off x="4118720" y="776587"/>
            <a:ext cx="7896226" cy="1631216"/>
          </a:xfrm>
          <a:prstGeom prst="rect">
            <a:avLst/>
          </a:prstGeom>
          <a:noFill/>
        </p:spPr>
        <p:txBody>
          <a:bodyPr wrap="square" rtlCol="0">
            <a:spAutoFit/>
          </a:bodyPr>
          <a:lstStyle/>
          <a:p>
            <a:pPr lvl="0">
              <a:spcBef>
                <a:spcPts val="600"/>
              </a:spcBef>
              <a:defRPr/>
            </a:pPr>
            <a:r>
              <a:rPr lang="en-ZA" sz="2000" b="1" dirty="0" err="1">
                <a:solidFill>
                  <a:prstClr val="black"/>
                </a:solidFill>
              </a:rPr>
              <a:t>Timótheüs</a:t>
            </a:r>
            <a:r>
              <a:rPr lang="en-ZA" sz="2000" b="1" dirty="0">
                <a:solidFill>
                  <a:prstClr val="black"/>
                </a:solidFill>
              </a:rPr>
              <a:t> was 'n </a:t>
            </a:r>
            <a:r>
              <a:rPr lang="en-ZA" sz="2000" b="1" dirty="0" err="1">
                <a:solidFill>
                  <a:prstClr val="black"/>
                </a:solidFill>
              </a:rPr>
              <a:t>aktiewe</a:t>
            </a:r>
            <a:r>
              <a:rPr lang="en-ZA" sz="2000" b="1" dirty="0">
                <a:solidFill>
                  <a:prstClr val="black"/>
                </a:solidFill>
              </a:rPr>
              <a:t> </a:t>
            </a:r>
            <a:r>
              <a:rPr lang="en-ZA" sz="2000" b="1" dirty="0" err="1">
                <a:solidFill>
                  <a:prstClr val="black"/>
                </a:solidFill>
              </a:rPr>
              <a:t>medewerker</a:t>
            </a:r>
            <a:r>
              <a:rPr lang="en-ZA" sz="2000" b="1" dirty="0">
                <a:solidFill>
                  <a:prstClr val="black"/>
                </a:solidFill>
              </a:rPr>
              <a:t> van Paulus </a:t>
            </a:r>
            <a:r>
              <a:rPr lang="en-ZA" sz="2000" b="1" dirty="0" err="1">
                <a:solidFill>
                  <a:prstClr val="black"/>
                </a:solidFill>
              </a:rPr>
              <a:t>en</a:t>
            </a:r>
            <a:r>
              <a:rPr lang="en-ZA" sz="2000" b="1" dirty="0">
                <a:solidFill>
                  <a:prstClr val="black"/>
                </a:solidFill>
              </a:rPr>
              <a:t> </a:t>
            </a:r>
            <a:r>
              <a:rPr lang="en-ZA" sz="2000" b="1" dirty="0" err="1">
                <a:solidFill>
                  <a:prstClr val="black"/>
                </a:solidFill>
              </a:rPr>
              <a:t>mede-outeur</a:t>
            </a:r>
            <a:r>
              <a:rPr lang="en-ZA" sz="2000" b="1" dirty="0">
                <a:solidFill>
                  <a:prstClr val="black"/>
                </a:solidFill>
              </a:rPr>
              <a:t> van </a:t>
            </a:r>
            <a:r>
              <a:rPr lang="en-ZA" sz="2000" b="1" dirty="0" err="1">
                <a:solidFill>
                  <a:prstClr val="black"/>
                </a:solidFill>
              </a:rPr>
              <a:t>ses</a:t>
            </a:r>
            <a:r>
              <a:rPr lang="en-ZA" sz="2000" b="1" dirty="0">
                <a:solidFill>
                  <a:prstClr val="black"/>
                </a:solidFill>
              </a:rPr>
              <a:t> </a:t>
            </a:r>
            <a:r>
              <a:rPr lang="en-ZA" sz="2000" b="1" dirty="0" err="1">
                <a:solidFill>
                  <a:prstClr val="black"/>
                </a:solidFill>
              </a:rPr>
              <a:t>briewe</a:t>
            </a:r>
            <a:r>
              <a:rPr lang="en-ZA" sz="2000" b="1" dirty="0">
                <a:solidFill>
                  <a:prstClr val="black"/>
                </a:solidFill>
              </a:rPr>
              <a:t> (2 </a:t>
            </a:r>
            <a:r>
              <a:rPr lang="en-ZA" sz="2000" b="1" dirty="0" err="1">
                <a:solidFill>
                  <a:prstClr val="black"/>
                </a:solidFill>
              </a:rPr>
              <a:t>Korintiërs</a:t>
            </a:r>
            <a:r>
              <a:rPr lang="en-ZA" sz="2000" b="1" dirty="0">
                <a:solidFill>
                  <a:prstClr val="black"/>
                </a:solidFill>
              </a:rPr>
              <a:t>, </a:t>
            </a:r>
            <a:r>
              <a:rPr lang="en-ZA" sz="2000" b="1" dirty="0" err="1">
                <a:solidFill>
                  <a:prstClr val="black"/>
                </a:solidFill>
              </a:rPr>
              <a:t>Filippense</a:t>
            </a:r>
            <a:r>
              <a:rPr lang="en-ZA" sz="2000" b="1" dirty="0">
                <a:solidFill>
                  <a:prstClr val="black"/>
                </a:solidFill>
              </a:rPr>
              <a:t>, </a:t>
            </a:r>
            <a:r>
              <a:rPr lang="en-ZA" sz="2000" b="1" dirty="0" err="1">
                <a:solidFill>
                  <a:prstClr val="black"/>
                </a:solidFill>
              </a:rPr>
              <a:t>Kolossense</a:t>
            </a:r>
            <a:r>
              <a:rPr lang="en-ZA" sz="2000" b="1" dirty="0">
                <a:solidFill>
                  <a:prstClr val="black"/>
                </a:solidFill>
              </a:rPr>
              <a:t>, 1 </a:t>
            </a:r>
            <a:r>
              <a:rPr lang="en-ZA" sz="2000" b="1" dirty="0" err="1">
                <a:solidFill>
                  <a:prstClr val="black"/>
                </a:solidFill>
              </a:rPr>
              <a:t>Thessaloniërs</a:t>
            </a:r>
            <a:r>
              <a:rPr lang="en-ZA" sz="2000" b="1" dirty="0">
                <a:solidFill>
                  <a:prstClr val="black"/>
                </a:solidFill>
              </a:rPr>
              <a:t>, 2 </a:t>
            </a:r>
            <a:r>
              <a:rPr lang="en-ZA" sz="2000" b="1" dirty="0" err="1">
                <a:solidFill>
                  <a:prstClr val="black"/>
                </a:solidFill>
              </a:rPr>
              <a:t>Thessaloniërs</a:t>
            </a:r>
            <a:r>
              <a:rPr lang="en-ZA" sz="2000" b="1" dirty="0">
                <a:solidFill>
                  <a:prstClr val="black"/>
                </a:solidFill>
              </a:rPr>
              <a:t>, Philemon). Dit was Paulus self wat </a:t>
            </a:r>
            <a:r>
              <a:rPr lang="en-ZA" sz="2000" b="1" dirty="0" err="1">
                <a:solidFill>
                  <a:prstClr val="black"/>
                </a:solidFill>
              </a:rPr>
              <a:t>hom</a:t>
            </a:r>
            <a:r>
              <a:rPr lang="en-ZA" sz="2000" b="1" dirty="0">
                <a:solidFill>
                  <a:prstClr val="black"/>
                </a:solidFill>
              </a:rPr>
              <a:t> as </a:t>
            </a:r>
            <a:r>
              <a:rPr lang="en-ZA" sz="2000" b="1" dirty="0" err="1">
                <a:solidFill>
                  <a:prstClr val="black"/>
                </a:solidFill>
              </a:rPr>
              <a:t>evangelis</a:t>
            </a:r>
            <a:r>
              <a:rPr lang="en-ZA" sz="2000" b="1" dirty="0">
                <a:solidFill>
                  <a:prstClr val="black"/>
                </a:solidFill>
              </a:rPr>
              <a:t> </a:t>
            </a:r>
            <a:r>
              <a:rPr lang="en-ZA" sz="2000" b="1" dirty="0" err="1">
                <a:solidFill>
                  <a:prstClr val="black"/>
                </a:solidFill>
              </a:rPr>
              <a:t>gekies</a:t>
            </a:r>
            <a:r>
              <a:rPr lang="en-ZA" sz="2000" b="1" dirty="0">
                <a:solidFill>
                  <a:prstClr val="black"/>
                </a:solidFill>
              </a:rPr>
              <a:t> het (</a:t>
            </a:r>
            <a:r>
              <a:rPr lang="en-ZA" sz="2000" b="1" dirty="0" err="1">
                <a:solidFill>
                  <a:prstClr val="black"/>
                </a:solidFill>
              </a:rPr>
              <a:t>Handelinge</a:t>
            </a:r>
            <a:r>
              <a:rPr lang="en-ZA" sz="2000" b="1" dirty="0">
                <a:solidFill>
                  <a:prstClr val="black"/>
                </a:solidFill>
              </a:rPr>
              <a:t> 16:1-3). Wat het Paulus </a:t>
            </a:r>
            <a:r>
              <a:rPr lang="en-ZA" sz="2000" b="1" dirty="0" err="1">
                <a:solidFill>
                  <a:prstClr val="black"/>
                </a:solidFill>
              </a:rPr>
              <a:t>gesien</a:t>
            </a:r>
            <a:r>
              <a:rPr lang="en-ZA" sz="2000" b="1" dirty="0">
                <a:solidFill>
                  <a:prstClr val="black"/>
                </a:solidFill>
              </a:rPr>
              <a:t> wat </a:t>
            </a:r>
            <a:r>
              <a:rPr lang="en-ZA" sz="2000" b="1" dirty="0" err="1">
                <a:solidFill>
                  <a:prstClr val="black"/>
                </a:solidFill>
              </a:rPr>
              <a:t>spesiaal</a:t>
            </a:r>
            <a:r>
              <a:rPr lang="en-ZA" sz="2000" b="1" dirty="0">
                <a:solidFill>
                  <a:prstClr val="black"/>
                </a:solidFill>
              </a:rPr>
              <a:t> was </a:t>
            </a:r>
            <a:r>
              <a:rPr lang="en-ZA" sz="2000" b="1" dirty="0" err="1">
                <a:solidFill>
                  <a:prstClr val="black"/>
                </a:solidFill>
              </a:rPr>
              <a:t>aan</a:t>
            </a:r>
            <a:r>
              <a:rPr lang="en-ZA" sz="2000" b="1" dirty="0">
                <a:solidFill>
                  <a:prstClr val="black"/>
                </a:solidFill>
              </a:rPr>
              <a:t> </a:t>
            </a:r>
            <a:r>
              <a:rPr lang="en-ZA" sz="2000" b="1" dirty="0" err="1">
                <a:solidFill>
                  <a:prstClr val="black"/>
                </a:solidFill>
              </a:rPr>
              <a:t>hierdie</a:t>
            </a:r>
            <a:r>
              <a:rPr lang="en-ZA" sz="2000" b="1" dirty="0">
                <a:solidFill>
                  <a:prstClr val="black"/>
                </a:solidFill>
              </a:rPr>
              <a:t> jong man</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a:t>
            </a:r>
          </a:p>
        </p:txBody>
      </p:sp>
      <p:pic>
        <p:nvPicPr>
          <p:cNvPr id="8" name="Imagen 7" descr="Un par de personas de pie&#10;&#10;El contenido generado por IA puede ser incorrecto.">
            <a:extLst>
              <a:ext uri="{FF2B5EF4-FFF2-40B4-BE49-F238E27FC236}">
                <a16:creationId xmlns:a16="http://schemas.microsoft.com/office/drawing/2014/main" id="{6155F4A5-116A-7CC3-F16C-FD49EA3676E6}"/>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a:fillRect/>
          </a:stretch>
        </p:blipFill>
        <p:spPr>
          <a:xfrm>
            <a:off x="114299" y="3802170"/>
            <a:ext cx="3933826" cy="2838689"/>
          </a:xfrm>
          <a:prstGeom prst="snip2DiagRect">
            <a:avLst/>
          </a:prstGeom>
          <a:solidFill>
            <a:srgbClr val="FFFFFF">
              <a:shade val="85000"/>
            </a:srgbClr>
          </a:solidFill>
          <a:ln w="88900" cap="sq">
            <a:solidFill>
              <a:srgbClr val="5E7182"/>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0" name="Imagen 9" descr="Imagen que contiene persona, hombre, tabla, parado&#10;&#10;El contenido generado por IA puede ser incorrecto.">
            <a:extLst>
              <a:ext uri="{FF2B5EF4-FFF2-40B4-BE49-F238E27FC236}">
                <a16:creationId xmlns:a16="http://schemas.microsoft.com/office/drawing/2014/main" id="{80CCBDDA-A708-14BE-1CA1-67F460333EBA}"/>
              </a:ext>
            </a:extLst>
          </p:cNvPr>
          <p:cNvPicPr>
            <a:picLocks noChangeAspect="1"/>
          </p:cNvPicPr>
          <p:nvPr/>
        </p:nvPicPr>
        <p:blipFill rotWithShape="1">
          <a:blip r:embed="rId4" cstate="email">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a:ext>
            </a:extLst>
          </a:blip>
          <a:srcRect/>
          <a:stretch>
            <a:fillRect/>
          </a:stretch>
        </p:blipFill>
        <p:spPr>
          <a:xfrm>
            <a:off x="114299" y="834569"/>
            <a:ext cx="3933826" cy="2758321"/>
          </a:xfrm>
          <a:prstGeom prst="snip2DiagRect">
            <a:avLst>
              <a:gd name="adj1" fmla="val 16754"/>
              <a:gd name="adj2" fmla="val 0"/>
            </a:avLst>
          </a:prstGeom>
          <a:solidFill>
            <a:srgbClr val="FFFFFF">
              <a:shade val="85000"/>
            </a:srgbClr>
          </a:solidFill>
          <a:ln w="88900" cap="sq">
            <a:solidFill>
              <a:schemeClr val="accent6">
                <a:lumMod val="40000"/>
                <a:lumOff val="6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2" name="Imagen 11" descr="Pintura de arte de un hombre&#10;&#10;El contenido generado por IA puede ser incorrecto.">
            <a:extLst>
              <a:ext uri="{FF2B5EF4-FFF2-40B4-BE49-F238E27FC236}">
                <a16:creationId xmlns:a16="http://schemas.microsoft.com/office/drawing/2014/main" id="{31F6F003-414C-8281-872A-FB97F924138B}"/>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a:fillRect/>
          </a:stretch>
        </p:blipFill>
        <p:spPr>
          <a:xfrm>
            <a:off x="9273200" y="2165154"/>
            <a:ext cx="2733677" cy="4475705"/>
          </a:xfrm>
          <a:prstGeom prst="snip2DiagRect">
            <a:avLst>
              <a:gd name="adj1" fmla="val 15106"/>
              <a:gd name="adj2" fmla="val 16667"/>
            </a:avLst>
          </a:prstGeom>
          <a:solidFill>
            <a:srgbClr val="FFFFFF">
              <a:shade val="85000"/>
            </a:srgbClr>
          </a:solidFill>
          <a:ln w="88900" cap="sq">
            <a:solidFill>
              <a:srgbClr val="A26036"/>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4" name="CuadroTexto 13">
            <a:extLst>
              <a:ext uri="{FF2B5EF4-FFF2-40B4-BE49-F238E27FC236}">
                <a16:creationId xmlns:a16="http://schemas.microsoft.com/office/drawing/2014/main" id="{89350F1C-3465-059B-0EA4-3DE9B867DF59}"/>
              </a:ext>
            </a:extLst>
          </p:cNvPr>
          <p:cNvSpPr txBox="1"/>
          <p:nvPr/>
        </p:nvSpPr>
        <p:spPr>
          <a:xfrm>
            <a:off x="4114914" y="2280576"/>
            <a:ext cx="5091725" cy="2554545"/>
          </a:xfrm>
          <a:prstGeom prst="rect">
            <a:avLst/>
          </a:prstGeom>
          <a:noFill/>
        </p:spPr>
        <p:txBody>
          <a:bodyPr wrap="square">
            <a:spAutoFit/>
          </a:bodyPr>
          <a:lstStyle/>
          <a:p>
            <a:pPr lvl="0">
              <a:spcBef>
                <a:spcPts val="600"/>
              </a:spcBef>
              <a:defRPr/>
            </a:pPr>
            <a:r>
              <a:rPr lang="en-ZA" sz="2000" b="1" dirty="0" err="1">
                <a:solidFill>
                  <a:prstClr val="black"/>
                </a:solidFill>
              </a:rPr>
              <a:t>Eerstens</a:t>
            </a:r>
            <a:r>
              <a:rPr lang="en-ZA" sz="2000" b="1" dirty="0">
                <a:solidFill>
                  <a:prstClr val="black"/>
                </a:solidFill>
              </a:rPr>
              <a:t> het </a:t>
            </a:r>
            <a:r>
              <a:rPr lang="en-ZA" sz="2000" b="1" dirty="0" err="1">
                <a:solidFill>
                  <a:prstClr val="black"/>
                </a:solidFill>
              </a:rPr>
              <a:t>almal</a:t>
            </a:r>
            <a:r>
              <a:rPr lang="en-ZA" sz="2000" b="1" dirty="0">
                <a:solidFill>
                  <a:prstClr val="black"/>
                </a:solidFill>
              </a:rPr>
              <a:t> "</a:t>
            </a:r>
            <a:r>
              <a:rPr lang="en-ZA" sz="2000" b="1" dirty="0" err="1">
                <a:solidFill>
                  <a:prstClr val="black"/>
                </a:solidFill>
              </a:rPr>
              <a:t>goed</a:t>
            </a:r>
            <a:r>
              <a:rPr lang="en-ZA" sz="2000" b="1" dirty="0">
                <a:solidFill>
                  <a:prstClr val="black"/>
                </a:solidFill>
              </a:rPr>
              <a:t> van </a:t>
            </a:r>
            <a:r>
              <a:rPr lang="en-ZA" sz="2000" b="1" dirty="0" err="1">
                <a:solidFill>
                  <a:prstClr val="black"/>
                </a:solidFill>
              </a:rPr>
              <a:t>hom</a:t>
            </a:r>
            <a:r>
              <a:rPr lang="en-ZA" sz="2000" b="1" dirty="0">
                <a:solidFill>
                  <a:prstClr val="black"/>
                </a:solidFill>
              </a:rPr>
              <a:t> </a:t>
            </a:r>
            <a:r>
              <a:rPr lang="en-ZA" sz="2000" b="1" dirty="0" err="1">
                <a:solidFill>
                  <a:prstClr val="black"/>
                </a:solidFill>
              </a:rPr>
              <a:t>gepraat</a:t>
            </a:r>
            <a:r>
              <a:rPr lang="en-ZA" sz="2000" b="1" dirty="0">
                <a:solidFill>
                  <a:prstClr val="black"/>
                </a:solidFill>
              </a:rPr>
              <a:t>." Sy </a:t>
            </a:r>
            <a:r>
              <a:rPr lang="en-ZA" sz="2000" b="1" dirty="0" err="1">
                <a:solidFill>
                  <a:prstClr val="black"/>
                </a:solidFill>
              </a:rPr>
              <a:t>geskiktheid</a:t>
            </a:r>
            <a:r>
              <a:rPr lang="en-ZA" sz="2000" b="1" dirty="0">
                <a:solidFill>
                  <a:prstClr val="black"/>
                </a:solidFill>
              </a:rPr>
              <a:t> vir </a:t>
            </a:r>
            <a:r>
              <a:rPr lang="en-ZA" sz="2000" b="1" dirty="0" err="1">
                <a:solidFill>
                  <a:prstClr val="black"/>
                </a:solidFill>
              </a:rPr>
              <a:t>bediening</a:t>
            </a:r>
            <a:r>
              <a:rPr lang="en-ZA" sz="2000" b="1" dirty="0">
                <a:solidFill>
                  <a:prstClr val="black"/>
                </a:solidFill>
              </a:rPr>
              <a:t> is </a:t>
            </a:r>
            <a:r>
              <a:rPr lang="en-ZA" sz="2000" b="1" dirty="0" err="1">
                <a:solidFill>
                  <a:prstClr val="black"/>
                </a:solidFill>
              </a:rPr>
              <a:t>bevestig</a:t>
            </a:r>
            <a:r>
              <a:rPr lang="en-ZA" sz="2000" b="1" dirty="0">
                <a:solidFill>
                  <a:prstClr val="black"/>
                </a:solidFill>
              </a:rPr>
              <a:t> </a:t>
            </a:r>
            <a:r>
              <a:rPr lang="en-ZA" sz="2000" b="1" dirty="0" err="1">
                <a:solidFill>
                  <a:prstClr val="black"/>
                </a:solidFill>
              </a:rPr>
              <a:t>deur</a:t>
            </a:r>
            <a:r>
              <a:rPr lang="en-ZA" sz="2000" b="1" dirty="0">
                <a:solidFill>
                  <a:prstClr val="black"/>
                </a:solidFill>
              </a:rPr>
              <a:t> </a:t>
            </a:r>
            <a:r>
              <a:rPr lang="en-ZA" sz="2000" b="1" dirty="0" err="1">
                <a:solidFill>
                  <a:prstClr val="black"/>
                </a:solidFill>
              </a:rPr>
              <a:t>profetiese</a:t>
            </a:r>
            <a:r>
              <a:rPr lang="en-ZA" sz="2000" b="1" dirty="0">
                <a:solidFill>
                  <a:prstClr val="black"/>
                </a:solidFill>
              </a:rPr>
              <a:t> </a:t>
            </a:r>
            <a:r>
              <a:rPr lang="en-ZA" sz="2000" b="1" dirty="0" err="1">
                <a:solidFill>
                  <a:prstClr val="black"/>
                </a:solidFill>
              </a:rPr>
              <a:t>woorde</a:t>
            </a:r>
            <a:r>
              <a:rPr lang="en-ZA" sz="2000" b="1" dirty="0">
                <a:solidFill>
                  <a:prstClr val="black"/>
                </a:solidFill>
              </a:rPr>
              <a:t>. (1 Tim. 1:18). As jong man het Paulus </a:t>
            </a:r>
            <a:r>
              <a:rPr lang="en-ZA" sz="2000" b="1" dirty="0" err="1">
                <a:solidFill>
                  <a:prstClr val="black"/>
                </a:solidFill>
              </a:rPr>
              <a:t>hom</a:t>
            </a:r>
            <a:r>
              <a:rPr lang="en-ZA" sz="2000" b="1" dirty="0">
                <a:solidFill>
                  <a:prstClr val="black"/>
                </a:solidFill>
              </a:rPr>
              <a:t> as 'n </a:t>
            </a:r>
            <a:r>
              <a:rPr lang="en-ZA" sz="2000" b="1" dirty="0" err="1">
                <a:solidFill>
                  <a:prstClr val="black"/>
                </a:solidFill>
              </a:rPr>
              <a:t>seun</a:t>
            </a:r>
            <a:r>
              <a:rPr lang="en-ZA" sz="2000" b="1" dirty="0">
                <a:solidFill>
                  <a:prstClr val="black"/>
                </a:solidFill>
              </a:rPr>
              <a:t> </a:t>
            </a:r>
            <a:r>
              <a:rPr lang="en-ZA" sz="2000" b="1" dirty="0" err="1">
                <a:solidFill>
                  <a:prstClr val="black"/>
                </a:solidFill>
              </a:rPr>
              <a:t>beskou</a:t>
            </a:r>
            <a:r>
              <a:rPr lang="en-ZA" sz="2000" b="1" dirty="0">
                <a:solidFill>
                  <a:prstClr val="black"/>
                </a:solidFill>
              </a:rPr>
              <a:t> (1 Tim. 1:2; 4:12). </a:t>
            </a:r>
            <a:r>
              <a:rPr lang="en-ZA" sz="2000" b="1" dirty="0" err="1">
                <a:solidFill>
                  <a:prstClr val="black"/>
                </a:solidFill>
              </a:rPr>
              <a:t>Timótheüs</a:t>
            </a:r>
            <a:r>
              <a:rPr lang="en-ZA" sz="2000" b="1" dirty="0">
                <a:solidFill>
                  <a:prstClr val="black"/>
                </a:solidFill>
              </a:rPr>
              <a:t> het Paulus op </a:t>
            </a:r>
            <a:r>
              <a:rPr lang="en-ZA" sz="2000" b="1" dirty="0" err="1">
                <a:solidFill>
                  <a:prstClr val="black"/>
                </a:solidFill>
              </a:rPr>
              <a:t>sy</a:t>
            </a:r>
            <a:r>
              <a:rPr lang="en-ZA" sz="2000" b="1" dirty="0">
                <a:solidFill>
                  <a:prstClr val="black"/>
                </a:solidFill>
              </a:rPr>
              <a:t> </a:t>
            </a:r>
            <a:r>
              <a:rPr lang="en-ZA" sz="2000" b="1" dirty="0" err="1">
                <a:solidFill>
                  <a:prstClr val="black"/>
                </a:solidFill>
              </a:rPr>
              <a:t>beurt</a:t>
            </a:r>
            <a:r>
              <a:rPr lang="en-ZA" sz="2000" b="1" dirty="0">
                <a:solidFill>
                  <a:prstClr val="black"/>
                </a:solidFill>
              </a:rPr>
              <a:t> met die </a:t>
            </a:r>
            <a:r>
              <a:rPr lang="en-ZA" sz="2000" b="1" dirty="0" err="1">
                <a:solidFill>
                  <a:prstClr val="black"/>
                </a:solidFill>
              </a:rPr>
              <a:t>respek</a:t>
            </a:r>
            <a:r>
              <a:rPr lang="en-ZA" sz="2000" b="1" dirty="0">
                <a:solidFill>
                  <a:prstClr val="black"/>
                </a:solidFill>
              </a:rPr>
              <a:t> </a:t>
            </a:r>
            <a:r>
              <a:rPr lang="en-ZA" sz="2000" b="1" dirty="0" err="1">
                <a:solidFill>
                  <a:prstClr val="black"/>
                </a:solidFill>
              </a:rPr>
              <a:t>en</a:t>
            </a:r>
            <a:r>
              <a:rPr lang="en-ZA" sz="2000" b="1" dirty="0">
                <a:solidFill>
                  <a:prstClr val="black"/>
                </a:solidFill>
              </a:rPr>
              <a:t> </a:t>
            </a:r>
            <a:r>
              <a:rPr lang="en-ZA" sz="2000" b="1" dirty="0" err="1">
                <a:solidFill>
                  <a:prstClr val="black"/>
                </a:solidFill>
              </a:rPr>
              <a:t>liefde</a:t>
            </a:r>
            <a:r>
              <a:rPr lang="en-ZA" sz="2000" b="1" dirty="0">
                <a:solidFill>
                  <a:prstClr val="black"/>
                </a:solidFill>
              </a:rPr>
              <a:t> </a:t>
            </a:r>
            <a:r>
              <a:rPr lang="en-ZA" sz="2000" b="1" dirty="0" err="1">
                <a:solidFill>
                  <a:prstClr val="black"/>
                </a:solidFill>
              </a:rPr>
              <a:t>behandel</a:t>
            </a:r>
            <a:r>
              <a:rPr lang="en-ZA" sz="2000" b="1" dirty="0">
                <a:solidFill>
                  <a:prstClr val="black"/>
                </a:solidFill>
              </a:rPr>
              <a:t> wat 'n </a:t>
            </a:r>
            <a:r>
              <a:rPr lang="en-ZA" sz="2000" b="1" dirty="0" err="1">
                <a:solidFill>
                  <a:prstClr val="black"/>
                </a:solidFill>
              </a:rPr>
              <a:t>seun</a:t>
            </a:r>
            <a:r>
              <a:rPr lang="en-ZA" sz="2000" b="1" dirty="0">
                <a:solidFill>
                  <a:prstClr val="black"/>
                </a:solidFill>
              </a:rPr>
              <a:t> vir </a:t>
            </a:r>
            <a:r>
              <a:rPr lang="en-ZA" sz="2000" b="1" dirty="0" err="1">
                <a:solidFill>
                  <a:prstClr val="black"/>
                </a:solidFill>
              </a:rPr>
              <a:t>sy</a:t>
            </a:r>
            <a:r>
              <a:rPr lang="en-ZA" sz="2000" b="1" dirty="0">
                <a:solidFill>
                  <a:prstClr val="black"/>
                </a:solidFill>
              </a:rPr>
              <a:t> </a:t>
            </a:r>
            <a:r>
              <a:rPr lang="en-ZA" sz="2000" b="1" dirty="0" err="1">
                <a:solidFill>
                  <a:prstClr val="black"/>
                </a:solidFill>
              </a:rPr>
              <a:t>vader</a:t>
            </a:r>
            <a:r>
              <a:rPr lang="en-ZA" sz="2000" b="1" dirty="0">
                <a:solidFill>
                  <a:prstClr val="black"/>
                </a:solidFill>
              </a:rPr>
              <a:t> het (Fil</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 2:22).</a:t>
            </a:r>
          </a:p>
        </p:txBody>
      </p:sp>
      <p:sp>
        <p:nvSpPr>
          <p:cNvPr id="4" name="CuadroTexto 3">
            <a:extLst>
              <a:ext uri="{FF2B5EF4-FFF2-40B4-BE49-F238E27FC236}">
                <a16:creationId xmlns:a16="http://schemas.microsoft.com/office/drawing/2014/main" id="{C33E0C9B-971C-815D-E2FF-9AC288302FE6}"/>
              </a:ext>
            </a:extLst>
          </p:cNvPr>
          <p:cNvSpPr txBox="1"/>
          <p:nvPr/>
        </p:nvSpPr>
        <p:spPr>
          <a:xfrm>
            <a:off x="4077324" y="4611231"/>
            <a:ext cx="5107084" cy="2246769"/>
          </a:xfrm>
          <a:prstGeom prst="rect">
            <a:avLst/>
          </a:prstGeom>
          <a:noFill/>
        </p:spPr>
        <p:txBody>
          <a:bodyPr wrap="square">
            <a:spAutoFit/>
          </a:bodyPr>
          <a:lstStyle/>
          <a:p>
            <a:pPr lvl="0">
              <a:spcBef>
                <a:spcPts val="600"/>
              </a:spcBef>
              <a:defRPr/>
            </a:pPr>
            <a:r>
              <a:rPr lang="en-ZA" sz="2000" b="1" dirty="0">
                <a:solidFill>
                  <a:prstClr val="black"/>
                </a:solidFill>
              </a:rPr>
              <a:t>Paulus het </a:t>
            </a:r>
            <a:r>
              <a:rPr lang="en-ZA" sz="2000" b="1" dirty="0" err="1">
                <a:solidFill>
                  <a:prstClr val="black"/>
                </a:solidFill>
              </a:rPr>
              <a:t>hom</a:t>
            </a:r>
            <a:r>
              <a:rPr lang="en-ZA" sz="2000" b="1" dirty="0">
                <a:solidFill>
                  <a:prstClr val="black"/>
                </a:solidFill>
              </a:rPr>
              <a:t> as 'n net so </a:t>
            </a:r>
            <a:r>
              <a:rPr lang="en-ZA" sz="2000" b="1" dirty="0" err="1">
                <a:solidFill>
                  <a:prstClr val="black"/>
                </a:solidFill>
              </a:rPr>
              <a:t>doeltreffende</a:t>
            </a:r>
            <a:r>
              <a:rPr lang="en-ZA" sz="2000" b="1" dirty="0">
                <a:solidFill>
                  <a:prstClr val="black"/>
                </a:solidFill>
              </a:rPr>
              <a:t> </a:t>
            </a:r>
            <a:r>
              <a:rPr lang="en-ZA" sz="2000" b="1" dirty="0" err="1">
                <a:solidFill>
                  <a:prstClr val="black"/>
                </a:solidFill>
              </a:rPr>
              <a:t>werker</a:t>
            </a:r>
            <a:r>
              <a:rPr lang="en-ZA" sz="2000" b="1" dirty="0">
                <a:solidFill>
                  <a:prstClr val="black"/>
                </a:solidFill>
              </a:rPr>
              <a:t> </a:t>
            </a:r>
            <a:r>
              <a:rPr lang="en-ZA" sz="2000" b="1" dirty="0" err="1">
                <a:solidFill>
                  <a:prstClr val="black"/>
                </a:solidFill>
              </a:rPr>
              <a:t>beskou</a:t>
            </a:r>
            <a:r>
              <a:rPr lang="en-ZA" sz="2000" b="1" dirty="0">
                <a:solidFill>
                  <a:prstClr val="black"/>
                </a:solidFill>
              </a:rPr>
              <a:t> as </a:t>
            </a:r>
            <a:r>
              <a:rPr lang="en-ZA" sz="2000" b="1" dirty="0" err="1">
                <a:solidFill>
                  <a:prstClr val="black"/>
                </a:solidFill>
              </a:rPr>
              <a:t>hyself</a:t>
            </a:r>
            <a:r>
              <a:rPr lang="en-ZA" sz="2000" b="1" dirty="0">
                <a:solidFill>
                  <a:prstClr val="black"/>
                </a:solidFill>
              </a:rPr>
              <a:t> (1 Kor. 16:10). Hy het </a:t>
            </a:r>
            <a:r>
              <a:rPr lang="en-ZA" sz="2000" b="1" dirty="0" err="1">
                <a:solidFill>
                  <a:prstClr val="black"/>
                </a:solidFill>
              </a:rPr>
              <a:t>hom</a:t>
            </a:r>
            <a:r>
              <a:rPr lang="en-ZA" sz="2000" b="1" dirty="0">
                <a:solidFill>
                  <a:prstClr val="black"/>
                </a:solidFill>
              </a:rPr>
              <a:t> die </a:t>
            </a:r>
            <a:r>
              <a:rPr lang="en-ZA" sz="2000" b="1" dirty="0" err="1">
                <a:solidFill>
                  <a:prstClr val="black"/>
                </a:solidFill>
              </a:rPr>
              <a:t>toesig</a:t>
            </a:r>
            <a:r>
              <a:rPr lang="en-ZA" sz="2000" b="1" dirty="0">
                <a:solidFill>
                  <a:prstClr val="black"/>
                </a:solidFill>
              </a:rPr>
              <a:t> </a:t>
            </a:r>
            <a:r>
              <a:rPr lang="en-ZA" sz="2000" b="1" dirty="0" err="1">
                <a:solidFill>
                  <a:prstClr val="black"/>
                </a:solidFill>
              </a:rPr>
              <a:t>oor</a:t>
            </a:r>
            <a:r>
              <a:rPr lang="en-ZA" sz="2000" b="1" dirty="0">
                <a:solidFill>
                  <a:prstClr val="black"/>
                </a:solidFill>
              </a:rPr>
              <a:t> </a:t>
            </a:r>
            <a:r>
              <a:rPr lang="en-ZA" sz="2000" b="1" dirty="0" err="1">
                <a:solidFill>
                  <a:prstClr val="black"/>
                </a:solidFill>
              </a:rPr>
              <a:t>verskeie</a:t>
            </a:r>
            <a:r>
              <a:rPr lang="en-ZA" sz="2000" b="1" dirty="0">
                <a:solidFill>
                  <a:prstClr val="black"/>
                </a:solidFill>
              </a:rPr>
              <a:t> </a:t>
            </a:r>
            <a:r>
              <a:rPr lang="en-ZA" sz="2000" b="1" dirty="0" err="1">
                <a:solidFill>
                  <a:prstClr val="black"/>
                </a:solidFill>
              </a:rPr>
              <a:t>kerke</a:t>
            </a:r>
            <a:r>
              <a:rPr lang="en-ZA" sz="2000" b="1" dirty="0">
                <a:solidFill>
                  <a:prstClr val="black"/>
                </a:solidFill>
              </a:rPr>
              <a:t> </a:t>
            </a:r>
            <a:r>
              <a:rPr lang="en-ZA" sz="2000" b="1" dirty="0" err="1">
                <a:solidFill>
                  <a:prstClr val="black"/>
                </a:solidFill>
              </a:rPr>
              <a:t>toevertrou</a:t>
            </a:r>
            <a:r>
              <a:rPr lang="en-ZA" sz="2000" b="1" dirty="0">
                <a:solidFill>
                  <a:prstClr val="black"/>
                </a:solidFill>
              </a:rPr>
              <a:t>, </a:t>
            </a:r>
            <a:r>
              <a:rPr lang="en-ZA" sz="2000" b="1" dirty="0" err="1">
                <a:solidFill>
                  <a:prstClr val="black"/>
                </a:solidFill>
              </a:rPr>
              <a:t>soos</a:t>
            </a:r>
            <a:r>
              <a:rPr lang="en-ZA" sz="2000" b="1" dirty="0">
                <a:solidFill>
                  <a:prstClr val="black"/>
                </a:solidFill>
              </a:rPr>
              <a:t> </a:t>
            </a:r>
            <a:r>
              <a:rPr lang="en-ZA" sz="2000" b="1" dirty="0" err="1">
                <a:solidFill>
                  <a:prstClr val="black"/>
                </a:solidFill>
              </a:rPr>
              <a:t>Korinthe</a:t>
            </a:r>
            <a:r>
              <a:rPr lang="en-ZA" sz="2000" b="1" dirty="0">
                <a:solidFill>
                  <a:prstClr val="black"/>
                </a:solidFill>
              </a:rPr>
              <a:t> (1 Kor. 4:17); Filippi (Fil. 2:19); </a:t>
            </a:r>
            <a:r>
              <a:rPr lang="en-ZA" sz="2000" b="1" dirty="0" err="1">
                <a:solidFill>
                  <a:prstClr val="black"/>
                </a:solidFill>
              </a:rPr>
              <a:t>en</a:t>
            </a:r>
            <a:r>
              <a:rPr lang="en-ZA" sz="2000" b="1" dirty="0">
                <a:solidFill>
                  <a:prstClr val="black"/>
                </a:solidFill>
              </a:rPr>
              <a:t> </a:t>
            </a:r>
            <a:r>
              <a:rPr lang="en-ZA" sz="2000" b="1" dirty="0" err="1">
                <a:solidFill>
                  <a:prstClr val="black"/>
                </a:solidFill>
              </a:rPr>
              <a:t>Thessalonika</a:t>
            </a:r>
            <a:r>
              <a:rPr lang="en-ZA" sz="2000" b="1" dirty="0">
                <a:solidFill>
                  <a:prstClr val="black"/>
                </a:solidFill>
              </a:rPr>
              <a:t> (1 Thess. 3:2). Hy het </a:t>
            </a:r>
            <a:r>
              <a:rPr lang="en-ZA" sz="2000" b="1" dirty="0" err="1">
                <a:solidFill>
                  <a:prstClr val="black"/>
                </a:solidFill>
              </a:rPr>
              <a:t>ook</a:t>
            </a:r>
            <a:r>
              <a:rPr lang="en-ZA" sz="2000" b="1" dirty="0">
                <a:solidFill>
                  <a:prstClr val="black"/>
                </a:solidFill>
              </a:rPr>
              <a:t> </a:t>
            </a:r>
            <a:r>
              <a:rPr lang="en-ZA" sz="2000" b="1" dirty="0" err="1">
                <a:solidFill>
                  <a:prstClr val="black"/>
                </a:solidFill>
              </a:rPr>
              <a:t>gevangenisstraf</a:t>
            </a:r>
            <a:r>
              <a:rPr lang="en-ZA" sz="2000" b="1" dirty="0">
                <a:solidFill>
                  <a:prstClr val="black"/>
                </a:solidFill>
              </a:rPr>
              <a:t> </a:t>
            </a:r>
            <a:r>
              <a:rPr lang="en-ZA" sz="2000" b="1" dirty="0" err="1">
                <a:solidFill>
                  <a:prstClr val="black"/>
                </a:solidFill>
              </a:rPr>
              <a:t>gely</a:t>
            </a:r>
            <a:r>
              <a:rPr lang="en-ZA" sz="2000" b="1" dirty="0">
                <a:solidFill>
                  <a:prstClr val="black"/>
                </a:solidFill>
              </a:rPr>
              <a:t> </a:t>
            </a:r>
            <a:r>
              <a:rPr lang="en-ZA" sz="2000" b="1" dirty="0" err="1">
                <a:solidFill>
                  <a:prstClr val="black"/>
                </a:solidFill>
              </a:rPr>
              <a:t>soos</a:t>
            </a:r>
            <a:r>
              <a:rPr lang="en-ZA" sz="2000" b="1" dirty="0">
                <a:solidFill>
                  <a:prstClr val="black"/>
                </a:solidFill>
              </a:rPr>
              <a:t> Paulus (Heb.</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 13:23).</a:t>
            </a:r>
          </a:p>
        </p:txBody>
      </p:sp>
    </p:spTree>
    <p:extLst>
      <p:ext uri="{BB962C8B-B14F-4D97-AF65-F5344CB8AC3E}">
        <p14:creationId xmlns:p14="http://schemas.microsoft.com/office/powerpoint/2010/main" val="4266584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18" presetClass="entr" presetSubtype="3"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strips(upRight)">
                                      <p:cBhvr>
                                        <p:cTn id="21" dur="500"/>
                                        <p:tgtEl>
                                          <p:spTgt spid="10"/>
                                        </p:tgtEl>
                                      </p:cBhvr>
                                    </p:animEffect>
                                  </p:childTnLst>
                                </p:cTn>
                              </p:par>
                            </p:childTnLst>
                          </p:cTn>
                        </p:par>
                        <p:par>
                          <p:cTn id="22" fill="hold">
                            <p:stCondLst>
                              <p:cond delay="500"/>
                            </p:stCondLst>
                            <p:childTnLst>
                              <p:par>
                                <p:cTn id="23" presetID="22" presetClass="entr" presetSubtype="8"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left)">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5" fill="hold"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randombar(vertical)">
                                      <p:cBhvr>
                                        <p:cTn id="30" dur="500"/>
                                        <p:tgtEl>
                                          <p:spTgt spid="8"/>
                                        </p:tgtEl>
                                      </p:cBhvr>
                                    </p:animEffect>
                                  </p:childTnLst>
                                </p:cTn>
                              </p:par>
                            </p:childTnLst>
                          </p:cTn>
                        </p:par>
                        <p:par>
                          <p:cTn id="31" fill="hold">
                            <p:stCondLst>
                              <p:cond delay="500"/>
                            </p:stCondLst>
                            <p:childTnLst>
                              <p:par>
                                <p:cTn id="32" presetID="22" presetClass="entr" presetSubtype="8"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left)">
                                      <p:cBhvr>
                                        <p:cTn id="34" dur="500"/>
                                        <p:tgtEl>
                                          <p:spTgt spid="14"/>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nodeType="click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p:cTn id="39" dur="500" fill="hold"/>
                                        <p:tgtEl>
                                          <p:spTgt spid="12"/>
                                        </p:tgtEl>
                                        <p:attrNameLst>
                                          <p:attrName>ppt_w</p:attrName>
                                        </p:attrNameLst>
                                      </p:cBhvr>
                                      <p:tavLst>
                                        <p:tav tm="0">
                                          <p:val>
                                            <p:fltVal val="0"/>
                                          </p:val>
                                        </p:tav>
                                        <p:tav tm="100000">
                                          <p:val>
                                            <p:strVal val="#ppt_w"/>
                                          </p:val>
                                        </p:tav>
                                      </p:tavLst>
                                    </p:anim>
                                    <p:anim calcmode="lin" valueType="num">
                                      <p:cBhvr>
                                        <p:cTn id="40" dur="500" fill="hold"/>
                                        <p:tgtEl>
                                          <p:spTgt spid="12"/>
                                        </p:tgtEl>
                                        <p:attrNameLst>
                                          <p:attrName>ppt_h</p:attrName>
                                        </p:attrNameLst>
                                      </p:cBhvr>
                                      <p:tavLst>
                                        <p:tav tm="0">
                                          <p:val>
                                            <p:fltVal val="0"/>
                                          </p:val>
                                        </p:tav>
                                        <p:tav tm="100000">
                                          <p:val>
                                            <p:strVal val="#ppt_h"/>
                                          </p:val>
                                        </p:tav>
                                      </p:tavLst>
                                    </p:anim>
                                    <p:animEffect transition="in" filter="fade">
                                      <p:cBhvr>
                                        <p:cTn id="41" dur="500"/>
                                        <p:tgtEl>
                                          <p:spTgt spid="12"/>
                                        </p:tgtEl>
                                      </p:cBhvr>
                                    </p:animEffect>
                                  </p:childTnLst>
                                </p:cTn>
                              </p:par>
                            </p:childTnLst>
                          </p:cTn>
                        </p:par>
                        <p:par>
                          <p:cTn id="42" fill="hold">
                            <p:stCondLst>
                              <p:cond delay="500"/>
                            </p:stCondLst>
                            <p:childTnLst>
                              <p:par>
                                <p:cTn id="43" presetID="22" presetClass="entr" presetSubtype="8" fill="hold" grpId="0" nodeType="afterEffect">
                                  <p:stCondLst>
                                    <p:cond delay="0"/>
                                  </p:stCondLst>
                                  <p:childTnLst>
                                    <p:set>
                                      <p:cBhvr>
                                        <p:cTn id="44" dur="1" fill="hold">
                                          <p:stCondLst>
                                            <p:cond delay="0"/>
                                          </p:stCondLst>
                                        </p:cTn>
                                        <p:tgtEl>
                                          <p:spTgt spid="4"/>
                                        </p:tgtEl>
                                        <p:attrNameLst>
                                          <p:attrName>style.visibility</p:attrName>
                                        </p:attrNameLst>
                                      </p:cBhvr>
                                      <p:to>
                                        <p:strVal val="visible"/>
                                      </p:to>
                                    </p:set>
                                    <p:animEffect transition="in" filter="wipe(left)">
                                      <p:cBhvr>
                                        <p:cTn id="4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p:bldP spid="14" grpId="0"/>
      <p:bldP spid="4" grpId="0"/>
    </p:bldLst>
  </p:timing>
</p:sld>
</file>

<file path=ppt/theme/theme1.xml><?xml version="1.0" encoding="utf-8"?>
<a:theme xmlns:a="http://schemas.openxmlformats.org/drawingml/2006/main" name="1_Tema de Office">
  <a:themeElements>
    <a:clrScheme name="Personalizado 1">
      <a:dk1>
        <a:sysClr val="windowText" lastClr="000000"/>
      </a:dk1>
      <a:lt1>
        <a:sysClr val="window" lastClr="FFFFFF"/>
      </a:lt1>
      <a:dk2>
        <a:srgbClr val="44546A"/>
      </a:dk2>
      <a:lt2>
        <a:srgbClr val="33CCCC"/>
      </a:lt2>
      <a:accent1>
        <a:srgbClr val="339966"/>
      </a:accent1>
      <a:accent2>
        <a:srgbClr val="9900CC"/>
      </a:accent2>
      <a:accent3>
        <a:srgbClr val="FF3300"/>
      </a:accent3>
      <a:accent4>
        <a:srgbClr val="FFC000"/>
      </a:accent4>
      <a:accent5>
        <a:srgbClr val="0033CC"/>
      </a:accent5>
      <a:accent6>
        <a:srgbClr val="F5F010"/>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Tema de Office">
  <a:themeElements>
    <a:clrScheme name="Personalizado 1">
      <a:dk1>
        <a:sysClr val="windowText" lastClr="000000"/>
      </a:dk1>
      <a:lt1>
        <a:sysClr val="window" lastClr="FFFFFF"/>
      </a:lt1>
      <a:dk2>
        <a:srgbClr val="44546A"/>
      </a:dk2>
      <a:lt2>
        <a:srgbClr val="33CCCC"/>
      </a:lt2>
      <a:accent1>
        <a:srgbClr val="339966"/>
      </a:accent1>
      <a:accent2>
        <a:srgbClr val="9900CC"/>
      </a:accent2>
      <a:accent3>
        <a:srgbClr val="FF3300"/>
      </a:accent3>
      <a:accent4>
        <a:srgbClr val="FFC000"/>
      </a:accent4>
      <a:accent5>
        <a:srgbClr val="0033CC"/>
      </a:accent5>
      <a:accent6>
        <a:srgbClr val="F5F010"/>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1_Galería">
  <a:themeElements>
    <a:clrScheme name="Galería">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ería">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ería">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docProps/app.xml><?xml version="1.0" encoding="utf-8"?>
<Properties xmlns="http://schemas.openxmlformats.org/officeDocument/2006/extended-properties" xmlns:vt="http://schemas.openxmlformats.org/officeDocument/2006/docPropsVTypes">
  <TotalTime>911</TotalTime>
  <Words>1320</Words>
  <Application>Microsoft Office PowerPoint</Application>
  <PresentationFormat>Panorámica</PresentationFormat>
  <Paragraphs>50</Paragraphs>
  <Slides>11</Slides>
  <Notes>0</Notes>
  <HiddenSlides>0</HiddenSlides>
  <MMClips>0</MMClips>
  <ScaleCrop>false</ScaleCrop>
  <HeadingPairs>
    <vt:vector size="6" baseType="variant">
      <vt:variant>
        <vt:lpstr>Fuentes usadas</vt:lpstr>
      </vt:variant>
      <vt:variant>
        <vt:i4>6</vt:i4>
      </vt:variant>
      <vt:variant>
        <vt:lpstr>Tema</vt:lpstr>
      </vt:variant>
      <vt:variant>
        <vt:i4>3</vt:i4>
      </vt:variant>
      <vt:variant>
        <vt:lpstr>Títulos de diapositiva</vt:lpstr>
      </vt:variant>
      <vt:variant>
        <vt:i4>11</vt:i4>
      </vt:variant>
    </vt:vector>
  </HeadingPairs>
  <TitlesOfParts>
    <vt:vector size="20" baseType="lpstr">
      <vt:lpstr>Aptos</vt:lpstr>
      <vt:lpstr>Aptos Display</vt:lpstr>
      <vt:lpstr>Arial</vt:lpstr>
      <vt:lpstr>Comic Sans MS</vt:lpstr>
      <vt:lpstr>Constantia</vt:lpstr>
      <vt:lpstr>Gill Sans MT</vt:lpstr>
      <vt:lpstr>1_Tema de Office</vt:lpstr>
      <vt:lpstr>Tema de Office</vt:lpstr>
      <vt:lpstr>1_Galería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Jair</dc:creator>
  <cp:lastModifiedBy>Sergio</cp:lastModifiedBy>
  <cp:revision>29</cp:revision>
  <dcterms:created xsi:type="dcterms:W3CDTF">2026-01-05T23:20:28Z</dcterms:created>
  <dcterms:modified xsi:type="dcterms:W3CDTF">2026-01-26T15:18:06Z</dcterms:modified>
</cp:coreProperties>
</file>