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5" r:id="rId3"/>
    <p:sldId id="328" r:id="rId4"/>
    <p:sldId id="257" r:id="rId5"/>
    <p:sldId id="326" r:id="rId6"/>
    <p:sldId id="259" r:id="rId7"/>
    <p:sldId id="327"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32476"/>
    <a:srgbClr val="321547"/>
    <a:srgbClr val="441D61"/>
    <a:srgbClr val="006C93"/>
    <a:srgbClr val="F9B886"/>
    <a:srgbClr val="8A4500"/>
    <a:srgbClr val="663300"/>
    <a:srgbClr val="EAB200"/>
    <a:srgbClr val="A88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CE28E-0DED-421D-9FB8-D70B5BE1994C}" type="doc">
      <dgm:prSet loTypeId="urn:microsoft.com/office/officeart/2005/8/layout/vList4" loCatId="picture" qsTypeId="urn:microsoft.com/office/officeart/2005/8/quickstyle/simple5" qsCatId="simple" csTypeId="urn:microsoft.com/office/officeart/2005/8/colors/colorful1" csCatId="colorful" phldr="1"/>
      <dgm:spPr/>
      <dgm:t>
        <a:bodyPr/>
        <a:lstStyle/>
        <a:p>
          <a:endParaRPr lang="es-ES"/>
        </a:p>
      </dgm:t>
    </dgm:pt>
    <dgm:pt modelId="{90BDB68E-DD81-4317-8BA3-75FB807C0CC5}">
      <dgm:prSet custT="1"/>
      <dgm:spPr>
        <a:gradFill rotWithShape="0">
          <a:gsLst>
            <a:gs pos="0">
              <a:srgbClr val="EAB200"/>
            </a:gs>
            <a:gs pos="51000">
              <a:srgbClr val="A88C00"/>
            </a:gs>
            <a:gs pos="100000">
              <a:srgbClr val="867300"/>
            </a:gs>
          </a:gsLst>
        </a:gradFill>
      </dgm:spPr>
      <dgm:t>
        <a:bodyPr/>
        <a:lstStyle/>
        <a:p>
          <a:pPr rtl="0"/>
          <a:r>
            <a:rPr lang="nl-NL" sz="2000" b="1" noProof="0" dirty="0">
              <a:effectLst>
                <a:outerShdw blurRad="38100" dist="38100" dir="2700000" algn="tl">
                  <a:srgbClr val="000000">
                    <a:alpha val="43137"/>
                  </a:srgbClr>
                </a:outerShdw>
              </a:effectLst>
            </a:rPr>
            <a:t>Ons is almal nodig </a:t>
          </a:r>
          <a:br>
            <a:rPr lang="nl-NL" sz="2000" b="1" noProof="0" dirty="0">
              <a:effectLst>
                <a:outerShdw blurRad="38100" dist="38100" dir="2700000" algn="tl">
                  <a:srgbClr val="000000">
                    <a:alpha val="43137"/>
                  </a:srgbClr>
                </a:outerShdw>
              </a:effectLst>
            </a:rPr>
          </a:br>
          <a:r>
            <a:rPr lang="nl-NL" sz="2000" b="1" noProof="0" dirty="0">
              <a:effectLst>
                <a:outerShdw blurRad="38100" dist="38100" dir="2700000" algn="tl">
                  <a:srgbClr val="000000">
                    <a:alpha val="43137"/>
                  </a:srgbClr>
                </a:outerShdw>
              </a:effectLst>
            </a:rPr>
            <a:t>(1 Kor. 12:15)</a:t>
          </a:r>
          <a:endParaRPr lang="en-US" sz="2000" noProof="0" dirty="0">
            <a:effectLst>
              <a:outerShdw blurRad="38100" dist="38100" dir="2700000" algn="tl">
                <a:srgbClr val="000000">
                  <a:alpha val="43137"/>
                </a:srgbClr>
              </a:outerShdw>
            </a:effectLst>
          </a:endParaRPr>
        </a:p>
      </dgm:t>
    </dgm:pt>
    <dgm:pt modelId="{0C6DA4E3-2CFC-4BC4-A211-614C3D9E1D6D}" type="par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2531685-18A3-48E9-A265-8C17AD264B64}" type="sib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04FF557-0107-46C7-A48B-5FE9391BF040}">
      <dgm:prSet custT="1"/>
      <dgm:spPr/>
      <dgm:t>
        <a:bodyPr/>
        <a:lstStyle/>
        <a:p>
          <a:r>
            <a:rPr lang="nl-NL" sz="2000" b="1" noProof="0" dirty="0">
              <a:effectLst>
                <a:outerShdw blurRad="38100" dist="38100" dir="2700000" algn="tl">
                  <a:srgbClr val="000000">
                    <a:alpha val="43137"/>
                  </a:srgbClr>
                </a:outerShdw>
              </a:effectLst>
            </a:rPr>
            <a:t>Elkeen het sy of haar eie werk (1 Kor. 12:17)</a:t>
          </a:r>
          <a:endParaRPr lang="en-US" sz="2000" noProof="0" dirty="0">
            <a:effectLst>
              <a:outerShdw blurRad="38100" dist="38100" dir="2700000" algn="tl">
                <a:srgbClr val="000000">
                  <a:alpha val="43137"/>
                </a:srgbClr>
              </a:outerShdw>
            </a:effectLst>
          </a:endParaRPr>
        </a:p>
      </dgm:t>
    </dgm:pt>
    <dgm:pt modelId="{3B25DC16-1D06-42F0-B6A3-033F709C4153}" type="par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45DBD43E-BC69-4397-B501-70E874EAC35D}" type="sib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733B78B2-4E99-4C70-9514-79470CD200EF}">
      <dgm:prSet custT="1"/>
      <dgm:spPr>
        <a:gradFill rotWithShape="0">
          <a:gsLst>
            <a:gs pos="0">
              <a:srgbClr val="21B1C5"/>
            </a:gs>
            <a:gs pos="50000">
              <a:srgbClr val="17ABBF"/>
            </a:gs>
            <a:gs pos="100000">
              <a:srgbClr val="1E8896"/>
            </a:gs>
          </a:gsLst>
        </a:gradFill>
      </dgm:spPr>
      <dgm:t>
        <a:bodyPr/>
        <a:lstStyle/>
        <a:p>
          <a:r>
            <a:rPr lang="nl-NL" sz="2000" b="1" noProof="0" dirty="0">
              <a:effectLst>
                <a:outerShdw blurRad="38100" dist="38100" dir="2700000" algn="tl">
                  <a:srgbClr val="000000">
                    <a:alpha val="43137"/>
                  </a:srgbClr>
                </a:outerShdw>
              </a:effectLst>
            </a:rPr>
            <a:t>Ons kan niemand verag nie (1 Kor. 12:21)</a:t>
          </a:r>
          <a:endParaRPr lang="en-US" sz="2000" noProof="0" dirty="0">
            <a:effectLst>
              <a:outerShdw blurRad="38100" dist="38100" dir="2700000" algn="tl">
                <a:srgbClr val="000000">
                  <a:alpha val="43137"/>
                </a:srgbClr>
              </a:outerShdw>
            </a:effectLst>
          </a:endParaRPr>
        </a:p>
      </dgm:t>
    </dgm:pt>
    <dgm:pt modelId="{84886710-69D7-4FC9-A692-17F5E83246B0}" type="par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271F9FF7-42EB-4F06-A688-EF8D7EDE2FE1}" type="sib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DA20450E-2CB1-4DB3-8398-B1E08B153069}">
      <dgm:prSet custT="1"/>
      <dgm:spPr/>
      <dgm:t>
        <a:bodyPr/>
        <a:lstStyle/>
        <a:p>
          <a:r>
            <a:rPr lang="nl-NL" sz="1800" b="1" noProof="0" dirty="0">
              <a:effectLst>
                <a:outerShdw blurRad="38100" dist="38100" dir="2700000" algn="tl">
                  <a:srgbClr val="000000">
                    <a:alpha val="43137"/>
                  </a:srgbClr>
                </a:outerShdw>
              </a:effectLst>
            </a:rPr>
            <a:t>Daar is geen "minderwaardige" gelowiges nie (1 Kor. 12:22-24)</a:t>
          </a:r>
          <a:endParaRPr lang="en-US" sz="1800" noProof="0" dirty="0">
            <a:effectLst>
              <a:outerShdw blurRad="38100" dist="38100" dir="2700000" algn="tl">
                <a:srgbClr val="000000">
                  <a:alpha val="43137"/>
                </a:srgbClr>
              </a:outerShdw>
            </a:effectLst>
          </a:endParaRPr>
        </a:p>
      </dgm:t>
    </dgm:pt>
    <dgm:pt modelId="{0A240C47-26BE-454F-9587-B35130F51901}" type="par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0A37C613-0CB9-4C6B-8E6B-047B819E6F41}" type="sib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39909C27-0BF3-46A5-A9A3-83A7D07BC065}">
      <dgm:prSet custT="1"/>
      <dgm:spPr/>
      <dgm:t>
        <a:bodyPr/>
        <a:lstStyle/>
        <a:p>
          <a:r>
            <a:rPr lang="nn-NO" sz="2000" b="1" noProof="0" dirty="0">
              <a:effectLst>
                <a:outerShdw blurRad="38100" dist="38100" dir="2700000" algn="tl">
                  <a:srgbClr val="000000">
                    <a:alpha val="43137"/>
                  </a:srgbClr>
                </a:outerShdw>
              </a:effectLst>
            </a:rPr>
            <a:t>Ons sorg vir mekaar</a:t>
          </a:r>
          <a:br>
            <a:rPr lang="nn-NO" sz="2000" b="1" noProof="0" dirty="0">
              <a:effectLst>
                <a:outerShdw blurRad="38100" dist="38100" dir="2700000" algn="tl">
                  <a:srgbClr val="000000">
                    <a:alpha val="43137"/>
                  </a:srgbClr>
                </a:outerShdw>
              </a:effectLst>
            </a:rPr>
          </a:br>
          <a:r>
            <a:rPr lang="nn-NO" sz="2000" b="1" noProof="0" dirty="0">
              <a:effectLst>
                <a:outerShdw blurRad="38100" dist="38100" dir="2700000" algn="tl">
                  <a:srgbClr val="000000">
                    <a:alpha val="43137"/>
                  </a:srgbClr>
                </a:outerShdw>
              </a:effectLst>
            </a:rPr>
            <a:t>(1 Kor. 12:25-26)</a:t>
          </a:r>
          <a:endParaRPr lang="en-US" sz="2000" noProof="0" dirty="0">
            <a:effectLst>
              <a:outerShdw blurRad="38100" dist="38100" dir="2700000" algn="tl">
                <a:srgbClr val="000000">
                  <a:alpha val="43137"/>
                </a:srgbClr>
              </a:outerShdw>
            </a:effectLst>
          </a:endParaRPr>
        </a:p>
      </dgm:t>
    </dgm:pt>
    <dgm:pt modelId="{1FFBCA77-5A6E-47F6-8EB0-EBC52F1BD408}" type="par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A02FC83E-30E7-47FB-B8B8-5E4152816574}" type="sib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63FB2AB0-E2AF-4D61-9382-B35E202200BC}" type="pres">
      <dgm:prSet presAssocID="{94CCE28E-0DED-421D-9FB8-D70B5BE1994C}" presName="linear" presStyleCnt="0">
        <dgm:presLayoutVars>
          <dgm:dir/>
          <dgm:resizeHandles val="exact"/>
        </dgm:presLayoutVars>
      </dgm:prSet>
      <dgm:spPr/>
    </dgm:pt>
    <dgm:pt modelId="{CDF4D091-7C0A-4C60-AE69-38336C4B2A9B}" type="pres">
      <dgm:prSet presAssocID="{90BDB68E-DD81-4317-8BA3-75FB807C0CC5}" presName="comp" presStyleCnt="0"/>
      <dgm:spPr/>
    </dgm:pt>
    <dgm:pt modelId="{A15FE00A-EE8A-4547-961E-76D3D081E592}" type="pres">
      <dgm:prSet presAssocID="{90BDB68E-DD81-4317-8BA3-75FB807C0CC5}" presName="box" presStyleLbl="node1" presStyleIdx="0" presStyleCnt="5"/>
      <dgm:spPr/>
    </dgm:pt>
    <dgm:pt modelId="{0879B82F-B011-4CC1-82E5-4D1BF73289A8}" type="pres">
      <dgm:prSet presAssocID="{90BDB68E-DD81-4317-8BA3-75FB807C0CC5}" presName="img" presStyleLbl="fgImgPlace1" presStyleIdx="0" presStyleCnt="5"/>
      <dgm:spPr>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166F122C-3FD5-4F49-9EB8-F15912CFF0BF}" type="pres">
      <dgm:prSet presAssocID="{90BDB68E-DD81-4317-8BA3-75FB807C0CC5}" presName="text" presStyleLbl="node1" presStyleIdx="0" presStyleCnt="5">
        <dgm:presLayoutVars>
          <dgm:bulletEnabled val="1"/>
        </dgm:presLayoutVars>
      </dgm:prSet>
      <dgm:spPr/>
    </dgm:pt>
    <dgm:pt modelId="{92B47F4B-20CF-4607-8E78-BB678F8C4806}" type="pres">
      <dgm:prSet presAssocID="{E2531685-18A3-48E9-A265-8C17AD264B64}" presName="spacer" presStyleCnt="0"/>
      <dgm:spPr/>
    </dgm:pt>
    <dgm:pt modelId="{F38EF501-5BA3-4DE8-8B5A-A35B441C3BF8}" type="pres">
      <dgm:prSet presAssocID="{E04FF557-0107-46C7-A48B-5FE9391BF040}" presName="comp" presStyleCnt="0"/>
      <dgm:spPr/>
    </dgm:pt>
    <dgm:pt modelId="{7E1DB660-2D90-4E18-9467-5B69C9169488}" type="pres">
      <dgm:prSet presAssocID="{E04FF557-0107-46C7-A48B-5FE9391BF040}" presName="box" presStyleLbl="node1" presStyleIdx="1" presStyleCnt="5"/>
      <dgm:spPr/>
    </dgm:pt>
    <dgm:pt modelId="{708FCAD1-43FB-4684-997B-FDCCCDEC7984}" type="pres">
      <dgm:prSet presAssocID="{E04FF557-0107-46C7-A48B-5FE9391BF040}" presName="img" presStyleLbl="fgImgPlace1" presStyleIdx="1" presStyleCnt="5"/>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BB437BA-13FB-40D6-92BE-5C2485245836}" type="pres">
      <dgm:prSet presAssocID="{E04FF557-0107-46C7-A48B-5FE9391BF040}" presName="text" presStyleLbl="node1" presStyleIdx="1" presStyleCnt="5">
        <dgm:presLayoutVars>
          <dgm:bulletEnabled val="1"/>
        </dgm:presLayoutVars>
      </dgm:prSet>
      <dgm:spPr/>
    </dgm:pt>
    <dgm:pt modelId="{53D409C9-6F14-47ED-80F2-0D4382188D11}" type="pres">
      <dgm:prSet presAssocID="{45DBD43E-BC69-4397-B501-70E874EAC35D}" presName="spacer" presStyleCnt="0"/>
      <dgm:spPr/>
    </dgm:pt>
    <dgm:pt modelId="{31CB376D-4D7D-45E8-A8E8-17783407BFDC}" type="pres">
      <dgm:prSet presAssocID="{733B78B2-4E99-4C70-9514-79470CD200EF}" presName="comp" presStyleCnt="0"/>
      <dgm:spPr/>
    </dgm:pt>
    <dgm:pt modelId="{957CDF44-1A89-4D6C-906C-4B3ED3A0E852}" type="pres">
      <dgm:prSet presAssocID="{733B78B2-4E99-4C70-9514-79470CD200EF}" presName="box" presStyleLbl="node1" presStyleIdx="2" presStyleCnt="5"/>
      <dgm:spPr/>
    </dgm:pt>
    <dgm:pt modelId="{0B163D38-CB89-4F0F-87EF-8CD37BBB01D0}" type="pres">
      <dgm:prSet presAssocID="{733B78B2-4E99-4C70-9514-79470CD200EF}" presName="img" presStyleLbl="fgImgPlace1" presStyleIdx="2" presStyleCnt="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82E097B-1FD9-4152-902F-CB084B24A640}" type="pres">
      <dgm:prSet presAssocID="{733B78B2-4E99-4C70-9514-79470CD200EF}" presName="text" presStyleLbl="node1" presStyleIdx="2" presStyleCnt="5">
        <dgm:presLayoutVars>
          <dgm:bulletEnabled val="1"/>
        </dgm:presLayoutVars>
      </dgm:prSet>
      <dgm:spPr/>
    </dgm:pt>
    <dgm:pt modelId="{9703BAA9-1885-4477-B143-AEB49224ECEC}" type="pres">
      <dgm:prSet presAssocID="{271F9FF7-42EB-4F06-A688-EF8D7EDE2FE1}" presName="spacer" presStyleCnt="0"/>
      <dgm:spPr/>
    </dgm:pt>
    <dgm:pt modelId="{8A50C685-154E-4D44-857E-A3D920EFA065}" type="pres">
      <dgm:prSet presAssocID="{DA20450E-2CB1-4DB3-8398-B1E08B153069}" presName="comp" presStyleCnt="0"/>
      <dgm:spPr/>
    </dgm:pt>
    <dgm:pt modelId="{90E7855A-36D0-483D-A51B-B6DDD6E38510}" type="pres">
      <dgm:prSet presAssocID="{DA20450E-2CB1-4DB3-8398-B1E08B153069}" presName="box" presStyleLbl="node1" presStyleIdx="3" presStyleCnt="5" custLinFactNeighborX="0"/>
      <dgm:spPr/>
    </dgm:pt>
    <dgm:pt modelId="{16E7615B-497C-4751-983D-BEADB2012756}" type="pres">
      <dgm:prSet presAssocID="{DA20450E-2CB1-4DB3-8398-B1E08B153069}" presName="img" presStyleLbl="fgImgPlace1" presStyleIdx="3"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2DF4F465-089B-426B-B941-0BD3FB5A9D40}" type="pres">
      <dgm:prSet presAssocID="{DA20450E-2CB1-4DB3-8398-B1E08B153069}" presName="text" presStyleLbl="node1" presStyleIdx="3" presStyleCnt="5">
        <dgm:presLayoutVars>
          <dgm:bulletEnabled val="1"/>
        </dgm:presLayoutVars>
      </dgm:prSet>
      <dgm:spPr/>
    </dgm:pt>
    <dgm:pt modelId="{3B38DFC7-16BB-47E3-9AC8-FFC6A440DC02}" type="pres">
      <dgm:prSet presAssocID="{0A37C613-0CB9-4C6B-8E6B-047B819E6F41}" presName="spacer" presStyleCnt="0"/>
      <dgm:spPr/>
    </dgm:pt>
    <dgm:pt modelId="{1465D8FA-6A3D-4DE2-9BC5-DD951AE3B668}" type="pres">
      <dgm:prSet presAssocID="{39909C27-0BF3-46A5-A9A3-83A7D07BC065}" presName="comp" presStyleCnt="0"/>
      <dgm:spPr/>
    </dgm:pt>
    <dgm:pt modelId="{6BC35677-C58C-404E-8451-72F57EE9412A}" type="pres">
      <dgm:prSet presAssocID="{39909C27-0BF3-46A5-A9A3-83A7D07BC065}" presName="box" presStyleLbl="node1" presStyleIdx="4" presStyleCnt="5"/>
      <dgm:spPr/>
    </dgm:pt>
    <dgm:pt modelId="{3E0FD833-9FC9-49B9-A873-3200202E47A8}" type="pres">
      <dgm:prSet presAssocID="{39909C27-0BF3-46A5-A9A3-83A7D07BC065}" presName="img" presStyleLbl="fgImgPlace1" presStyleIdx="4" presStyleCnt="5"/>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5AD54431-14BF-4384-8320-99EBFCAD92F7}" type="pres">
      <dgm:prSet presAssocID="{39909C27-0BF3-46A5-A9A3-83A7D07BC065}" presName="text" presStyleLbl="node1" presStyleIdx="4" presStyleCnt="5">
        <dgm:presLayoutVars>
          <dgm:bulletEnabled val="1"/>
        </dgm:presLayoutVars>
      </dgm:prSet>
      <dgm:spPr/>
    </dgm:pt>
  </dgm:ptLst>
  <dgm:cxnLst>
    <dgm:cxn modelId="{C8A82306-2278-4D8A-970F-9D29FAED6889}" srcId="{94CCE28E-0DED-421D-9FB8-D70B5BE1994C}" destId="{733B78B2-4E99-4C70-9514-79470CD200EF}" srcOrd="2" destOrd="0" parTransId="{84886710-69D7-4FC9-A692-17F5E83246B0}" sibTransId="{271F9FF7-42EB-4F06-A688-EF8D7EDE2FE1}"/>
    <dgm:cxn modelId="{C7BFB03B-3A37-4477-88FE-14D3E7E5384B}" type="presOf" srcId="{DA20450E-2CB1-4DB3-8398-B1E08B153069}" destId="{90E7855A-36D0-483D-A51B-B6DDD6E38510}" srcOrd="0" destOrd="0" presId="urn:microsoft.com/office/officeart/2005/8/layout/vList4"/>
    <dgm:cxn modelId="{EE773B43-08BC-4842-86E1-82C0D6677B4C}" srcId="{94CCE28E-0DED-421D-9FB8-D70B5BE1994C}" destId="{39909C27-0BF3-46A5-A9A3-83A7D07BC065}" srcOrd="4" destOrd="0" parTransId="{1FFBCA77-5A6E-47F6-8EB0-EBC52F1BD408}" sibTransId="{A02FC83E-30E7-47FB-B8B8-5E4152816574}"/>
    <dgm:cxn modelId="{042C4E49-D034-40E8-8810-9CA5DF57409B}" type="presOf" srcId="{E04FF557-0107-46C7-A48B-5FE9391BF040}" destId="{6BB437BA-13FB-40D6-92BE-5C2485245836}" srcOrd="1" destOrd="0" presId="urn:microsoft.com/office/officeart/2005/8/layout/vList4"/>
    <dgm:cxn modelId="{505CDE5A-B7D7-4C1C-931D-49A3E4A17B0D}" srcId="{94CCE28E-0DED-421D-9FB8-D70B5BE1994C}" destId="{90BDB68E-DD81-4317-8BA3-75FB807C0CC5}" srcOrd="0" destOrd="0" parTransId="{0C6DA4E3-2CFC-4BC4-A211-614C3D9E1D6D}" sibTransId="{E2531685-18A3-48E9-A265-8C17AD264B64}"/>
    <dgm:cxn modelId="{8D535B7D-DC7A-4610-9F8E-2867796306BC}" srcId="{94CCE28E-0DED-421D-9FB8-D70B5BE1994C}" destId="{DA20450E-2CB1-4DB3-8398-B1E08B153069}" srcOrd="3" destOrd="0" parTransId="{0A240C47-26BE-454F-9587-B35130F51901}" sibTransId="{0A37C613-0CB9-4C6B-8E6B-047B819E6F41}"/>
    <dgm:cxn modelId="{192EE68F-827E-41E8-84D2-224E8515844C}" srcId="{94CCE28E-0DED-421D-9FB8-D70B5BE1994C}" destId="{E04FF557-0107-46C7-A48B-5FE9391BF040}" srcOrd="1" destOrd="0" parTransId="{3B25DC16-1D06-42F0-B6A3-033F709C4153}" sibTransId="{45DBD43E-BC69-4397-B501-70E874EAC35D}"/>
    <dgm:cxn modelId="{BA1055B6-858F-4C79-A04B-DF46BDDFE2FC}" type="presOf" srcId="{733B78B2-4E99-4C70-9514-79470CD200EF}" destId="{F82E097B-1FD9-4152-902F-CB084B24A640}" srcOrd="1" destOrd="0" presId="urn:microsoft.com/office/officeart/2005/8/layout/vList4"/>
    <dgm:cxn modelId="{7787A6BC-0898-4401-9D8F-497EA6FB974F}" type="presOf" srcId="{39909C27-0BF3-46A5-A9A3-83A7D07BC065}" destId="{6BC35677-C58C-404E-8451-72F57EE9412A}" srcOrd="0" destOrd="0" presId="urn:microsoft.com/office/officeart/2005/8/layout/vList4"/>
    <dgm:cxn modelId="{155156BE-854B-49BA-BF8B-63CBCFF71823}" type="presOf" srcId="{DA20450E-2CB1-4DB3-8398-B1E08B153069}" destId="{2DF4F465-089B-426B-B941-0BD3FB5A9D40}" srcOrd="1" destOrd="0" presId="urn:microsoft.com/office/officeart/2005/8/layout/vList4"/>
    <dgm:cxn modelId="{8FE94BC3-924A-4688-92A7-97403867975E}" type="presOf" srcId="{94CCE28E-0DED-421D-9FB8-D70B5BE1994C}" destId="{63FB2AB0-E2AF-4D61-9382-B35E202200BC}" srcOrd="0" destOrd="0" presId="urn:microsoft.com/office/officeart/2005/8/layout/vList4"/>
    <dgm:cxn modelId="{EE2AC1CA-A713-4DA1-9BAE-2B040FA2E341}" type="presOf" srcId="{E04FF557-0107-46C7-A48B-5FE9391BF040}" destId="{7E1DB660-2D90-4E18-9467-5B69C9169488}" srcOrd="0" destOrd="0" presId="urn:microsoft.com/office/officeart/2005/8/layout/vList4"/>
    <dgm:cxn modelId="{131012D5-C528-493A-8A0B-94EEF33B32E9}" type="presOf" srcId="{90BDB68E-DD81-4317-8BA3-75FB807C0CC5}" destId="{166F122C-3FD5-4F49-9EB8-F15912CFF0BF}" srcOrd="1" destOrd="0" presId="urn:microsoft.com/office/officeart/2005/8/layout/vList4"/>
    <dgm:cxn modelId="{DF31C6D5-FD90-46A6-A62E-4852038BBD9B}" type="presOf" srcId="{39909C27-0BF3-46A5-A9A3-83A7D07BC065}" destId="{5AD54431-14BF-4384-8320-99EBFCAD92F7}" srcOrd="1" destOrd="0" presId="urn:microsoft.com/office/officeart/2005/8/layout/vList4"/>
    <dgm:cxn modelId="{839DF1E4-A9A5-4107-A54A-4E2E8A4F5900}" type="presOf" srcId="{733B78B2-4E99-4C70-9514-79470CD200EF}" destId="{957CDF44-1A89-4D6C-906C-4B3ED3A0E852}" srcOrd="0" destOrd="0" presId="urn:microsoft.com/office/officeart/2005/8/layout/vList4"/>
    <dgm:cxn modelId="{FA5E5FF0-2326-4985-93B6-AAA4635B10F7}" type="presOf" srcId="{90BDB68E-DD81-4317-8BA3-75FB807C0CC5}" destId="{A15FE00A-EE8A-4547-961E-76D3D081E592}" srcOrd="0" destOrd="0" presId="urn:microsoft.com/office/officeart/2005/8/layout/vList4"/>
    <dgm:cxn modelId="{832114B3-A47E-4825-8095-82F8E85026CF}" type="presParOf" srcId="{63FB2AB0-E2AF-4D61-9382-B35E202200BC}" destId="{CDF4D091-7C0A-4C60-AE69-38336C4B2A9B}" srcOrd="0" destOrd="0" presId="urn:microsoft.com/office/officeart/2005/8/layout/vList4"/>
    <dgm:cxn modelId="{1588C613-146F-4F0D-86BB-6AF11CF274D6}" type="presParOf" srcId="{CDF4D091-7C0A-4C60-AE69-38336C4B2A9B}" destId="{A15FE00A-EE8A-4547-961E-76D3D081E592}" srcOrd="0" destOrd="0" presId="urn:microsoft.com/office/officeart/2005/8/layout/vList4"/>
    <dgm:cxn modelId="{D012EF64-59A9-45E0-B992-AED360CD8A21}" type="presParOf" srcId="{CDF4D091-7C0A-4C60-AE69-38336C4B2A9B}" destId="{0879B82F-B011-4CC1-82E5-4D1BF73289A8}" srcOrd="1" destOrd="0" presId="urn:microsoft.com/office/officeart/2005/8/layout/vList4"/>
    <dgm:cxn modelId="{C3F3D508-8156-429A-8A79-3054EAD7F20B}" type="presParOf" srcId="{CDF4D091-7C0A-4C60-AE69-38336C4B2A9B}" destId="{166F122C-3FD5-4F49-9EB8-F15912CFF0BF}" srcOrd="2" destOrd="0" presId="urn:microsoft.com/office/officeart/2005/8/layout/vList4"/>
    <dgm:cxn modelId="{D7617E36-3DF1-42F0-8AB2-BE644F6CC201}" type="presParOf" srcId="{63FB2AB0-E2AF-4D61-9382-B35E202200BC}" destId="{92B47F4B-20CF-4607-8E78-BB678F8C4806}" srcOrd="1" destOrd="0" presId="urn:microsoft.com/office/officeart/2005/8/layout/vList4"/>
    <dgm:cxn modelId="{D5303E4D-BA44-493B-A346-5E07536215FF}" type="presParOf" srcId="{63FB2AB0-E2AF-4D61-9382-B35E202200BC}" destId="{F38EF501-5BA3-4DE8-8B5A-A35B441C3BF8}" srcOrd="2" destOrd="0" presId="urn:microsoft.com/office/officeart/2005/8/layout/vList4"/>
    <dgm:cxn modelId="{AACE1E84-66D8-42BA-9BF7-0D071C6EB5BD}" type="presParOf" srcId="{F38EF501-5BA3-4DE8-8B5A-A35B441C3BF8}" destId="{7E1DB660-2D90-4E18-9467-5B69C9169488}" srcOrd="0" destOrd="0" presId="urn:microsoft.com/office/officeart/2005/8/layout/vList4"/>
    <dgm:cxn modelId="{A96A6BB5-2D61-4B77-86C5-656CEBE9EC78}" type="presParOf" srcId="{F38EF501-5BA3-4DE8-8B5A-A35B441C3BF8}" destId="{708FCAD1-43FB-4684-997B-FDCCCDEC7984}" srcOrd="1" destOrd="0" presId="urn:microsoft.com/office/officeart/2005/8/layout/vList4"/>
    <dgm:cxn modelId="{8CE38D86-B989-4888-ACE3-63FA63831F2C}" type="presParOf" srcId="{F38EF501-5BA3-4DE8-8B5A-A35B441C3BF8}" destId="{6BB437BA-13FB-40D6-92BE-5C2485245836}" srcOrd="2" destOrd="0" presId="urn:microsoft.com/office/officeart/2005/8/layout/vList4"/>
    <dgm:cxn modelId="{2F433A8A-3A53-4F38-8117-433884CE3297}" type="presParOf" srcId="{63FB2AB0-E2AF-4D61-9382-B35E202200BC}" destId="{53D409C9-6F14-47ED-80F2-0D4382188D11}" srcOrd="3" destOrd="0" presId="urn:microsoft.com/office/officeart/2005/8/layout/vList4"/>
    <dgm:cxn modelId="{B59F86B5-2B18-41F2-8D51-9AC7FFD28ABB}" type="presParOf" srcId="{63FB2AB0-E2AF-4D61-9382-B35E202200BC}" destId="{31CB376D-4D7D-45E8-A8E8-17783407BFDC}" srcOrd="4" destOrd="0" presId="urn:microsoft.com/office/officeart/2005/8/layout/vList4"/>
    <dgm:cxn modelId="{E5F9D6D3-85CC-4EC6-B8BB-7C7B3500DB14}" type="presParOf" srcId="{31CB376D-4D7D-45E8-A8E8-17783407BFDC}" destId="{957CDF44-1A89-4D6C-906C-4B3ED3A0E852}" srcOrd="0" destOrd="0" presId="urn:microsoft.com/office/officeart/2005/8/layout/vList4"/>
    <dgm:cxn modelId="{4F62E15F-92A6-4B83-93D1-FA8E87498855}" type="presParOf" srcId="{31CB376D-4D7D-45E8-A8E8-17783407BFDC}" destId="{0B163D38-CB89-4F0F-87EF-8CD37BBB01D0}" srcOrd="1" destOrd="0" presId="urn:microsoft.com/office/officeart/2005/8/layout/vList4"/>
    <dgm:cxn modelId="{BCF8DC8F-DCB9-4784-807F-9427E1CF9CE9}" type="presParOf" srcId="{31CB376D-4D7D-45E8-A8E8-17783407BFDC}" destId="{F82E097B-1FD9-4152-902F-CB084B24A640}" srcOrd="2" destOrd="0" presId="urn:microsoft.com/office/officeart/2005/8/layout/vList4"/>
    <dgm:cxn modelId="{F3D606C5-A01E-45A6-A3F4-E668B6976632}" type="presParOf" srcId="{63FB2AB0-E2AF-4D61-9382-B35E202200BC}" destId="{9703BAA9-1885-4477-B143-AEB49224ECEC}" srcOrd="5" destOrd="0" presId="urn:microsoft.com/office/officeart/2005/8/layout/vList4"/>
    <dgm:cxn modelId="{8C164B9F-43F7-469C-B38A-39F4511BDC0A}" type="presParOf" srcId="{63FB2AB0-E2AF-4D61-9382-B35E202200BC}" destId="{8A50C685-154E-4D44-857E-A3D920EFA065}" srcOrd="6" destOrd="0" presId="urn:microsoft.com/office/officeart/2005/8/layout/vList4"/>
    <dgm:cxn modelId="{66EB0F2F-DB81-4CB7-9694-4BC514433A5A}" type="presParOf" srcId="{8A50C685-154E-4D44-857E-A3D920EFA065}" destId="{90E7855A-36D0-483D-A51B-B6DDD6E38510}" srcOrd="0" destOrd="0" presId="urn:microsoft.com/office/officeart/2005/8/layout/vList4"/>
    <dgm:cxn modelId="{37055973-7F05-493D-B823-10382CF51E55}" type="presParOf" srcId="{8A50C685-154E-4D44-857E-A3D920EFA065}" destId="{16E7615B-497C-4751-983D-BEADB2012756}" srcOrd="1" destOrd="0" presId="urn:microsoft.com/office/officeart/2005/8/layout/vList4"/>
    <dgm:cxn modelId="{099D21F2-791D-43E5-8DAB-EAD93CFD5162}" type="presParOf" srcId="{8A50C685-154E-4D44-857E-A3D920EFA065}" destId="{2DF4F465-089B-426B-B941-0BD3FB5A9D40}" srcOrd="2" destOrd="0" presId="urn:microsoft.com/office/officeart/2005/8/layout/vList4"/>
    <dgm:cxn modelId="{634FAD9C-BECF-4333-815C-313EC43BD82F}" type="presParOf" srcId="{63FB2AB0-E2AF-4D61-9382-B35E202200BC}" destId="{3B38DFC7-16BB-47E3-9AC8-FFC6A440DC02}" srcOrd="7" destOrd="0" presId="urn:microsoft.com/office/officeart/2005/8/layout/vList4"/>
    <dgm:cxn modelId="{3C2CFCAA-C43F-4D31-B91A-8FA5492D33FD}" type="presParOf" srcId="{63FB2AB0-E2AF-4D61-9382-B35E202200BC}" destId="{1465D8FA-6A3D-4DE2-9BC5-DD951AE3B668}" srcOrd="8" destOrd="0" presId="urn:microsoft.com/office/officeart/2005/8/layout/vList4"/>
    <dgm:cxn modelId="{48C2EE28-EC4E-4BB0-833E-81FCF7C11684}" type="presParOf" srcId="{1465D8FA-6A3D-4DE2-9BC5-DD951AE3B668}" destId="{6BC35677-C58C-404E-8451-72F57EE9412A}" srcOrd="0" destOrd="0" presId="urn:microsoft.com/office/officeart/2005/8/layout/vList4"/>
    <dgm:cxn modelId="{7869C61F-E269-4095-9234-E182DA319663}" type="presParOf" srcId="{1465D8FA-6A3D-4DE2-9BC5-DD951AE3B668}" destId="{3E0FD833-9FC9-49B9-A873-3200202E47A8}" srcOrd="1" destOrd="0" presId="urn:microsoft.com/office/officeart/2005/8/layout/vList4"/>
    <dgm:cxn modelId="{3AEBDA8C-D6F5-4341-BA9A-4179D85D7745}" type="presParOf" srcId="{1465D8FA-6A3D-4DE2-9BC5-DD951AE3B668}" destId="{5AD54431-14BF-4384-8320-99EBFCAD92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FE00A-EE8A-4547-961E-76D3D081E592}">
      <dsp:nvSpPr>
        <dsp:cNvPr id="0" name=""/>
        <dsp:cNvSpPr/>
      </dsp:nvSpPr>
      <dsp:spPr>
        <a:xfrm>
          <a:off x="0" y="0"/>
          <a:ext cx="4416358" cy="1011142"/>
        </a:xfrm>
        <a:prstGeom prst="roundRect">
          <a:avLst>
            <a:gd name="adj" fmla="val 10000"/>
          </a:avLst>
        </a:prstGeom>
        <a:gradFill rotWithShape="0">
          <a:gsLst>
            <a:gs pos="0">
              <a:srgbClr val="EAB200"/>
            </a:gs>
            <a:gs pos="51000">
              <a:srgbClr val="A88C00"/>
            </a:gs>
            <a:gs pos="100000">
              <a:srgbClr val="8673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nl-NL" sz="2000" b="1" kern="1200" noProof="0" dirty="0">
              <a:effectLst>
                <a:outerShdw blurRad="38100" dist="38100" dir="2700000" algn="tl">
                  <a:srgbClr val="000000">
                    <a:alpha val="43137"/>
                  </a:srgbClr>
                </a:outerShdw>
              </a:effectLst>
            </a:rPr>
            <a:t>Ons is almal nodig </a:t>
          </a:r>
          <a:br>
            <a:rPr lang="nl-NL" sz="2000" b="1" kern="1200" noProof="0" dirty="0">
              <a:effectLst>
                <a:outerShdw blurRad="38100" dist="38100" dir="2700000" algn="tl">
                  <a:srgbClr val="000000">
                    <a:alpha val="43137"/>
                  </a:srgbClr>
                </a:outerShdw>
              </a:effectLst>
            </a:rPr>
          </a:br>
          <a:r>
            <a:rPr lang="nl-NL" sz="2000" b="1" kern="1200" noProof="0" dirty="0">
              <a:effectLst>
                <a:outerShdw blurRad="38100" dist="38100" dir="2700000" algn="tl">
                  <a:srgbClr val="000000">
                    <a:alpha val="43137"/>
                  </a:srgbClr>
                </a:outerShdw>
              </a:effectLst>
            </a:rPr>
            <a:t>(1 Kor. 12:15)</a:t>
          </a:r>
          <a:endParaRPr lang="en-US" sz="2000" kern="1200" noProof="0" dirty="0">
            <a:effectLst>
              <a:outerShdw blurRad="38100" dist="38100" dir="2700000" algn="tl">
                <a:srgbClr val="000000">
                  <a:alpha val="43137"/>
                </a:srgbClr>
              </a:outerShdw>
            </a:effectLst>
          </a:endParaRPr>
        </a:p>
      </dsp:txBody>
      <dsp:txXfrm>
        <a:off x="984385" y="0"/>
        <a:ext cx="3431972" cy="1011142"/>
      </dsp:txXfrm>
    </dsp:sp>
    <dsp:sp modelId="{0879B82F-B011-4CC1-82E5-4D1BF73289A8}">
      <dsp:nvSpPr>
        <dsp:cNvPr id="0" name=""/>
        <dsp:cNvSpPr/>
      </dsp:nvSpPr>
      <dsp:spPr>
        <a:xfrm>
          <a:off x="101114" y="101114"/>
          <a:ext cx="883271" cy="808913"/>
        </a:xfrm>
        <a:prstGeom prst="roundRect">
          <a:avLst>
            <a:gd name="adj" fmla="val 10000"/>
          </a:avLst>
        </a:prstGeom>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1DB660-2D90-4E18-9467-5B69C9169488}">
      <dsp:nvSpPr>
        <dsp:cNvPr id="0" name=""/>
        <dsp:cNvSpPr/>
      </dsp:nvSpPr>
      <dsp:spPr>
        <a:xfrm>
          <a:off x="0" y="1112256"/>
          <a:ext cx="4416358" cy="101114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noProof="0" dirty="0">
              <a:effectLst>
                <a:outerShdw blurRad="38100" dist="38100" dir="2700000" algn="tl">
                  <a:srgbClr val="000000">
                    <a:alpha val="43137"/>
                  </a:srgbClr>
                </a:outerShdw>
              </a:effectLst>
            </a:rPr>
            <a:t>Elkeen het sy of haar eie werk (1 Kor. 12:17)</a:t>
          </a:r>
          <a:endParaRPr lang="en-US" sz="2000" kern="1200" noProof="0" dirty="0">
            <a:effectLst>
              <a:outerShdw blurRad="38100" dist="38100" dir="2700000" algn="tl">
                <a:srgbClr val="000000">
                  <a:alpha val="43137"/>
                </a:srgbClr>
              </a:outerShdw>
            </a:effectLst>
          </a:endParaRPr>
        </a:p>
      </dsp:txBody>
      <dsp:txXfrm>
        <a:off x="984385" y="1112256"/>
        <a:ext cx="3431972" cy="1011142"/>
      </dsp:txXfrm>
    </dsp:sp>
    <dsp:sp modelId="{708FCAD1-43FB-4684-997B-FDCCCDEC7984}">
      <dsp:nvSpPr>
        <dsp:cNvPr id="0" name=""/>
        <dsp:cNvSpPr/>
      </dsp:nvSpPr>
      <dsp:spPr>
        <a:xfrm>
          <a:off x="101114" y="1213370"/>
          <a:ext cx="883271" cy="808913"/>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7CDF44-1A89-4D6C-906C-4B3ED3A0E852}">
      <dsp:nvSpPr>
        <dsp:cNvPr id="0" name=""/>
        <dsp:cNvSpPr/>
      </dsp:nvSpPr>
      <dsp:spPr>
        <a:xfrm>
          <a:off x="0" y="2224513"/>
          <a:ext cx="4416358" cy="1011142"/>
        </a:xfrm>
        <a:prstGeom prst="roundRect">
          <a:avLst>
            <a:gd name="adj" fmla="val 10000"/>
          </a:avLst>
        </a:prstGeom>
        <a:gradFill rotWithShape="0">
          <a:gsLst>
            <a:gs pos="0">
              <a:srgbClr val="21B1C5"/>
            </a:gs>
            <a:gs pos="50000">
              <a:srgbClr val="17ABBF"/>
            </a:gs>
            <a:gs pos="100000">
              <a:srgbClr val="1E889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noProof="0" dirty="0">
              <a:effectLst>
                <a:outerShdw blurRad="38100" dist="38100" dir="2700000" algn="tl">
                  <a:srgbClr val="000000">
                    <a:alpha val="43137"/>
                  </a:srgbClr>
                </a:outerShdw>
              </a:effectLst>
            </a:rPr>
            <a:t>Ons kan niemand verag nie (1 Kor. 12:21)</a:t>
          </a:r>
          <a:endParaRPr lang="en-US" sz="2000" kern="1200" noProof="0" dirty="0">
            <a:effectLst>
              <a:outerShdw blurRad="38100" dist="38100" dir="2700000" algn="tl">
                <a:srgbClr val="000000">
                  <a:alpha val="43137"/>
                </a:srgbClr>
              </a:outerShdw>
            </a:effectLst>
          </a:endParaRPr>
        </a:p>
      </dsp:txBody>
      <dsp:txXfrm>
        <a:off x="984385" y="2224513"/>
        <a:ext cx="3431972" cy="1011142"/>
      </dsp:txXfrm>
    </dsp:sp>
    <dsp:sp modelId="{0B163D38-CB89-4F0F-87EF-8CD37BBB01D0}">
      <dsp:nvSpPr>
        <dsp:cNvPr id="0" name=""/>
        <dsp:cNvSpPr/>
      </dsp:nvSpPr>
      <dsp:spPr>
        <a:xfrm>
          <a:off x="101114" y="2325627"/>
          <a:ext cx="883271" cy="808913"/>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E7855A-36D0-483D-A51B-B6DDD6E38510}">
      <dsp:nvSpPr>
        <dsp:cNvPr id="0" name=""/>
        <dsp:cNvSpPr/>
      </dsp:nvSpPr>
      <dsp:spPr>
        <a:xfrm>
          <a:off x="0" y="3336769"/>
          <a:ext cx="4416358" cy="10111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kern="1200" noProof="0" dirty="0">
              <a:effectLst>
                <a:outerShdw blurRad="38100" dist="38100" dir="2700000" algn="tl">
                  <a:srgbClr val="000000">
                    <a:alpha val="43137"/>
                  </a:srgbClr>
                </a:outerShdw>
              </a:effectLst>
            </a:rPr>
            <a:t>Daar is geen "minderwaardige" gelowiges nie (1 Kor. 12:22-24)</a:t>
          </a:r>
          <a:endParaRPr lang="en-US" sz="1800" kern="1200" noProof="0" dirty="0">
            <a:effectLst>
              <a:outerShdw blurRad="38100" dist="38100" dir="2700000" algn="tl">
                <a:srgbClr val="000000">
                  <a:alpha val="43137"/>
                </a:srgbClr>
              </a:outerShdw>
            </a:effectLst>
          </a:endParaRPr>
        </a:p>
      </dsp:txBody>
      <dsp:txXfrm>
        <a:off x="984385" y="3336769"/>
        <a:ext cx="3431972" cy="1011142"/>
      </dsp:txXfrm>
    </dsp:sp>
    <dsp:sp modelId="{16E7615B-497C-4751-983D-BEADB2012756}">
      <dsp:nvSpPr>
        <dsp:cNvPr id="0" name=""/>
        <dsp:cNvSpPr/>
      </dsp:nvSpPr>
      <dsp:spPr>
        <a:xfrm>
          <a:off x="101114" y="3437884"/>
          <a:ext cx="883271" cy="808913"/>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C35677-C58C-404E-8451-72F57EE9412A}">
      <dsp:nvSpPr>
        <dsp:cNvPr id="0" name=""/>
        <dsp:cNvSpPr/>
      </dsp:nvSpPr>
      <dsp:spPr>
        <a:xfrm>
          <a:off x="0" y="4449026"/>
          <a:ext cx="4416358" cy="101114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n-NO" sz="2000" b="1" kern="1200" noProof="0" dirty="0">
              <a:effectLst>
                <a:outerShdw blurRad="38100" dist="38100" dir="2700000" algn="tl">
                  <a:srgbClr val="000000">
                    <a:alpha val="43137"/>
                  </a:srgbClr>
                </a:outerShdw>
              </a:effectLst>
            </a:rPr>
            <a:t>Ons sorg vir mekaar</a:t>
          </a:r>
          <a:br>
            <a:rPr lang="nn-NO" sz="2000" b="1" kern="1200" noProof="0" dirty="0">
              <a:effectLst>
                <a:outerShdw blurRad="38100" dist="38100" dir="2700000" algn="tl">
                  <a:srgbClr val="000000">
                    <a:alpha val="43137"/>
                  </a:srgbClr>
                </a:outerShdw>
              </a:effectLst>
            </a:rPr>
          </a:br>
          <a:r>
            <a:rPr lang="nn-NO" sz="2000" b="1" kern="1200" noProof="0" dirty="0">
              <a:effectLst>
                <a:outerShdw blurRad="38100" dist="38100" dir="2700000" algn="tl">
                  <a:srgbClr val="000000">
                    <a:alpha val="43137"/>
                  </a:srgbClr>
                </a:outerShdw>
              </a:effectLst>
            </a:rPr>
            <a:t>(1 Kor. 12:25-26)</a:t>
          </a:r>
          <a:endParaRPr lang="en-US" sz="2000" kern="1200" noProof="0" dirty="0">
            <a:effectLst>
              <a:outerShdw blurRad="38100" dist="38100" dir="2700000" algn="tl">
                <a:srgbClr val="000000">
                  <a:alpha val="43137"/>
                </a:srgbClr>
              </a:outerShdw>
            </a:effectLst>
          </a:endParaRPr>
        </a:p>
      </dsp:txBody>
      <dsp:txXfrm>
        <a:off x="984385" y="4449026"/>
        <a:ext cx="3431972" cy="1011142"/>
      </dsp:txXfrm>
    </dsp:sp>
    <dsp:sp modelId="{3E0FD833-9FC9-49B9-A873-3200202E47A8}">
      <dsp:nvSpPr>
        <dsp:cNvPr id="0" name=""/>
        <dsp:cNvSpPr/>
      </dsp:nvSpPr>
      <dsp:spPr>
        <a:xfrm>
          <a:off x="101114" y="4550140"/>
          <a:ext cx="883271" cy="808913"/>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57F3E-DE69-8DC2-0461-2B82E8B624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2C5803-39C7-0C4A-408C-E3051AE46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154101-5A69-0022-C0FE-24D7A6D7FEED}"/>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5" name="Marcador de pie de página 4">
            <a:extLst>
              <a:ext uri="{FF2B5EF4-FFF2-40B4-BE49-F238E27FC236}">
                <a16:creationId xmlns:a16="http://schemas.microsoft.com/office/drawing/2014/main" id="{B940052F-40B9-7C28-97D5-27EC4C6A03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7F5AFE-2883-45EC-9789-457783A1CBAE}"/>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15663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B2C-1230-93D1-3E63-FA5DE05555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AC983D-2AFB-ABCA-FCF1-1B19534B6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D1396D-2E13-5FC4-8FFF-AA1875EF1FD7}"/>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5" name="Marcador de pie de página 4">
            <a:extLst>
              <a:ext uri="{FF2B5EF4-FFF2-40B4-BE49-F238E27FC236}">
                <a16:creationId xmlns:a16="http://schemas.microsoft.com/office/drawing/2014/main" id="{0C47BDAB-49F6-EC9F-8630-1CAE71AB07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198D54-F458-7944-760E-6A6063B129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0773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D16D04-E9BD-4145-448F-18DC626F87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8D5972-8B3F-7C7D-B3C1-1A3398FCE2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9C3BCF-BEDA-D233-EF68-60C776BDD2F7}"/>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5" name="Marcador de pie de página 4">
            <a:extLst>
              <a:ext uri="{FF2B5EF4-FFF2-40B4-BE49-F238E27FC236}">
                <a16:creationId xmlns:a16="http://schemas.microsoft.com/office/drawing/2014/main" id="{1204DA5F-4247-73FD-8190-633EB8AA31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8F6481-CB9C-F94B-9288-AB000E896D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933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87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02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86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97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80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8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236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93D58-B12C-C498-296D-BC420563CA5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AA0CD-AE0A-73A9-2F2E-7BD441E619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D0E594-2293-D0E5-7578-0D1989B4C04B}"/>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5" name="Marcador de pie de página 4">
            <a:extLst>
              <a:ext uri="{FF2B5EF4-FFF2-40B4-BE49-F238E27FC236}">
                <a16:creationId xmlns:a16="http://schemas.microsoft.com/office/drawing/2014/main" id="{157523DC-9404-7062-72BA-9F3B546FAB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BA0298-444A-2470-8AD9-BEE904DF3A54}"/>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016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243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280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418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DC75-001B-F735-A082-DB82D6237A3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FA0473-C9B2-8053-A806-096DBCC98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0909211-507C-13ED-04E8-50234C601718}"/>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5" name="Marcador de pie de página 4">
            <a:extLst>
              <a:ext uri="{FF2B5EF4-FFF2-40B4-BE49-F238E27FC236}">
                <a16:creationId xmlns:a16="http://schemas.microsoft.com/office/drawing/2014/main" id="{C097B305-2390-D07E-3D57-F80FCFB35F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F032E8-8197-6E2A-38E5-DFA6C2E162B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325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56529-2796-B1B4-0E7B-252A99E10D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75752-DF3E-0CB4-68F3-BF146722B01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C9F8AC-5ADC-9B0B-C25E-E96675B2BEF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5544D0-4E3C-C212-2BDF-B481048FBD6B}"/>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6" name="Marcador de pie de página 5">
            <a:extLst>
              <a:ext uri="{FF2B5EF4-FFF2-40B4-BE49-F238E27FC236}">
                <a16:creationId xmlns:a16="http://schemas.microsoft.com/office/drawing/2014/main" id="{6880FFAA-9122-AFF7-0FC9-227B45B78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BC4D06-348E-B758-8FBE-E590C9B27B6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8309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8A616-EC72-57CD-07C4-18CA27EB1D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5A5352-27BB-1828-939E-4290D1F54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9456F5-1A42-A31D-3221-E36727BE955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881722-860B-3F96-15BB-666EACCA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0C19B55-9361-2496-DDC6-620FF0CF08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DDB8181-D9CF-25A7-F013-3D5405365FD2}"/>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8" name="Marcador de pie de página 7">
            <a:extLst>
              <a:ext uri="{FF2B5EF4-FFF2-40B4-BE49-F238E27FC236}">
                <a16:creationId xmlns:a16="http://schemas.microsoft.com/office/drawing/2014/main" id="{7AAB6063-FEA8-4AF9-C664-CCCDDB91A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C1CC73-D079-7B67-206C-0D15823B3FD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1439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D4F3C-31D1-F878-312E-26B5DD4043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ED13F1-8BDE-F8F9-4360-C40700C481FF}"/>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4" name="Marcador de pie de página 3">
            <a:extLst>
              <a:ext uri="{FF2B5EF4-FFF2-40B4-BE49-F238E27FC236}">
                <a16:creationId xmlns:a16="http://schemas.microsoft.com/office/drawing/2014/main" id="{BD337CA4-FC6D-4E4F-238A-62633E9327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69B9B0-8FB9-C8E4-98F1-DC4462A788B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2372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03BD96-79F4-9CA4-9371-DAD86C588E38}"/>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3" name="Marcador de pie de página 2">
            <a:extLst>
              <a:ext uri="{FF2B5EF4-FFF2-40B4-BE49-F238E27FC236}">
                <a16:creationId xmlns:a16="http://schemas.microsoft.com/office/drawing/2014/main" id="{D0BEF671-B346-A7F7-4AE5-E0351F17C7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AE9A44A-A96C-66AB-7BBE-5D7DB695017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7582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82DFD-32DB-0675-3144-34B3BC1B9F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826587-50BD-0F7A-2714-3C35B326E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72AA47-AF92-2437-7BD5-4A378950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CE7FCC-0AB3-2D79-14C3-7005C32E86FB}"/>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6" name="Marcador de pie de página 5">
            <a:extLst>
              <a:ext uri="{FF2B5EF4-FFF2-40B4-BE49-F238E27FC236}">
                <a16:creationId xmlns:a16="http://schemas.microsoft.com/office/drawing/2014/main" id="{704E156D-24E2-9D79-A32D-C69099ACAE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32BD8A-3BE6-551F-44A6-E815FC0C6B77}"/>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81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908DA-F66F-3BC7-F65A-B8C0BE8729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E1B8451-A899-38AF-EE82-A13CEDACA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6CC32-56A0-2B77-B929-4C89902AD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B9430C-2AEF-65B6-D887-7349A9DC16A2}"/>
              </a:ext>
            </a:extLst>
          </p:cNvPr>
          <p:cNvSpPr>
            <a:spLocks noGrp="1"/>
          </p:cNvSpPr>
          <p:nvPr>
            <p:ph type="dt" sz="half" idx="10"/>
          </p:nvPr>
        </p:nvSpPr>
        <p:spPr/>
        <p:txBody>
          <a:bodyPr/>
          <a:lstStyle/>
          <a:p>
            <a:fld id="{48CFBFA7-6D24-4011-BE63-71B300A5B6A2}" type="datetimeFigureOut">
              <a:rPr lang="es-ES" smtClean="0"/>
              <a:t>15/02/2026</a:t>
            </a:fld>
            <a:endParaRPr lang="es-ES"/>
          </a:p>
        </p:txBody>
      </p:sp>
      <p:sp>
        <p:nvSpPr>
          <p:cNvPr id="6" name="Marcador de pie de página 5">
            <a:extLst>
              <a:ext uri="{FF2B5EF4-FFF2-40B4-BE49-F238E27FC236}">
                <a16:creationId xmlns:a16="http://schemas.microsoft.com/office/drawing/2014/main" id="{45073617-50E5-F9F7-4208-55907F238C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E62B72-97F7-0602-7D7B-134726B30F1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90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B3B08A-386C-B1AC-0660-4BBDEC982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D54B21-70AE-2CC3-E14A-B60C4D849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6E57C0-142E-47B6-0D1A-997312AE5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CFBFA7-6D24-4011-BE63-71B300A5B6A2}" type="datetimeFigureOut">
              <a:rPr lang="es-ES" smtClean="0"/>
              <a:t>15/02/2026</a:t>
            </a:fld>
            <a:endParaRPr lang="es-ES"/>
          </a:p>
        </p:txBody>
      </p:sp>
      <p:sp>
        <p:nvSpPr>
          <p:cNvPr id="5" name="Marcador de pie de página 4">
            <a:extLst>
              <a:ext uri="{FF2B5EF4-FFF2-40B4-BE49-F238E27FC236}">
                <a16:creationId xmlns:a16="http://schemas.microsoft.com/office/drawing/2014/main" id="{B340AAD6-5F8B-60A5-AE0D-F8D1B785E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30A580-333A-5A80-9A25-E40471130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EA50D-6D1F-4D8F-9240-8BD3D58CF41A}" type="slidenum">
              <a:rPr lang="es-ES" smtClean="0"/>
              <a:t>‹Nº›</a:t>
            </a:fld>
            <a:endParaRPr lang="es-ES"/>
          </a:p>
        </p:txBody>
      </p:sp>
    </p:spTree>
    <p:extLst>
      <p:ext uri="{BB962C8B-B14F-4D97-AF65-F5344CB8AC3E}">
        <p14:creationId xmlns:p14="http://schemas.microsoft.com/office/powerpoint/2010/main" val="316055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15/02/2026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84001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F3D91-3085-9C64-EB25-D3425CDD5D5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2C6887-B090-24CA-21C9-EFFF33DB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075C9323-FAAE-BB4F-A8D9-49E5A8AD8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blipFill>
            <a:blip r:embed="rId2" cstate="hqprint">
              <a:extLst>
                <a:ext uri="{28A0092B-C50C-407E-A947-70E740481C1C}">
                  <a14:useLocalDpi xmlns:a14="http://schemas.microsoft.com/office/drawing/2010/main"/>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Imagen 4" descr="Imagen que contiene agua&#10;&#10;El contenido generado por IA puede ser incorrecto.">
            <a:extLst>
              <a:ext uri="{FF2B5EF4-FFF2-40B4-BE49-F238E27FC236}">
                <a16:creationId xmlns:a16="http://schemas.microsoft.com/office/drawing/2014/main" id="{1B84AD95-9224-9B31-3DA0-2DEE45F2AAD7}"/>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effectLst>
            <a:outerShdw blurRad="50800" dist="38100" dir="5400000" algn="t" rotWithShape="0">
              <a:prstClr val="black">
                <a:alpha val="40000"/>
              </a:prstClr>
            </a:outerShdw>
          </a:effectLst>
        </p:spPr>
      </p:pic>
      <p:pic>
        <p:nvPicPr>
          <p:cNvPr id="3" name="Imagen 2" descr="Imagen que contiene luz, grande, tabla, azul&#10;&#10;El contenido generado por IA puede ser incorrecto.">
            <a:extLst>
              <a:ext uri="{FF2B5EF4-FFF2-40B4-BE49-F238E27FC236}">
                <a16:creationId xmlns:a16="http://schemas.microsoft.com/office/drawing/2014/main" id="{68A2EFE7-0569-CAB4-04E8-D9193B82829F}"/>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AC3C152-3AD5-E333-E00E-BF70D446F62E}"/>
              </a:ext>
            </a:extLst>
          </p:cNvPr>
          <p:cNvSpPr txBox="1"/>
          <p:nvPr/>
        </p:nvSpPr>
        <p:spPr>
          <a:xfrm>
            <a:off x="293451" y="4961107"/>
            <a:ext cx="11605098" cy="1684912"/>
          </a:xfrm>
          <a:prstGeom prst="rect">
            <a:avLst/>
          </a:prstGeom>
          <a:noFill/>
        </p:spPr>
        <p:txBody>
          <a:bodyPr wrap="square" rtlCol="0">
            <a:prstTxWarp prst="textCurveDown">
              <a:avLst>
                <a:gd name="adj" fmla="val 41359"/>
              </a:avLst>
            </a:prstTxWarp>
            <a:spAutoFit/>
            <a:scene3d>
              <a:camera prst="orthographicFront"/>
              <a:lightRig rig="glow" dir="t"/>
            </a:scene3d>
            <a:sp3d extrusionH="57150" contourW="31750">
              <a:bevelT h="25400" prst="softRound"/>
              <a:contourClr>
                <a:srgbClr val="913823"/>
              </a:contourClr>
            </a:sp3d>
          </a:bodyPr>
          <a:lstStyle/>
          <a:p>
            <a:pPr algn="ctr"/>
            <a:r>
              <a:rPr lang="en-US" sz="4800" b="1" spc="600" noProof="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rPr>
              <a:t>DIE VOORTREFLIKHEID VAN CHRISTUS</a:t>
            </a:r>
          </a:p>
        </p:txBody>
      </p:sp>
      <p:sp>
        <p:nvSpPr>
          <p:cNvPr id="6" name="CuadroTexto 5">
            <a:extLst>
              <a:ext uri="{FF2B5EF4-FFF2-40B4-BE49-F238E27FC236}">
                <a16:creationId xmlns:a16="http://schemas.microsoft.com/office/drawing/2014/main" id="{0DA4A130-158B-7FA8-9071-455334E919B2}"/>
              </a:ext>
            </a:extLst>
          </p:cNvPr>
          <p:cNvSpPr txBox="1"/>
          <p:nvPr/>
        </p:nvSpPr>
        <p:spPr>
          <a:xfrm>
            <a:off x="9602425" y="85522"/>
            <a:ext cx="2589555" cy="338554"/>
          </a:xfrm>
          <a:prstGeom prst="rect">
            <a:avLst/>
          </a:prstGeom>
          <a:noFill/>
        </p:spPr>
        <p:txBody>
          <a:bodyPr wrap="none" rtlCol="0">
            <a:spAutoFit/>
          </a:bodyPr>
          <a:lstStyle/>
          <a:p>
            <a:pPr algn="r"/>
            <a:r>
              <a:rPr lang="en-US" sz="1600" b="1" noProof="0" dirty="0">
                <a:solidFill>
                  <a:srgbClr val="2E767C"/>
                </a:solidFill>
              </a:rPr>
              <a:t>Les 8 vir 21 </a:t>
            </a:r>
            <a:r>
              <a:rPr lang="en-US" sz="1600" b="1" noProof="0" dirty="0" err="1">
                <a:solidFill>
                  <a:srgbClr val="2E767C"/>
                </a:solidFill>
              </a:rPr>
              <a:t>Februarie</a:t>
            </a:r>
            <a:r>
              <a:rPr lang="en-US" sz="1600" b="1" noProof="0" dirty="0">
                <a:solidFill>
                  <a:srgbClr val="2E767C"/>
                </a:solidFill>
              </a:rPr>
              <a:t> 2026</a:t>
            </a:r>
          </a:p>
        </p:txBody>
      </p:sp>
    </p:spTree>
    <p:extLst>
      <p:ext uri="{BB962C8B-B14F-4D97-AF65-F5344CB8AC3E}">
        <p14:creationId xmlns:p14="http://schemas.microsoft.com/office/powerpoint/2010/main" val="6162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8227F-2B55-C65C-395A-A82E404634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objeto, estrella&#10;&#10;El contenido generado por IA puede ser incorrecto.">
            <a:extLst>
              <a:ext uri="{FF2B5EF4-FFF2-40B4-BE49-F238E27FC236}">
                <a16:creationId xmlns:a16="http://schemas.microsoft.com/office/drawing/2014/main" id="{6267B4A5-AF9E-2F77-FC07-7EED8F27D52C}"/>
              </a:ext>
            </a:extLst>
          </p:cNvPr>
          <p:cNvPicPr>
            <a:picLocks noChangeAspect="1"/>
          </p:cNvPicPr>
          <p:nvPr/>
        </p:nvPicPr>
        <p:blipFill rotWithShape="1">
          <a:blip r:embed="rId2">
            <a:extLst>
              <a:ext uri="{28A0092B-C50C-407E-A947-70E740481C1C}">
                <a14:useLocalDpi xmlns:a14="http://schemas.microsoft.com/office/drawing/2010/main" val="0"/>
              </a:ext>
            </a:extLst>
          </a:blip>
          <a:srcRect l="25740" r="25740"/>
          <a:stretch>
            <a:fillRect/>
          </a:stretch>
        </p:blipFill>
        <p:spPr>
          <a:xfrm>
            <a:off x="154950" y="190500"/>
            <a:ext cx="5474323" cy="6448425"/>
          </a:xfrm>
          <a:prstGeom prst="rect">
            <a:avLst/>
          </a:prstGeom>
          <a:ln w="38100" cap="sq">
            <a:solidFill>
              <a:srgbClr val="0F9ED5"/>
            </a:solidFill>
            <a:prstDash val="solid"/>
            <a:miter lim="800000"/>
          </a:ln>
          <a:effectLst>
            <a:outerShdw blurRad="50800" dist="38100" dir="2700000" algn="tl" rotWithShape="0">
              <a:srgbClr val="000000">
                <a:alpha val="43000"/>
              </a:srgbClr>
            </a:outerShdw>
          </a:effectLst>
        </p:spPr>
      </p:pic>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277474" y="4996658"/>
            <a:ext cx="1914523" cy="18613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84222" y="190500"/>
            <a:ext cx="6252827" cy="6448425"/>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8CA5DE-FAE4-15A6-5A5C-F5DF052FCB40}"/>
              </a:ext>
            </a:extLst>
          </p:cNvPr>
          <p:cNvSpPr txBox="1"/>
          <p:nvPr/>
        </p:nvSpPr>
        <p:spPr>
          <a:xfrm>
            <a:off x="5919785" y="412046"/>
            <a:ext cx="5981700" cy="5847755"/>
          </a:xfrm>
          <a:prstGeom prst="rect">
            <a:avLst/>
          </a:prstGeom>
          <a:noFill/>
          <a:ln w="28575">
            <a:solidFill>
              <a:schemeClr val="tx2">
                <a:lumMod val="25000"/>
                <a:lumOff val="75000"/>
              </a:schemeClr>
            </a:solidFill>
          </a:ln>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nl-NL" sz="28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“Hy is die beeld van die onsienlike God, die eersgeborene van die hele skepping; want in Hom is alle dinge geskape wat in die hemele en op die aarde is, die sigbare en die onsigbare, of dit trone of heerskappye of owerhede of magte is; alle dinge is deur Hom en tot Hom geskape; en Hy is voor alle dinge, en in Hom hou alle dinge stand.”</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nl-NL" sz="28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(Kolossense 1:15–17)</a:t>
            </a:r>
          </a:p>
        </p:txBody>
      </p:sp>
    </p:spTree>
    <p:extLst>
      <p:ext uri="{BB962C8B-B14F-4D97-AF65-F5344CB8AC3E}">
        <p14:creationId xmlns:p14="http://schemas.microsoft.com/office/powerpoint/2010/main" val="31346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CrisscrossEtching pressure="43"/>
                    </a14:imgEffect>
                  </a14:imgLayer>
                </a14:imgProps>
              </a:ex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6D96DC-5F7A-8402-1E61-1D90A0E60F64}"/>
              </a:ext>
            </a:extLst>
          </p:cNvPr>
          <p:cNvSpPr txBox="1"/>
          <p:nvPr/>
        </p:nvSpPr>
        <p:spPr>
          <a:xfrm>
            <a:off x="5619750" y="4468037"/>
            <a:ext cx="6572250"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nl-NL" sz="2000" b="1" dirty="0">
                <a:solidFill>
                  <a:srgbClr val="D81062"/>
                </a:solidFill>
              </a:rPr>
              <a:t>Die Beeld van God (Kol. 1:15a)</a:t>
            </a:r>
          </a:p>
          <a:p>
            <a:pPr>
              <a:spcBef>
                <a:spcPts val="1200"/>
              </a:spcBef>
            </a:pPr>
            <a:r>
              <a:rPr lang="nl-NL" sz="2000" b="1" dirty="0">
                <a:solidFill>
                  <a:schemeClr val="tx2">
                    <a:lumMod val="75000"/>
                  </a:schemeClr>
                </a:solidFill>
              </a:rPr>
              <a:t>Die Eersgeborene (Kol. 1:15b–17)</a:t>
            </a:r>
          </a:p>
          <a:p>
            <a:pPr>
              <a:spcBef>
                <a:spcPts val="1200"/>
              </a:spcBef>
            </a:pPr>
            <a:r>
              <a:rPr lang="nl-NL" sz="2000" b="1" dirty="0">
                <a:solidFill>
                  <a:srgbClr val="0070C0"/>
                </a:solidFill>
              </a:rPr>
              <a:t>Die Hoof van die gemeente (Kol. 1:18a)</a:t>
            </a:r>
          </a:p>
          <a:p>
            <a:pPr>
              <a:spcBef>
                <a:spcPts val="1200"/>
              </a:spcBef>
            </a:pPr>
            <a:r>
              <a:rPr lang="nl-NL" sz="2000" b="1" dirty="0">
                <a:solidFill>
                  <a:srgbClr val="00B050"/>
                </a:solidFill>
              </a:rPr>
              <a:t>Die Begin (Kol. 1:18b)</a:t>
            </a:r>
          </a:p>
          <a:p>
            <a:pPr>
              <a:spcBef>
                <a:spcPts val="1200"/>
              </a:spcBef>
            </a:pPr>
            <a:r>
              <a:rPr lang="nl-NL" sz="2000" b="1" dirty="0">
                <a:solidFill>
                  <a:srgbClr val="FF6600"/>
                </a:solidFill>
              </a:rPr>
              <a:t>Die Versoener (Kol. 1:19–20)</a:t>
            </a:r>
          </a:p>
        </p:txBody>
      </p:sp>
      <p:sp>
        <p:nvSpPr>
          <p:cNvPr id="3" name="CuadroTexto 2">
            <a:extLst>
              <a:ext uri="{FF2B5EF4-FFF2-40B4-BE49-F238E27FC236}">
                <a16:creationId xmlns:a16="http://schemas.microsoft.com/office/drawing/2014/main" id="{925FFB5B-8432-9228-652D-A66F7E1B69B3}"/>
              </a:ext>
            </a:extLst>
          </p:cNvPr>
          <p:cNvSpPr txBox="1"/>
          <p:nvPr/>
        </p:nvSpPr>
        <p:spPr>
          <a:xfrm>
            <a:off x="190500" y="180231"/>
            <a:ext cx="3962400" cy="3970318"/>
          </a:xfrm>
          <a:prstGeom prst="rect">
            <a:avLst/>
          </a:prstGeom>
          <a:noFill/>
        </p:spPr>
        <p:txBody>
          <a:bodyPr wrap="square" rtlCol="0">
            <a:spAutoFit/>
          </a:bodyPr>
          <a:lstStyle/>
          <a:p>
            <a:pPr>
              <a:spcBef>
                <a:spcPts val="600"/>
              </a:spcBef>
            </a:pPr>
            <a:r>
              <a:rPr lang="en-US" sz="2200" b="1" dirty="0"/>
              <a:t>Paulus </a:t>
            </a:r>
            <a:r>
              <a:rPr lang="en-US" sz="2200" b="1" dirty="0" err="1"/>
              <a:t>verklaar</a:t>
            </a:r>
            <a:r>
              <a:rPr lang="en-US" sz="2200" b="1" dirty="0"/>
              <a:t> </a:t>
            </a:r>
            <a:r>
              <a:rPr lang="en-US" sz="2200" b="1" dirty="0" err="1"/>
              <a:t>dat</a:t>
            </a:r>
            <a:r>
              <a:rPr lang="en-US" sz="2200" b="1" dirty="0"/>
              <a:t> Jesus </a:t>
            </a:r>
            <a:r>
              <a:rPr lang="en-US" sz="2200" b="1" dirty="0" err="1"/>
              <a:t>vrede</a:t>
            </a:r>
            <a:r>
              <a:rPr lang="en-US" sz="2200" b="1" dirty="0"/>
              <a:t> </a:t>
            </a:r>
            <a:r>
              <a:rPr lang="en-US" sz="2200" b="1" dirty="0" err="1"/>
              <a:t>gebring</a:t>
            </a:r>
            <a:r>
              <a:rPr lang="en-US" sz="2200" b="1" dirty="0"/>
              <a:t> het </a:t>
            </a:r>
            <a:r>
              <a:rPr lang="en-US" sz="2200" b="1" dirty="0" err="1"/>
              <a:t>aan</a:t>
            </a:r>
            <a:r>
              <a:rPr lang="en-US" sz="2200" b="1" dirty="0"/>
              <a:t> die hele </a:t>
            </a:r>
            <a:r>
              <a:rPr lang="en-US" sz="2200" b="1" dirty="0" err="1"/>
              <a:t>heelal</a:t>
            </a:r>
            <a:r>
              <a:rPr lang="en-US" sz="2200" b="1" dirty="0"/>
              <a:t>, “die dinge op die </a:t>
            </a:r>
            <a:r>
              <a:rPr lang="en-US" sz="2200" b="1" dirty="0" err="1"/>
              <a:t>aarde</a:t>
            </a:r>
            <a:r>
              <a:rPr lang="en-US" sz="2200" b="1" dirty="0"/>
              <a:t>, </a:t>
            </a:r>
            <a:r>
              <a:rPr lang="en-US" sz="2200" b="1" dirty="0" err="1"/>
              <a:t>sowel</a:t>
            </a:r>
            <a:r>
              <a:rPr lang="en-US" sz="2200" b="1" dirty="0"/>
              <a:t> as die dinge in die </a:t>
            </a:r>
            <a:r>
              <a:rPr lang="en-US" sz="2200" b="1" dirty="0" err="1"/>
              <a:t>hemele</a:t>
            </a:r>
            <a:r>
              <a:rPr lang="en-US" sz="2200" b="1" dirty="0"/>
              <a:t>” (Kol. 1:20).</a:t>
            </a:r>
          </a:p>
          <a:p>
            <a:pPr>
              <a:spcBef>
                <a:spcPts val="600"/>
              </a:spcBef>
            </a:pPr>
            <a:r>
              <a:rPr lang="en-US" sz="2200" b="1" dirty="0" err="1"/>
              <a:t>Voordat</a:t>
            </a:r>
            <a:r>
              <a:rPr lang="en-US" sz="2200" b="1" dirty="0"/>
              <a:t> hy </a:t>
            </a:r>
            <a:r>
              <a:rPr lang="en-US" sz="2200" b="1" dirty="0" err="1"/>
              <a:t>dit</a:t>
            </a:r>
            <a:r>
              <a:rPr lang="en-US" sz="2200" b="1" dirty="0"/>
              <a:t> </a:t>
            </a:r>
            <a:r>
              <a:rPr lang="en-US" sz="2200" b="1" dirty="0" err="1"/>
              <a:t>sê</a:t>
            </a:r>
            <a:r>
              <a:rPr lang="en-US" sz="2200" b="1" dirty="0"/>
              <a:t>, </a:t>
            </a:r>
            <a:r>
              <a:rPr lang="en-US" sz="2200" b="1" dirty="0" err="1"/>
              <a:t>verduidelik</a:t>
            </a:r>
            <a:r>
              <a:rPr lang="en-US" sz="2200" b="1" dirty="0"/>
              <a:t> hy </a:t>
            </a:r>
            <a:r>
              <a:rPr lang="en-US" sz="2200" b="1" dirty="0" err="1"/>
              <a:t>wie</a:t>
            </a:r>
            <a:r>
              <a:rPr lang="en-US" sz="2200" b="1" dirty="0"/>
              <a:t> Jesus </a:t>
            </a:r>
            <a:r>
              <a:rPr lang="en-US" sz="2200" b="1" dirty="0" err="1"/>
              <a:t>werklik</a:t>
            </a:r>
            <a:r>
              <a:rPr lang="en-US" sz="2200" b="1" dirty="0"/>
              <a:t> is. Nie ’n </a:t>
            </a:r>
            <a:r>
              <a:rPr lang="en-US" sz="2200" b="1" dirty="0" err="1"/>
              <a:t>groot</a:t>
            </a:r>
            <a:r>
              <a:rPr lang="en-US" sz="2200" b="1" dirty="0"/>
              <a:t> </a:t>
            </a:r>
            <a:r>
              <a:rPr lang="en-US" sz="2200" b="1" dirty="0" err="1"/>
              <a:t>leermeester</a:t>
            </a:r>
            <a:r>
              <a:rPr lang="en-US" sz="2200" b="1" dirty="0"/>
              <a:t> </a:t>
            </a:r>
            <a:r>
              <a:rPr lang="en-US" sz="2200" b="1" dirty="0" err="1"/>
              <a:t>nie</a:t>
            </a:r>
            <a:r>
              <a:rPr lang="en-US" sz="2200" b="1" dirty="0"/>
              <a:t>; </a:t>
            </a:r>
            <a:r>
              <a:rPr lang="en-US" sz="2200" b="1" dirty="0" err="1"/>
              <a:t>nie</a:t>
            </a:r>
            <a:r>
              <a:rPr lang="en-US" sz="2200" b="1" dirty="0"/>
              <a:t> ’n </a:t>
            </a:r>
            <a:r>
              <a:rPr lang="en-US" sz="2200" b="1" dirty="0" err="1"/>
              <a:t>filosoof</a:t>
            </a:r>
            <a:r>
              <a:rPr lang="en-US" sz="2200" b="1" dirty="0"/>
              <a:t>, </a:t>
            </a:r>
            <a:r>
              <a:rPr lang="en-US" sz="2200" b="1" dirty="0" err="1"/>
              <a:t>profeet</a:t>
            </a:r>
            <a:r>
              <a:rPr lang="en-US" sz="2200" b="1" dirty="0"/>
              <a:t>, </a:t>
            </a:r>
            <a:r>
              <a:rPr lang="en-US" sz="2200" b="1" dirty="0" err="1"/>
              <a:t>prediker</a:t>
            </a:r>
            <a:r>
              <a:rPr lang="en-US" sz="2200" b="1" dirty="0"/>
              <a:t> of </a:t>
            </a:r>
            <a:r>
              <a:rPr lang="en-US" sz="2200" b="1" dirty="0" err="1"/>
              <a:t>boodskapper</a:t>
            </a:r>
            <a:r>
              <a:rPr lang="en-US" sz="2200" b="1" dirty="0"/>
              <a:t> </a:t>
            </a:r>
            <a:r>
              <a:rPr lang="en-US" sz="2200" b="1" dirty="0" err="1"/>
              <a:t>nie</a:t>
            </a:r>
            <a:r>
              <a:rPr lang="en-US" sz="2200" b="1" dirty="0"/>
              <a:t>.</a:t>
            </a:r>
          </a:p>
          <a:p>
            <a:pPr>
              <a:spcBef>
                <a:spcPts val="600"/>
              </a:spcBef>
            </a:pPr>
            <a:r>
              <a:rPr lang="en-US" sz="2200" b="1" dirty="0"/>
              <a:t>Jesus Christus is:</a:t>
            </a:r>
          </a:p>
        </p:txBody>
      </p:sp>
      <p:grpSp>
        <p:nvGrpSpPr>
          <p:cNvPr id="10" name="Grupo 9">
            <a:extLst>
              <a:ext uri="{FF2B5EF4-FFF2-40B4-BE49-F238E27FC236}">
                <a16:creationId xmlns:a16="http://schemas.microsoft.com/office/drawing/2014/main" id="{EE917845-B2C5-1A4B-631F-32E02CB6B8B8}"/>
              </a:ext>
            </a:extLst>
          </p:cNvPr>
          <p:cNvGrpSpPr/>
          <p:nvPr/>
        </p:nvGrpSpPr>
        <p:grpSpPr>
          <a:xfrm>
            <a:off x="4381372" y="164224"/>
            <a:ext cx="7620128" cy="3999216"/>
            <a:chOff x="4124325" y="105856"/>
            <a:chExt cx="7877175" cy="4134120"/>
          </a:xfrm>
        </p:grpSpPr>
        <p:pic>
          <p:nvPicPr>
            <p:cNvPr id="7" name="Imagen 6" descr="Imagen que contiene animal, parado, pájaro, agua&#10;&#10;El contenido generado por IA puede ser incorrecto.">
              <a:extLst>
                <a:ext uri="{FF2B5EF4-FFF2-40B4-BE49-F238E27FC236}">
                  <a16:creationId xmlns:a16="http://schemas.microsoft.com/office/drawing/2014/main" id="{2B392E22-C9F7-B887-2664-7F22D9153E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4325" y="105856"/>
              <a:ext cx="7877175" cy="4134120"/>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florero, sostener&#10;&#10;El contenido generado por IA puede ser incorrecto.">
              <a:extLst>
                <a:ext uri="{FF2B5EF4-FFF2-40B4-BE49-F238E27FC236}">
                  <a16:creationId xmlns:a16="http://schemas.microsoft.com/office/drawing/2014/main" id="{06721D8E-2B56-DC56-8DA4-76BE46D6CE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78102" y="1593959"/>
              <a:ext cx="1742073" cy="2282716"/>
            </a:xfrm>
            <a:prstGeom prst="rect">
              <a:avLst/>
            </a:prstGeom>
            <a:ln>
              <a:noFill/>
            </a:ln>
          </p:spPr>
        </p:pic>
      </p:grpSp>
      <p:pic>
        <p:nvPicPr>
          <p:cNvPr id="12" name="Imagen 11" descr="Una persona parado en un cuerpo de agua junto a una roca&#10;&#10;El contenido generado por IA puede ser incorrecto.">
            <a:extLst>
              <a:ext uri="{FF2B5EF4-FFF2-40B4-BE49-F238E27FC236}">
                <a16:creationId xmlns:a16="http://schemas.microsoft.com/office/drawing/2014/main" id="{FC9F0AF4-7DF6-EAAF-074A-65C5E16604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4442021"/>
            <a:ext cx="3880193" cy="2215954"/>
          </a:xfrm>
          <a:prstGeom prst="rect">
            <a:avLst/>
          </a:prstGeom>
          <a:solidFill>
            <a:srgbClr val="FFFFFF">
              <a:shade val="85000"/>
            </a:srgbClr>
          </a:solidFill>
          <a:ln w="88900" cap="sq">
            <a:solidFill>
              <a:srgbClr val="970D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81314F5-98AC-3EBD-1E48-41020CCA7E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7100000">
            <a:off x="5207928" y="6157234"/>
            <a:ext cx="280851" cy="486685"/>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64091996-AA63-82E6-936B-779E3761B80B}"/>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rot="17100000">
            <a:off x="5207928" y="5702977"/>
            <a:ext cx="280851" cy="486685"/>
          </a:xfrm>
          <a:prstGeom prst="rect">
            <a:avLst/>
          </a:prstGeom>
          <a:effectLst>
            <a:outerShdw blurRad="50800" dist="38100" dir="8100000" algn="tr" rotWithShape="0">
              <a:prstClr val="black">
                <a:alpha val="40000"/>
              </a:prstClr>
            </a:outerShdw>
          </a:effectLst>
        </p:spPr>
      </p:pic>
      <p:pic>
        <p:nvPicPr>
          <p:cNvPr id="20" name="Imagen 19" descr="Imagen que contiene luz&#10;&#10;El contenido generado por IA puede ser incorrecto.">
            <a:extLst>
              <a:ext uri="{FF2B5EF4-FFF2-40B4-BE49-F238E27FC236}">
                <a16:creationId xmlns:a16="http://schemas.microsoft.com/office/drawing/2014/main" id="{F1AF8A1F-2E50-FB0B-A6EC-4958FA1912E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100000">
            <a:off x="5207928" y="5248721"/>
            <a:ext cx="280851" cy="48668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AF6A34F9-621F-DA95-7498-BF5A7D24902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7100000">
            <a:off x="5207928" y="4794465"/>
            <a:ext cx="280851" cy="486685"/>
          </a:xfrm>
          <a:prstGeom prst="rect">
            <a:avLst/>
          </a:prstGeom>
          <a:effectLst>
            <a:outerShdw blurRad="50800" dist="38100" dir="8100000" algn="tr" rotWithShape="0">
              <a:prstClr val="black">
                <a:alpha val="40000"/>
              </a:prstClr>
            </a:outerShdw>
          </a:effectLst>
        </p:spPr>
      </p:pic>
      <p:pic>
        <p:nvPicPr>
          <p:cNvPr id="22" name="Imagen 21" descr="Imagen que contiene Forma&#10;&#10;El contenido generado por IA puede ser incorrecto.">
            <a:extLst>
              <a:ext uri="{FF2B5EF4-FFF2-40B4-BE49-F238E27FC236}">
                <a16:creationId xmlns:a16="http://schemas.microsoft.com/office/drawing/2014/main" id="{A13D1A25-DBF9-2168-03B9-F861ECAAF7C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7100000">
            <a:off x="5207929" y="4397220"/>
            <a:ext cx="280851" cy="48668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9676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AD3C85-8BFB-329E-EABE-363C4BAB96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100CE65-F164-5671-5AA1-C07747CD25BD}"/>
              </a:ext>
            </a:extLst>
          </p:cNvPr>
          <p:cNvSpPr txBox="1"/>
          <p:nvPr/>
        </p:nvSpPr>
        <p:spPr>
          <a:xfrm>
            <a:off x="2975614" y="0"/>
            <a:ext cx="6240774" cy="769441"/>
          </a:xfrm>
          <a:prstGeom prst="rect">
            <a:avLst/>
          </a:prstGeom>
          <a:noFill/>
        </p:spPr>
        <p:txBody>
          <a:bodyPr wrap="square">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DIE BEELD VAN GOD</a:t>
            </a:r>
            <a:endParaRPr lang="en-US" sz="4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EEAA105-706A-0A0C-7EEC-0B671AB2CA62}"/>
              </a:ext>
            </a:extLst>
          </p:cNvPr>
          <p:cNvSpPr txBox="1"/>
          <p:nvPr/>
        </p:nvSpPr>
        <p:spPr>
          <a:xfrm>
            <a:off x="2975613" y="522026"/>
            <a:ext cx="6240774" cy="646331"/>
          </a:xfrm>
          <a:prstGeom prst="rect">
            <a:avLst/>
          </a:prstGeom>
          <a:noFill/>
        </p:spPr>
        <p:txBody>
          <a:bodyPr wrap="square">
            <a:spAutoFit/>
            <a:scene3d>
              <a:camera prst="orthographicFront"/>
              <a:lightRig rig="threePt" dir="t"/>
            </a:scene3d>
            <a:sp3d extrusionH="57150">
              <a:bevelT w="38100" h="38100"/>
            </a:sp3d>
          </a:bodyPr>
          <a:lstStyle/>
          <a:p>
            <a:pPr algn="ctr"/>
            <a:r>
              <a:rPr lang="nl-NL" b="1" dirty="0">
                <a:solidFill>
                  <a:schemeClr val="accent1">
                    <a:lumMod val="75000"/>
                  </a:schemeClr>
                </a:solidFill>
                <a:latin typeface="Comic Sans MS" panose="030F0702030302020204" pitchFamily="66" charset="0"/>
              </a:rPr>
              <a:t>“Hy is die beeld van die onsienlike God.” </a:t>
            </a:r>
          </a:p>
          <a:p>
            <a:pPr algn="ctr"/>
            <a:r>
              <a:rPr lang="nl-NL" b="1" dirty="0">
                <a:solidFill>
                  <a:schemeClr val="accent1">
                    <a:lumMod val="75000"/>
                  </a:schemeClr>
                </a:solidFill>
                <a:latin typeface="Comic Sans MS" panose="030F0702030302020204" pitchFamily="66" charset="0"/>
              </a:rPr>
              <a:t>(Kolossense 1:15a)</a:t>
            </a:r>
            <a:endParaRPr lang="en-US" sz="1400" b="1" noProof="0"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5A30D9C-3395-0F49-A900-8F5B97A29E35}"/>
              </a:ext>
            </a:extLst>
          </p:cNvPr>
          <p:cNvSpPr txBox="1"/>
          <p:nvPr/>
        </p:nvSpPr>
        <p:spPr>
          <a:xfrm>
            <a:off x="3044757" y="1168357"/>
            <a:ext cx="6089516" cy="1323439"/>
          </a:xfrm>
          <a:prstGeom prst="rect">
            <a:avLst/>
          </a:prstGeom>
          <a:noFill/>
        </p:spPr>
        <p:txBody>
          <a:bodyPr wrap="square" rtlCol="0">
            <a:spAutoFit/>
          </a:bodyPr>
          <a:lstStyle/>
          <a:p>
            <a:pPr>
              <a:spcBef>
                <a:spcPts val="600"/>
              </a:spcBef>
            </a:pPr>
            <a:r>
              <a:rPr lang="nl-NL" sz="2000" b="1" dirty="0"/>
              <a:t>’n Beeld kan ’n kopie of voorstelling (foto, hologram, standbeeld), of selfs iets fiktiefs (‘n tekening) wees, omaar die Bybelse begrip van “beeld” gaan verder.</a:t>
            </a:r>
            <a:r>
              <a:rPr lang="en-US" sz="2000" b="1" noProof="0" dirty="0"/>
              <a:t>.</a:t>
            </a:r>
          </a:p>
        </p:txBody>
      </p:sp>
      <p:pic>
        <p:nvPicPr>
          <p:cNvPr id="4" name="Imagen 3" descr="Mujer con la mano en la cara&#10;&#10;El contenido generado por IA puede ser incorrecto.">
            <a:extLst>
              <a:ext uri="{FF2B5EF4-FFF2-40B4-BE49-F238E27FC236}">
                <a16:creationId xmlns:a16="http://schemas.microsoft.com/office/drawing/2014/main" id="{F56F84C2-2131-9B09-87A6-24F00AB35B1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77401" y="165847"/>
            <a:ext cx="2798212" cy="2100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Imagen que contiene persona, interior, sostener, hombre&#10;&#10;El contenido generado por IA puede ser incorrecto.">
            <a:extLst>
              <a:ext uri="{FF2B5EF4-FFF2-40B4-BE49-F238E27FC236}">
                <a16:creationId xmlns:a16="http://schemas.microsoft.com/office/drawing/2014/main" id="{1EC8B5E2-1D9B-5265-A5C3-0D954FA3C0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216387" y="165847"/>
            <a:ext cx="2794030" cy="2100697"/>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con un perro&#10;&#10;El contenido generado por IA puede ser incorrecto.">
            <a:extLst>
              <a:ext uri="{FF2B5EF4-FFF2-40B4-BE49-F238E27FC236}">
                <a16:creationId xmlns:a16="http://schemas.microsoft.com/office/drawing/2014/main" id="{9DCE5E3B-6BC7-68B2-0126-A37A3353982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77401" y="3423363"/>
            <a:ext cx="3184428" cy="3325940"/>
          </a:xfrm>
          <a:prstGeom prst="rect">
            <a:avLst/>
          </a:prstGeom>
          <a:ln w="38100" cap="sq">
            <a:solidFill>
              <a:srgbClr val="7A5841"/>
            </a:solidFill>
            <a:prstDash val="solid"/>
            <a:miter lim="800000"/>
          </a:ln>
          <a:effectLst>
            <a:outerShdw blurRad="50800" dist="38100" dir="2700000" algn="tl" rotWithShape="0">
              <a:srgbClr val="000000">
                <a:alpha val="43000"/>
              </a:srgbClr>
            </a:outerShdw>
          </a:effectLst>
        </p:spPr>
      </p:pic>
      <p:pic>
        <p:nvPicPr>
          <p:cNvPr id="12" name="Imagen 11" descr="Personas en una estrella en el centro&#10;&#10;El contenido generado por IA puede ser incorrecto.">
            <a:extLst>
              <a:ext uri="{FF2B5EF4-FFF2-40B4-BE49-F238E27FC236}">
                <a16:creationId xmlns:a16="http://schemas.microsoft.com/office/drawing/2014/main" id="{DA1763D2-C58A-6503-B25D-0A15951B76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67346" y="3349081"/>
            <a:ext cx="3343072" cy="3343072"/>
          </a:xfrm>
          <a:prstGeom prst="roundRect">
            <a:avLst>
              <a:gd name="adj" fmla="val 12593"/>
            </a:avLst>
          </a:prstGeom>
          <a:ln w="57150">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CC476E2-21D8-7D85-2375-5A5276C3BD84}"/>
              </a:ext>
            </a:extLst>
          </p:cNvPr>
          <p:cNvSpPr txBox="1"/>
          <p:nvPr/>
        </p:nvSpPr>
        <p:spPr>
          <a:xfrm>
            <a:off x="173007" y="2393149"/>
            <a:ext cx="11833016" cy="1015663"/>
          </a:xfrm>
          <a:prstGeom prst="rect">
            <a:avLst/>
          </a:prstGeom>
          <a:noFill/>
        </p:spPr>
        <p:txBody>
          <a:bodyPr wrap="square">
            <a:spAutoFit/>
          </a:bodyPr>
          <a:lstStyle/>
          <a:p>
            <a:pPr>
              <a:spcBef>
                <a:spcPts val="600"/>
              </a:spcBef>
            </a:pPr>
            <a:r>
              <a:rPr lang="en-US" sz="2000" b="1" dirty="0"/>
              <a:t>God het Adam </a:t>
            </a:r>
            <a:r>
              <a:rPr lang="en-US" sz="2000" b="1" dirty="0" err="1"/>
              <a:t>en</a:t>
            </a:r>
            <a:r>
              <a:rPr lang="en-US" sz="2000" b="1" dirty="0"/>
              <a:t> Eva </a:t>
            </a:r>
            <a:r>
              <a:rPr lang="en-US" sz="2000" b="1" dirty="0" err="1"/>
              <a:t>na</a:t>
            </a:r>
            <a:r>
              <a:rPr lang="en-US" sz="2000" b="1" dirty="0"/>
              <a:t> </a:t>
            </a:r>
            <a:r>
              <a:rPr lang="en-US" sz="2000" b="1" dirty="0" err="1"/>
              <a:t>sy</a:t>
            </a:r>
            <a:r>
              <a:rPr lang="en-US" sz="2000" b="1" dirty="0"/>
              <a:t> </a:t>
            </a:r>
            <a:r>
              <a:rPr lang="en-US" sz="2000" b="1" dirty="0" err="1"/>
              <a:t>beeld</a:t>
            </a:r>
            <a:r>
              <a:rPr lang="en-US" sz="2000" b="1" dirty="0"/>
              <a:t> </a:t>
            </a:r>
            <a:r>
              <a:rPr lang="en-US" sz="2000" b="1" dirty="0" err="1"/>
              <a:t>geskep</a:t>
            </a:r>
            <a:r>
              <a:rPr lang="en-US" sz="2000" b="1" dirty="0"/>
              <a:t> (Gen. 1:27), </a:t>
            </a:r>
            <a:r>
              <a:rPr lang="en-US" sz="2000" b="1" dirty="0" err="1"/>
              <a:t>en</a:t>
            </a:r>
            <a:r>
              <a:rPr lang="en-US" sz="2000" b="1" dirty="0"/>
              <a:t> Adam het 'n </a:t>
            </a:r>
            <a:r>
              <a:rPr lang="en-US" sz="2000" b="1" dirty="0" err="1"/>
              <a:t>seun</a:t>
            </a:r>
            <a:r>
              <a:rPr lang="en-US" sz="2000" b="1" dirty="0"/>
              <a:t> </a:t>
            </a:r>
            <a:r>
              <a:rPr lang="en-US" sz="2000" b="1" dirty="0" err="1"/>
              <a:t>na</a:t>
            </a:r>
            <a:r>
              <a:rPr lang="en-US" sz="2000" b="1" dirty="0"/>
              <a:t> </a:t>
            </a:r>
            <a:r>
              <a:rPr lang="en-US" sz="2000" b="1" dirty="0" err="1"/>
              <a:t>sy</a:t>
            </a:r>
            <a:r>
              <a:rPr lang="en-US" sz="2000" b="1" dirty="0"/>
              <a:t> </a:t>
            </a:r>
            <a:r>
              <a:rPr lang="en-US" sz="2000" b="1" dirty="0" err="1"/>
              <a:t>eie</a:t>
            </a:r>
            <a:r>
              <a:rPr lang="en-US" sz="2000" b="1" dirty="0"/>
              <a:t> </a:t>
            </a:r>
            <a:r>
              <a:rPr lang="en-US" sz="2000" b="1" dirty="0" err="1"/>
              <a:t>beeld</a:t>
            </a:r>
            <a:r>
              <a:rPr lang="en-US" sz="2000" b="1" dirty="0"/>
              <a:t> </a:t>
            </a:r>
            <a:r>
              <a:rPr lang="en-US" sz="2000" b="1" dirty="0" err="1"/>
              <a:t>verwek</a:t>
            </a:r>
            <a:r>
              <a:rPr lang="en-US" sz="2000" b="1" dirty="0"/>
              <a:t> (Gen. 5:3). </a:t>
            </a:r>
            <a:r>
              <a:rPr lang="en-US" sz="2000" b="1" dirty="0" err="1"/>
              <a:t>Hierdie</a:t>
            </a:r>
            <a:r>
              <a:rPr lang="en-US" sz="2000" b="1" dirty="0"/>
              <a:t> is </a:t>
            </a:r>
            <a:r>
              <a:rPr lang="en-US" sz="2000" b="1" dirty="0" err="1"/>
              <a:t>nie</a:t>
            </a:r>
            <a:r>
              <a:rPr lang="en-US" sz="2000" b="1" dirty="0"/>
              <a:t> </a:t>
            </a:r>
            <a:r>
              <a:rPr lang="en-US" sz="2000" b="1" dirty="0" err="1"/>
              <a:t>kopieë</a:t>
            </a:r>
            <a:r>
              <a:rPr lang="en-US" sz="2000" b="1" dirty="0"/>
              <a:t> van die </a:t>
            </a:r>
            <a:r>
              <a:rPr lang="en-US" sz="2000" b="1" dirty="0" err="1"/>
              <a:t>werklikheid</a:t>
            </a:r>
            <a:r>
              <a:rPr lang="en-US" sz="2000" b="1" dirty="0"/>
              <a:t>, </a:t>
            </a:r>
            <a:r>
              <a:rPr lang="en-US" sz="2000" b="1" dirty="0" err="1"/>
              <a:t>nabootsings</a:t>
            </a:r>
            <a:r>
              <a:rPr lang="en-US" sz="2000" b="1" dirty="0"/>
              <a:t> of </a:t>
            </a:r>
            <a:r>
              <a:rPr lang="en-US" sz="2000" b="1" dirty="0" err="1"/>
              <a:t>versinsels</a:t>
            </a:r>
            <a:r>
              <a:rPr lang="en-US" sz="2000" b="1" dirty="0"/>
              <a:t> van </a:t>
            </a:r>
            <a:r>
              <a:rPr lang="en-US" sz="2000" b="1" dirty="0" err="1"/>
              <a:t>hulle</a:t>
            </a:r>
            <a:r>
              <a:rPr lang="en-US" sz="2000" b="1" dirty="0"/>
              <a:t> </a:t>
            </a:r>
            <a:r>
              <a:rPr lang="en-US" sz="2000" b="1" dirty="0" err="1"/>
              <a:t>verbeelding</a:t>
            </a:r>
            <a:r>
              <a:rPr lang="en-US" sz="2000" b="1" dirty="0"/>
              <a:t> </a:t>
            </a:r>
            <a:r>
              <a:rPr lang="en-US" sz="2000" b="1" dirty="0" err="1"/>
              <a:t>nie</a:t>
            </a:r>
            <a:r>
              <a:rPr lang="en-US" sz="2000" b="1" dirty="0"/>
              <a:t>. Hulle is </a:t>
            </a:r>
            <a:r>
              <a:rPr lang="en-US" sz="2000" b="1" dirty="0" err="1"/>
              <a:t>fisiese</a:t>
            </a:r>
            <a:r>
              <a:rPr lang="en-US" sz="2000" b="1" dirty="0"/>
              <a:t>, </a:t>
            </a:r>
            <a:r>
              <a:rPr lang="en-US" sz="2000" b="1" dirty="0" err="1"/>
              <a:t>sielkundige</a:t>
            </a:r>
            <a:r>
              <a:rPr lang="en-US" sz="2000" b="1" dirty="0"/>
              <a:t> </a:t>
            </a:r>
            <a:r>
              <a:rPr lang="en-US" sz="2000" b="1" dirty="0" err="1"/>
              <a:t>en</a:t>
            </a:r>
            <a:r>
              <a:rPr lang="en-US" sz="2000" b="1" dirty="0"/>
              <a:t> </a:t>
            </a:r>
            <a:r>
              <a:rPr lang="en-US" sz="2000" b="1" dirty="0" err="1"/>
              <a:t>sosiale</a:t>
            </a:r>
            <a:r>
              <a:rPr lang="en-US" sz="2000" b="1" dirty="0"/>
              <a:t> </a:t>
            </a:r>
            <a:r>
              <a:rPr lang="en-US" sz="2000" b="1" dirty="0" err="1"/>
              <a:t>ooreenkomste</a:t>
            </a:r>
            <a:r>
              <a:rPr lang="en-US" sz="2000" b="1" dirty="0"/>
              <a:t>…</a:t>
            </a:r>
            <a:endParaRPr lang="en-US" sz="2000" b="1" noProof="0" dirty="0"/>
          </a:p>
        </p:txBody>
      </p:sp>
      <p:sp>
        <p:nvSpPr>
          <p:cNvPr id="16" name="CuadroTexto 15">
            <a:extLst>
              <a:ext uri="{FF2B5EF4-FFF2-40B4-BE49-F238E27FC236}">
                <a16:creationId xmlns:a16="http://schemas.microsoft.com/office/drawing/2014/main" id="{C428EBB9-0CD8-C3CD-466E-97178ED5D48B}"/>
              </a:ext>
            </a:extLst>
          </p:cNvPr>
          <p:cNvSpPr txBox="1"/>
          <p:nvPr/>
        </p:nvSpPr>
        <p:spPr>
          <a:xfrm>
            <a:off x="3650765" y="3310165"/>
            <a:ext cx="5016581" cy="3554819"/>
          </a:xfrm>
          <a:prstGeom prst="rect">
            <a:avLst/>
          </a:prstGeom>
          <a:noFill/>
        </p:spPr>
        <p:txBody>
          <a:bodyPr wrap="square">
            <a:spAutoFit/>
          </a:bodyPr>
          <a:lstStyle/>
          <a:p>
            <a:pPr>
              <a:spcBef>
                <a:spcPts val="600"/>
              </a:spcBef>
            </a:pPr>
            <a:r>
              <a:rPr lang="nl-NL" sz="2000" b="1" dirty="0"/>
              <a:t>Paulus sê dat die seremoniële wet 'n skaduwee was, "nie die beeld van die dinge self nie" (Heb. 10:1), wat impliseer dat "beeld = werklikheid".</a:t>
            </a:r>
          </a:p>
          <a:p>
            <a:pPr>
              <a:spcBef>
                <a:spcPts val="600"/>
              </a:spcBef>
            </a:pPr>
            <a:r>
              <a:rPr lang="nl-NL" sz="2000" b="1" dirty="0"/>
              <a:t>Die vraag is: Was Jesus soortgelyk aan God, of gelyk aan God? Benewens die herhaaldelike toeskrywing van die goddelike naam "Ek is" aan Homself, het Jesus uitdruklik gesê: "Ek en die Vader is een" (Joh. 10:30); "Hy wat My gesien het, het die Vader gesien" (Joh. 14:9).</a:t>
            </a:r>
          </a:p>
        </p:txBody>
      </p:sp>
    </p:spTree>
    <p:extLst>
      <p:ext uri="{BB962C8B-B14F-4D97-AF65-F5344CB8AC3E}">
        <p14:creationId xmlns:p14="http://schemas.microsoft.com/office/powerpoint/2010/main" val="20317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800" decel="100000"/>
                                        <p:tgtEl>
                                          <p:spTgt spid="10"/>
                                        </p:tgtEl>
                                      </p:cBhvr>
                                    </p:animEffect>
                                    <p:anim calcmode="lin" valueType="num">
                                      <p:cBhvr>
                                        <p:cTn id="46" dur="800" decel="100000" fill="hold"/>
                                        <p:tgtEl>
                                          <p:spTgt spid="10"/>
                                        </p:tgtEl>
                                        <p:attrNameLst>
                                          <p:attrName>style.rotation</p:attrName>
                                        </p:attrNameLst>
                                      </p:cBhvr>
                                      <p:tavLst>
                                        <p:tav tm="0">
                                          <p:val>
                                            <p:fltVal val="-90"/>
                                          </p:val>
                                        </p:tav>
                                        <p:tav tm="100000">
                                          <p:val>
                                            <p:fltVal val="0"/>
                                          </p:val>
                                        </p:tav>
                                      </p:tavLst>
                                    </p:anim>
                                    <p:anim calcmode="lin" valueType="num">
                                      <p:cBhvr>
                                        <p:cTn id="47" dur="800" decel="100000" fill="hold"/>
                                        <p:tgtEl>
                                          <p:spTgt spid="10"/>
                                        </p:tgtEl>
                                        <p:attrNameLst>
                                          <p:attrName>ppt_x</p:attrName>
                                        </p:attrNameLst>
                                      </p:cBhvr>
                                      <p:tavLst>
                                        <p:tav tm="0">
                                          <p:val>
                                            <p:strVal val="#ppt_x+0.4"/>
                                          </p:val>
                                        </p:tav>
                                        <p:tav tm="100000">
                                          <p:val>
                                            <p:strVal val="#ppt_x-0.05"/>
                                          </p:val>
                                        </p:tav>
                                      </p:tavLst>
                                    </p:anim>
                                    <p:anim calcmode="lin" valueType="num">
                                      <p:cBhvr>
                                        <p:cTn id="48" dur="800" decel="100000" fill="hold"/>
                                        <p:tgtEl>
                                          <p:spTgt spid="1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16">
                                            <p:txEl>
                                              <p:pRg st="0" end="0"/>
                                            </p:txEl>
                                          </p:spTgt>
                                        </p:tgtEl>
                                        <p:attrNameLst>
                                          <p:attrName>style.visibility</p:attrName>
                                        </p:attrNameLst>
                                      </p:cBhvr>
                                      <p:to>
                                        <p:strVal val="visible"/>
                                      </p:to>
                                    </p:set>
                                    <p:animEffect transition="in" filter="wipe(left)">
                                      <p:cBhvr>
                                        <p:cTn id="57" dur="500"/>
                                        <p:tgtEl>
                                          <p:spTgt spid="1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xEl>
                                              <p:pRg st="1" end="1"/>
                                            </p:txEl>
                                          </p:spTgt>
                                        </p:tgtEl>
                                        <p:attrNameLst>
                                          <p:attrName>style.visibility</p:attrName>
                                        </p:attrNameLst>
                                      </p:cBhvr>
                                      <p:to>
                                        <p:strVal val="visible"/>
                                      </p:to>
                                    </p:set>
                                    <p:animEffect transition="in" filter="wipe(left)">
                                      <p:cBhvr>
                                        <p:cTn id="6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DDD4C8-E83D-6097-EE67-5B0B04C6F411}"/>
              </a:ext>
            </a:extLst>
          </p:cNvPr>
          <p:cNvSpPr txBox="1"/>
          <p:nvPr/>
        </p:nvSpPr>
        <p:spPr>
          <a:xfrm>
            <a:off x="2060490" y="0"/>
            <a:ext cx="10120008"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spc="600" dirty="0">
                <a:ln/>
                <a:solidFill>
                  <a:srgbClr val="C87353"/>
                </a:solidFill>
              </a:rPr>
              <a:t>DIE EERSGEBORENE</a:t>
            </a:r>
            <a:endParaRPr lang="en-US" sz="4800" b="1" spc="600" noProof="0" dirty="0">
              <a:ln/>
              <a:solidFill>
                <a:srgbClr val="C87353"/>
              </a:solidFill>
            </a:endParaRPr>
          </a:p>
        </p:txBody>
      </p:sp>
      <p:sp>
        <p:nvSpPr>
          <p:cNvPr id="5" name="CuadroTexto 4">
            <a:extLst>
              <a:ext uri="{FF2B5EF4-FFF2-40B4-BE49-F238E27FC236}">
                <a16:creationId xmlns:a16="http://schemas.microsoft.com/office/drawing/2014/main" id="{0DF5EFDC-02F9-C3FC-CC06-E93FD2FA533D}"/>
              </a:ext>
            </a:extLst>
          </p:cNvPr>
          <p:cNvSpPr txBox="1"/>
          <p:nvPr/>
        </p:nvSpPr>
        <p:spPr>
          <a:xfrm>
            <a:off x="2354093" y="697454"/>
            <a:ext cx="9532802" cy="369332"/>
          </a:xfrm>
          <a:prstGeom prst="rect">
            <a:avLst/>
          </a:prstGeom>
          <a:noFill/>
        </p:spPr>
        <p:txBody>
          <a:bodyPr wrap="square">
            <a:spAutoFit/>
          </a:bodyPr>
          <a:lstStyle/>
          <a:p>
            <a:pPr algn="ctr"/>
            <a:r>
              <a:rPr lang="nl-NL" b="1">
                <a:solidFill>
                  <a:schemeClr val="accent2">
                    <a:lumMod val="50000"/>
                  </a:schemeClr>
                </a:solidFill>
                <a:latin typeface="Comic Sans MS" panose="030F0702030302020204" pitchFamily="66" charset="0"/>
              </a:rPr>
              <a:t>"Hy is voor alle dinge, en in Hom hou alle dinge stand." (Kolossense 1:17)</a:t>
            </a:r>
            <a:endParaRPr lang="en-US" sz="1400" b="1" noProof="0"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BC6B8E-6A0C-EBC5-29ED-628B17BCB82B}"/>
              </a:ext>
            </a:extLst>
          </p:cNvPr>
          <p:cNvSpPr txBox="1"/>
          <p:nvPr/>
        </p:nvSpPr>
        <p:spPr>
          <a:xfrm>
            <a:off x="109397" y="1432809"/>
            <a:ext cx="6515992" cy="5478423"/>
          </a:xfrm>
          <a:prstGeom prst="rect">
            <a:avLst/>
          </a:prstGeom>
          <a:noFill/>
        </p:spPr>
        <p:txBody>
          <a:bodyPr wrap="square" rtlCol="0">
            <a:spAutoFit/>
          </a:bodyPr>
          <a:lstStyle/>
          <a:p>
            <a:pPr>
              <a:spcBef>
                <a:spcPts val="600"/>
              </a:spcBef>
            </a:pPr>
            <a:r>
              <a:rPr lang="nl-NL" sz="2000" b="1" dirty="0"/>
              <a:t>“Eersgeborene” beteken die eersverwekte. Daarom leer sommige dat Jesus die eerste wese was wat deur God geskep is. (Kol. 1:15). Maar, soos met die term “beeld”, het die woord “eersgeborene” 'n breër Bybelse betekenis.</a:t>
            </a:r>
          </a:p>
          <a:p>
            <a:pPr>
              <a:spcBef>
                <a:spcPts val="600"/>
              </a:spcBef>
            </a:pPr>
            <a:r>
              <a:rPr lang="nl-NL" sz="2000" b="1" dirty="0"/>
              <a:t>Isak was die eersgeborene in plaas van Ismael; Jakob was die eersgeborene in plaas van Esau; Josef was die eersgeborene in plaas van Ruben; Dawid was die eersgeborene in plaas van Eliab (Psalm 89:27). Hulle was almal eersgeborenes omdat hulle die vooraanstaande posisie bo hul broers beklee het, nie omdat hulle eerste gebore is nie.</a:t>
            </a:r>
          </a:p>
          <a:p>
            <a:pPr>
              <a:spcBef>
                <a:spcPts val="600"/>
              </a:spcBef>
            </a:pPr>
            <a:r>
              <a:rPr lang="nl-NL" sz="2000" b="1" dirty="0"/>
              <a:t>Paulus verwys na hierdie voorrang in Kolossense. Om enige twyfel oor die aard daarvan te vermy, skryf hy twee goddelike eienskappe aan Hom toe: die skepping van alles wat bestaan (Kol. 1:16; Jes. 45:18); en die onderhoud daarvan. (Kol. 1:17; Ps. 119:91).</a:t>
            </a:r>
          </a:p>
        </p:txBody>
      </p:sp>
      <p:pic>
        <p:nvPicPr>
          <p:cNvPr id="1026" name="Picture 2">
            <a:extLst>
              <a:ext uri="{FF2B5EF4-FFF2-40B4-BE49-F238E27FC236}">
                <a16:creationId xmlns:a16="http://schemas.microsoft.com/office/drawing/2014/main" id="{D5094FAE-67F3-89B5-F69E-D9E7094142AE}"/>
              </a:ext>
            </a:extLst>
          </p:cNvPr>
          <p:cNvPicPr preferRelativeResize="0">
            <a:picLocks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9343693" y="1335527"/>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Imagen 3" descr="Un grupo de personas sentadas en una banca junto a un niño&#10;&#10;El contenido generado por IA puede ser incorrecto.">
            <a:extLst>
              <a:ext uri="{FF2B5EF4-FFF2-40B4-BE49-F238E27FC236}">
                <a16:creationId xmlns:a16="http://schemas.microsoft.com/office/drawing/2014/main" id="{0144678F-3E90-EA65-0AAC-C4962C3536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307" y="125125"/>
            <a:ext cx="1854964" cy="1236747"/>
          </a:xfrm>
          <a:prstGeom prst="rect">
            <a:avLst/>
          </a:prstGeom>
          <a:ln w="38100" cap="sq">
            <a:solidFill>
              <a:srgbClr val="9A4D32"/>
            </a:solidFill>
            <a:prstDash val="solid"/>
            <a:miter lim="800000"/>
          </a:ln>
          <a:effectLst>
            <a:outerShdw blurRad="50800" dist="38100" dir="2700000" algn="tl" rotWithShape="0">
              <a:srgbClr val="000000">
                <a:alpha val="43000"/>
              </a:srgbClr>
            </a:outerShdw>
          </a:effectLst>
        </p:spPr>
      </p:pic>
      <p:pic>
        <p:nvPicPr>
          <p:cNvPr id="8" name="Imagen 7" descr="Un par de personas en una playa&#10;&#10;El contenido generado por IA puede ser incorrecto.">
            <a:extLst>
              <a:ext uri="{FF2B5EF4-FFF2-40B4-BE49-F238E27FC236}">
                <a16:creationId xmlns:a16="http://schemas.microsoft.com/office/drawing/2014/main" id="{363258F1-3D1D-9223-F280-D9B13F4FFB11}"/>
              </a:ext>
            </a:extLst>
          </p:cNvPr>
          <p:cNvPicPr preferRelativeResize="0">
            <a:picLocks/>
          </p:cNvPicPr>
          <p:nvPr/>
        </p:nvPicPr>
        <p:blipFill rotWithShape="1">
          <a:blip r:embed="rId5" cstate="hqprint">
            <a:extLst>
              <a:ext uri="{28A0092B-C50C-407E-A947-70E740481C1C}">
                <a14:useLocalDpi xmlns:a14="http://schemas.microsoft.com/office/drawing/2010/main"/>
              </a:ext>
            </a:extLst>
          </a:blip>
          <a:srcRect r="-612"/>
          <a:stretch>
            <a:fillRect/>
          </a:stretch>
        </p:blipFill>
        <p:spPr>
          <a:xfrm>
            <a:off x="6496489" y="1330384"/>
            <a:ext cx="2700000" cy="1440000"/>
          </a:xfrm>
          <a:prstGeom prst="snip2DiagRect">
            <a:avLst>
              <a:gd name="adj1" fmla="val 16888"/>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hombre, gente, grupo, vestido&#10;&#10;El contenido generado por IA puede ser incorrecto.">
            <a:extLst>
              <a:ext uri="{FF2B5EF4-FFF2-40B4-BE49-F238E27FC236}">
                <a16:creationId xmlns:a16="http://schemas.microsoft.com/office/drawing/2014/main" id="{DD985B70-43F5-605F-3D94-611EE546FD76}"/>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l="-612"/>
          <a:stretch>
            <a:fillRect/>
          </a:stretch>
        </p:blipFill>
        <p:spPr>
          <a:xfrm>
            <a:off x="6480079" y="2948055"/>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disfrazadas&#10;&#10;El contenido generado por IA puede ser incorrecto.">
            <a:extLst>
              <a:ext uri="{FF2B5EF4-FFF2-40B4-BE49-F238E27FC236}">
                <a16:creationId xmlns:a16="http://schemas.microsoft.com/office/drawing/2014/main" id="{1FE67851-F89B-2DEC-C4A7-EA7BB6F66AE8}"/>
              </a:ext>
            </a:extLst>
          </p:cNvPr>
          <p:cNvPicPr preferRelativeResize="0">
            <a:picLocks/>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343693" y="2940854"/>
            <a:ext cx="2700000" cy="1440000"/>
          </a:xfrm>
          <a:prstGeom prst="snip2DiagRect">
            <a:avLst>
              <a:gd name="adj1" fmla="val 17564"/>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El contenido generado por IA puede ser incorrecto.">
            <a:extLst>
              <a:ext uri="{FF2B5EF4-FFF2-40B4-BE49-F238E27FC236}">
                <a16:creationId xmlns:a16="http://schemas.microsoft.com/office/drawing/2014/main" id="{F2FD9133-2954-88AE-E7E2-B220ABC86693}"/>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625389" y="4565726"/>
            <a:ext cx="1869298" cy="2129996"/>
          </a:xfrm>
          <a:prstGeom prst="round2DiagRect">
            <a:avLst>
              <a:gd name="adj1" fmla="val 0"/>
              <a:gd name="adj2" fmla="val 15612"/>
            </a:avLst>
          </a:prstGeom>
          <a:ln w="38100" cap="sq">
            <a:solidFill>
              <a:srgbClr val="9A4D32"/>
            </a:solidFill>
            <a:miter lim="800000"/>
          </a:ln>
          <a:effectLst>
            <a:outerShdw blurRad="50800" dist="38100" dir="2700000" algn="tl" rotWithShape="0">
              <a:prstClr val="black">
                <a:alpha val="40000"/>
              </a:prstClr>
            </a:outerShdw>
          </a:effectLst>
        </p:spPr>
      </p:pic>
      <p:pic>
        <p:nvPicPr>
          <p:cNvPr id="16" name="Imagen 15" descr="Imagen que contiene Diagrama&#10;&#10;El contenido generado por IA puede ser incorrecto.">
            <a:extLst>
              <a:ext uri="{FF2B5EF4-FFF2-40B4-BE49-F238E27FC236}">
                <a16:creationId xmlns:a16="http://schemas.microsoft.com/office/drawing/2014/main" id="{797866D5-284A-9A28-1D63-006488FBF98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10862" y="4573883"/>
            <a:ext cx="3186915" cy="2129996"/>
          </a:xfrm>
          <a:prstGeom prst="round2DiagRect">
            <a:avLst>
              <a:gd name="adj1" fmla="val 16667"/>
              <a:gd name="adj2" fmla="val 0"/>
            </a:avLst>
          </a:prstGeom>
          <a:ln w="38100" cap="sq">
            <a:solidFill>
              <a:srgbClr val="9A4D32"/>
            </a:solidFill>
            <a:miter lim="800000"/>
          </a:ln>
          <a:effectLst>
            <a:outerShdw blurRad="50800" dist="38100" dir="2700000" algn="tl" rotWithShape="0">
              <a:prstClr val="black">
                <a:alpha val="40000"/>
              </a:prstClr>
            </a:outerShdw>
          </a:effectLst>
        </p:spPr>
      </p:pic>
      <p:sp>
        <p:nvSpPr>
          <p:cNvPr id="19" name="Rombo 18">
            <a:extLst>
              <a:ext uri="{FF2B5EF4-FFF2-40B4-BE49-F238E27FC236}">
                <a16:creationId xmlns:a16="http://schemas.microsoft.com/office/drawing/2014/main" id="{BA07BFDA-1AAD-70FE-312F-1D45D81102EC}"/>
              </a:ext>
            </a:extLst>
          </p:cNvPr>
          <p:cNvSpPr/>
          <p:nvPr/>
        </p:nvSpPr>
        <p:spPr>
          <a:xfrm>
            <a:off x="9053619" y="2653651"/>
            <a:ext cx="416534" cy="416534"/>
          </a:xfrm>
          <a:prstGeom prst="diamond">
            <a:avLst/>
          </a:prstGeom>
          <a:solidFill>
            <a:srgbClr val="C9E8CD"/>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080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250" fill="hold"/>
                                        <p:tgtEl>
                                          <p:spTgt spid="19"/>
                                        </p:tgtEl>
                                        <p:attrNameLst>
                                          <p:attrName>ppt_w</p:attrName>
                                        </p:attrNameLst>
                                      </p:cBhvr>
                                      <p:tavLst>
                                        <p:tav tm="0">
                                          <p:val>
                                            <p:fltVal val="0"/>
                                          </p:val>
                                        </p:tav>
                                        <p:tav tm="100000">
                                          <p:val>
                                            <p:strVal val="#ppt_w"/>
                                          </p:val>
                                        </p:tav>
                                      </p:tavLst>
                                    </p:anim>
                                    <p:anim calcmode="lin" valueType="num">
                                      <p:cBhvr>
                                        <p:cTn id="30" dur="250" fill="hold"/>
                                        <p:tgtEl>
                                          <p:spTgt spid="19"/>
                                        </p:tgtEl>
                                        <p:attrNameLst>
                                          <p:attrName>ppt_h</p:attrName>
                                        </p:attrNameLst>
                                      </p:cBhvr>
                                      <p:tavLst>
                                        <p:tav tm="0">
                                          <p:val>
                                            <p:fltVal val="0"/>
                                          </p:val>
                                        </p:tav>
                                        <p:tav tm="100000">
                                          <p:val>
                                            <p:strVal val="#ppt_h"/>
                                          </p:val>
                                        </p:tav>
                                      </p:tavLst>
                                    </p:anim>
                                    <p:animEffect transition="in" filter="fade">
                                      <p:cBhvr>
                                        <p:cTn id="31" dur="250"/>
                                        <p:tgtEl>
                                          <p:spTgt spid="19"/>
                                        </p:tgtEl>
                                      </p:cBhvr>
                                    </p:animEffect>
                                  </p:childTnLst>
                                </p:cTn>
                              </p:par>
                            </p:childTnLst>
                          </p:cTn>
                        </p:par>
                        <p:par>
                          <p:cTn id="32" fill="hold">
                            <p:stCondLst>
                              <p:cond delay="250"/>
                            </p:stCondLst>
                            <p:childTnLst>
                              <p:par>
                                <p:cTn id="33" presetID="18" presetClass="entr" presetSubtype="9"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trips(upLeft)">
                                      <p:cBhvr>
                                        <p:cTn id="35" dur="250"/>
                                        <p:tgtEl>
                                          <p:spTgt spid="8"/>
                                        </p:tgtEl>
                                      </p:cBhvr>
                                    </p:animEffect>
                                  </p:childTnLst>
                                </p:cTn>
                              </p:par>
                            </p:childTnLst>
                          </p:cTn>
                        </p:par>
                        <p:par>
                          <p:cTn id="36" fill="hold">
                            <p:stCondLst>
                              <p:cond delay="500"/>
                            </p:stCondLst>
                            <p:childTnLst>
                              <p:par>
                                <p:cTn id="37" presetID="18" presetClass="entr" presetSubtype="3"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strips(upRight)">
                                      <p:cBhvr>
                                        <p:cTn id="39" dur="250"/>
                                        <p:tgtEl>
                                          <p:spTgt spid="1026"/>
                                        </p:tgtEl>
                                      </p:cBhvr>
                                    </p:animEffect>
                                  </p:childTnLst>
                                </p:cTn>
                              </p:par>
                            </p:childTnLst>
                          </p:cTn>
                        </p:par>
                        <p:par>
                          <p:cTn id="40" fill="hold">
                            <p:stCondLst>
                              <p:cond delay="750"/>
                            </p:stCondLst>
                            <p:childTnLst>
                              <p:par>
                                <p:cTn id="41" presetID="18" presetClass="entr" presetSubtype="12"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250"/>
                                        <p:tgtEl>
                                          <p:spTgt spid="10"/>
                                        </p:tgtEl>
                                      </p:cBhvr>
                                    </p:animEffect>
                                  </p:childTnLst>
                                </p:cTn>
                              </p:par>
                            </p:childTnLst>
                          </p:cTn>
                        </p:par>
                        <p:par>
                          <p:cTn id="44" fill="hold">
                            <p:stCondLst>
                              <p:cond delay="1000"/>
                            </p:stCondLst>
                            <p:childTnLst>
                              <p:par>
                                <p:cTn id="45" presetID="18" presetClass="entr" presetSubtype="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trips(downRight)">
                                      <p:cBhvr>
                                        <p:cTn id="47" dur="250"/>
                                        <p:tgtEl>
                                          <p:spTgt spid="12"/>
                                        </p:tgtEl>
                                      </p:cBhvr>
                                    </p:animEffect>
                                  </p:childTnLst>
                                </p:cTn>
                              </p:par>
                            </p:childTnLst>
                          </p:cTn>
                        </p:par>
                        <p:par>
                          <p:cTn id="48" fill="hold">
                            <p:stCondLst>
                              <p:cond delay="1250"/>
                            </p:stCondLst>
                            <p:childTnLst>
                              <p:par>
                                <p:cTn id="49" presetID="22" presetClass="entr" presetSubtype="8" fill="hold" grpId="0" nodeType="after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wipe(left)">
                                      <p:cBhvr>
                                        <p:cTn id="51" dur="500"/>
                                        <p:tgtEl>
                                          <p:spTgt spid="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9"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strips(upLeft)">
                                      <p:cBhvr>
                                        <p:cTn id="56" dur="500"/>
                                        <p:tgtEl>
                                          <p:spTgt spid="14"/>
                                        </p:tgtEl>
                                      </p:cBhvr>
                                    </p:animEffect>
                                  </p:childTnLst>
                                </p:cTn>
                              </p:par>
                              <p:par>
                                <p:cTn id="57" presetID="18" presetClass="entr" presetSubtype="3"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strips(upRight)">
                                      <p:cBhvr>
                                        <p:cTn id="59" dur="500"/>
                                        <p:tgtEl>
                                          <p:spTgt spid="16"/>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wipe(left)">
                                      <p:cBhvr>
                                        <p:cTn id="63" dur="500"/>
                                        <p:tgtEl>
                                          <p:spTgt spid="6">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txEl>
                                              <p:pRg st="2" end="2"/>
                                            </p:txEl>
                                          </p:spTgt>
                                        </p:tgtEl>
                                        <p:attrNameLst>
                                          <p:attrName>style.visibility</p:attrName>
                                        </p:attrNameLst>
                                      </p:cBhvr>
                                      <p:to>
                                        <p:strVal val="visible"/>
                                      </p:to>
                                    </p:set>
                                    <p:animEffect transition="in" filter="wipe(left)">
                                      <p:cBhvr>
                                        <p:cTn id="6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allAtOnce"/>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DE5FF97-9944-808C-121A-77271E5CF90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14502A-4B9F-83A1-DFD3-AA0D52EF425B}"/>
              </a:ext>
            </a:extLst>
          </p:cNvPr>
          <p:cNvSpPr txBox="1"/>
          <p:nvPr/>
        </p:nvSpPr>
        <p:spPr>
          <a:xfrm>
            <a:off x="2937750" y="0"/>
            <a:ext cx="9244869" cy="769441"/>
          </a:xfrm>
          <a:prstGeom prst="rect">
            <a:avLst/>
          </a:prstGeom>
          <a:noFill/>
        </p:spPr>
        <p:txBody>
          <a:bodyPr wrap="square">
            <a:spAutoFit/>
          </a:bodyPr>
          <a:lstStyle/>
          <a:p>
            <a:pPr algn="ctr"/>
            <a:r>
              <a:rPr lang="nl-NL" sz="4400" b="1" spc="300" dirty="0">
                <a:ln w="0"/>
                <a:solidFill>
                  <a:schemeClr val="bg2"/>
                </a:solidFill>
                <a:effectLst>
                  <a:innerShdw blurRad="63500" dist="50800" dir="13500000">
                    <a:srgbClr val="000000">
                      <a:alpha val="50000"/>
                    </a:srgbClr>
                  </a:innerShdw>
                </a:effectLst>
              </a:rPr>
              <a:t>DIE HOOF VAN DIE KERK</a:t>
            </a:r>
            <a:endParaRPr lang="en-US" sz="4400" b="1" spc="300" noProof="0" dirty="0">
              <a:ln w="0"/>
              <a:solidFill>
                <a:schemeClr val="bg2"/>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2970A0B1-7301-300A-E8B6-D0512F1FA741}"/>
              </a:ext>
            </a:extLst>
          </p:cNvPr>
          <p:cNvSpPr txBox="1"/>
          <p:nvPr/>
        </p:nvSpPr>
        <p:spPr>
          <a:xfrm>
            <a:off x="3564447" y="666235"/>
            <a:ext cx="7991475" cy="369332"/>
          </a:xfrm>
          <a:prstGeom prst="rect">
            <a:avLst/>
          </a:prstGeom>
          <a:noFill/>
        </p:spPr>
        <p:txBody>
          <a:bodyPr wrap="square">
            <a:spAutoFit/>
          </a:bodyPr>
          <a:lstStyle/>
          <a:p>
            <a:pPr algn="ctr"/>
            <a:r>
              <a:rPr lang="nl-NL" b="1">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“En Hy is die hoof van die liggaam, die kerk” (Kolossense 1:18a)</a:t>
            </a:r>
            <a:endParaRPr lang="en-US" sz="14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C2B0693E-4923-D889-EB5F-617D7D5D3579}"/>
              </a:ext>
            </a:extLst>
          </p:cNvPr>
          <p:cNvSpPr txBox="1"/>
          <p:nvPr/>
        </p:nvSpPr>
        <p:spPr>
          <a:xfrm>
            <a:off x="3095449" y="1228725"/>
            <a:ext cx="4492124" cy="5478423"/>
          </a:xfrm>
          <a:prstGeom prst="rect">
            <a:avLst/>
          </a:prstGeom>
          <a:noFill/>
        </p:spPr>
        <p:txBody>
          <a:bodyPr wrap="square" rtlCol="0">
            <a:spAutoFit/>
          </a:bodyPr>
          <a:lstStyle/>
          <a:p>
            <a:pPr>
              <a:spcBef>
                <a:spcPts val="600"/>
              </a:spcBef>
            </a:pPr>
            <a:r>
              <a:rPr lang="nl-NL" sz="2000" b="1" dirty="0"/>
              <a:t>In sommige tale (soos Katalaans of Engels) word die woord “hoof” ook vertaal as “leier” of “prinsipaal”, want dit is die metaforiese betekenis van “hoof”. Dit is ook die geval in Hebreeus. Byvoorbeeld, “vir hulleself een hoof aanstel” (Hos. 1:11) moet vertaal word as “hulle sal een hoof aanstel” </a:t>
            </a:r>
          </a:p>
          <a:p>
            <a:pPr>
              <a:spcBef>
                <a:spcPts val="600"/>
              </a:spcBef>
            </a:pPr>
            <a:r>
              <a:rPr lang="nl-NL" sz="2000" b="1" dirty="0"/>
              <a:t>Dit is ook die sin waarin Paulus hierdie woord gebruik wanneer hy dit op Christus van toepassing maak (Kol. 1:18a).</a:t>
            </a:r>
          </a:p>
          <a:p>
            <a:pPr>
              <a:spcBef>
                <a:spcPts val="600"/>
              </a:spcBef>
            </a:pPr>
            <a:r>
              <a:rPr lang="nl-NL" sz="2000" b="1" dirty="0"/>
              <a:t>Maar Paulus voeg ook 'n metaforiese betekenis by die liggaam. As Christus die hoof is, is ons – die kerk – die liggaam. Uit hierdie idee volg dit dat:</a:t>
            </a:r>
          </a:p>
        </p:txBody>
      </p:sp>
      <p:graphicFrame>
        <p:nvGraphicFramePr>
          <p:cNvPr id="6" name="Diagrama 5">
            <a:extLst>
              <a:ext uri="{FF2B5EF4-FFF2-40B4-BE49-F238E27FC236}">
                <a16:creationId xmlns:a16="http://schemas.microsoft.com/office/drawing/2014/main" id="{99EF8830-7081-2C87-ACC2-5E5F0FACC48C}"/>
              </a:ext>
            </a:extLst>
          </p:cNvPr>
          <p:cNvGraphicFramePr/>
          <p:nvPr>
            <p:extLst>
              <p:ext uri="{D42A27DB-BD31-4B8C-83A1-F6EECF244321}">
                <p14:modId xmlns:p14="http://schemas.microsoft.com/office/powerpoint/2010/main" val="2564901739"/>
              </p:ext>
            </p:extLst>
          </p:nvPr>
        </p:nvGraphicFramePr>
        <p:xfrm>
          <a:off x="7587575" y="1228725"/>
          <a:ext cx="4416358" cy="546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grupo de personas disfrazadas posando&#10;&#10;El contenido generado por IA puede ser incorrecto.">
            <a:extLst>
              <a:ext uri="{FF2B5EF4-FFF2-40B4-BE49-F238E27FC236}">
                <a16:creationId xmlns:a16="http://schemas.microsoft.com/office/drawing/2014/main" id="{CFABB664-F21C-63EF-0524-6BC5C50CC9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94226" y="276975"/>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descr="Personas sentadas en una mesa&#10;&#10;El contenido generado por IA puede ser incorrecto.">
            <a:extLst>
              <a:ext uri="{FF2B5EF4-FFF2-40B4-BE49-F238E27FC236}">
                <a16:creationId xmlns:a16="http://schemas.microsoft.com/office/drawing/2014/main" id="{0B3B3738-5399-15E2-1D28-8BCC02C93F2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94227" y="2095802"/>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a:extLst>
              <a:ext uri="{FF2B5EF4-FFF2-40B4-BE49-F238E27FC236}">
                <a16:creationId xmlns:a16="http://schemas.microsoft.com/office/drawing/2014/main" id="{99310033-8684-4A21-FFA0-8C455D62E8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227" y="3943813"/>
            <a:ext cx="2743525" cy="2743525"/>
          </a:xfrm>
          <a:prstGeom prst="snip2DiagRect">
            <a:avLst>
              <a:gd name="adj1" fmla="val 21274"/>
              <a:gd name="adj2" fmla="val 16667"/>
            </a:avLst>
          </a:prstGeom>
          <a:solidFill>
            <a:srgbClr val="FFFFFF">
              <a:shade val="85000"/>
            </a:srgbClr>
          </a:solidFill>
          <a:ln w="28575" cap="sq">
            <a:solidFill>
              <a:schemeClr val="bg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66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 calcmode="lin" valueType="num">
                                      <p:cBhvr>
                                        <p:cTn id="54" dur="500" fill="hold"/>
                                        <p:tgtEl>
                                          <p:spTgt spid="11"/>
                                        </p:tgtEl>
                                        <p:attrNameLst>
                                          <p:attrName>style.rotation</p:attrName>
                                        </p:attrNameLst>
                                      </p:cBhvr>
                                      <p:tavLst>
                                        <p:tav tm="0">
                                          <p:val>
                                            <p:fltVal val="360"/>
                                          </p:val>
                                        </p:tav>
                                        <p:tav tm="100000">
                                          <p:val>
                                            <p:fltVal val="0"/>
                                          </p:val>
                                        </p:tav>
                                      </p:tavLst>
                                    </p:anim>
                                    <p:animEffect transition="in" filter="fade">
                                      <p:cBhvr>
                                        <p:cTn id="55" dur="500"/>
                                        <p:tgtEl>
                                          <p:spTgt spid="11"/>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6">
                                            <p:graphicEl>
                                              <a:dgm id="{0879B82F-B011-4CC1-82E5-4D1BF73289A8}"/>
                                            </p:graphicEl>
                                          </p:spTgt>
                                        </p:tgtEl>
                                        <p:attrNameLst>
                                          <p:attrName>style.visibility</p:attrName>
                                        </p:attrNameLst>
                                      </p:cBhvr>
                                      <p:to>
                                        <p:strVal val="visible"/>
                                      </p:to>
                                    </p:set>
                                    <p:anim calcmode="lin" valueType="num">
                                      <p:cBhvr>
                                        <p:cTn id="69" dur="500" fill="hold"/>
                                        <p:tgtEl>
                                          <p:spTgt spid="6">
                                            <p:graphicEl>
                                              <a:dgm id="{0879B82F-B011-4CC1-82E5-4D1BF73289A8}"/>
                                            </p:graphicEl>
                                          </p:spTgt>
                                        </p:tgtEl>
                                        <p:attrNameLst>
                                          <p:attrName>ppt_w</p:attrName>
                                        </p:attrNameLst>
                                      </p:cBhvr>
                                      <p:tavLst>
                                        <p:tav tm="0">
                                          <p:val>
                                            <p:fltVal val="0"/>
                                          </p:val>
                                        </p:tav>
                                        <p:tav tm="100000">
                                          <p:val>
                                            <p:strVal val="#ppt_w"/>
                                          </p:val>
                                        </p:tav>
                                      </p:tavLst>
                                    </p:anim>
                                    <p:anim calcmode="lin" valueType="num">
                                      <p:cBhvr>
                                        <p:cTn id="70" dur="500" fill="hold"/>
                                        <p:tgtEl>
                                          <p:spTgt spid="6">
                                            <p:graphicEl>
                                              <a:dgm id="{0879B82F-B011-4CC1-82E5-4D1BF73289A8}"/>
                                            </p:graphicEl>
                                          </p:spTgt>
                                        </p:tgtEl>
                                        <p:attrNameLst>
                                          <p:attrName>ppt_h</p:attrName>
                                        </p:attrNameLst>
                                      </p:cBhvr>
                                      <p:tavLst>
                                        <p:tav tm="0">
                                          <p:val>
                                            <p:fltVal val="0"/>
                                          </p:val>
                                        </p:tav>
                                        <p:tav tm="100000">
                                          <p:val>
                                            <p:strVal val="#ppt_h"/>
                                          </p:val>
                                        </p:tav>
                                      </p:tavLst>
                                    </p:anim>
                                    <p:animEffect transition="in" filter="fade">
                                      <p:cBhvr>
                                        <p:cTn id="71" dur="500"/>
                                        <p:tgtEl>
                                          <p:spTgt spid="6">
                                            <p:graphicEl>
                                              <a:dgm id="{0879B82F-B011-4CC1-82E5-4D1BF73289A8}"/>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
                                            <p:graphicEl>
                                              <a:dgm id="{A15FE00A-EE8A-4547-961E-76D3D081E592}"/>
                                            </p:graphicEl>
                                          </p:spTgt>
                                        </p:tgtEl>
                                        <p:attrNameLst>
                                          <p:attrName>style.visibility</p:attrName>
                                        </p:attrNameLst>
                                      </p:cBhvr>
                                      <p:to>
                                        <p:strVal val="visible"/>
                                      </p:to>
                                    </p:set>
                                    <p:animEffect transition="in" filter="wipe(left)">
                                      <p:cBhvr>
                                        <p:cTn id="75" dur="500"/>
                                        <p:tgtEl>
                                          <p:spTgt spid="6">
                                            <p:graphicEl>
                                              <a:dgm id="{A15FE00A-EE8A-4547-961E-76D3D081E5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6">
                                            <p:graphicEl>
                                              <a:dgm id="{708FCAD1-43FB-4684-997B-FDCCCDEC7984}"/>
                                            </p:graphicEl>
                                          </p:spTgt>
                                        </p:tgtEl>
                                        <p:attrNameLst>
                                          <p:attrName>style.visibility</p:attrName>
                                        </p:attrNameLst>
                                      </p:cBhvr>
                                      <p:to>
                                        <p:strVal val="visible"/>
                                      </p:to>
                                    </p:set>
                                    <p:anim calcmode="lin" valueType="num">
                                      <p:cBhvr>
                                        <p:cTn id="80" dur="500" fill="hold"/>
                                        <p:tgtEl>
                                          <p:spTgt spid="6">
                                            <p:graphicEl>
                                              <a:dgm id="{708FCAD1-43FB-4684-997B-FDCCCDEC7984}"/>
                                            </p:graphicEl>
                                          </p:spTgt>
                                        </p:tgtEl>
                                        <p:attrNameLst>
                                          <p:attrName>ppt_w</p:attrName>
                                        </p:attrNameLst>
                                      </p:cBhvr>
                                      <p:tavLst>
                                        <p:tav tm="0">
                                          <p:val>
                                            <p:fltVal val="0"/>
                                          </p:val>
                                        </p:tav>
                                        <p:tav tm="100000">
                                          <p:val>
                                            <p:strVal val="#ppt_w"/>
                                          </p:val>
                                        </p:tav>
                                      </p:tavLst>
                                    </p:anim>
                                    <p:anim calcmode="lin" valueType="num">
                                      <p:cBhvr>
                                        <p:cTn id="81" dur="500" fill="hold"/>
                                        <p:tgtEl>
                                          <p:spTgt spid="6">
                                            <p:graphicEl>
                                              <a:dgm id="{708FCAD1-43FB-4684-997B-FDCCCDEC7984}"/>
                                            </p:graphicEl>
                                          </p:spTgt>
                                        </p:tgtEl>
                                        <p:attrNameLst>
                                          <p:attrName>ppt_h</p:attrName>
                                        </p:attrNameLst>
                                      </p:cBhvr>
                                      <p:tavLst>
                                        <p:tav tm="0">
                                          <p:val>
                                            <p:fltVal val="0"/>
                                          </p:val>
                                        </p:tav>
                                        <p:tav tm="100000">
                                          <p:val>
                                            <p:strVal val="#ppt_h"/>
                                          </p:val>
                                        </p:tav>
                                      </p:tavLst>
                                    </p:anim>
                                    <p:animEffect transition="in" filter="fade">
                                      <p:cBhvr>
                                        <p:cTn id="82" dur="500"/>
                                        <p:tgtEl>
                                          <p:spTgt spid="6">
                                            <p:graphicEl>
                                              <a:dgm id="{708FCAD1-43FB-4684-997B-FDCCCDEC7984}"/>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6">
                                            <p:graphicEl>
                                              <a:dgm id="{7E1DB660-2D90-4E18-9467-5B69C9169488}"/>
                                            </p:graphicEl>
                                          </p:spTgt>
                                        </p:tgtEl>
                                        <p:attrNameLst>
                                          <p:attrName>style.visibility</p:attrName>
                                        </p:attrNameLst>
                                      </p:cBhvr>
                                      <p:to>
                                        <p:strVal val="visible"/>
                                      </p:to>
                                    </p:set>
                                    <p:animEffect transition="in" filter="wipe(left)">
                                      <p:cBhvr>
                                        <p:cTn id="86" dur="500"/>
                                        <p:tgtEl>
                                          <p:spTgt spid="6">
                                            <p:graphicEl>
                                              <a:dgm id="{7E1DB660-2D90-4E18-9467-5B69C9169488}"/>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
                                            <p:graphicEl>
                                              <a:dgm id="{0B163D38-CB89-4F0F-87EF-8CD37BBB01D0}"/>
                                            </p:graphicEl>
                                          </p:spTgt>
                                        </p:tgtEl>
                                        <p:attrNameLst>
                                          <p:attrName>style.visibility</p:attrName>
                                        </p:attrNameLst>
                                      </p:cBhvr>
                                      <p:to>
                                        <p:strVal val="visible"/>
                                      </p:to>
                                    </p:set>
                                    <p:anim calcmode="lin" valueType="num">
                                      <p:cBhvr>
                                        <p:cTn id="91" dur="500" fill="hold"/>
                                        <p:tgtEl>
                                          <p:spTgt spid="6">
                                            <p:graphicEl>
                                              <a:dgm id="{0B163D38-CB89-4F0F-87EF-8CD37BBB01D0}"/>
                                            </p:graphicEl>
                                          </p:spTgt>
                                        </p:tgtEl>
                                        <p:attrNameLst>
                                          <p:attrName>ppt_w</p:attrName>
                                        </p:attrNameLst>
                                      </p:cBhvr>
                                      <p:tavLst>
                                        <p:tav tm="0">
                                          <p:val>
                                            <p:fltVal val="0"/>
                                          </p:val>
                                        </p:tav>
                                        <p:tav tm="100000">
                                          <p:val>
                                            <p:strVal val="#ppt_w"/>
                                          </p:val>
                                        </p:tav>
                                      </p:tavLst>
                                    </p:anim>
                                    <p:anim calcmode="lin" valueType="num">
                                      <p:cBhvr>
                                        <p:cTn id="92" dur="500" fill="hold"/>
                                        <p:tgtEl>
                                          <p:spTgt spid="6">
                                            <p:graphicEl>
                                              <a:dgm id="{0B163D38-CB89-4F0F-87EF-8CD37BBB01D0}"/>
                                            </p:graphicEl>
                                          </p:spTgt>
                                        </p:tgtEl>
                                        <p:attrNameLst>
                                          <p:attrName>ppt_h</p:attrName>
                                        </p:attrNameLst>
                                      </p:cBhvr>
                                      <p:tavLst>
                                        <p:tav tm="0">
                                          <p:val>
                                            <p:fltVal val="0"/>
                                          </p:val>
                                        </p:tav>
                                        <p:tav tm="100000">
                                          <p:val>
                                            <p:strVal val="#ppt_h"/>
                                          </p:val>
                                        </p:tav>
                                      </p:tavLst>
                                    </p:anim>
                                    <p:animEffect transition="in" filter="fade">
                                      <p:cBhvr>
                                        <p:cTn id="93" dur="500"/>
                                        <p:tgtEl>
                                          <p:spTgt spid="6">
                                            <p:graphicEl>
                                              <a:dgm id="{0B163D38-CB89-4F0F-87EF-8CD37BBB01D0}"/>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6">
                                            <p:graphicEl>
                                              <a:dgm id="{957CDF44-1A89-4D6C-906C-4B3ED3A0E852}"/>
                                            </p:graphicEl>
                                          </p:spTgt>
                                        </p:tgtEl>
                                        <p:attrNameLst>
                                          <p:attrName>style.visibility</p:attrName>
                                        </p:attrNameLst>
                                      </p:cBhvr>
                                      <p:to>
                                        <p:strVal val="visible"/>
                                      </p:to>
                                    </p:set>
                                    <p:animEffect transition="in" filter="wipe(left)">
                                      <p:cBhvr>
                                        <p:cTn id="97" dur="500"/>
                                        <p:tgtEl>
                                          <p:spTgt spid="6">
                                            <p:graphicEl>
                                              <a:dgm id="{957CDF44-1A89-4D6C-906C-4B3ED3A0E852}"/>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6">
                                            <p:graphicEl>
                                              <a:dgm id="{16E7615B-497C-4751-983D-BEADB2012756}"/>
                                            </p:graphicEl>
                                          </p:spTgt>
                                        </p:tgtEl>
                                        <p:attrNameLst>
                                          <p:attrName>style.visibility</p:attrName>
                                        </p:attrNameLst>
                                      </p:cBhvr>
                                      <p:to>
                                        <p:strVal val="visible"/>
                                      </p:to>
                                    </p:set>
                                    <p:anim calcmode="lin" valueType="num">
                                      <p:cBhvr>
                                        <p:cTn id="102" dur="500" fill="hold"/>
                                        <p:tgtEl>
                                          <p:spTgt spid="6">
                                            <p:graphicEl>
                                              <a:dgm id="{16E7615B-497C-4751-983D-BEADB2012756}"/>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16E7615B-497C-4751-983D-BEADB2012756}"/>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16E7615B-497C-4751-983D-BEADB2012756}"/>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6">
                                            <p:graphicEl>
                                              <a:dgm id="{90E7855A-36D0-483D-A51B-B6DDD6E38510}"/>
                                            </p:graphicEl>
                                          </p:spTgt>
                                        </p:tgtEl>
                                        <p:attrNameLst>
                                          <p:attrName>style.visibility</p:attrName>
                                        </p:attrNameLst>
                                      </p:cBhvr>
                                      <p:to>
                                        <p:strVal val="visible"/>
                                      </p:to>
                                    </p:set>
                                    <p:animEffect transition="in" filter="wipe(left)">
                                      <p:cBhvr>
                                        <p:cTn id="108" dur="500"/>
                                        <p:tgtEl>
                                          <p:spTgt spid="6">
                                            <p:graphicEl>
                                              <a:dgm id="{90E7855A-36D0-483D-A51B-B6DDD6E38510}"/>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6">
                                            <p:graphicEl>
                                              <a:dgm id="{3E0FD833-9FC9-49B9-A873-3200202E47A8}"/>
                                            </p:graphicEl>
                                          </p:spTgt>
                                        </p:tgtEl>
                                        <p:attrNameLst>
                                          <p:attrName>style.visibility</p:attrName>
                                        </p:attrNameLst>
                                      </p:cBhvr>
                                      <p:to>
                                        <p:strVal val="visible"/>
                                      </p:to>
                                    </p:set>
                                    <p:anim calcmode="lin" valueType="num">
                                      <p:cBhvr>
                                        <p:cTn id="113" dur="500" fill="hold"/>
                                        <p:tgtEl>
                                          <p:spTgt spid="6">
                                            <p:graphicEl>
                                              <a:dgm id="{3E0FD833-9FC9-49B9-A873-3200202E47A8}"/>
                                            </p:graphicEl>
                                          </p:spTgt>
                                        </p:tgtEl>
                                        <p:attrNameLst>
                                          <p:attrName>ppt_w</p:attrName>
                                        </p:attrNameLst>
                                      </p:cBhvr>
                                      <p:tavLst>
                                        <p:tav tm="0">
                                          <p:val>
                                            <p:fltVal val="0"/>
                                          </p:val>
                                        </p:tav>
                                        <p:tav tm="100000">
                                          <p:val>
                                            <p:strVal val="#ppt_w"/>
                                          </p:val>
                                        </p:tav>
                                      </p:tavLst>
                                    </p:anim>
                                    <p:anim calcmode="lin" valueType="num">
                                      <p:cBhvr>
                                        <p:cTn id="114" dur="500" fill="hold"/>
                                        <p:tgtEl>
                                          <p:spTgt spid="6">
                                            <p:graphicEl>
                                              <a:dgm id="{3E0FD833-9FC9-49B9-A873-3200202E47A8}"/>
                                            </p:graphicEl>
                                          </p:spTgt>
                                        </p:tgtEl>
                                        <p:attrNameLst>
                                          <p:attrName>ppt_h</p:attrName>
                                        </p:attrNameLst>
                                      </p:cBhvr>
                                      <p:tavLst>
                                        <p:tav tm="0">
                                          <p:val>
                                            <p:fltVal val="0"/>
                                          </p:val>
                                        </p:tav>
                                        <p:tav tm="100000">
                                          <p:val>
                                            <p:strVal val="#ppt_h"/>
                                          </p:val>
                                        </p:tav>
                                      </p:tavLst>
                                    </p:anim>
                                    <p:animEffect transition="in" filter="fade">
                                      <p:cBhvr>
                                        <p:cTn id="115" dur="500"/>
                                        <p:tgtEl>
                                          <p:spTgt spid="6">
                                            <p:graphicEl>
                                              <a:dgm id="{3E0FD833-9FC9-49B9-A873-3200202E47A8}"/>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6">
                                            <p:graphicEl>
                                              <a:dgm id="{6BC35677-C58C-404E-8451-72F57EE9412A}"/>
                                            </p:graphicEl>
                                          </p:spTgt>
                                        </p:tgtEl>
                                        <p:attrNameLst>
                                          <p:attrName>style.visibility</p:attrName>
                                        </p:attrNameLst>
                                      </p:cBhvr>
                                      <p:to>
                                        <p:strVal val="visible"/>
                                      </p:to>
                                    </p:set>
                                    <p:animEffect transition="in" filter="wipe(left)">
                                      <p:cBhvr>
                                        <p:cTn id="119" dur="500"/>
                                        <p:tgtEl>
                                          <p:spTgt spid="6">
                                            <p:graphicEl>
                                              <a:dgm id="{6BC35677-C58C-404E-8451-72F57EE941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uiExpand="1" build="p"/>
      <p:bldGraphic spid="6"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36C59-36E2-AB0F-F18E-8464357E454E}"/>
              </a:ext>
            </a:extLst>
          </p:cNvPr>
          <p:cNvSpPr txBox="1"/>
          <p:nvPr/>
        </p:nvSpPr>
        <p:spPr>
          <a:xfrm>
            <a:off x="0" y="-29184"/>
            <a:ext cx="12192000" cy="830997"/>
          </a:xfrm>
          <a:prstGeom prst="rect">
            <a:avLst/>
          </a:prstGeom>
          <a:noFill/>
        </p:spPr>
        <p:txBody>
          <a:bodyPr wrap="square">
            <a:spAutoFit/>
            <a:scene3d>
              <a:camera prst="orthographicFront"/>
              <a:lightRig rig="flood" dir="t">
                <a:rot lat="0" lon="0" rev="4200000"/>
              </a:lightRig>
            </a:scene3d>
            <a:sp3d extrusionH="57150" contourW="25400">
              <a:bevelT w="38100" h="38100"/>
              <a:contourClr>
                <a:srgbClr val="FFC000"/>
              </a:contourClr>
            </a:sp3d>
          </a:bodyPr>
          <a:lstStyle/>
          <a:p>
            <a:pPr algn="ctr"/>
            <a:r>
              <a:rPr lang="en-US" sz="4800" b="1" kern="2000" spc="700" dirty="0">
                <a:ln w="13462">
                  <a:noFill/>
                  <a:prstDash val="solid"/>
                </a:ln>
                <a:solidFill>
                  <a:schemeClr val="accent4">
                    <a:lumMod val="75000"/>
                  </a:schemeClr>
                </a:solidFill>
                <a:effectLst>
                  <a:outerShdw dist="38100" dir="2700000" algn="bl" rotWithShape="0">
                    <a:srgbClr val="663300"/>
                  </a:outerShdw>
                </a:effectLst>
              </a:rPr>
              <a:t>DIE BEGIN</a:t>
            </a:r>
            <a:endParaRPr lang="en-US" sz="4800" b="1" kern="2000" spc="700" noProof="0" dirty="0">
              <a:ln w="13462">
                <a:noFill/>
                <a:prstDash val="solid"/>
              </a:ln>
              <a:solidFill>
                <a:schemeClr val="accent4">
                  <a:lumMod val="75000"/>
                </a:schemeClr>
              </a:solidFill>
              <a:effectLst>
                <a:outerShdw dist="38100" dir="2700000" algn="bl" rotWithShape="0">
                  <a:srgbClr val="663300"/>
                </a:outerShdw>
              </a:effectLst>
            </a:endParaRPr>
          </a:p>
        </p:txBody>
      </p:sp>
      <p:sp>
        <p:nvSpPr>
          <p:cNvPr id="5" name="CuadroTexto 4">
            <a:extLst>
              <a:ext uri="{FF2B5EF4-FFF2-40B4-BE49-F238E27FC236}">
                <a16:creationId xmlns:a16="http://schemas.microsoft.com/office/drawing/2014/main" id="{968D8453-5711-CEB2-03E9-DAC52C1F5DB4}"/>
              </a:ext>
            </a:extLst>
          </p:cNvPr>
          <p:cNvSpPr txBox="1"/>
          <p:nvPr/>
        </p:nvSpPr>
        <p:spPr>
          <a:xfrm>
            <a:off x="0" y="69405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nl-NL" b="1" dirty="0">
                <a:solidFill>
                  <a:srgbClr val="8A4500"/>
                </a:solidFill>
                <a:latin typeface="Comic Sans MS" panose="030F0702030302020204" pitchFamily="66" charset="0"/>
              </a:rPr>
              <a:t>“En Hy is die begin, die eersgeborene uit die dode, sodat Hy in alles die eerste kan wees.” </a:t>
            </a:r>
          </a:p>
          <a:p>
            <a:pPr algn="ctr"/>
            <a:r>
              <a:rPr lang="nl-NL" b="1" dirty="0">
                <a:solidFill>
                  <a:srgbClr val="8A4500"/>
                </a:solidFill>
                <a:latin typeface="Comic Sans MS" panose="030F0702030302020204" pitchFamily="66" charset="0"/>
              </a:rPr>
              <a:t>(Kol. 1:18b</a:t>
            </a:r>
            <a:r>
              <a:rPr lang="en-US" sz="1400" b="1" noProof="0" dirty="0">
                <a:solidFill>
                  <a:srgbClr val="8A4500"/>
                </a:solidFill>
                <a:latin typeface="Comic Sans MS" panose="030F0702030302020204" pitchFamily="66" charset="0"/>
              </a:rPr>
              <a:t>)</a:t>
            </a:r>
          </a:p>
        </p:txBody>
      </p:sp>
      <p:sp>
        <p:nvSpPr>
          <p:cNvPr id="2" name="CuadroTexto 1">
            <a:extLst>
              <a:ext uri="{FF2B5EF4-FFF2-40B4-BE49-F238E27FC236}">
                <a16:creationId xmlns:a16="http://schemas.microsoft.com/office/drawing/2014/main" id="{B46E2747-859C-1879-F211-EAE3D8FD7763}"/>
              </a:ext>
            </a:extLst>
          </p:cNvPr>
          <p:cNvSpPr txBox="1"/>
          <p:nvPr/>
        </p:nvSpPr>
        <p:spPr>
          <a:xfrm>
            <a:off x="228397" y="1453764"/>
            <a:ext cx="6315278" cy="5170646"/>
          </a:xfrm>
          <a:prstGeom prst="rect">
            <a:avLst/>
          </a:prstGeom>
          <a:noFill/>
        </p:spPr>
        <p:txBody>
          <a:bodyPr wrap="square" rtlCol="0">
            <a:spAutoFit/>
          </a:bodyPr>
          <a:lstStyle/>
          <a:p>
            <a:pPr>
              <a:spcBef>
                <a:spcPts val="600"/>
              </a:spcBef>
            </a:pPr>
            <a:r>
              <a:rPr lang="nl-NL" sz="2000" b="1" dirty="0"/>
              <a:t>Die woord wat as "begin" vertaal word, is archē (ἀρχή), 'n Griekse woord wat begin, oorsprong, eerste oorsaak of beginsel beteken, maar ook heerser, mag, gesag of prinsipaliteit beteken, grootliks afhangende van die konteks.</a:t>
            </a:r>
          </a:p>
          <a:p>
            <a:pPr>
              <a:spcBef>
                <a:spcPts val="600"/>
              </a:spcBef>
            </a:pPr>
            <a:r>
              <a:rPr lang="nl-NL" sz="2000" b="1" dirty="0"/>
              <a:t>Ons kan sê dat hierdie woord, toegepas op Christus, al hierdie betekenisse kan hê (Kol. 1:18). Jesus is die oorsprong van alles [die beeld van God], die rede waarom alles geskep is [die eersgeborene van die skepping], die opperheerser [die hoof]. Dit alles gee hom voorrang.</a:t>
            </a:r>
          </a:p>
          <a:p>
            <a:pPr>
              <a:spcBef>
                <a:spcPts val="600"/>
              </a:spcBef>
            </a:pPr>
            <a:r>
              <a:rPr lang="nl-NL" sz="2000" b="1" dirty="0"/>
              <a:t>Paulus voeg die titel "die eersgeborene uit die dode" hier in (alhoewel Jesus nie die eerste was wat opgewek is nie, maar Moses). Sy oorwinning oor die dood impliseer ook sy oorwinning oor sonde en sy krag om ons na sy beeld te herskep.</a:t>
            </a:r>
            <a:endParaRPr lang="en-US" sz="2000" b="1" noProof="0" dirty="0"/>
          </a:p>
        </p:txBody>
      </p:sp>
      <p:pic>
        <p:nvPicPr>
          <p:cNvPr id="6" name="Imagen 5" descr="Una persona con un vestido largo&#10;&#10;El contenido generado por IA puede ser incorrecto.">
            <a:extLst>
              <a:ext uri="{FF2B5EF4-FFF2-40B4-BE49-F238E27FC236}">
                <a16:creationId xmlns:a16="http://schemas.microsoft.com/office/drawing/2014/main" id="{BDBD6B60-7183-3F19-1FFF-8FEE8672C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8163" y="1466684"/>
            <a:ext cx="5285712" cy="5148188"/>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27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left)">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FE7A0F-4A20-49A8-112A-46A1FDD500B8}"/>
              </a:ext>
            </a:extLst>
          </p:cNvPr>
          <p:cNvSpPr txBox="1"/>
          <p:nvPr/>
        </p:nvSpPr>
        <p:spPr>
          <a:xfrm>
            <a:off x="0" y="-19456"/>
            <a:ext cx="12191999" cy="830997"/>
          </a:xfrm>
          <a:prstGeom prst="rect">
            <a:avLst/>
          </a:prstGeom>
          <a:noFill/>
        </p:spPr>
        <p:txBody>
          <a:bodyPr wrap="square">
            <a:spAutoFit/>
          </a:bodyPr>
          <a:lstStyle/>
          <a:p>
            <a:pPr algn="ctr"/>
            <a:r>
              <a:rPr lang="en-U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DIE VERSOENER</a:t>
            </a:r>
            <a:endParaRPr lang="en-US" sz="48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777412-10DB-7EF6-A08C-9E1429526A06}"/>
              </a:ext>
            </a:extLst>
          </p:cNvPr>
          <p:cNvSpPr txBox="1"/>
          <p:nvPr/>
        </p:nvSpPr>
        <p:spPr>
          <a:xfrm>
            <a:off x="133349" y="683716"/>
            <a:ext cx="11925299" cy="646331"/>
          </a:xfrm>
          <a:prstGeom prst="rect">
            <a:avLst/>
          </a:prstGeom>
          <a:noFill/>
        </p:spPr>
        <p:txBody>
          <a:bodyPr wrap="square">
            <a:spAutoFit/>
          </a:bodyPr>
          <a:lstStyle/>
          <a:p>
            <a:pPr algn="ctr"/>
            <a:r>
              <a:rPr lang="en-US"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en om deur Hom alles met Homself te versoen, nadat Hy vrede gemaak het deur die bloed van sy kruis—dinge op die aarde sowel as dinge in die hemele.” (Kol. 1:20</a:t>
            </a:r>
            <a:r>
              <a:rPr lang="en-US" sz="14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4" name="CuadroTexto 3">
            <a:extLst>
              <a:ext uri="{FF2B5EF4-FFF2-40B4-BE49-F238E27FC236}">
                <a16:creationId xmlns:a16="http://schemas.microsoft.com/office/drawing/2014/main" id="{81DC4A0E-FCB0-226E-F83A-AC088BFC4071}"/>
              </a:ext>
            </a:extLst>
          </p:cNvPr>
          <p:cNvSpPr txBox="1"/>
          <p:nvPr/>
        </p:nvSpPr>
        <p:spPr>
          <a:xfrm>
            <a:off x="3606994" y="1674371"/>
            <a:ext cx="8477997" cy="1862048"/>
          </a:xfrm>
          <a:prstGeom prst="rect">
            <a:avLst/>
          </a:prstGeom>
          <a:noFill/>
        </p:spPr>
        <p:txBody>
          <a:bodyPr wrap="square">
            <a:spAutoFit/>
          </a:bodyPr>
          <a:lstStyle/>
          <a:p>
            <a:pPr>
              <a:spcBef>
                <a:spcPts val="600"/>
              </a:spcBef>
            </a:pPr>
            <a:r>
              <a:rPr lang="nl-NL" sz="2200" b="1" dirty="0"/>
              <a:t>“Want dit het (die Vader) behaag dat in Hom die ganse volheid sou woon” (Kol. 1:19,) — daarom is Christus al hierdie titels waardig.</a:t>
            </a:r>
          </a:p>
          <a:p>
            <a:pPr>
              <a:spcBef>
                <a:spcPts val="600"/>
              </a:spcBef>
            </a:pPr>
            <a:r>
              <a:rPr lang="nl-NL" sz="2200" b="1" dirty="0"/>
              <a:t>Deur aan die kruis te sterf en weer op te staan, het Jesus die nodige vereistes vervul om die mensdom met God te versoen (Kol. 1:20).</a:t>
            </a:r>
          </a:p>
        </p:txBody>
      </p:sp>
      <p:pic>
        <p:nvPicPr>
          <p:cNvPr id="6" name="Imagen 5" descr="Un dibujo de una persona&#10;&#10;El contenido generado por IA puede ser incorrecto.">
            <a:extLst>
              <a:ext uri="{FF2B5EF4-FFF2-40B4-BE49-F238E27FC236}">
                <a16:creationId xmlns:a16="http://schemas.microsoft.com/office/drawing/2014/main" id="{8DF6781F-A8B7-458B-F1F3-08C72C947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50" y="1498566"/>
            <a:ext cx="3341857" cy="5121620"/>
          </a:xfrm>
          <a:prstGeom prst="roundRect">
            <a:avLst>
              <a:gd name="adj" fmla="val 10493"/>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xterior, vaca, parado, pasto&#10;&#10;El contenido generado por IA puede ser incorrecto.">
            <a:extLst>
              <a:ext uri="{FF2B5EF4-FFF2-40B4-BE49-F238E27FC236}">
                <a16:creationId xmlns:a16="http://schemas.microsoft.com/office/drawing/2014/main" id="{FFD37885-F419-3CF9-964A-C6DD5B0B61E6}"/>
              </a:ext>
            </a:extLst>
          </p:cNvPr>
          <p:cNvPicPr>
            <a:picLocks noChangeAspect="1"/>
          </p:cNvPicPr>
          <p:nvPr/>
        </p:nvPicPr>
        <p:blipFill>
          <a:blip r:embed="rId4" cstate="hqprint">
            <a:alphaModFix amt="77000"/>
            <a:extLst>
              <a:ext uri="{28A0092B-C50C-407E-A947-70E740481C1C}">
                <a14:useLocalDpi xmlns:a14="http://schemas.microsoft.com/office/drawing/2010/main"/>
              </a:ext>
            </a:extLst>
          </a:blip>
          <a:stretch>
            <a:fillRect/>
          </a:stretch>
        </p:blipFill>
        <p:spPr>
          <a:xfrm>
            <a:off x="2531096" y="1453157"/>
            <a:ext cx="929985" cy="1873703"/>
          </a:xfrm>
          <a:prstGeom prst="rect">
            <a:avLst/>
          </a:prstGeom>
          <a:ln>
            <a:noFill/>
          </a:ln>
          <a:effectLst>
            <a:softEdge rad="112500"/>
          </a:effectLst>
        </p:spPr>
      </p:pic>
      <p:pic>
        <p:nvPicPr>
          <p:cNvPr id="10" name="Imagen 9" descr="Imagen que contiene persona, sostener, jugador, raqueta&#10;&#10;El contenido generado por IA puede ser incorrecto.">
            <a:extLst>
              <a:ext uri="{FF2B5EF4-FFF2-40B4-BE49-F238E27FC236}">
                <a16:creationId xmlns:a16="http://schemas.microsoft.com/office/drawing/2014/main" id="{A9D6E75B-AA49-06F1-EF1C-9A025AC85880}"/>
              </a:ext>
            </a:extLst>
          </p:cNvPr>
          <p:cNvPicPr>
            <a:picLocks noChangeAspect="1"/>
          </p:cNvPicPr>
          <p:nvPr/>
        </p:nvPicPr>
        <p:blipFill>
          <a:blip r:embed="rId5" cstate="hqprint">
            <a:alphaModFix amt="57000"/>
            <a:extLst>
              <a:ext uri="{28A0092B-C50C-407E-A947-70E740481C1C}">
                <a14:useLocalDpi xmlns:a14="http://schemas.microsoft.com/office/drawing/2010/main"/>
              </a:ext>
            </a:extLst>
          </a:blip>
          <a:stretch>
            <a:fillRect/>
          </a:stretch>
        </p:blipFill>
        <p:spPr>
          <a:xfrm>
            <a:off x="2463898" y="3300906"/>
            <a:ext cx="977727" cy="1556425"/>
          </a:xfrm>
          <a:prstGeom prst="rect">
            <a:avLst/>
          </a:prstGeom>
        </p:spPr>
      </p:pic>
      <p:pic>
        <p:nvPicPr>
          <p:cNvPr id="12" name="Imagen 11" descr="Dibujo de una persona&#10;&#10;El contenido generado por IA puede ser incorrecto.">
            <a:extLst>
              <a:ext uri="{FF2B5EF4-FFF2-40B4-BE49-F238E27FC236}">
                <a16:creationId xmlns:a16="http://schemas.microsoft.com/office/drawing/2014/main" id="{321FEC9B-7763-5D86-4AB3-93A4B0FD70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42051" y="3851439"/>
            <a:ext cx="3802299" cy="2851724"/>
          </a:xfrm>
          <a:prstGeom prst="ellipse">
            <a:avLst/>
          </a:prstGeom>
          <a:ln w="63500" cap="rnd">
            <a:solidFill>
              <a:srgbClr val="006C93"/>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AD1E8756-343C-7349-7C3D-0AEF099D723D}"/>
              </a:ext>
            </a:extLst>
          </p:cNvPr>
          <p:cNvSpPr txBox="1"/>
          <p:nvPr/>
        </p:nvSpPr>
        <p:spPr>
          <a:xfrm>
            <a:off x="3606994" y="3603976"/>
            <a:ext cx="4736906" cy="3216265"/>
          </a:xfrm>
          <a:prstGeom prst="rect">
            <a:avLst/>
          </a:prstGeom>
          <a:noFill/>
        </p:spPr>
        <p:txBody>
          <a:bodyPr wrap="square">
            <a:spAutoFit/>
          </a:bodyPr>
          <a:lstStyle/>
          <a:p>
            <a:pPr>
              <a:spcBef>
                <a:spcPts val="600"/>
              </a:spcBef>
            </a:pPr>
            <a:r>
              <a:rPr lang="nl-NL" sz="2200" b="1" dirty="0"/>
              <a:t>Ons kan verstaan dat Hy met God "die dinge op die aarde" versoen het. Maar hoe het Hy met Homself versoen met diegene wat in die hemel is?</a:t>
            </a:r>
          </a:p>
          <a:p>
            <a:pPr>
              <a:spcBef>
                <a:spcPts val="600"/>
              </a:spcBef>
            </a:pPr>
            <a:r>
              <a:rPr lang="nl-NL" sz="2200" b="1" dirty="0"/>
              <a:t>Die hele heelal kon die aard van die bose duidelik sien. Dus word die karakter van God beide in die Hemel en op Aarde geregverdig.</a:t>
            </a:r>
          </a:p>
        </p:txBody>
      </p:sp>
    </p:spTree>
    <p:extLst>
      <p:ext uri="{BB962C8B-B14F-4D97-AF65-F5344CB8AC3E}">
        <p14:creationId xmlns:p14="http://schemas.microsoft.com/office/powerpoint/2010/main" val="5854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4*#ppt_w"/>
                                          </p:val>
                                        </p:tav>
                                        <p:tav tm="100000">
                                          <p:val>
                                            <p:strVal val="#ppt_w"/>
                                          </p:val>
                                        </p:tav>
                                      </p:tavLst>
                                    </p:anim>
                                    <p:anim calcmode="lin" valueType="num">
                                      <p:cBhvr>
                                        <p:cTn id="32" dur="500" fill="hold"/>
                                        <p:tgtEl>
                                          <p:spTgt spid="10"/>
                                        </p:tgtEl>
                                        <p:attrNameLst>
                                          <p:attrName>ppt_h</p:attrName>
                                        </p:attrNameLst>
                                      </p:cBhvr>
                                      <p:tavLst>
                                        <p:tav tm="0">
                                          <p:val>
                                            <p:strVal val="4*#ppt_h"/>
                                          </p:val>
                                        </p:tav>
                                        <p:tav tm="100000">
                                          <p:val>
                                            <p:strVal val="#ppt_h"/>
                                          </p:val>
                                        </p:tav>
                                      </p:tavLst>
                                    </p:anim>
                                  </p:childTnLst>
                                </p:cTn>
                              </p:par>
                            </p:childTnLst>
                          </p:cTn>
                        </p:par>
                        <p:par>
                          <p:cTn id="33" fill="hold">
                            <p:stCondLst>
                              <p:cond delay="500"/>
                            </p:stCondLst>
                            <p:childTnLst>
                              <p:par>
                                <p:cTn id="34" presetID="23" presetClass="entr" presetSubtype="3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4*#ppt_w"/>
                                          </p:val>
                                        </p:tav>
                                        <p:tav tm="100000">
                                          <p:val>
                                            <p:strVal val="#ppt_w"/>
                                          </p:val>
                                        </p:tav>
                                      </p:tavLst>
                                    </p:anim>
                                    <p:anim calcmode="lin" valueType="num">
                                      <p:cBhvr>
                                        <p:cTn id="37" dur="500" fill="hold"/>
                                        <p:tgtEl>
                                          <p:spTgt spid="8"/>
                                        </p:tgtEl>
                                        <p:attrNameLst>
                                          <p:attrName>ppt_h</p:attrName>
                                        </p:attrNameLst>
                                      </p:cBhvr>
                                      <p:tavLst>
                                        <p:tav tm="0">
                                          <p:val>
                                            <p:strVal val="4*#ppt_h"/>
                                          </p:val>
                                        </p:tav>
                                        <p:tav tm="100000">
                                          <p:val>
                                            <p:strVal val="#ppt_h"/>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left)">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750"/>
                                        <p:tgtEl>
                                          <p:spTgt spid="12"/>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wipe(left)">
                                      <p:cBhvr>
                                        <p:cTn id="50" dur="500"/>
                                        <p:tgtEl>
                                          <p:spTgt spid="1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xEl>
                                              <p:pRg st="1" end="1"/>
                                            </p:txEl>
                                          </p:spTgt>
                                        </p:tgtEl>
                                        <p:attrNameLst>
                                          <p:attrName>style.visibility</p:attrName>
                                        </p:attrNameLst>
                                      </p:cBhvr>
                                      <p:to>
                                        <p:strVal val="visible"/>
                                      </p:to>
                                    </p:set>
                                    <p:animEffect transition="in" filter="wipe(left)">
                                      <p:cBhvr>
                                        <p:cTn id="5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uiExpand="1" build="allAtOnce"/>
      <p:bldP spid="1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096D8-3CFB-35AC-8FB5-2CA29CFCD100}"/>
              </a:ext>
            </a:extLst>
          </p:cNvPr>
          <p:cNvSpPr txBox="1"/>
          <p:nvPr/>
        </p:nvSpPr>
        <p:spPr>
          <a:xfrm>
            <a:off x="711132" y="1258026"/>
            <a:ext cx="10650774" cy="3939540"/>
          </a:xfrm>
          <a:prstGeom prst="rect">
            <a:avLst/>
          </a:prstGeom>
          <a:noFill/>
        </p:spPr>
        <p:txBody>
          <a:bodyPr wrap="square">
            <a:spAutoFit/>
          </a:bodyPr>
          <a:lstStyle/>
          <a:p>
            <a:pPr>
              <a:spcBef>
                <a:spcPts val="600"/>
              </a:spcBef>
            </a:pPr>
            <a:r>
              <a:rPr lang="nl-NL" sz="2500" b="1" dirty="0">
                <a:solidFill>
                  <a:srgbClr val="321547"/>
                </a:solidFill>
                <a:latin typeface="Constantia" panose="02030602050306030303" pitchFamily="18" charset="0"/>
              </a:rPr>
              <a:t>“Jesus was die majesteit van die hemel, die geliefde bevelvoerder van die engele, wat daarin gebly het om Sy welbehae te doen. Hy was een met God, “in die boesem van die Vader” (Johannes 1:18), maar Hy het dit nie as iets begeerliks beskou om gelyk met God te wees terwyl die mens verlore was in sonde en ellende nie. Hy het van Sy troon afgetree, Hy het Sy kroon en koninklike septer agtergelaat en Sy goddelikheid met menslikheid beklee. Hy het Homself verneder tot die dood van die kruis, sodat die mens verhef kon word tot 'n sitplek saam met Hom op Sy troon. […] In liefde kom Hy om die Vader te openbaar, om die mens met God te versoen.</a:t>
            </a:r>
            <a:endParaRPr lang="en-US" sz="2500" b="1" noProof="0" dirty="0">
              <a:solidFill>
                <a:srgbClr val="321547"/>
              </a:solidFill>
              <a:latin typeface="Constantia" panose="02030602050306030303" pitchFamily="18" charset="0"/>
            </a:endParaRPr>
          </a:p>
        </p:txBody>
      </p:sp>
      <p:sp>
        <p:nvSpPr>
          <p:cNvPr id="4" name="CuadroTexto 3">
            <a:extLst>
              <a:ext uri="{FF2B5EF4-FFF2-40B4-BE49-F238E27FC236}">
                <a16:creationId xmlns:a16="http://schemas.microsoft.com/office/drawing/2014/main" id="{64ACAFA4-8FEE-F29D-4C7B-AFA0BAE023B8}"/>
              </a:ext>
            </a:extLst>
          </p:cNvPr>
          <p:cNvSpPr txBox="1"/>
          <p:nvPr/>
        </p:nvSpPr>
        <p:spPr>
          <a:xfrm>
            <a:off x="5716240" y="5138839"/>
            <a:ext cx="5812360" cy="338554"/>
          </a:xfrm>
          <a:prstGeom prst="rect">
            <a:avLst/>
          </a:prstGeom>
          <a:noFill/>
        </p:spPr>
        <p:txBody>
          <a:bodyPr wrap="none" rtlCol="0">
            <a:spAutoFit/>
          </a:bodyPr>
          <a:lstStyle/>
          <a:p>
            <a:pPr algn="r"/>
            <a:r>
              <a:rPr lang="en-US" sz="1600" b="1" noProof="0" dirty="0">
                <a:solidFill>
                  <a:srgbClr val="321547"/>
                </a:solidFill>
              </a:rPr>
              <a:t>EGW (</a:t>
            </a:r>
            <a:r>
              <a:rPr lang="en-US" sz="1600" b="1" dirty="0" err="1">
                <a:solidFill>
                  <a:srgbClr val="321547"/>
                </a:solidFill>
              </a:rPr>
              <a:t>Vrye</a:t>
            </a:r>
            <a:r>
              <a:rPr lang="en-US" sz="1600" b="1" dirty="0">
                <a:solidFill>
                  <a:srgbClr val="321547"/>
                </a:solidFill>
              </a:rPr>
              <a:t> </a:t>
            </a:r>
            <a:r>
              <a:rPr lang="en-US" sz="1600" b="1" dirty="0" err="1">
                <a:solidFill>
                  <a:srgbClr val="321547"/>
                </a:solidFill>
              </a:rPr>
              <a:t>vertaling</a:t>
            </a:r>
            <a:r>
              <a:rPr lang="en-US" sz="1600" b="1" dirty="0">
                <a:solidFill>
                  <a:srgbClr val="321547"/>
                </a:solidFill>
              </a:rPr>
              <a:t> </a:t>
            </a:r>
            <a:r>
              <a:rPr lang="en-US" sz="1600" b="1" dirty="0" err="1">
                <a:solidFill>
                  <a:srgbClr val="321547"/>
                </a:solidFill>
              </a:rPr>
              <a:t>uit</a:t>
            </a:r>
            <a:r>
              <a:rPr lang="en-US" sz="1600" b="1" dirty="0">
                <a:solidFill>
                  <a:srgbClr val="321547"/>
                </a:solidFill>
              </a:rPr>
              <a:t> </a:t>
            </a:r>
            <a:r>
              <a:rPr lang="en-US" sz="1600" b="1" noProof="0" dirty="0">
                <a:solidFill>
                  <a:srgbClr val="321547"/>
                </a:solidFill>
              </a:rPr>
              <a:t>Selected Messages, Volume 1, p. 321)</a:t>
            </a:r>
          </a:p>
        </p:txBody>
      </p:sp>
    </p:spTree>
    <p:extLst>
      <p:ext uri="{BB962C8B-B14F-4D97-AF65-F5344CB8AC3E}">
        <p14:creationId xmlns:p14="http://schemas.microsoft.com/office/powerpoint/2010/main" val="14467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955</TotalTime>
  <Words>1293</Words>
  <Application>Microsoft Office PowerPoint</Application>
  <PresentationFormat>Panorámica</PresentationFormat>
  <Paragraphs>48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79</cp:revision>
  <dcterms:created xsi:type="dcterms:W3CDTF">2026-01-17T09:06:28Z</dcterms:created>
  <dcterms:modified xsi:type="dcterms:W3CDTF">2026-02-15T08:06:54Z</dcterms:modified>
</cp:coreProperties>
</file>