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335" r:id="rId4"/>
    <p:sldId id="330" r:id="rId5"/>
    <p:sldId id="331" r:id="rId6"/>
    <p:sldId id="264" r:id="rId7"/>
    <p:sldId id="332" r:id="rId8"/>
    <p:sldId id="326" r:id="rId9"/>
    <p:sldId id="333" r:id="rId10"/>
    <p:sldId id="327" r:id="rId11"/>
    <p:sldId id="261" r:id="rId12"/>
    <p:sldId id="328" r:id="rId13"/>
    <p:sldId id="334" r:id="rId14"/>
    <p:sldId id="32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7ABAD3"/>
    <a:srgbClr val="D9BF91"/>
    <a:srgbClr val="ADA0BA"/>
    <a:srgbClr val="AC8F80"/>
    <a:srgbClr val="153575"/>
    <a:srgbClr val="326BDA"/>
    <a:srgbClr val="7F4D00"/>
    <a:srgbClr val="8D8A00"/>
    <a:srgbClr val="C9D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1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A305A-6A17-4EDF-9229-6EA64B631EFA}"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A593D3CD-F17B-436C-97CA-297A2A1AFF16}">
      <dgm:prSet custT="1"/>
      <dgm:spPr>
        <a:solidFill>
          <a:srgbClr val="DE00DE"/>
        </a:solidFill>
      </dgm:spPr>
      <dgm:t>
        <a:bodyPr/>
        <a:lstStyle/>
        <a:p>
          <a:r>
            <a:rPr lang="nl-NL" sz="2000" b="1" noProof="0" dirty="0">
              <a:effectLst>
                <a:outerShdw blurRad="38100" dist="38100" dir="2700000" algn="tl">
                  <a:srgbClr val="000000">
                    <a:alpha val="43137"/>
                  </a:srgbClr>
                </a:outerShdw>
              </a:effectLst>
            </a:rPr>
            <a:t>Vroue is onderdanig aan hul mans</a:t>
          </a:r>
          <a:r>
            <a:rPr lang="en" sz="2000" b="1" noProof="0" dirty="0">
              <a:effectLst>
                <a:outerShdw blurRad="38100" dist="38100" dir="2700000" algn="tl">
                  <a:srgbClr val="000000">
                    <a:alpha val="43137"/>
                  </a:srgbClr>
                </a:outerShdw>
              </a:effectLst>
            </a:rPr>
            <a:t>(Kol. 3:18; Efs. 5:22-24)</a:t>
          </a:r>
          <a:endParaRPr lang="en" sz="2000" noProof="0" dirty="0">
            <a:effectLst>
              <a:outerShdw blurRad="38100" dist="38100" dir="2700000" algn="tl">
                <a:srgbClr val="000000">
                  <a:alpha val="43137"/>
                </a:srgbClr>
              </a:outerShdw>
            </a:effectLst>
          </a:endParaRPr>
        </a:p>
      </dgm:t>
    </dgm:pt>
    <dgm:pt modelId="{1DC48D9E-599B-404B-8D7D-990BB7870B3A}" type="parTrans" cxnId="{BC83EEA0-F5AD-4C25-BE62-BB491B79AB46}">
      <dgm:prSet/>
      <dgm:spPr/>
      <dgm:t>
        <a:bodyPr/>
        <a:lstStyle/>
        <a:p>
          <a:endParaRPr lang="es-ES" sz="2000"/>
        </a:p>
      </dgm:t>
    </dgm:pt>
    <dgm:pt modelId="{59DF866E-5FAE-4DF1-9AF9-5C61A4CC2336}" type="sibTrans" cxnId="{BC83EEA0-F5AD-4C25-BE62-BB491B79AB46}">
      <dgm:prSet/>
      <dgm:spPr/>
      <dgm:t>
        <a:bodyPr/>
        <a:lstStyle/>
        <a:p>
          <a:endParaRPr lang="es-ES" sz="2000"/>
        </a:p>
      </dgm:t>
    </dgm:pt>
    <dgm:pt modelId="{64CE645C-71DE-4611-BDF5-1EAE51D8E738}">
      <dgm:prSet custT="1"/>
      <dgm:spPr>
        <a:solidFill>
          <a:schemeClr val="accent3">
            <a:lumMod val="40000"/>
            <a:lumOff val="60000"/>
          </a:schemeClr>
        </a:solidFill>
      </dgm:spPr>
      <dgm:t>
        <a:bodyPr/>
        <a:lstStyle/>
        <a:p>
          <a:r>
            <a:rPr lang="nl-NL" sz="1800" b="1" noProof="0" dirty="0">
              <a:solidFill>
                <a:schemeClr val="tx1"/>
              </a:solidFill>
            </a:rPr>
            <a:t>Hierdie onderdanigheid is binne 'n wedersydse onderdanigheid (Efs. 5:21), en moet wees “soos dit betaamlik is in die Here.”</a:t>
          </a:r>
          <a:endParaRPr lang="en" sz="1800" noProof="0" dirty="0">
            <a:solidFill>
              <a:schemeClr val="tx1"/>
            </a:solidFill>
          </a:endParaRPr>
        </a:p>
      </dgm:t>
    </dgm:pt>
    <dgm:pt modelId="{8C6FCEC3-EDFD-4479-8AF2-580EC70C2618}" type="parTrans" cxnId="{BB082A6A-AD81-4EB9-BBC5-383F37183A26}">
      <dgm:prSet/>
      <dgm:spPr>
        <a:ln>
          <a:solidFill>
            <a:schemeClr val="accent1">
              <a:lumMod val="75000"/>
            </a:schemeClr>
          </a:solidFill>
        </a:ln>
      </dgm:spPr>
      <dgm:t>
        <a:bodyPr/>
        <a:lstStyle/>
        <a:p>
          <a:endParaRPr lang="es-ES" sz="2000"/>
        </a:p>
      </dgm:t>
    </dgm:pt>
    <dgm:pt modelId="{2FDAC092-5EA3-4FD0-AF97-2B0A59D8D8DE}" type="sibTrans" cxnId="{BB082A6A-AD81-4EB9-BBC5-383F37183A26}">
      <dgm:prSet/>
      <dgm:spPr/>
      <dgm:t>
        <a:bodyPr/>
        <a:lstStyle/>
        <a:p>
          <a:endParaRPr lang="es-ES" sz="2000"/>
        </a:p>
      </dgm:t>
    </dgm:pt>
    <dgm:pt modelId="{1BC72429-CB2C-4956-8169-1B5214D52ECF}">
      <dgm:prSet custT="1"/>
      <dgm:spPr>
        <a:solidFill>
          <a:schemeClr val="accent6">
            <a:lumMod val="75000"/>
          </a:schemeClr>
        </a:solidFill>
      </dgm:spPr>
      <dgm:t>
        <a:bodyPr/>
        <a:lstStyle/>
        <a:p>
          <a:r>
            <a:rPr lang="nl-NL" sz="2000" b="1" noProof="0" dirty="0">
              <a:effectLst>
                <a:outerShdw blurRad="38100" dist="38100" dir="2700000" algn="tl">
                  <a:srgbClr val="000000">
                    <a:alpha val="43137"/>
                  </a:srgbClr>
                </a:outerShdw>
              </a:effectLst>
            </a:rPr>
            <a:t>Mans moet hul vrouens liefhê </a:t>
          </a:r>
          <a:r>
            <a:rPr lang="en" sz="2000" b="1" noProof="0" dirty="0">
              <a:effectLst>
                <a:outerShdw blurRad="38100" dist="38100" dir="2700000" algn="tl">
                  <a:srgbClr val="000000">
                    <a:alpha val="43137"/>
                  </a:srgbClr>
                </a:outerShdw>
              </a:effectLst>
            </a:rPr>
            <a:t>(Kol. 3:19; Efs. 5:28)</a:t>
          </a:r>
          <a:endParaRPr lang="en" sz="2000" noProof="0" dirty="0">
            <a:effectLst>
              <a:outerShdw blurRad="38100" dist="38100" dir="2700000" algn="tl">
                <a:srgbClr val="000000">
                  <a:alpha val="43137"/>
                </a:srgbClr>
              </a:outerShdw>
            </a:effectLst>
          </a:endParaRPr>
        </a:p>
      </dgm:t>
    </dgm:pt>
    <dgm:pt modelId="{EF95AC54-21AF-4A86-8B28-E783293DA40F}" type="parTrans" cxnId="{7FBE5401-1A74-453A-8387-305E02B347C0}">
      <dgm:prSet/>
      <dgm:spPr/>
      <dgm:t>
        <a:bodyPr/>
        <a:lstStyle/>
        <a:p>
          <a:endParaRPr lang="es-ES" sz="2000"/>
        </a:p>
      </dgm:t>
    </dgm:pt>
    <dgm:pt modelId="{E6671B45-0958-452F-8D8A-17672F84B97B}" type="sibTrans" cxnId="{7FBE5401-1A74-453A-8387-305E02B347C0}">
      <dgm:prSet/>
      <dgm:spPr/>
      <dgm:t>
        <a:bodyPr/>
        <a:lstStyle/>
        <a:p>
          <a:endParaRPr lang="es-ES" sz="2000"/>
        </a:p>
      </dgm:t>
    </dgm:pt>
    <dgm:pt modelId="{DE8246B7-BFBD-44FE-99BE-81A058B32D7A}">
      <dgm:prSet custT="1"/>
      <dgm:spPr>
        <a:solidFill>
          <a:schemeClr val="accent2">
            <a:lumMod val="40000"/>
            <a:lumOff val="60000"/>
          </a:schemeClr>
        </a:solidFill>
      </dgm:spPr>
      <dgm:t>
        <a:bodyPr/>
        <a:lstStyle/>
        <a:p>
          <a:r>
            <a:rPr lang="nl-NL" sz="1800" b="1" noProof="0" dirty="0">
              <a:solidFill>
                <a:schemeClr val="tx1"/>
              </a:solidFill>
            </a:rPr>
            <a:t>Wees lief vir hulle met dieselfde liefde wat Christus vir ons liefgehad het (Efs. 5:25)</a:t>
          </a:r>
          <a:endParaRPr lang="en" sz="1800" noProof="0" dirty="0">
            <a:solidFill>
              <a:schemeClr val="tx1"/>
            </a:solidFill>
          </a:endParaRPr>
        </a:p>
      </dgm:t>
    </dgm:pt>
    <dgm:pt modelId="{0203F899-DDD8-4B05-BA97-E8642AEB9935}" type="parTrans" cxnId="{1C621891-758A-4385-BFC8-8850F982C9F2}">
      <dgm:prSet/>
      <dgm:spPr>
        <a:ln>
          <a:solidFill>
            <a:schemeClr val="accent6">
              <a:lumMod val="75000"/>
            </a:schemeClr>
          </a:solidFill>
        </a:ln>
      </dgm:spPr>
      <dgm:t>
        <a:bodyPr/>
        <a:lstStyle/>
        <a:p>
          <a:endParaRPr lang="es-ES" sz="2000"/>
        </a:p>
      </dgm:t>
    </dgm:pt>
    <dgm:pt modelId="{085173F7-F134-4E19-9BD0-A2F12E8581C1}" type="sibTrans" cxnId="{1C621891-758A-4385-BFC8-8850F982C9F2}">
      <dgm:prSet/>
      <dgm:spPr/>
      <dgm:t>
        <a:bodyPr/>
        <a:lstStyle/>
        <a:p>
          <a:endParaRPr lang="es-ES" sz="2000"/>
        </a:p>
      </dgm:t>
    </dgm:pt>
    <dgm:pt modelId="{0915468E-F1CB-42FA-AAD4-2CA74A0322EA}">
      <dgm:prSet custT="1"/>
      <dgm:spPr>
        <a:solidFill>
          <a:schemeClr val="accent4">
            <a:lumMod val="40000"/>
            <a:lumOff val="60000"/>
          </a:schemeClr>
        </a:solidFill>
      </dgm:spPr>
      <dgm:t>
        <a:bodyPr/>
        <a:lstStyle/>
        <a:p>
          <a:r>
            <a:rPr lang="nl-NL" sz="1800" b="1" noProof="0" dirty="0">
              <a:solidFill>
                <a:schemeClr val="tx1"/>
              </a:solidFill>
            </a:rPr>
            <a:t>Hulle is verantwoordelik vir hul eie welstand</a:t>
          </a:r>
          <a:br>
            <a:rPr lang="nl-NL" sz="1800" b="1" noProof="0" dirty="0">
              <a:solidFill>
                <a:schemeClr val="tx1"/>
              </a:solidFill>
            </a:rPr>
          </a:br>
          <a:r>
            <a:rPr lang="nl-NL" sz="1800" b="1" noProof="0" dirty="0">
              <a:solidFill>
                <a:schemeClr val="tx1"/>
              </a:solidFill>
            </a:rPr>
            <a:t>(Efs. 5:29)</a:t>
          </a:r>
          <a:endParaRPr lang="en" sz="1800" noProof="0" dirty="0">
            <a:solidFill>
              <a:schemeClr val="tx1"/>
            </a:solidFill>
          </a:endParaRPr>
        </a:p>
      </dgm:t>
    </dgm:pt>
    <dgm:pt modelId="{C9777131-7105-4C98-BB8F-D361A0E15273}" type="parTrans" cxnId="{4B96F788-70B2-4BCD-944C-ECEE485EC92B}">
      <dgm:prSet/>
      <dgm:spPr>
        <a:ln>
          <a:solidFill>
            <a:schemeClr val="accent6">
              <a:lumMod val="75000"/>
            </a:schemeClr>
          </a:solidFill>
        </a:ln>
      </dgm:spPr>
      <dgm:t>
        <a:bodyPr/>
        <a:lstStyle/>
        <a:p>
          <a:endParaRPr lang="es-ES" sz="2000"/>
        </a:p>
      </dgm:t>
    </dgm:pt>
    <dgm:pt modelId="{C7D53279-3DFD-488A-B3D0-4EF1C44F2E90}" type="sibTrans" cxnId="{4B96F788-70B2-4BCD-944C-ECEE485EC92B}">
      <dgm:prSet/>
      <dgm:spPr/>
      <dgm:t>
        <a:bodyPr/>
        <a:lstStyle/>
        <a:p>
          <a:endParaRPr lang="es-ES" sz="2000"/>
        </a:p>
      </dgm:t>
    </dgm:pt>
    <dgm:pt modelId="{1B5D1424-48D3-48D5-B97B-20EAD08CC0D9}">
      <dgm:prSet custT="1"/>
      <dgm:spPr>
        <a:solidFill>
          <a:schemeClr val="accent5">
            <a:lumMod val="40000"/>
            <a:lumOff val="60000"/>
          </a:schemeClr>
        </a:solidFill>
      </dgm:spPr>
      <dgm:t>
        <a:bodyPr/>
        <a:lstStyle/>
        <a:p>
          <a:r>
            <a:rPr lang="nl-NL" sz="1800" b="1" noProof="0" dirty="0">
              <a:solidFill>
                <a:schemeClr val="tx1"/>
              </a:solidFill>
            </a:rPr>
            <a:t>Moenie “hard” wees nie (moenie hulle verbitter nie, moenie hard of gewelddadig optree nie, moenie tiranniek wees nie)</a:t>
          </a:r>
          <a:endParaRPr lang="en" sz="1800" noProof="0" dirty="0">
            <a:solidFill>
              <a:schemeClr val="tx1"/>
            </a:solidFill>
          </a:endParaRPr>
        </a:p>
      </dgm:t>
    </dgm:pt>
    <dgm:pt modelId="{22E29991-403C-42D5-BDF9-95A2F78CE3DA}" type="parTrans" cxnId="{71E58B84-0AF0-46E3-8804-5FC1AAD95E8F}">
      <dgm:prSet/>
      <dgm:spPr>
        <a:ln>
          <a:solidFill>
            <a:schemeClr val="accent6">
              <a:lumMod val="75000"/>
            </a:schemeClr>
          </a:solidFill>
        </a:ln>
      </dgm:spPr>
      <dgm:t>
        <a:bodyPr/>
        <a:lstStyle/>
        <a:p>
          <a:endParaRPr lang="es-ES" sz="2000"/>
        </a:p>
      </dgm:t>
    </dgm:pt>
    <dgm:pt modelId="{30CBE041-55D1-46EB-860C-DFE60BE9199D}" type="sibTrans" cxnId="{71E58B84-0AF0-46E3-8804-5FC1AAD95E8F}">
      <dgm:prSet/>
      <dgm:spPr/>
      <dgm:t>
        <a:bodyPr/>
        <a:lstStyle/>
        <a:p>
          <a:endParaRPr lang="es-ES" sz="2000"/>
        </a:p>
      </dgm:t>
    </dgm:pt>
    <dgm:pt modelId="{E0842139-782C-44C7-8D07-53B492664B39}" type="pres">
      <dgm:prSet presAssocID="{81FA305A-6A17-4EDF-9229-6EA64B631EFA}" presName="hierChild1" presStyleCnt="0">
        <dgm:presLayoutVars>
          <dgm:orgChart val="1"/>
          <dgm:chPref val="1"/>
          <dgm:dir/>
          <dgm:animOne val="branch"/>
          <dgm:animLvl val="lvl"/>
          <dgm:resizeHandles/>
        </dgm:presLayoutVars>
      </dgm:prSet>
      <dgm:spPr/>
    </dgm:pt>
    <dgm:pt modelId="{B6239C9F-51AD-4D4E-B8F5-07ADF0A32A42}" type="pres">
      <dgm:prSet presAssocID="{A593D3CD-F17B-436C-97CA-297A2A1AFF16}" presName="hierRoot1" presStyleCnt="0">
        <dgm:presLayoutVars>
          <dgm:hierBranch val="init"/>
        </dgm:presLayoutVars>
      </dgm:prSet>
      <dgm:spPr/>
    </dgm:pt>
    <dgm:pt modelId="{CAEDFD7E-D580-4852-B302-C5FFF85A3C3F}" type="pres">
      <dgm:prSet presAssocID="{A593D3CD-F17B-436C-97CA-297A2A1AFF16}" presName="rootComposite1" presStyleCnt="0"/>
      <dgm:spPr/>
    </dgm:pt>
    <dgm:pt modelId="{22A110CC-4706-466D-8CAB-E483FBF1D681}" type="pres">
      <dgm:prSet presAssocID="{A593D3CD-F17B-436C-97CA-297A2A1AFF16}" presName="rootText1" presStyleLbl="node0" presStyleIdx="0" presStyleCnt="2" custScaleX="234900">
        <dgm:presLayoutVars>
          <dgm:chPref val="3"/>
        </dgm:presLayoutVars>
      </dgm:prSet>
      <dgm:spPr/>
    </dgm:pt>
    <dgm:pt modelId="{B5D4BFB6-8FCB-4303-ABB0-B0DB4EC330C2}" type="pres">
      <dgm:prSet presAssocID="{A593D3CD-F17B-436C-97CA-297A2A1AFF16}" presName="rootConnector1" presStyleLbl="node1" presStyleIdx="0" presStyleCnt="0"/>
      <dgm:spPr/>
    </dgm:pt>
    <dgm:pt modelId="{55E374D9-3B5A-470C-A846-8E902BB6063A}" type="pres">
      <dgm:prSet presAssocID="{A593D3CD-F17B-436C-97CA-297A2A1AFF16}" presName="hierChild2" presStyleCnt="0"/>
      <dgm:spPr/>
    </dgm:pt>
    <dgm:pt modelId="{CFB43D32-75D6-4679-9B25-04CC0E024F6B}" type="pres">
      <dgm:prSet presAssocID="{8C6FCEC3-EDFD-4479-8AF2-580EC70C2618}" presName="Name37" presStyleLbl="parChTrans1D2" presStyleIdx="0" presStyleCnt="4"/>
      <dgm:spPr/>
    </dgm:pt>
    <dgm:pt modelId="{A849373D-3A3A-4514-A1E8-D15758599948}" type="pres">
      <dgm:prSet presAssocID="{64CE645C-71DE-4611-BDF5-1EAE51D8E738}" presName="hierRoot2" presStyleCnt="0">
        <dgm:presLayoutVars>
          <dgm:hierBranch val="init"/>
        </dgm:presLayoutVars>
      </dgm:prSet>
      <dgm:spPr/>
    </dgm:pt>
    <dgm:pt modelId="{50DD891E-5967-4366-8E2A-A67525DAE17D}" type="pres">
      <dgm:prSet presAssocID="{64CE645C-71DE-4611-BDF5-1EAE51D8E738}" presName="rootComposite" presStyleCnt="0"/>
      <dgm:spPr/>
    </dgm:pt>
    <dgm:pt modelId="{DFFEC7CC-8650-4376-B344-F94E9DFE43D6}" type="pres">
      <dgm:prSet presAssocID="{64CE645C-71DE-4611-BDF5-1EAE51D8E738}" presName="rootText" presStyleLbl="node2" presStyleIdx="0" presStyleCnt="4" custScaleX="175567" custScaleY="157106">
        <dgm:presLayoutVars>
          <dgm:chPref val="3"/>
        </dgm:presLayoutVars>
      </dgm:prSet>
      <dgm:spPr/>
    </dgm:pt>
    <dgm:pt modelId="{51CEF009-2FFB-4EBA-A138-FE7FB9291482}" type="pres">
      <dgm:prSet presAssocID="{64CE645C-71DE-4611-BDF5-1EAE51D8E738}" presName="rootConnector" presStyleLbl="node2" presStyleIdx="0" presStyleCnt="4"/>
      <dgm:spPr/>
    </dgm:pt>
    <dgm:pt modelId="{A9F487E3-6B43-444A-A313-4BB2AE5CF06F}" type="pres">
      <dgm:prSet presAssocID="{64CE645C-71DE-4611-BDF5-1EAE51D8E738}" presName="hierChild4" presStyleCnt="0"/>
      <dgm:spPr/>
    </dgm:pt>
    <dgm:pt modelId="{A99010B9-65F3-4536-86D2-FA7B137ED00C}" type="pres">
      <dgm:prSet presAssocID="{64CE645C-71DE-4611-BDF5-1EAE51D8E738}" presName="hierChild5" presStyleCnt="0"/>
      <dgm:spPr/>
    </dgm:pt>
    <dgm:pt modelId="{57D491DB-4A42-410C-80F1-C2CA3A453175}" type="pres">
      <dgm:prSet presAssocID="{A593D3CD-F17B-436C-97CA-297A2A1AFF16}" presName="hierChild3" presStyleCnt="0"/>
      <dgm:spPr/>
    </dgm:pt>
    <dgm:pt modelId="{10FCA49E-678E-4968-B952-1A9E2ED9F5EB}" type="pres">
      <dgm:prSet presAssocID="{1BC72429-CB2C-4956-8169-1B5214D52ECF}" presName="hierRoot1" presStyleCnt="0">
        <dgm:presLayoutVars>
          <dgm:hierBranch val="init"/>
        </dgm:presLayoutVars>
      </dgm:prSet>
      <dgm:spPr/>
    </dgm:pt>
    <dgm:pt modelId="{DD746AA7-0534-4725-A933-5370C9E9359E}" type="pres">
      <dgm:prSet presAssocID="{1BC72429-CB2C-4956-8169-1B5214D52ECF}" presName="rootComposite1" presStyleCnt="0"/>
      <dgm:spPr/>
    </dgm:pt>
    <dgm:pt modelId="{5601FD7B-FCCF-4F1D-ACBA-CDDCA6D9F769}" type="pres">
      <dgm:prSet presAssocID="{1BC72429-CB2C-4956-8169-1B5214D52ECF}" presName="rootText1" presStyleLbl="node0" presStyleIdx="1" presStyleCnt="2" custScaleX="196567">
        <dgm:presLayoutVars>
          <dgm:chPref val="3"/>
        </dgm:presLayoutVars>
      </dgm:prSet>
      <dgm:spPr/>
    </dgm:pt>
    <dgm:pt modelId="{0994FBC6-F8E7-4BBC-91DF-63250C307419}" type="pres">
      <dgm:prSet presAssocID="{1BC72429-CB2C-4956-8169-1B5214D52ECF}" presName="rootConnector1" presStyleLbl="node1" presStyleIdx="0" presStyleCnt="0"/>
      <dgm:spPr/>
    </dgm:pt>
    <dgm:pt modelId="{62792E98-E526-46FC-A5A9-21CCE483B3A4}" type="pres">
      <dgm:prSet presAssocID="{1BC72429-CB2C-4956-8169-1B5214D52ECF}" presName="hierChild2" presStyleCnt="0"/>
      <dgm:spPr/>
    </dgm:pt>
    <dgm:pt modelId="{3773A89B-4B3E-4621-A26D-BC88B955BB3E}" type="pres">
      <dgm:prSet presAssocID="{0203F899-DDD8-4B05-BA97-E8642AEB9935}" presName="Name37" presStyleLbl="parChTrans1D2" presStyleIdx="1" presStyleCnt="4"/>
      <dgm:spPr/>
    </dgm:pt>
    <dgm:pt modelId="{177CF501-C337-48F2-8A5F-99FA075DE080}" type="pres">
      <dgm:prSet presAssocID="{DE8246B7-BFBD-44FE-99BE-81A058B32D7A}" presName="hierRoot2" presStyleCnt="0">
        <dgm:presLayoutVars>
          <dgm:hierBranch val="init"/>
        </dgm:presLayoutVars>
      </dgm:prSet>
      <dgm:spPr/>
    </dgm:pt>
    <dgm:pt modelId="{93BCD24C-C002-4936-BE43-5F4777ABFEF7}" type="pres">
      <dgm:prSet presAssocID="{DE8246B7-BFBD-44FE-99BE-81A058B32D7A}" presName="rootComposite" presStyleCnt="0"/>
      <dgm:spPr/>
    </dgm:pt>
    <dgm:pt modelId="{D10FB4C4-AF42-4FE5-93F7-62AC3A5E47F9}" type="pres">
      <dgm:prSet presAssocID="{DE8246B7-BFBD-44FE-99BE-81A058B32D7A}" presName="rootText" presStyleLbl="node2" presStyleIdx="1" presStyleCnt="4" custScaleX="118821" custScaleY="157106">
        <dgm:presLayoutVars>
          <dgm:chPref val="3"/>
        </dgm:presLayoutVars>
      </dgm:prSet>
      <dgm:spPr/>
    </dgm:pt>
    <dgm:pt modelId="{F913C679-3E83-44E6-9FAD-237B23EBB815}" type="pres">
      <dgm:prSet presAssocID="{DE8246B7-BFBD-44FE-99BE-81A058B32D7A}" presName="rootConnector" presStyleLbl="node2" presStyleIdx="1" presStyleCnt="4"/>
      <dgm:spPr/>
    </dgm:pt>
    <dgm:pt modelId="{11542594-8E94-4373-B2B1-8B084A7D0513}" type="pres">
      <dgm:prSet presAssocID="{DE8246B7-BFBD-44FE-99BE-81A058B32D7A}" presName="hierChild4" presStyleCnt="0"/>
      <dgm:spPr/>
    </dgm:pt>
    <dgm:pt modelId="{31C1977D-7243-4787-ABF0-9E09FD56040E}" type="pres">
      <dgm:prSet presAssocID="{DE8246B7-BFBD-44FE-99BE-81A058B32D7A}" presName="hierChild5" presStyleCnt="0"/>
      <dgm:spPr/>
    </dgm:pt>
    <dgm:pt modelId="{0DF607FC-0E94-415E-AE7E-463DB608571B}" type="pres">
      <dgm:prSet presAssocID="{C9777131-7105-4C98-BB8F-D361A0E15273}" presName="Name37" presStyleLbl="parChTrans1D2" presStyleIdx="2" presStyleCnt="4"/>
      <dgm:spPr/>
    </dgm:pt>
    <dgm:pt modelId="{019087F6-224F-4812-93E4-2AAA4B8A9FB8}" type="pres">
      <dgm:prSet presAssocID="{0915468E-F1CB-42FA-AAD4-2CA74A0322EA}" presName="hierRoot2" presStyleCnt="0">
        <dgm:presLayoutVars>
          <dgm:hierBranch val="init"/>
        </dgm:presLayoutVars>
      </dgm:prSet>
      <dgm:spPr/>
    </dgm:pt>
    <dgm:pt modelId="{7976D4BC-3E74-44F3-891F-666FC34F6E9C}" type="pres">
      <dgm:prSet presAssocID="{0915468E-F1CB-42FA-AAD4-2CA74A0322EA}" presName="rootComposite" presStyleCnt="0"/>
      <dgm:spPr/>
    </dgm:pt>
    <dgm:pt modelId="{7A4C319D-A6F4-49C1-95C5-717447B2D079}" type="pres">
      <dgm:prSet presAssocID="{0915468E-F1CB-42FA-AAD4-2CA74A0322EA}" presName="rootText" presStyleLbl="node2" presStyleIdx="2" presStyleCnt="4" custScaleX="118821" custScaleY="157106">
        <dgm:presLayoutVars>
          <dgm:chPref val="3"/>
        </dgm:presLayoutVars>
      </dgm:prSet>
      <dgm:spPr/>
    </dgm:pt>
    <dgm:pt modelId="{272F60EA-9072-4CF9-BEB6-BECFB3123CF8}" type="pres">
      <dgm:prSet presAssocID="{0915468E-F1CB-42FA-AAD4-2CA74A0322EA}" presName="rootConnector" presStyleLbl="node2" presStyleIdx="2" presStyleCnt="4"/>
      <dgm:spPr/>
    </dgm:pt>
    <dgm:pt modelId="{177371B1-7F99-4C22-A813-5135240C6988}" type="pres">
      <dgm:prSet presAssocID="{0915468E-F1CB-42FA-AAD4-2CA74A0322EA}" presName="hierChild4" presStyleCnt="0"/>
      <dgm:spPr/>
    </dgm:pt>
    <dgm:pt modelId="{C8E8A275-F5DF-444F-A8EA-03CF4BD1A867}" type="pres">
      <dgm:prSet presAssocID="{0915468E-F1CB-42FA-AAD4-2CA74A0322EA}" presName="hierChild5" presStyleCnt="0"/>
      <dgm:spPr/>
    </dgm:pt>
    <dgm:pt modelId="{33F76738-9471-4389-B0C3-C88D813565F9}" type="pres">
      <dgm:prSet presAssocID="{22E29991-403C-42D5-BDF9-95A2F78CE3DA}" presName="Name37" presStyleLbl="parChTrans1D2" presStyleIdx="3" presStyleCnt="4"/>
      <dgm:spPr/>
    </dgm:pt>
    <dgm:pt modelId="{7A46557A-A046-48F1-A588-BB385A6A9BDF}" type="pres">
      <dgm:prSet presAssocID="{1B5D1424-48D3-48D5-B97B-20EAD08CC0D9}" presName="hierRoot2" presStyleCnt="0">
        <dgm:presLayoutVars>
          <dgm:hierBranch val="init"/>
        </dgm:presLayoutVars>
      </dgm:prSet>
      <dgm:spPr/>
    </dgm:pt>
    <dgm:pt modelId="{B9DCE38E-BA82-4856-8D5E-FDD2CDC28601}" type="pres">
      <dgm:prSet presAssocID="{1B5D1424-48D3-48D5-B97B-20EAD08CC0D9}" presName="rootComposite" presStyleCnt="0"/>
      <dgm:spPr/>
    </dgm:pt>
    <dgm:pt modelId="{62195F57-FACC-4C3E-B7F8-191AF549327B}" type="pres">
      <dgm:prSet presAssocID="{1B5D1424-48D3-48D5-B97B-20EAD08CC0D9}" presName="rootText" presStyleLbl="node2" presStyleIdx="3" presStyleCnt="4" custScaleX="196342" custScaleY="157106">
        <dgm:presLayoutVars>
          <dgm:chPref val="3"/>
        </dgm:presLayoutVars>
      </dgm:prSet>
      <dgm:spPr/>
    </dgm:pt>
    <dgm:pt modelId="{F56B74C9-4262-44C9-8E46-B4F95CFD9EDA}" type="pres">
      <dgm:prSet presAssocID="{1B5D1424-48D3-48D5-B97B-20EAD08CC0D9}" presName="rootConnector" presStyleLbl="node2" presStyleIdx="3" presStyleCnt="4"/>
      <dgm:spPr/>
    </dgm:pt>
    <dgm:pt modelId="{E2649C66-61AB-4030-BB58-82081B6D83DF}" type="pres">
      <dgm:prSet presAssocID="{1B5D1424-48D3-48D5-B97B-20EAD08CC0D9}" presName="hierChild4" presStyleCnt="0"/>
      <dgm:spPr/>
    </dgm:pt>
    <dgm:pt modelId="{19F570D4-2628-48F1-B09A-027F47690B3B}" type="pres">
      <dgm:prSet presAssocID="{1B5D1424-48D3-48D5-B97B-20EAD08CC0D9}" presName="hierChild5" presStyleCnt="0"/>
      <dgm:spPr/>
    </dgm:pt>
    <dgm:pt modelId="{9F8EEEAC-2BD6-42F5-A52E-2AA7CB536450}" type="pres">
      <dgm:prSet presAssocID="{1BC72429-CB2C-4956-8169-1B5214D52ECF}" presName="hierChild3" presStyleCnt="0"/>
      <dgm:spPr/>
    </dgm:pt>
  </dgm:ptLst>
  <dgm:cxnLst>
    <dgm:cxn modelId="{7FBE5401-1A74-453A-8387-305E02B347C0}" srcId="{81FA305A-6A17-4EDF-9229-6EA64B631EFA}" destId="{1BC72429-CB2C-4956-8169-1B5214D52ECF}" srcOrd="1" destOrd="0" parTransId="{EF95AC54-21AF-4A86-8B28-E783293DA40F}" sibTransId="{E6671B45-0958-452F-8D8A-17672F84B97B}"/>
    <dgm:cxn modelId="{AFEEA409-EBF7-49C1-AA68-1506FFE1712E}" type="presOf" srcId="{1BC72429-CB2C-4956-8169-1B5214D52ECF}" destId="{5601FD7B-FCCF-4F1D-ACBA-CDDCA6D9F769}" srcOrd="0" destOrd="0" presId="urn:microsoft.com/office/officeart/2005/8/layout/orgChart1"/>
    <dgm:cxn modelId="{DB906E23-6B21-41AB-94CF-8B31AA25C335}" type="presOf" srcId="{A593D3CD-F17B-436C-97CA-297A2A1AFF16}" destId="{22A110CC-4706-466D-8CAB-E483FBF1D681}" srcOrd="0" destOrd="0" presId="urn:microsoft.com/office/officeart/2005/8/layout/orgChart1"/>
    <dgm:cxn modelId="{BB06F62D-6FF2-4091-B2C6-D8BC06D4CF04}" type="presOf" srcId="{C9777131-7105-4C98-BB8F-D361A0E15273}" destId="{0DF607FC-0E94-415E-AE7E-463DB608571B}" srcOrd="0" destOrd="0" presId="urn:microsoft.com/office/officeart/2005/8/layout/orgChart1"/>
    <dgm:cxn modelId="{5502B83C-8A2B-4F73-B82F-AFEE66F6EE47}" type="presOf" srcId="{0915468E-F1CB-42FA-AAD4-2CA74A0322EA}" destId="{7A4C319D-A6F4-49C1-95C5-717447B2D079}" srcOrd="0" destOrd="0" presId="urn:microsoft.com/office/officeart/2005/8/layout/orgChart1"/>
    <dgm:cxn modelId="{E3E5865C-F6AA-4B01-A892-C3948698F707}" type="presOf" srcId="{81FA305A-6A17-4EDF-9229-6EA64B631EFA}" destId="{E0842139-782C-44C7-8D07-53B492664B39}" srcOrd="0" destOrd="0" presId="urn:microsoft.com/office/officeart/2005/8/layout/orgChart1"/>
    <dgm:cxn modelId="{BB082A6A-AD81-4EB9-BBC5-383F37183A26}" srcId="{A593D3CD-F17B-436C-97CA-297A2A1AFF16}" destId="{64CE645C-71DE-4611-BDF5-1EAE51D8E738}" srcOrd="0" destOrd="0" parTransId="{8C6FCEC3-EDFD-4479-8AF2-580EC70C2618}" sibTransId="{2FDAC092-5EA3-4FD0-AF97-2B0A59D8D8DE}"/>
    <dgm:cxn modelId="{ABF12B4D-97DB-48B6-B4D8-D6A5E1CD87CE}" type="presOf" srcId="{64CE645C-71DE-4611-BDF5-1EAE51D8E738}" destId="{51CEF009-2FFB-4EBA-A138-FE7FB9291482}" srcOrd="1" destOrd="0" presId="urn:microsoft.com/office/officeart/2005/8/layout/orgChart1"/>
    <dgm:cxn modelId="{037D9F73-83E0-466A-BBDE-4EC6FE9EF04D}" type="presOf" srcId="{8C6FCEC3-EDFD-4479-8AF2-580EC70C2618}" destId="{CFB43D32-75D6-4679-9B25-04CC0E024F6B}" srcOrd="0" destOrd="0" presId="urn:microsoft.com/office/officeart/2005/8/layout/orgChart1"/>
    <dgm:cxn modelId="{634A017A-D00B-4C5A-8905-6741ED2B16D9}" type="presOf" srcId="{1B5D1424-48D3-48D5-B97B-20EAD08CC0D9}" destId="{F56B74C9-4262-44C9-8E46-B4F95CFD9EDA}" srcOrd="1" destOrd="0" presId="urn:microsoft.com/office/officeart/2005/8/layout/orgChart1"/>
    <dgm:cxn modelId="{71E58B84-0AF0-46E3-8804-5FC1AAD95E8F}" srcId="{1BC72429-CB2C-4956-8169-1B5214D52ECF}" destId="{1B5D1424-48D3-48D5-B97B-20EAD08CC0D9}" srcOrd="2" destOrd="0" parTransId="{22E29991-403C-42D5-BDF9-95A2F78CE3DA}" sibTransId="{30CBE041-55D1-46EB-860C-DFE60BE9199D}"/>
    <dgm:cxn modelId="{4B96F788-70B2-4BCD-944C-ECEE485EC92B}" srcId="{1BC72429-CB2C-4956-8169-1B5214D52ECF}" destId="{0915468E-F1CB-42FA-AAD4-2CA74A0322EA}" srcOrd="1" destOrd="0" parTransId="{C9777131-7105-4C98-BB8F-D361A0E15273}" sibTransId="{C7D53279-3DFD-488A-B3D0-4EF1C44F2E90}"/>
    <dgm:cxn modelId="{7F2E478B-A48D-4F8B-ACE6-59CC86C4DD8F}" type="presOf" srcId="{0203F899-DDD8-4B05-BA97-E8642AEB9935}" destId="{3773A89B-4B3E-4621-A26D-BC88B955BB3E}" srcOrd="0" destOrd="0" presId="urn:microsoft.com/office/officeart/2005/8/layout/orgChart1"/>
    <dgm:cxn modelId="{090AAF8E-E111-42D2-AE8B-053BEECFEFA0}" type="presOf" srcId="{DE8246B7-BFBD-44FE-99BE-81A058B32D7A}" destId="{F913C679-3E83-44E6-9FAD-237B23EBB815}" srcOrd="1" destOrd="0" presId="urn:microsoft.com/office/officeart/2005/8/layout/orgChart1"/>
    <dgm:cxn modelId="{1C621891-758A-4385-BFC8-8850F982C9F2}" srcId="{1BC72429-CB2C-4956-8169-1B5214D52ECF}" destId="{DE8246B7-BFBD-44FE-99BE-81A058B32D7A}" srcOrd="0" destOrd="0" parTransId="{0203F899-DDD8-4B05-BA97-E8642AEB9935}" sibTransId="{085173F7-F134-4E19-9BD0-A2F12E8581C1}"/>
    <dgm:cxn modelId="{BE12D997-7F62-44F0-9A57-2AD4B9D1136D}" type="presOf" srcId="{1B5D1424-48D3-48D5-B97B-20EAD08CC0D9}" destId="{62195F57-FACC-4C3E-B7F8-191AF549327B}" srcOrd="0" destOrd="0" presId="urn:microsoft.com/office/officeart/2005/8/layout/orgChart1"/>
    <dgm:cxn modelId="{BC83EEA0-F5AD-4C25-BE62-BB491B79AB46}" srcId="{81FA305A-6A17-4EDF-9229-6EA64B631EFA}" destId="{A593D3CD-F17B-436C-97CA-297A2A1AFF16}" srcOrd="0" destOrd="0" parTransId="{1DC48D9E-599B-404B-8D7D-990BB7870B3A}" sibTransId="{59DF866E-5FAE-4DF1-9AF9-5C61A4CC2336}"/>
    <dgm:cxn modelId="{CE575DA1-DC3D-4387-A5E2-014A89EDA8E0}" type="presOf" srcId="{64CE645C-71DE-4611-BDF5-1EAE51D8E738}" destId="{DFFEC7CC-8650-4376-B344-F94E9DFE43D6}" srcOrd="0" destOrd="0" presId="urn:microsoft.com/office/officeart/2005/8/layout/orgChart1"/>
    <dgm:cxn modelId="{188EFFB8-A03A-4F5D-9570-B5FACB9133AA}" type="presOf" srcId="{0915468E-F1CB-42FA-AAD4-2CA74A0322EA}" destId="{272F60EA-9072-4CF9-BEB6-BECFB3123CF8}" srcOrd="1" destOrd="0" presId="urn:microsoft.com/office/officeart/2005/8/layout/orgChart1"/>
    <dgm:cxn modelId="{4C6F0ECF-2311-4B4C-BE76-B28DBBAAAE66}" type="presOf" srcId="{A593D3CD-F17B-436C-97CA-297A2A1AFF16}" destId="{B5D4BFB6-8FCB-4303-ABB0-B0DB4EC330C2}" srcOrd="1" destOrd="0" presId="urn:microsoft.com/office/officeart/2005/8/layout/orgChart1"/>
    <dgm:cxn modelId="{A56A8EDB-35CF-46C2-9BC8-8A40E1741C01}" type="presOf" srcId="{22E29991-403C-42D5-BDF9-95A2F78CE3DA}" destId="{33F76738-9471-4389-B0C3-C88D813565F9}" srcOrd="0" destOrd="0" presId="urn:microsoft.com/office/officeart/2005/8/layout/orgChart1"/>
    <dgm:cxn modelId="{C61254E1-5E6E-421C-A3EC-333218E03D0A}" type="presOf" srcId="{DE8246B7-BFBD-44FE-99BE-81A058B32D7A}" destId="{D10FB4C4-AF42-4FE5-93F7-62AC3A5E47F9}" srcOrd="0" destOrd="0" presId="urn:microsoft.com/office/officeart/2005/8/layout/orgChart1"/>
    <dgm:cxn modelId="{9DE559E1-CEBE-4996-90DE-F24286EBF8E1}" type="presOf" srcId="{1BC72429-CB2C-4956-8169-1B5214D52ECF}" destId="{0994FBC6-F8E7-4BBC-91DF-63250C307419}" srcOrd="1" destOrd="0" presId="urn:microsoft.com/office/officeart/2005/8/layout/orgChart1"/>
    <dgm:cxn modelId="{67861FD6-7266-4AC3-AA4C-2466FAC1D375}" type="presParOf" srcId="{E0842139-782C-44C7-8D07-53B492664B39}" destId="{B6239C9F-51AD-4D4E-B8F5-07ADF0A32A42}" srcOrd="0" destOrd="0" presId="urn:microsoft.com/office/officeart/2005/8/layout/orgChart1"/>
    <dgm:cxn modelId="{598B220C-5849-4244-8ABB-22ACD25DF23B}" type="presParOf" srcId="{B6239C9F-51AD-4D4E-B8F5-07ADF0A32A42}" destId="{CAEDFD7E-D580-4852-B302-C5FFF85A3C3F}" srcOrd="0" destOrd="0" presId="urn:microsoft.com/office/officeart/2005/8/layout/orgChart1"/>
    <dgm:cxn modelId="{0D9A3EB2-1AE6-40CF-BD61-2D83B58A3DEF}" type="presParOf" srcId="{CAEDFD7E-D580-4852-B302-C5FFF85A3C3F}" destId="{22A110CC-4706-466D-8CAB-E483FBF1D681}" srcOrd="0" destOrd="0" presId="urn:microsoft.com/office/officeart/2005/8/layout/orgChart1"/>
    <dgm:cxn modelId="{C614379B-09D9-4D85-97D7-FEA9B00A02B7}" type="presParOf" srcId="{CAEDFD7E-D580-4852-B302-C5FFF85A3C3F}" destId="{B5D4BFB6-8FCB-4303-ABB0-B0DB4EC330C2}" srcOrd="1" destOrd="0" presId="urn:microsoft.com/office/officeart/2005/8/layout/orgChart1"/>
    <dgm:cxn modelId="{9FCC673B-403D-4F72-96EB-EC2637FB3155}" type="presParOf" srcId="{B6239C9F-51AD-4D4E-B8F5-07ADF0A32A42}" destId="{55E374D9-3B5A-470C-A846-8E902BB6063A}" srcOrd="1" destOrd="0" presId="urn:microsoft.com/office/officeart/2005/8/layout/orgChart1"/>
    <dgm:cxn modelId="{6E6FE318-E5A2-4E37-9D02-4DDC2ADC3069}" type="presParOf" srcId="{55E374D9-3B5A-470C-A846-8E902BB6063A}" destId="{CFB43D32-75D6-4679-9B25-04CC0E024F6B}" srcOrd="0" destOrd="0" presId="urn:microsoft.com/office/officeart/2005/8/layout/orgChart1"/>
    <dgm:cxn modelId="{487CEAEA-DF37-4F57-AC61-42E19971C992}" type="presParOf" srcId="{55E374D9-3B5A-470C-A846-8E902BB6063A}" destId="{A849373D-3A3A-4514-A1E8-D15758599948}" srcOrd="1" destOrd="0" presId="urn:microsoft.com/office/officeart/2005/8/layout/orgChart1"/>
    <dgm:cxn modelId="{0F723DF2-C93A-452E-85CA-766B84888E75}" type="presParOf" srcId="{A849373D-3A3A-4514-A1E8-D15758599948}" destId="{50DD891E-5967-4366-8E2A-A67525DAE17D}" srcOrd="0" destOrd="0" presId="urn:microsoft.com/office/officeart/2005/8/layout/orgChart1"/>
    <dgm:cxn modelId="{A4BFD465-8E97-4662-BD7C-1C160503F2A7}" type="presParOf" srcId="{50DD891E-5967-4366-8E2A-A67525DAE17D}" destId="{DFFEC7CC-8650-4376-B344-F94E9DFE43D6}" srcOrd="0" destOrd="0" presId="urn:microsoft.com/office/officeart/2005/8/layout/orgChart1"/>
    <dgm:cxn modelId="{94AA5222-83AC-4B45-903D-FB49E24263E7}" type="presParOf" srcId="{50DD891E-5967-4366-8E2A-A67525DAE17D}" destId="{51CEF009-2FFB-4EBA-A138-FE7FB9291482}" srcOrd="1" destOrd="0" presId="urn:microsoft.com/office/officeart/2005/8/layout/orgChart1"/>
    <dgm:cxn modelId="{89CE76FB-A162-4DB4-934C-3585353BA2D5}" type="presParOf" srcId="{A849373D-3A3A-4514-A1E8-D15758599948}" destId="{A9F487E3-6B43-444A-A313-4BB2AE5CF06F}" srcOrd="1" destOrd="0" presId="urn:microsoft.com/office/officeart/2005/8/layout/orgChart1"/>
    <dgm:cxn modelId="{24D1EBBA-1C54-482B-85AD-807FFAA2499C}" type="presParOf" srcId="{A849373D-3A3A-4514-A1E8-D15758599948}" destId="{A99010B9-65F3-4536-86D2-FA7B137ED00C}" srcOrd="2" destOrd="0" presId="urn:microsoft.com/office/officeart/2005/8/layout/orgChart1"/>
    <dgm:cxn modelId="{0B1F1584-374B-4439-A5EF-1E416739CB55}" type="presParOf" srcId="{B6239C9F-51AD-4D4E-B8F5-07ADF0A32A42}" destId="{57D491DB-4A42-410C-80F1-C2CA3A453175}" srcOrd="2" destOrd="0" presId="urn:microsoft.com/office/officeart/2005/8/layout/orgChart1"/>
    <dgm:cxn modelId="{8B9BA997-C8D8-4192-BA6D-54C499D75D75}" type="presParOf" srcId="{E0842139-782C-44C7-8D07-53B492664B39}" destId="{10FCA49E-678E-4968-B952-1A9E2ED9F5EB}" srcOrd="1" destOrd="0" presId="urn:microsoft.com/office/officeart/2005/8/layout/orgChart1"/>
    <dgm:cxn modelId="{C8F46193-5E14-4BB2-886B-765C3B2CD51B}" type="presParOf" srcId="{10FCA49E-678E-4968-B952-1A9E2ED9F5EB}" destId="{DD746AA7-0534-4725-A933-5370C9E9359E}" srcOrd="0" destOrd="0" presId="urn:microsoft.com/office/officeart/2005/8/layout/orgChart1"/>
    <dgm:cxn modelId="{2B67BB31-CFE7-46B4-BB36-6CB101AB0FDE}" type="presParOf" srcId="{DD746AA7-0534-4725-A933-5370C9E9359E}" destId="{5601FD7B-FCCF-4F1D-ACBA-CDDCA6D9F769}" srcOrd="0" destOrd="0" presId="urn:microsoft.com/office/officeart/2005/8/layout/orgChart1"/>
    <dgm:cxn modelId="{CBE17C34-B37A-4DF3-A2CA-C08B971829BD}" type="presParOf" srcId="{DD746AA7-0534-4725-A933-5370C9E9359E}" destId="{0994FBC6-F8E7-4BBC-91DF-63250C307419}" srcOrd="1" destOrd="0" presId="urn:microsoft.com/office/officeart/2005/8/layout/orgChart1"/>
    <dgm:cxn modelId="{4015D075-4148-496B-AEF6-BD3E4C3AD850}" type="presParOf" srcId="{10FCA49E-678E-4968-B952-1A9E2ED9F5EB}" destId="{62792E98-E526-46FC-A5A9-21CCE483B3A4}" srcOrd="1" destOrd="0" presId="urn:microsoft.com/office/officeart/2005/8/layout/orgChart1"/>
    <dgm:cxn modelId="{E576F723-0BCB-469E-9430-394EA563DA31}" type="presParOf" srcId="{62792E98-E526-46FC-A5A9-21CCE483B3A4}" destId="{3773A89B-4B3E-4621-A26D-BC88B955BB3E}" srcOrd="0" destOrd="0" presId="urn:microsoft.com/office/officeart/2005/8/layout/orgChart1"/>
    <dgm:cxn modelId="{529E519B-7C13-4B72-B2D5-80B152127BF9}" type="presParOf" srcId="{62792E98-E526-46FC-A5A9-21CCE483B3A4}" destId="{177CF501-C337-48F2-8A5F-99FA075DE080}" srcOrd="1" destOrd="0" presId="urn:microsoft.com/office/officeart/2005/8/layout/orgChart1"/>
    <dgm:cxn modelId="{F48CCAA3-CFB5-40AA-A940-6D7BDD4A2253}" type="presParOf" srcId="{177CF501-C337-48F2-8A5F-99FA075DE080}" destId="{93BCD24C-C002-4936-BE43-5F4777ABFEF7}" srcOrd="0" destOrd="0" presId="urn:microsoft.com/office/officeart/2005/8/layout/orgChart1"/>
    <dgm:cxn modelId="{8B41F76D-9B11-454A-A385-440E52B17C89}" type="presParOf" srcId="{93BCD24C-C002-4936-BE43-5F4777ABFEF7}" destId="{D10FB4C4-AF42-4FE5-93F7-62AC3A5E47F9}" srcOrd="0" destOrd="0" presId="urn:microsoft.com/office/officeart/2005/8/layout/orgChart1"/>
    <dgm:cxn modelId="{DA1EB3EA-5C6C-4F9F-87FB-ECF7BF7AF1C1}" type="presParOf" srcId="{93BCD24C-C002-4936-BE43-5F4777ABFEF7}" destId="{F913C679-3E83-44E6-9FAD-237B23EBB815}" srcOrd="1" destOrd="0" presId="urn:microsoft.com/office/officeart/2005/8/layout/orgChart1"/>
    <dgm:cxn modelId="{074DA5EF-C22A-49B9-9741-8F0D0BF248A6}" type="presParOf" srcId="{177CF501-C337-48F2-8A5F-99FA075DE080}" destId="{11542594-8E94-4373-B2B1-8B084A7D0513}" srcOrd="1" destOrd="0" presId="urn:microsoft.com/office/officeart/2005/8/layout/orgChart1"/>
    <dgm:cxn modelId="{9F6292B3-572F-4C03-B202-95AFA2F292D4}" type="presParOf" srcId="{177CF501-C337-48F2-8A5F-99FA075DE080}" destId="{31C1977D-7243-4787-ABF0-9E09FD56040E}" srcOrd="2" destOrd="0" presId="urn:microsoft.com/office/officeart/2005/8/layout/orgChart1"/>
    <dgm:cxn modelId="{A71846A9-7365-46A4-8F5D-16528CC0B886}" type="presParOf" srcId="{62792E98-E526-46FC-A5A9-21CCE483B3A4}" destId="{0DF607FC-0E94-415E-AE7E-463DB608571B}" srcOrd="2" destOrd="0" presId="urn:microsoft.com/office/officeart/2005/8/layout/orgChart1"/>
    <dgm:cxn modelId="{C8B8FD44-8764-4E2D-A649-83B4AB72DFC2}" type="presParOf" srcId="{62792E98-E526-46FC-A5A9-21CCE483B3A4}" destId="{019087F6-224F-4812-93E4-2AAA4B8A9FB8}" srcOrd="3" destOrd="0" presId="urn:microsoft.com/office/officeart/2005/8/layout/orgChart1"/>
    <dgm:cxn modelId="{9752F753-B0E2-45AA-AA5D-57A9C82EEAB8}" type="presParOf" srcId="{019087F6-224F-4812-93E4-2AAA4B8A9FB8}" destId="{7976D4BC-3E74-44F3-891F-666FC34F6E9C}" srcOrd="0" destOrd="0" presId="urn:microsoft.com/office/officeart/2005/8/layout/orgChart1"/>
    <dgm:cxn modelId="{2DC332B3-F286-4EA6-BA50-D6728D6A40E3}" type="presParOf" srcId="{7976D4BC-3E74-44F3-891F-666FC34F6E9C}" destId="{7A4C319D-A6F4-49C1-95C5-717447B2D079}" srcOrd="0" destOrd="0" presId="urn:microsoft.com/office/officeart/2005/8/layout/orgChart1"/>
    <dgm:cxn modelId="{FC4946AD-25C2-4B50-83F1-573F8B969C43}" type="presParOf" srcId="{7976D4BC-3E74-44F3-891F-666FC34F6E9C}" destId="{272F60EA-9072-4CF9-BEB6-BECFB3123CF8}" srcOrd="1" destOrd="0" presId="urn:microsoft.com/office/officeart/2005/8/layout/orgChart1"/>
    <dgm:cxn modelId="{DCE18F48-8EA2-427C-B24E-144ABF25DDEA}" type="presParOf" srcId="{019087F6-224F-4812-93E4-2AAA4B8A9FB8}" destId="{177371B1-7F99-4C22-A813-5135240C6988}" srcOrd="1" destOrd="0" presId="urn:microsoft.com/office/officeart/2005/8/layout/orgChart1"/>
    <dgm:cxn modelId="{7A012BAF-079E-4F87-B06A-56FC2E4EEEE9}" type="presParOf" srcId="{019087F6-224F-4812-93E4-2AAA4B8A9FB8}" destId="{C8E8A275-F5DF-444F-A8EA-03CF4BD1A867}" srcOrd="2" destOrd="0" presId="urn:microsoft.com/office/officeart/2005/8/layout/orgChart1"/>
    <dgm:cxn modelId="{4EE91022-4B0D-4A9B-B6CE-9BEFBA9D6550}" type="presParOf" srcId="{62792E98-E526-46FC-A5A9-21CCE483B3A4}" destId="{33F76738-9471-4389-B0C3-C88D813565F9}" srcOrd="4" destOrd="0" presId="urn:microsoft.com/office/officeart/2005/8/layout/orgChart1"/>
    <dgm:cxn modelId="{4B42AF70-74A2-47B5-AAFB-7D2AA82068EC}" type="presParOf" srcId="{62792E98-E526-46FC-A5A9-21CCE483B3A4}" destId="{7A46557A-A046-48F1-A588-BB385A6A9BDF}" srcOrd="5" destOrd="0" presId="urn:microsoft.com/office/officeart/2005/8/layout/orgChart1"/>
    <dgm:cxn modelId="{31E51CAE-970E-4FA1-8E06-DC26472EEA08}" type="presParOf" srcId="{7A46557A-A046-48F1-A588-BB385A6A9BDF}" destId="{B9DCE38E-BA82-4856-8D5E-FDD2CDC28601}" srcOrd="0" destOrd="0" presId="urn:microsoft.com/office/officeart/2005/8/layout/orgChart1"/>
    <dgm:cxn modelId="{319F9AE5-6DFF-489E-9E55-A51D9CAD7867}" type="presParOf" srcId="{B9DCE38E-BA82-4856-8D5E-FDD2CDC28601}" destId="{62195F57-FACC-4C3E-B7F8-191AF549327B}" srcOrd="0" destOrd="0" presId="urn:microsoft.com/office/officeart/2005/8/layout/orgChart1"/>
    <dgm:cxn modelId="{D122AFD5-7003-4102-8BDD-1AF63ADD6760}" type="presParOf" srcId="{B9DCE38E-BA82-4856-8D5E-FDD2CDC28601}" destId="{F56B74C9-4262-44C9-8E46-B4F95CFD9EDA}" srcOrd="1" destOrd="0" presId="urn:microsoft.com/office/officeart/2005/8/layout/orgChart1"/>
    <dgm:cxn modelId="{2645F6A2-4454-4A7A-8092-8B91578DC51A}" type="presParOf" srcId="{7A46557A-A046-48F1-A588-BB385A6A9BDF}" destId="{E2649C66-61AB-4030-BB58-82081B6D83DF}" srcOrd="1" destOrd="0" presId="urn:microsoft.com/office/officeart/2005/8/layout/orgChart1"/>
    <dgm:cxn modelId="{EF715636-06F2-431B-A088-279FCF819973}" type="presParOf" srcId="{7A46557A-A046-48F1-A588-BB385A6A9BDF}" destId="{19F570D4-2628-48F1-B09A-027F47690B3B}" srcOrd="2" destOrd="0" presId="urn:microsoft.com/office/officeart/2005/8/layout/orgChart1"/>
    <dgm:cxn modelId="{325DFF78-0035-452C-B008-D0AAF676AE21}" type="presParOf" srcId="{10FCA49E-678E-4968-B952-1A9E2ED9F5EB}" destId="{9F8EEEAC-2BD6-42F5-A52E-2AA7CB53645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0238-5D28-426E-97E6-2F756C8E9681}"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ES"/>
        </a:p>
      </dgm:t>
    </dgm:pt>
    <dgm:pt modelId="{FCDBF102-8BC7-4831-88CE-91454DAFD588}">
      <dgm:prSet custT="1"/>
      <dgm:spPr>
        <a:solidFill>
          <a:schemeClr val="accent4">
            <a:lumMod val="75000"/>
          </a:schemeClr>
        </a:solidFill>
        <a:effectLst>
          <a:outerShdw blurRad="50800" dist="38100" dir="2700000" algn="tl" rotWithShape="0">
            <a:prstClr val="black">
              <a:alpha val="40000"/>
            </a:prstClr>
          </a:outerShdw>
        </a:effectLst>
      </dgm:spPr>
      <dgm:t>
        <a:bodyPr/>
        <a:lstStyle/>
        <a:p>
          <a:r>
            <a:rPr lang="en" sz="2000" b="1" noProof="0" dirty="0">
              <a:effectLst>
                <a:outerShdw blurRad="38100" dist="38100" dir="2700000" algn="tl">
                  <a:srgbClr val="000000">
                    <a:alpha val="43137"/>
                  </a:srgbClr>
                </a:outerShdw>
              </a:effectLst>
            </a:rPr>
            <a:t>Verantwoordelikhede van seuns en dogters (Kol. 3:20; Efs. 6:1-3)</a:t>
          </a:r>
          <a:endParaRPr lang="en" sz="2000" noProof="0" dirty="0">
            <a:effectLst>
              <a:outerShdw blurRad="38100" dist="38100" dir="2700000" algn="tl">
                <a:srgbClr val="000000">
                  <a:alpha val="43137"/>
                </a:srgbClr>
              </a:outerShdw>
            </a:effectLst>
          </a:endParaRPr>
        </a:p>
      </dgm:t>
    </dgm:pt>
    <dgm:pt modelId="{EC36FE1F-883E-4FF6-891A-0C1E8F60B5AB}" type="parTrans" cxnId="{5C2466F1-2F3F-42B6-A831-936D7C895010}">
      <dgm:prSet/>
      <dgm:spPr/>
      <dgm:t>
        <a:bodyPr/>
        <a:lstStyle/>
        <a:p>
          <a:endParaRPr lang="es-ES" sz="2000"/>
        </a:p>
      </dgm:t>
    </dgm:pt>
    <dgm:pt modelId="{A7172B1F-19EF-4056-9215-9EAD3FE9F3DC}" type="sibTrans" cxnId="{5C2466F1-2F3F-42B6-A831-936D7C895010}">
      <dgm:prSet/>
      <dgm:spPr/>
      <dgm:t>
        <a:bodyPr/>
        <a:lstStyle/>
        <a:p>
          <a:endParaRPr lang="es-ES" sz="2000"/>
        </a:p>
      </dgm:t>
    </dgm:pt>
    <dgm:pt modelId="{B55B2991-7515-4FE0-B4CC-6320948F5DA8}">
      <dgm:prSet custT="1"/>
      <dgm:spPr>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dgm:spPr>
      <dgm:t>
        <a:bodyPr/>
        <a:lstStyle/>
        <a:p>
          <a:pPr algn="l"/>
          <a:r>
            <a:rPr lang="nl-NL" sz="2000" b="1" noProof="0" dirty="0"/>
            <a:t>Kinders se gehoorsaamheid is nie opsioneel nie</a:t>
          </a:r>
          <a:endParaRPr lang="en" sz="2000" noProof="0" dirty="0"/>
        </a:p>
      </dgm:t>
    </dgm:pt>
    <dgm:pt modelId="{60CE644C-6A98-4D82-9F26-6DC4E37FDCE2}" type="parTrans" cxnId="{E3A477E4-AC8D-4732-AAF7-8E3D61F1DD46}">
      <dgm:prSet/>
      <dgm:spPr>
        <a:ln>
          <a:solidFill>
            <a:schemeClr val="accent4">
              <a:lumMod val="75000"/>
            </a:schemeClr>
          </a:solidFill>
        </a:ln>
      </dgm:spPr>
      <dgm:t>
        <a:bodyPr/>
        <a:lstStyle/>
        <a:p>
          <a:endParaRPr lang="es-ES" sz="2000"/>
        </a:p>
      </dgm:t>
    </dgm:pt>
    <dgm:pt modelId="{4EB9BD23-F546-46AD-AEB0-ADA5D17CCF14}" type="sibTrans" cxnId="{E3A477E4-AC8D-4732-AAF7-8E3D61F1DD46}">
      <dgm:prSet/>
      <dgm:spPr/>
      <dgm:t>
        <a:bodyPr/>
        <a:lstStyle/>
        <a:p>
          <a:endParaRPr lang="es-ES" sz="2000"/>
        </a:p>
      </dgm:t>
    </dgm:pt>
    <dgm:pt modelId="{76C785E1-A118-4249-8AEB-3FD751248FE7}">
      <dgm:prSet custT="1"/>
      <dgm:spPr>
        <a:solidFill>
          <a:schemeClr val="accent3">
            <a:lumMod val="40000"/>
            <a:lumOff val="60000"/>
          </a:schemeClr>
        </a:solidFill>
        <a:effectLst>
          <a:outerShdw blurRad="50800" dist="38100" dir="2700000" algn="tl" rotWithShape="0">
            <a:prstClr val="black">
              <a:alpha val="40000"/>
            </a:prstClr>
          </a:outerShdw>
        </a:effectLst>
      </dgm:spPr>
      <dgm:t>
        <a:bodyPr/>
        <a:lstStyle/>
        <a:p>
          <a:pPr algn="l"/>
          <a:r>
            <a:rPr lang="nl-NL" sz="2000" b="1" noProof="0" dirty="0"/>
            <a:t>Hierdie gehoorsaamheid is gebaseer op die vyfde gebod</a:t>
          </a:r>
          <a:endParaRPr lang="en" sz="2000" noProof="0" dirty="0"/>
        </a:p>
      </dgm:t>
    </dgm:pt>
    <dgm:pt modelId="{268D5C95-98F4-48B3-9DBF-72F1AE0AD513}" type="parTrans" cxnId="{676C5212-0DB1-44EC-9FCB-4D899FB14FD5}">
      <dgm:prSet/>
      <dgm:spPr>
        <a:ln>
          <a:solidFill>
            <a:schemeClr val="accent4">
              <a:lumMod val="75000"/>
            </a:schemeClr>
          </a:solidFill>
        </a:ln>
      </dgm:spPr>
      <dgm:t>
        <a:bodyPr/>
        <a:lstStyle/>
        <a:p>
          <a:endParaRPr lang="es-ES" sz="2000"/>
        </a:p>
      </dgm:t>
    </dgm:pt>
    <dgm:pt modelId="{86BC5C85-E880-4B0B-8BB5-6F7135A2C03B}" type="sibTrans" cxnId="{676C5212-0DB1-44EC-9FCB-4D899FB14FD5}">
      <dgm:prSet/>
      <dgm:spPr/>
      <dgm:t>
        <a:bodyPr/>
        <a:lstStyle/>
        <a:p>
          <a:endParaRPr lang="es-ES" sz="2000"/>
        </a:p>
      </dgm:t>
    </dgm:pt>
    <dgm:pt modelId="{609ACB9E-EF48-404C-87A7-B697382BD9B6}">
      <dgm:prSet custT="1"/>
      <dgm:spPr>
        <a:solidFill>
          <a:srgbClr val="B8FF9B"/>
        </a:solidFill>
        <a:effectLst>
          <a:outerShdw blurRad="50800" dist="38100" dir="2700000" algn="tl" rotWithShape="0">
            <a:prstClr val="black">
              <a:alpha val="40000"/>
            </a:prstClr>
          </a:outerShdw>
        </a:effectLst>
      </dgm:spPr>
      <dgm:t>
        <a:bodyPr/>
        <a:lstStyle/>
        <a:p>
          <a:pPr algn="l"/>
          <a:r>
            <a:rPr lang="nl-NL" sz="2000" b="1" noProof="0" dirty="0"/>
            <a:t>Verder kom gehoorsaamheid met sy eie beloning</a:t>
          </a:r>
          <a:endParaRPr lang="en" sz="2000" noProof="0" dirty="0"/>
        </a:p>
      </dgm:t>
    </dgm:pt>
    <dgm:pt modelId="{BB1FADC5-F41F-4656-9328-079F7A3FF677}" type="parTrans" cxnId="{D216084F-7667-4487-BDB6-D3B1D186CEE7}">
      <dgm:prSet/>
      <dgm:spPr>
        <a:ln>
          <a:solidFill>
            <a:schemeClr val="accent4">
              <a:lumMod val="75000"/>
            </a:schemeClr>
          </a:solidFill>
        </a:ln>
      </dgm:spPr>
      <dgm:t>
        <a:bodyPr/>
        <a:lstStyle/>
        <a:p>
          <a:endParaRPr lang="es-ES" sz="2000"/>
        </a:p>
      </dgm:t>
    </dgm:pt>
    <dgm:pt modelId="{CB74E48E-FC2E-47F7-865A-51E69333C988}" type="sibTrans" cxnId="{D216084F-7667-4487-BDB6-D3B1D186CEE7}">
      <dgm:prSet/>
      <dgm:spPr/>
      <dgm:t>
        <a:bodyPr/>
        <a:lstStyle/>
        <a:p>
          <a:endParaRPr lang="es-ES" sz="2000"/>
        </a:p>
      </dgm:t>
    </dgm:pt>
    <dgm:pt modelId="{E178E435-B0E3-49C4-B439-87A559C6F59B}">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 sz="2000" b="1" noProof="0" dirty="0">
              <a:effectLst>
                <a:outerShdw blurRad="38100" dist="38100" dir="2700000" algn="tl">
                  <a:srgbClr val="000000">
                    <a:alpha val="43137"/>
                  </a:srgbClr>
                </a:outerShdw>
              </a:effectLst>
            </a:rPr>
            <a:t>Verantwoordelikhede van ouers </a:t>
          </a:r>
          <a:br>
            <a:rPr lang="en" sz="2000" b="1" noProof="0" dirty="0">
              <a:effectLst>
                <a:outerShdw blurRad="38100" dist="38100" dir="2700000" algn="tl">
                  <a:srgbClr val="000000">
                    <a:alpha val="43137"/>
                  </a:srgbClr>
                </a:outerShdw>
              </a:effectLst>
            </a:rPr>
          </a:br>
          <a:r>
            <a:rPr lang="en" sz="2000" b="1" noProof="0" dirty="0">
              <a:effectLst>
                <a:outerShdw blurRad="38100" dist="38100" dir="2700000" algn="tl">
                  <a:srgbClr val="000000">
                    <a:alpha val="43137"/>
                  </a:srgbClr>
                </a:outerShdw>
              </a:effectLst>
            </a:rPr>
            <a:t>(Kol. 3:21; Efs. 6:4)</a:t>
          </a:r>
          <a:endParaRPr lang="en" sz="2000" noProof="0" dirty="0">
            <a:effectLst>
              <a:outerShdw blurRad="38100" dist="38100" dir="2700000" algn="tl">
                <a:srgbClr val="000000">
                  <a:alpha val="43137"/>
                </a:srgbClr>
              </a:outerShdw>
            </a:effectLst>
          </a:endParaRPr>
        </a:p>
      </dgm:t>
    </dgm:pt>
    <dgm:pt modelId="{E722B72E-F8F2-4551-96FB-1DC66726982F}" type="parTrans" cxnId="{9E192A60-1409-43DB-878F-EE4C610619B2}">
      <dgm:prSet/>
      <dgm:spPr/>
      <dgm:t>
        <a:bodyPr/>
        <a:lstStyle/>
        <a:p>
          <a:endParaRPr lang="es-ES" sz="2000"/>
        </a:p>
      </dgm:t>
    </dgm:pt>
    <dgm:pt modelId="{5E7E6D08-2251-4565-A465-7AB2E68DA4EA}" type="sibTrans" cxnId="{9E192A60-1409-43DB-878F-EE4C610619B2}">
      <dgm:prSet/>
      <dgm:spPr/>
      <dgm:t>
        <a:bodyPr/>
        <a:lstStyle/>
        <a:p>
          <a:endParaRPr lang="es-ES" sz="2000"/>
        </a:p>
      </dgm:t>
    </dgm:pt>
    <dgm:pt modelId="{BA1B1FC3-BA2C-42D4-9990-4F6F657C75DB}">
      <dgm:prSet custT="1"/>
      <dgm:spPr>
        <a:solidFill>
          <a:srgbClr val="A7FFC0"/>
        </a:solidFill>
        <a:effectLst>
          <a:outerShdw blurRad="50800" dist="38100" dir="2700000" algn="tl" rotWithShape="0">
            <a:prstClr val="black">
              <a:alpha val="40000"/>
            </a:prstClr>
          </a:outerShdw>
        </a:effectLst>
      </dgm:spPr>
      <dgm:t>
        <a:bodyPr/>
        <a:lstStyle/>
        <a:p>
          <a:pPr algn="l"/>
          <a:r>
            <a:rPr lang="nl-NL" sz="2000" b="1" noProof="0" dirty="0"/>
            <a:t>Onderrig hulle sonder om hulle te irriteer of te ontmoedig, sodat hulle nie ontmoedig word nie.</a:t>
          </a:r>
          <a:endParaRPr lang="en" sz="2000" noProof="0" dirty="0"/>
        </a:p>
      </dgm:t>
    </dgm:pt>
    <dgm:pt modelId="{71CCA472-3394-47CD-AC52-C50767FEC854}" type="parTrans" cxnId="{9F3B4A10-AA10-4E50-ABAF-47479E07DEA8}">
      <dgm:prSet/>
      <dgm:spPr>
        <a:ln>
          <a:solidFill>
            <a:schemeClr val="accent6">
              <a:lumMod val="75000"/>
            </a:schemeClr>
          </a:solidFill>
        </a:ln>
      </dgm:spPr>
      <dgm:t>
        <a:bodyPr/>
        <a:lstStyle/>
        <a:p>
          <a:endParaRPr lang="es-ES" sz="2000"/>
        </a:p>
      </dgm:t>
    </dgm:pt>
    <dgm:pt modelId="{619EDB9C-3F12-4815-92FA-9AFB612E2BA7}" type="sibTrans" cxnId="{9F3B4A10-AA10-4E50-ABAF-47479E07DEA8}">
      <dgm:prSet/>
      <dgm:spPr/>
      <dgm:t>
        <a:bodyPr/>
        <a:lstStyle/>
        <a:p>
          <a:endParaRPr lang="es-ES" sz="2000"/>
        </a:p>
      </dgm:t>
    </dgm:pt>
    <dgm:pt modelId="{DFCBAEB9-2F9F-4501-B589-3042ACBC10AF}">
      <dgm:prSet custT="1"/>
      <dgm:spPr>
        <a:solidFill>
          <a:srgbClr val="ABFFF1"/>
        </a:solidFill>
        <a:effectLst>
          <a:outerShdw blurRad="50800" dist="38100" dir="2700000" algn="tl" rotWithShape="0">
            <a:prstClr val="black">
              <a:alpha val="40000"/>
            </a:prstClr>
          </a:outerShdw>
        </a:effectLst>
      </dgm:spPr>
      <dgm:t>
        <a:bodyPr/>
        <a:lstStyle/>
        <a:p>
          <a:pPr algn="l"/>
          <a:r>
            <a:rPr lang="nl-NL" sz="2000" b="1" noProof="0" dirty="0"/>
            <a:t>Moenie hulle kwaad maak deur ongeduldig of wispelturig op te tree nie</a:t>
          </a:r>
          <a:endParaRPr lang="en" sz="2000" noProof="0" dirty="0"/>
        </a:p>
      </dgm:t>
    </dgm:pt>
    <dgm:pt modelId="{D8E324DB-580B-4C37-BE94-8F4B5C78D172}" type="parTrans" cxnId="{16263A4D-3F29-42D7-B100-F4B81D1FCE95}">
      <dgm:prSet/>
      <dgm:spPr>
        <a:ln>
          <a:solidFill>
            <a:schemeClr val="accent6">
              <a:lumMod val="75000"/>
            </a:schemeClr>
          </a:solidFill>
        </a:ln>
      </dgm:spPr>
      <dgm:t>
        <a:bodyPr/>
        <a:lstStyle/>
        <a:p>
          <a:endParaRPr lang="es-ES" sz="2000"/>
        </a:p>
      </dgm:t>
    </dgm:pt>
    <dgm:pt modelId="{0331E92A-236B-4357-A027-A0EDB7DC8CA5}" type="sibTrans" cxnId="{16263A4D-3F29-42D7-B100-F4B81D1FCE95}">
      <dgm:prSet/>
      <dgm:spPr/>
      <dgm:t>
        <a:bodyPr/>
        <a:lstStyle/>
        <a:p>
          <a:endParaRPr lang="es-ES" sz="2000"/>
        </a:p>
      </dgm:t>
    </dgm:pt>
    <dgm:pt modelId="{72E49611-E4AA-4A90-BF1D-4FE7D7CE89CF}">
      <dgm:prSet custT="1"/>
      <dgm:spPr>
        <a:solidFill>
          <a:srgbClr val="9BD7FF"/>
        </a:solidFill>
        <a:ln>
          <a:solidFill>
            <a:srgbClr val="0099FF"/>
          </a:solidFill>
        </a:ln>
        <a:effectLst>
          <a:outerShdw blurRad="50800" dist="38100" dir="2700000" algn="tl" rotWithShape="0">
            <a:prstClr val="black">
              <a:alpha val="40000"/>
            </a:prstClr>
          </a:outerShdw>
        </a:effectLst>
      </dgm:spPr>
      <dgm:t>
        <a:bodyPr/>
        <a:lstStyle/>
        <a:p>
          <a:pPr algn="l"/>
          <a:r>
            <a:rPr lang="nl-NL" sz="2000" b="1" noProof="0" dirty="0"/>
            <a:t>Onderrig hulle in die weë van God (Deut. 6:6-7; Spr. 22:6)</a:t>
          </a:r>
          <a:endParaRPr lang="en" sz="2000" noProof="0" dirty="0"/>
        </a:p>
      </dgm:t>
    </dgm:pt>
    <dgm:pt modelId="{0B1009FA-6BE4-47DE-A04E-FBD8171938BE}" type="parTrans" cxnId="{4BCF17F4-E4BF-409D-B9E6-6A2D9A445597}">
      <dgm:prSet/>
      <dgm:spPr>
        <a:ln>
          <a:solidFill>
            <a:schemeClr val="accent6">
              <a:lumMod val="75000"/>
            </a:schemeClr>
          </a:solidFill>
        </a:ln>
      </dgm:spPr>
      <dgm:t>
        <a:bodyPr/>
        <a:lstStyle/>
        <a:p>
          <a:endParaRPr lang="es-ES" sz="2000"/>
        </a:p>
      </dgm:t>
    </dgm:pt>
    <dgm:pt modelId="{BD7E5551-EE30-4113-8FD7-E80BF4B8FEB6}" type="sibTrans" cxnId="{4BCF17F4-E4BF-409D-B9E6-6A2D9A445597}">
      <dgm:prSet/>
      <dgm:spPr/>
      <dgm:t>
        <a:bodyPr/>
        <a:lstStyle/>
        <a:p>
          <a:endParaRPr lang="es-ES" sz="2000"/>
        </a:p>
      </dgm:t>
    </dgm:pt>
    <dgm:pt modelId="{B9D870B2-161F-414C-B67A-753438F03FD3}" type="pres">
      <dgm:prSet presAssocID="{8C8D0238-5D28-426E-97E6-2F756C8E9681}" presName="diagram" presStyleCnt="0">
        <dgm:presLayoutVars>
          <dgm:chPref val="1"/>
          <dgm:dir/>
          <dgm:animOne val="branch"/>
          <dgm:animLvl val="lvl"/>
          <dgm:resizeHandles/>
        </dgm:presLayoutVars>
      </dgm:prSet>
      <dgm:spPr/>
    </dgm:pt>
    <dgm:pt modelId="{162015D8-F061-43EE-A5D3-67FB702B8C98}" type="pres">
      <dgm:prSet presAssocID="{FCDBF102-8BC7-4831-88CE-91454DAFD588}" presName="root" presStyleCnt="0"/>
      <dgm:spPr/>
    </dgm:pt>
    <dgm:pt modelId="{8058735D-BA3C-4259-9E45-C6BB7D2D6949}" type="pres">
      <dgm:prSet presAssocID="{FCDBF102-8BC7-4831-88CE-91454DAFD588}" presName="rootComposite" presStyleCnt="0"/>
      <dgm:spPr/>
    </dgm:pt>
    <dgm:pt modelId="{A1A6CABC-8F83-4877-8923-49EC9D1B1223}" type="pres">
      <dgm:prSet presAssocID="{FCDBF102-8BC7-4831-88CE-91454DAFD588}" presName="rootText" presStyleLbl="node1" presStyleIdx="0" presStyleCnt="2" custScaleX="530040" custScaleY="129073"/>
      <dgm:spPr/>
    </dgm:pt>
    <dgm:pt modelId="{A11D4A66-7E01-42FD-8278-A64A986E3827}" type="pres">
      <dgm:prSet presAssocID="{FCDBF102-8BC7-4831-88CE-91454DAFD588}" presName="rootConnector" presStyleLbl="node1" presStyleIdx="0" presStyleCnt="2"/>
      <dgm:spPr/>
    </dgm:pt>
    <dgm:pt modelId="{49564A12-478B-41FA-B706-458DB13A112A}" type="pres">
      <dgm:prSet presAssocID="{FCDBF102-8BC7-4831-88CE-91454DAFD588}" presName="childShape" presStyleCnt="0"/>
      <dgm:spPr/>
    </dgm:pt>
    <dgm:pt modelId="{8C9C4CCF-77E5-4330-B682-33D260B7E9D7}" type="pres">
      <dgm:prSet presAssocID="{60CE644C-6A98-4D82-9F26-6DC4E37FDCE2}" presName="Name13" presStyleLbl="parChTrans1D2" presStyleIdx="0" presStyleCnt="6"/>
      <dgm:spPr/>
    </dgm:pt>
    <dgm:pt modelId="{CA9A7C24-E244-4634-8B22-F1CBDEFD86E3}" type="pres">
      <dgm:prSet presAssocID="{B55B2991-7515-4FE0-B4CC-6320948F5DA8}" presName="childText" presStyleLbl="bgAcc1" presStyleIdx="0" presStyleCnt="6" custScaleX="609576" custScaleY="115870" custLinFactNeighborX="-20666">
        <dgm:presLayoutVars>
          <dgm:bulletEnabled val="1"/>
        </dgm:presLayoutVars>
      </dgm:prSet>
      <dgm:spPr/>
    </dgm:pt>
    <dgm:pt modelId="{756AD8EF-519C-4358-A6C3-7981CC18B1D6}" type="pres">
      <dgm:prSet presAssocID="{268D5C95-98F4-48B3-9DBF-72F1AE0AD513}" presName="Name13" presStyleLbl="parChTrans1D2" presStyleIdx="1" presStyleCnt="6"/>
      <dgm:spPr/>
    </dgm:pt>
    <dgm:pt modelId="{F640A27C-8C42-44C1-9B48-D099E17F5BE9}" type="pres">
      <dgm:prSet presAssocID="{76C785E1-A118-4249-8AEB-3FD751248FE7}" presName="childText" presStyleLbl="bgAcc1" presStyleIdx="1" presStyleCnt="6" custScaleX="609576" custScaleY="115870" custLinFactNeighborX="-20666">
        <dgm:presLayoutVars>
          <dgm:bulletEnabled val="1"/>
        </dgm:presLayoutVars>
      </dgm:prSet>
      <dgm:spPr/>
    </dgm:pt>
    <dgm:pt modelId="{2D503935-13DF-4B73-99C0-753AEFE7F23B}" type="pres">
      <dgm:prSet presAssocID="{BB1FADC5-F41F-4656-9328-079F7A3FF677}" presName="Name13" presStyleLbl="parChTrans1D2" presStyleIdx="2" presStyleCnt="6"/>
      <dgm:spPr/>
    </dgm:pt>
    <dgm:pt modelId="{702E98B1-CADF-478D-AB4A-58735C204F93}" type="pres">
      <dgm:prSet presAssocID="{609ACB9E-EF48-404C-87A7-B697382BD9B6}" presName="childText" presStyleLbl="bgAcc1" presStyleIdx="2" presStyleCnt="6" custScaleX="609576" custScaleY="115870" custLinFactNeighborX="-20666">
        <dgm:presLayoutVars>
          <dgm:bulletEnabled val="1"/>
        </dgm:presLayoutVars>
      </dgm:prSet>
      <dgm:spPr/>
    </dgm:pt>
    <dgm:pt modelId="{5ADA399D-20F0-40BA-89B1-D0E6E8A16B95}" type="pres">
      <dgm:prSet presAssocID="{E178E435-B0E3-49C4-B439-87A559C6F59B}" presName="root" presStyleCnt="0"/>
      <dgm:spPr/>
    </dgm:pt>
    <dgm:pt modelId="{797E513A-B694-4B24-83EB-5F5EE67C2098}" type="pres">
      <dgm:prSet presAssocID="{E178E435-B0E3-49C4-B439-87A559C6F59B}" presName="rootComposite" presStyleCnt="0"/>
      <dgm:spPr/>
    </dgm:pt>
    <dgm:pt modelId="{8D1FCC57-E009-44E7-BDDE-564FA8434E87}" type="pres">
      <dgm:prSet presAssocID="{E178E435-B0E3-49C4-B439-87A559C6F59B}" presName="rootText" presStyleLbl="node1" presStyleIdx="1" presStyleCnt="2" custScaleX="530040" custScaleY="129073"/>
      <dgm:spPr/>
    </dgm:pt>
    <dgm:pt modelId="{F29142FB-B015-4BBE-A057-BE9537D54D07}" type="pres">
      <dgm:prSet presAssocID="{E178E435-B0E3-49C4-B439-87A559C6F59B}" presName="rootConnector" presStyleLbl="node1" presStyleIdx="1" presStyleCnt="2"/>
      <dgm:spPr/>
    </dgm:pt>
    <dgm:pt modelId="{9064D9D4-56A0-46FB-B920-8530D621E53A}" type="pres">
      <dgm:prSet presAssocID="{E178E435-B0E3-49C4-B439-87A559C6F59B}" presName="childShape" presStyleCnt="0"/>
      <dgm:spPr/>
    </dgm:pt>
    <dgm:pt modelId="{48B70EC1-24F9-40A4-BEDB-4B2EBD602C82}" type="pres">
      <dgm:prSet presAssocID="{71CCA472-3394-47CD-AC52-C50767FEC854}" presName="Name13" presStyleLbl="parChTrans1D2" presStyleIdx="3" presStyleCnt="6"/>
      <dgm:spPr/>
    </dgm:pt>
    <dgm:pt modelId="{CFBF0DCF-3A8B-4CEB-9CA0-3A680372CEEF}" type="pres">
      <dgm:prSet presAssocID="{BA1B1FC3-BA2C-42D4-9990-4F6F657C75DB}" presName="childText" presStyleLbl="bgAcc1" presStyleIdx="3" presStyleCnt="6" custScaleX="749570" custScaleY="115870">
        <dgm:presLayoutVars>
          <dgm:bulletEnabled val="1"/>
        </dgm:presLayoutVars>
      </dgm:prSet>
      <dgm:spPr/>
    </dgm:pt>
    <dgm:pt modelId="{E429F922-4E73-46C9-9A0E-37A949914D9C}" type="pres">
      <dgm:prSet presAssocID="{D8E324DB-580B-4C37-BE94-8F4B5C78D172}" presName="Name13" presStyleLbl="parChTrans1D2" presStyleIdx="4" presStyleCnt="6"/>
      <dgm:spPr/>
    </dgm:pt>
    <dgm:pt modelId="{93315151-46DF-47EE-B053-18AE76ABB3DE}" type="pres">
      <dgm:prSet presAssocID="{DFCBAEB9-2F9F-4501-B589-3042ACBC10AF}" presName="childText" presStyleLbl="bgAcc1" presStyleIdx="4" presStyleCnt="6" custScaleX="749570" custScaleY="115870">
        <dgm:presLayoutVars>
          <dgm:bulletEnabled val="1"/>
        </dgm:presLayoutVars>
      </dgm:prSet>
      <dgm:spPr/>
    </dgm:pt>
    <dgm:pt modelId="{47518933-818B-4002-9065-7E0A1721225D}" type="pres">
      <dgm:prSet presAssocID="{0B1009FA-6BE4-47DE-A04E-FBD8171938BE}" presName="Name13" presStyleLbl="parChTrans1D2" presStyleIdx="5" presStyleCnt="6"/>
      <dgm:spPr/>
    </dgm:pt>
    <dgm:pt modelId="{E21D42E4-B229-48B5-9853-F2DB6FF326E5}" type="pres">
      <dgm:prSet presAssocID="{72E49611-E4AA-4A90-BF1D-4FE7D7CE89CF}" presName="childText" presStyleLbl="bgAcc1" presStyleIdx="5" presStyleCnt="6" custScaleX="749570" custScaleY="115870">
        <dgm:presLayoutVars>
          <dgm:bulletEnabled val="1"/>
        </dgm:presLayoutVars>
      </dgm:prSet>
      <dgm:spPr/>
    </dgm:pt>
  </dgm:ptLst>
  <dgm:cxnLst>
    <dgm:cxn modelId="{CEE05A00-5091-4C74-A890-556FE586CDC8}" type="presOf" srcId="{BA1B1FC3-BA2C-42D4-9990-4F6F657C75DB}" destId="{CFBF0DCF-3A8B-4CEB-9CA0-3A680372CEEF}" srcOrd="0" destOrd="0" presId="urn:microsoft.com/office/officeart/2005/8/layout/hierarchy3"/>
    <dgm:cxn modelId="{AB94A201-CBF1-4B85-8B7A-1341308D0201}" type="presOf" srcId="{FCDBF102-8BC7-4831-88CE-91454DAFD588}" destId="{A1A6CABC-8F83-4877-8923-49EC9D1B1223}" srcOrd="0" destOrd="0" presId="urn:microsoft.com/office/officeart/2005/8/layout/hierarchy3"/>
    <dgm:cxn modelId="{6B470C0A-3ABD-4513-BC3F-D0DC20318CF2}" type="presOf" srcId="{72E49611-E4AA-4A90-BF1D-4FE7D7CE89CF}" destId="{E21D42E4-B229-48B5-9853-F2DB6FF326E5}" srcOrd="0" destOrd="0" presId="urn:microsoft.com/office/officeart/2005/8/layout/hierarchy3"/>
    <dgm:cxn modelId="{EF7F950B-14B7-46D1-B438-137BEB884514}" type="presOf" srcId="{D8E324DB-580B-4C37-BE94-8F4B5C78D172}" destId="{E429F922-4E73-46C9-9A0E-37A949914D9C}" srcOrd="0" destOrd="0" presId="urn:microsoft.com/office/officeart/2005/8/layout/hierarchy3"/>
    <dgm:cxn modelId="{9F3B4A10-AA10-4E50-ABAF-47479E07DEA8}" srcId="{E178E435-B0E3-49C4-B439-87A559C6F59B}" destId="{BA1B1FC3-BA2C-42D4-9990-4F6F657C75DB}" srcOrd="0" destOrd="0" parTransId="{71CCA472-3394-47CD-AC52-C50767FEC854}" sibTransId="{619EDB9C-3F12-4815-92FA-9AFB612E2BA7}"/>
    <dgm:cxn modelId="{676C5212-0DB1-44EC-9FCB-4D899FB14FD5}" srcId="{FCDBF102-8BC7-4831-88CE-91454DAFD588}" destId="{76C785E1-A118-4249-8AEB-3FD751248FE7}" srcOrd="1" destOrd="0" parTransId="{268D5C95-98F4-48B3-9DBF-72F1AE0AD513}" sibTransId="{86BC5C85-E880-4B0B-8BB5-6F7135A2C03B}"/>
    <dgm:cxn modelId="{66B9321C-01FC-44FD-BA1E-806CC9FB2721}" type="presOf" srcId="{E178E435-B0E3-49C4-B439-87A559C6F59B}" destId="{8D1FCC57-E009-44E7-BDDE-564FA8434E87}" srcOrd="0" destOrd="0" presId="urn:microsoft.com/office/officeart/2005/8/layout/hierarchy3"/>
    <dgm:cxn modelId="{AD807F3B-A8C2-42E3-8AAA-BEA44B7B0C4E}" type="presOf" srcId="{268D5C95-98F4-48B3-9DBF-72F1AE0AD513}" destId="{756AD8EF-519C-4358-A6C3-7981CC18B1D6}" srcOrd="0" destOrd="0" presId="urn:microsoft.com/office/officeart/2005/8/layout/hierarchy3"/>
    <dgm:cxn modelId="{9E192A60-1409-43DB-878F-EE4C610619B2}" srcId="{8C8D0238-5D28-426E-97E6-2F756C8E9681}" destId="{E178E435-B0E3-49C4-B439-87A559C6F59B}" srcOrd="1" destOrd="0" parTransId="{E722B72E-F8F2-4551-96FB-1DC66726982F}" sibTransId="{5E7E6D08-2251-4565-A465-7AB2E68DA4EA}"/>
    <dgm:cxn modelId="{5DE7E863-2502-4E54-BA0B-CE91985966F8}" type="presOf" srcId="{B55B2991-7515-4FE0-B4CC-6320948F5DA8}" destId="{CA9A7C24-E244-4634-8B22-F1CBDEFD86E3}" srcOrd="0" destOrd="0" presId="urn:microsoft.com/office/officeart/2005/8/layout/hierarchy3"/>
    <dgm:cxn modelId="{E7533646-5716-446A-BAC5-9E6A15125FA2}" type="presOf" srcId="{DFCBAEB9-2F9F-4501-B589-3042ACBC10AF}" destId="{93315151-46DF-47EE-B053-18AE76ABB3DE}" srcOrd="0" destOrd="0" presId="urn:microsoft.com/office/officeart/2005/8/layout/hierarchy3"/>
    <dgm:cxn modelId="{16263A4D-3F29-42D7-B100-F4B81D1FCE95}" srcId="{E178E435-B0E3-49C4-B439-87A559C6F59B}" destId="{DFCBAEB9-2F9F-4501-B589-3042ACBC10AF}" srcOrd="1" destOrd="0" parTransId="{D8E324DB-580B-4C37-BE94-8F4B5C78D172}" sibTransId="{0331E92A-236B-4357-A027-A0EDB7DC8CA5}"/>
    <dgm:cxn modelId="{D216084F-7667-4487-BDB6-D3B1D186CEE7}" srcId="{FCDBF102-8BC7-4831-88CE-91454DAFD588}" destId="{609ACB9E-EF48-404C-87A7-B697382BD9B6}" srcOrd="2" destOrd="0" parTransId="{BB1FADC5-F41F-4656-9328-079F7A3FF677}" sibTransId="{CB74E48E-FC2E-47F7-865A-51E69333C988}"/>
    <dgm:cxn modelId="{B3D6817D-2FA7-46F7-AEA3-CEC228F98A0E}" type="presOf" srcId="{E178E435-B0E3-49C4-B439-87A559C6F59B}" destId="{F29142FB-B015-4BBE-A057-BE9537D54D07}" srcOrd="1" destOrd="0" presId="urn:microsoft.com/office/officeart/2005/8/layout/hierarchy3"/>
    <dgm:cxn modelId="{C274A28A-9207-4423-BE0F-968BBB4482FE}" type="presOf" srcId="{609ACB9E-EF48-404C-87A7-B697382BD9B6}" destId="{702E98B1-CADF-478D-AB4A-58735C204F93}" srcOrd="0" destOrd="0" presId="urn:microsoft.com/office/officeart/2005/8/layout/hierarchy3"/>
    <dgm:cxn modelId="{378285A4-1300-44D6-940D-5B2AA2819B69}" type="presOf" srcId="{60CE644C-6A98-4D82-9F26-6DC4E37FDCE2}" destId="{8C9C4CCF-77E5-4330-B682-33D260B7E9D7}" srcOrd="0" destOrd="0" presId="urn:microsoft.com/office/officeart/2005/8/layout/hierarchy3"/>
    <dgm:cxn modelId="{93B992A5-A1DD-4214-AF08-F3F269185B4C}" type="presOf" srcId="{0B1009FA-6BE4-47DE-A04E-FBD8171938BE}" destId="{47518933-818B-4002-9065-7E0A1721225D}" srcOrd="0" destOrd="0" presId="urn:microsoft.com/office/officeart/2005/8/layout/hierarchy3"/>
    <dgm:cxn modelId="{502C77B6-21E6-43DE-ABF6-BE53C2E2980C}" type="presOf" srcId="{76C785E1-A118-4249-8AEB-3FD751248FE7}" destId="{F640A27C-8C42-44C1-9B48-D099E17F5BE9}" srcOrd="0" destOrd="0" presId="urn:microsoft.com/office/officeart/2005/8/layout/hierarchy3"/>
    <dgm:cxn modelId="{339BBBB9-D211-40A9-AA14-B772E94437B0}" type="presOf" srcId="{FCDBF102-8BC7-4831-88CE-91454DAFD588}" destId="{A11D4A66-7E01-42FD-8278-A64A986E3827}" srcOrd="1" destOrd="0" presId="urn:microsoft.com/office/officeart/2005/8/layout/hierarchy3"/>
    <dgm:cxn modelId="{1DEA76C7-FDC9-41FE-9230-0F006E642D2A}" type="presOf" srcId="{BB1FADC5-F41F-4656-9328-079F7A3FF677}" destId="{2D503935-13DF-4B73-99C0-753AEFE7F23B}" srcOrd="0" destOrd="0" presId="urn:microsoft.com/office/officeart/2005/8/layout/hierarchy3"/>
    <dgm:cxn modelId="{BA6545DC-CD0B-4560-B1FD-911178BE8572}" type="presOf" srcId="{71CCA472-3394-47CD-AC52-C50767FEC854}" destId="{48B70EC1-24F9-40A4-BEDB-4B2EBD602C82}" srcOrd="0" destOrd="0" presId="urn:microsoft.com/office/officeart/2005/8/layout/hierarchy3"/>
    <dgm:cxn modelId="{E3A477E4-AC8D-4732-AAF7-8E3D61F1DD46}" srcId="{FCDBF102-8BC7-4831-88CE-91454DAFD588}" destId="{B55B2991-7515-4FE0-B4CC-6320948F5DA8}" srcOrd="0" destOrd="0" parTransId="{60CE644C-6A98-4D82-9F26-6DC4E37FDCE2}" sibTransId="{4EB9BD23-F546-46AD-AEB0-ADA5D17CCF14}"/>
    <dgm:cxn modelId="{CA4862ED-5735-4CB7-97DC-7FA3738A638E}" type="presOf" srcId="{8C8D0238-5D28-426E-97E6-2F756C8E9681}" destId="{B9D870B2-161F-414C-B67A-753438F03FD3}" srcOrd="0" destOrd="0" presId="urn:microsoft.com/office/officeart/2005/8/layout/hierarchy3"/>
    <dgm:cxn modelId="{5C2466F1-2F3F-42B6-A831-936D7C895010}" srcId="{8C8D0238-5D28-426E-97E6-2F756C8E9681}" destId="{FCDBF102-8BC7-4831-88CE-91454DAFD588}" srcOrd="0" destOrd="0" parTransId="{EC36FE1F-883E-4FF6-891A-0C1E8F60B5AB}" sibTransId="{A7172B1F-19EF-4056-9215-9EAD3FE9F3DC}"/>
    <dgm:cxn modelId="{4BCF17F4-E4BF-409D-B9E6-6A2D9A445597}" srcId="{E178E435-B0E3-49C4-B439-87A559C6F59B}" destId="{72E49611-E4AA-4A90-BF1D-4FE7D7CE89CF}" srcOrd="2" destOrd="0" parTransId="{0B1009FA-6BE4-47DE-A04E-FBD8171938BE}" sibTransId="{BD7E5551-EE30-4113-8FD7-E80BF4B8FEB6}"/>
    <dgm:cxn modelId="{BCA51E1A-81FF-4221-8DD7-D2338413F719}" type="presParOf" srcId="{B9D870B2-161F-414C-B67A-753438F03FD3}" destId="{162015D8-F061-43EE-A5D3-67FB702B8C98}" srcOrd="0" destOrd="0" presId="urn:microsoft.com/office/officeart/2005/8/layout/hierarchy3"/>
    <dgm:cxn modelId="{DB680363-2AFB-4F08-AEA2-8ABB0E6A4FC7}" type="presParOf" srcId="{162015D8-F061-43EE-A5D3-67FB702B8C98}" destId="{8058735D-BA3C-4259-9E45-C6BB7D2D6949}" srcOrd="0" destOrd="0" presId="urn:microsoft.com/office/officeart/2005/8/layout/hierarchy3"/>
    <dgm:cxn modelId="{EF1CD088-5A1E-475E-AA9C-D9F1D2D7EF30}" type="presParOf" srcId="{8058735D-BA3C-4259-9E45-C6BB7D2D6949}" destId="{A1A6CABC-8F83-4877-8923-49EC9D1B1223}" srcOrd="0" destOrd="0" presId="urn:microsoft.com/office/officeart/2005/8/layout/hierarchy3"/>
    <dgm:cxn modelId="{CD67F6E3-5649-4486-B1DB-D574408149A7}" type="presParOf" srcId="{8058735D-BA3C-4259-9E45-C6BB7D2D6949}" destId="{A11D4A66-7E01-42FD-8278-A64A986E3827}" srcOrd="1" destOrd="0" presId="urn:microsoft.com/office/officeart/2005/8/layout/hierarchy3"/>
    <dgm:cxn modelId="{62349034-D40D-4DEA-93F0-362E5A59A5C8}" type="presParOf" srcId="{162015D8-F061-43EE-A5D3-67FB702B8C98}" destId="{49564A12-478B-41FA-B706-458DB13A112A}" srcOrd="1" destOrd="0" presId="urn:microsoft.com/office/officeart/2005/8/layout/hierarchy3"/>
    <dgm:cxn modelId="{8DFE81E2-B991-4A4E-8F65-3ADAA709FC9C}" type="presParOf" srcId="{49564A12-478B-41FA-B706-458DB13A112A}" destId="{8C9C4CCF-77E5-4330-B682-33D260B7E9D7}" srcOrd="0" destOrd="0" presId="urn:microsoft.com/office/officeart/2005/8/layout/hierarchy3"/>
    <dgm:cxn modelId="{7269DEE1-ECC8-4FDC-9078-1D20AFC17DB7}" type="presParOf" srcId="{49564A12-478B-41FA-B706-458DB13A112A}" destId="{CA9A7C24-E244-4634-8B22-F1CBDEFD86E3}" srcOrd="1" destOrd="0" presId="urn:microsoft.com/office/officeart/2005/8/layout/hierarchy3"/>
    <dgm:cxn modelId="{5AC4C102-78AB-4324-9D57-523DDE302AB0}" type="presParOf" srcId="{49564A12-478B-41FA-B706-458DB13A112A}" destId="{756AD8EF-519C-4358-A6C3-7981CC18B1D6}" srcOrd="2" destOrd="0" presId="urn:microsoft.com/office/officeart/2005/8/layout/hierarchy3"/>
    <dgm:cxn modelId="{A97490E4-9ABA-4C7E-A9FE-A7A4101AF7B1}" type="presParOf" srcId="{49564A12-478B-41FA-B706-458DB13A112A}" destId="{F640A27C-8C42-44C1-9B48-D099E17F5BE9}" srcOrd="3" destOrd="0" presId="urn:microsoft.com/office/officeart/2005/8/layout/hierarchy3"/>
    <dgm:cxn modelId="{19270E49-18C9-4810-8F16-538D6208D3E9}" type="presParOf" srcId="{49564A12-478B-41FA-B706-458DB13A112A}" destId="{2D503935-13DF-4B73-99C0-753AEFE7F23B}" srcOrd="4" destOrd="0" presId="urn:microsoft.com/office/officeart/2005/8/layout/hierarchy3"/>
    <dgm:cxn modelId="{EE1D4DA9-E272-4185-B037-E057EC60E127}" type="presParOf" srcId="{49564A12-478B-41FA-B706-458DB13A112A}" destId="{702E98B1-CADF-478D-AB4A-58735C204F93}" srcOrd="5" destOrd="0" presId="urn:microsoft.com/office/officeart/2005/8/layout/hierarchy3"/>
    <dgm:cxn modelId="{3F9533CC-8B10-4776-A4D9-9F44F8BC97FD}" type="presParOf" srcId="{B9D870B2-161F-414C-B67A-753438F03FD3}" destId="{5ADA399D-20F0-40BA-89B1-D0E6E8A16B95}" srcOrd="1" destOrd="0" presId="urn:microsoft.com/office/officeart/2005/8/layout/hierarchy3"/>
    <dgm:cxn modelId="{F168561C-19AD-462B-94EC-227FBBBA0789}" type="presParOf" srcId="{5ADA399D-20F0-40BA-89B1-D0E6E8A16B95}" destId="{797E513A-B694-4B24-83EB-5F5EE67C2098}" srcOrd="0" destOrd="0" presId="urn:microsoft.com/office/officeart/2005/8/layout/hierarchy3"/>
    <dgm:cxn modelId="{628D90C9-E503-432C-A998-CF80453C5B5D}" type="presParOf" srcId="{797E513A-B694-4B24-83EB-5F5EE67C2098}" destId="{8D1FCC57-E009-44E7-BDDE-564FA8434E87}" srcOrd="0" destOrd="0" presId="urn:microsoft.com/office/officeart/2005/8/layout/hierarchy3"/>
    <dgm:cxn modelId="{4E848C4D-5AA8-42B5-9B31-FEC7147C65F1}" type="presParOf" srcId="{797E513A-B694-4B24-83EB-5F5EE67C2098}" destId="{F29142FB-B015-4BBE-A057-BE9537D54D07}" srcOrd="1" destOrd="0" presId="urn:microsoft.com/office/officeart/2005/8/layout/hierarchy3"/>
    <dgm:cxn modelId="{EDAC214D-6FD8-4F5A-953E-365E42FFD1B6}" type="presParOf" srcId="{5ADA399D-20F0-40BA-89B1-D0E6E8A16B95}" destId="{9064D9D4-56A0-46FB-B920-8530D621E53A}" srcOrd="1" destOrd="0" presId="urn:microsoft.com/office/officeart/2005/8/layout/hierarchy3"/>
    <dgm:cxn modelId="{1ABE0C30-71D2-485C-8565-A872160CC3EA}" type="presParOf" srcId="{9064D9D4-56A0-46FB-B920-8530D621E53A}" destId="{48B70EC1-24F9-40A4-BEDB-4B2EBD602C82}" srcOrd="0" destOrd="0" presId="urn:microsoft.com/office/officeart/2005/8/layout/hierarchy3"/>
    <dgm:cxn modelId="{41F02307-38DD-4D18-A873-DF2E3600270B}" type="presParOf" srcId="{9064D9D4-56A0-46FB-B920-8530D621E53A}" destId="{CFBF0DCF-3A8B-4CEB-9CA0-3A680372CEEF}" srcOrd="1" destOrd="0" presId="urn:microsoft.com/office/officeart/2005/8/layout/hierarchy3"/>
    <dgm:cxn modelId="{A3A6EE2C-6530-4EF4-855C-26AE5D2992A3}" type="presParOf" srcId="{9064D9D4-56A0-46FB-B920-8530D621E53A}" destId="{E429F922-4E73-46C9-9A0E-37A949914D9C}" srcOrd="2" destOrd="0" presId="urn:microsoft.com/office/officeart/2005/8/layout/hierarchy3"/>
    <dgm:cxn modelId="{46AC61B7-E33F-4AE8-9EB6-5218F87F1182}" type="presParOf" srcId="{9064D9D4-56A0-46FB-B920-8530D621E53A}" destId="{93315151-46DF-47EE-B053-18AE76ABB3DE}" srcOrd="3" destOrd="0" presId="urn:microsoft.com/office/officeart/2005/8/layout/hierarchy3"/>
    <dgm:cxn modelId="{4A9C4D52-C0D9-491B-9CFE-D7F13934B03B}" type="presParOf" srcId="{9064D9D4-56A0-46FB-B920-8530D621E53A}" destId="{47518933-818B-4002-9065-7E0A1721225D}" srcOrd="4" destOrd="0" presId="urn:microsoft.com/office/officeart/2005/8/layout/hierarchy3"/>
    <dgm:cxn modelId="{C4E780D9-6260-443A-A8DB-A00C4F0E4337}" type="presParOf" srcId="{9064D9D4-56A0-46FB-B920-8530D621E53A}" destId="{E21D42E4-B229-48B5-9853-F2DB6FF326E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4B2A0-E91B-4203-A3B6-773132AF18FA}"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
        </a:p>
      </dgm:t>
    </dgm:pt>
    <dgm:pt modelId="{71CC772C-40FD-44A0-83BD-1253661AA61C}">
      <dgm:prSet custT="1"/>
      <dgm:spPr>
        <a:solidFill>
          <a:srgbClr val="8D8A00"/>
        </a:solidFill>
        <a:scene3d>
          <a:camera prst="orthographicFront">
            <a:rot lat="0" lon="0" rev="0"/>
          </a:camera>
          <a:lightRig rig="contrasting" dir="t">
            <a:rot lat="0" lon="0" rev="1200000"/>
          </a:lightRig>
        </a:scene3d>
        <a:sp3d z="-300000" prstMaterial="plastic">
          <a:bevelT prst="relaxedInset"/>
        </a:sp3d>
      </dgm:spPr>
      <dgm:t>
        <a:bodyPr/>
        <a:lstStyle/>
        <a:p>
          <a:r>
            <a:rPr lang="en-US" sz="2400" b="1" noProof="0" dirty="0">
              <a:solidFill>
                <a:schemeClr val="bg1"/>
              </a:solidFill>
              <a:effectLst>
                <a:outerShdw blurRad="38100" dist="38100" dir="2700000" algn="tl">
                  <a:srgbClr val="000000">
                    <a:alpha val="43137"/>
                  </a:srgbClr>
                </a:outerShdw>
              </a:effectLst>
            </a:rPr>
            <a:t>Gedrag van </a:t>
          </a:r>
          <a:r>
            <a:rPr lang="en-US" sz="2400" b="1" noProof="0" dirty="0" err="1">
              <a:solidFill>
                <a:schemeClr val="bg1"/>
              </a:solidFill>
              <a:effectLst>
                <a:outerShdw blurRad="38100" dist="38100" dir="2700000" algn="tl">
                  <a:srgbClr val="000000">
                    <a:alpha val="43137"/>
                  </a:srgbClr>
                </a:outerShdw>
              </a:effectLst>
            </a:rPr>
            <a:t>ondergeskiktes</a:t>
          </a:r>
          <a:br>
            <a:rPr lang="en-US" sz="2400" b="1" noProof="0" dirty="0">
              <a:solidFill>
                <a:schemeClr val="bg1"/>
              </a:solidFill>
              <a:effectLst>
                <a:outerShdw blurRad="38100" dist="38100" dir="2700000" algn="tl">
                  <a:srgbClr val="000000">
                    <a:alpha val="43137"/>
                  </a:srgbClr>
                </a:outerShdw>
              </a:effectLst>
            </a:rPr>
          </a:br>
          <a:r>
            <a:rPr lang="en" sz="2400" b="1" noProof="0" dirty="0">
              <a:solidFill>
                <a:schemeClr val="bg1"/>
              </a:solidFill>
              <a:effectLst>
                <a:outerShdw blurRad="38100" dist="38100" dir="2700000" algn="tl">
                  <a:srgbClr val="000000">
                    <a:alpha val="43137"/>
                  </a:srgbClr>
                </a:outerShdw>
              </a:effectLst>
            </a:rPr>
            <a:t>(Kol. 3:22-25; Efs. 6:5-8)</a:t>
          </a:r>
          <a:endParaRPr lang="en" sz="2400" noProof="0" dirty="0">
            <a:solidFill>
              <a:schemeClr val="bg1"/>
            </a:solidFill>
            <a:effectLst>
              <a:outerShdw blurRad="38100" dist="38100" dir="2700000" algn="tl">
                <a:srgbClr val="000000">
                  <a:alpha val="43137"/>
                </a:srgbClr>
              </a:outerShdw>
            </a:effectLst>
          </a:endParaRPr>
        </a:p>
      </dgm:t>
    </dgm:pt>
    <dgm:pt modelId="{CDB94EC0-BF2F-4316-AB97-DCAB3CBF2CCF}" type="parTrans" cxnId="{68A7A449-9264-4BE5-9C1A-57B268C7BCA3}">
      <dgm:prSet/>
      <dgm:spPr/>
      <dgm:t>
        <a:bodyPr/>
        <a:lstStyle/>
        <a:p>
          <a:endParaRPr lang="es-ES" sz="2000">
            <a:solidFill>
              <a:schemeClr val="tx1"/>
            </a:solidFill>
          </a:endParaRPr>
        </a:p>
      </dgm:t>
    </dgm:pt>
    <dgm:pt modelId="{14A3F7E9-B38C-421C-8046-2414527A5124}" type="sibTrans" cxnId="{68A7A449-9264-4BE5-9C1A-57B268C7BCA3}">
      <dgm:prSet/>
      <dgm:spPr/>
      <dgm:t>
        <a:bodyPr/>
        <a:lstStyle/>
        <a:p>
          <a:endParaRPr lang="es-ES" sz="2000">
            <a:solidFill>
              <a:schemeClr val="tx1"/>
            </a:solidFill>
          </a:endParaRPr>
        </a:p>
      </dgm:t>
    </dgm:pt>
    <dgm:pt modelId="{CEAF3C48-FC08-4D7F-8CA0-27A1A5157B80}">
      <dgm:prSet custT="1"/>
      <dgm:spPr/>
      <dgm:t>
        <a:bodyPr/>
        <a:lstStyle/>
        <a:p>
          <a:r>
            <a:rPr lang="nl-NL" sz="2000" b="1" noProof="0" dirty="0">
              <a:solidFill>
                <a:schemeClr val="bg1"/>
              </a:solidFill>
              <a:effectLst>
                <a:glow rad="88900">
                  <a:srgbClr val="760000"/>
                </a:glow>
                <a:outerShdw blurRad="38100" dist="38100" dir="2700000" algn="tl">
                  <a:srgbClr val="000000">
                    <a:alpha val="43137"/>
                  </a:srgbClr>
                </a:outerShdw>
              </a:effectLst>
            </a:rPr>
            <a:t>Doen altyd jou beste, selfs al kyk niemand jou nie</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3A801273-0943-4C24-8A6C-12F69F7B27B6}" type="parTrans" cxnId="{9B5A1079-FD52-483C-82B2-8310E5B974BA}">
      <dgm:prSet/>
      <dgm:spPr/>
      <dgm:t>
        <a:bodyPr/>
        <a:lstStyle/>
        <a:p>
          <a:endParaRPr lang="es-ES" sz="2000">
            <a:solidFill>
              <a:schemeClr val="tx1"/>
            </a:solidFill>
          </a:endParaRPr>
        </a:p>
      </dgm:t>
    </dgm:pt>
    <dgm:pt modelId="{ECC71051-8692-4BDC-8089-B2BED7CA048E}" type="sibTrans" cxnId="{9B5A1079-FD52-483C-82B2-8310E5B974BA}">
      <dgm:prSet/>
      <dgm:spPr/>
      <dgm:t>
        <a:bodyPr/>
        <a:lstStyle/>
        <a:p>
          <a:endParaRPr lang="es-ES" sz="2000">
            <a:solidFill>
              <a:schemeClr val="tx1"/>
            </a:solidFill>
          </a:endParaRPr>
        </a:p>
      </dgm:t>
    </dgm:pt>
    <dgm:pt modelId="{DF8E7C13-D9CB-419D-891E-988C327D34D8}">
      <dgm:prSet custT="1"/>
      <dgm:spPr/>
      <dgm:t>
        <a:bodyPr/>
        <a:lstStyle/>
        <a:p>
          <a:r>
            <a:rPr lang="nl-NL" sz="2000" b="1" noProof="0" dirty="0">
              <a:solidFill>
                <a:schemeClr val="bg1"/>
              </a:solidFill>
              <a:effectLst>
                <a:glow rad="88900">
                  <a:srgbClr val="760000"/>
                </a:glow>
                <a:outerShdw blurRad="38100" dist="38100" dir="2700000" algn="tl">
                  <a:srgbClr val="000000">
                    <a:alpha val="43137"/>
                  </a:srgbClr>
                </a:outerShdw>
              </a:effectLst>
            </a:rPr>
            <a:t>Streef na uitnemendheid in jou werk, asof jy dit vir God doen</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8CCDABC1-1330-442E-913C-787C1CF53A6C}" type="parTrans" cxnId="{70CC9871-D259-4F93-8039-FD5A0777AEC7}">
      <dgm:prSet/>
      <dgm:spPr/>
      <dgm:t>
        <a:bodyPr/>
        <a:lstStyle/>
        <a:p>
          <a:endParaRPr lang="es-ES" sz="2000">
            <a:solidFill>
              <a:schemeClr val="tx1"/>
            </a:solidFill>
          </a:endParaRPr>
        </a:p>
      </dgm:t>
    </dgm:pt>
    <dgm:pt modelId="{81179ADB-D0EB-41FC-95D9-C4E8C10F5540}" type="sibTrans" cxnId="{70CC9871-D259-4F93-8039-FD5A0777AEC7}">
      <dgm:prSet/>
      <dgm:spPr/>
      <dgm:t>
        <a:bodyPr/>
        <a:lstStyle/>
        <a:p>
          <a:endParaRPr lang="es-ES" sz="2000">
            <a:solidFill>
              <a:schemeClr val="tx1"/>
            </a:solidFill>
          </a:endParaRPr>
        </a:p>
      </dgm:t>
    </dgm:pt>
    <dgm:pt modelId="{7A9BC10D-D6A5-43F6-AAF6-1E569276DEE2}">
      <dgm:prSet custT="1"/>
      <dgm:spPr/>
      <dgm:t>
        <a:bodyPr/>
        <a:lstStyle/>
        <a:p>
          <a:r>
            <a:rPr lang="nl-NL" sz="2000" b="1" noProof="0" dirty="0">
              <a:solidFill>
                <a:schemeClr val="bg1"/>
              </a:solidFill>
              <a:effectLst>
                <a:glow rad="88900">
                  <a:srgbClr val="760000"/>
                </a:glow>
                <a:outerShdw blurRad="38100" dist="38100" dir="2700000" algn="tl">
                  <a:srgbClr val="000000">
                    <a:alpha val="43137"/>
                  </a:srgbClr>
                </a:outerShdw>
              </a:effectLst>
            </a:rPr>
            <a:t>Aanvaar berisping wanneer dit geregverdig is</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E17306BA-5828-45C7-8E54-60C9D2185B03}" type="parTrans" cxnId="{B32F0F83-78B4-4D7A-B22F-6D6521E60CA7}">
      <dgm:prSet/>
      <dgm:spPr/>
      <dgm:t>
        <a:bodyPr/>
        <a:lstStyle/>
        <a:p>
          <a:endParaRPr lang="es-ES" sz="2000">
            <a:solidFill>
              <a:schemeClr val="tx1"/>
            </a:solidFill>
          </a:endParaRPr>
        </a:p>
      </dgm:t>
    </dgm:pt>
    <dgm:pt modelId="{D318ABBA-91AB-4164-8B49-B1B059DDF28B}" type="sibTrans" cxnId="{B32F0F83-78B4-4D7A-B22F-6D6521E60CA7}">
      <dgm:prSet/>
      <dgm:spPr/>
      <dgm:t>
        <a:bodyPr/>
        <a:lstStyle/>
        <a:p>
          <a:endParaRPr lang="es-ES" sz="2000">
            <a:solidFill>
              <a:schemeClr val="tx1"/>
            </a:solidFill>
          </a:endParaRPr>
        </a:p>
      </dgm:t>
    </dgm:pt>
    <dgm:pt modelId="{0C8BE09F-A9AD-49C4-B02B-EBA1F214816B}">
      <dgm:prSet custT="1"/>
      <dgm:spPr/>
      <dgm:t>
        <a:bodyPr/>
        <a:lstStyle/>
        <a:p>
          <a:r>
            <a:rPr lang="nl-NL" sz="2000" b="1" noProof="0" dirty="0">
              <a:solidFill>
                <a:schemeClr val="bg1"/>
              </a:solidFill>
              <a:effectLst>
                <a:glow rad="88900">
                  <a:srgbClr val="760000"/>
                </a:glow>
                <a:outerShdw blurRad="38100" dist="38100" dir="2700000" algn="tl">
                  <a:srgbClr val="000000">
                    <a:alpha val="43137"/>
                  </a:srgbClr>
                </a:outerShdw>
              </a:effectLst>
            </a:rPr>
            <a:t>Goeie werk betaal vrugte af</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E2488448-81A9-446E-913C-B861A3A5410B}" type="parTrans" cxnId="{E9BC20EE-DE28-4150-A906-71B3F229423E}">
      <dgm:prSet/>
      <dgm:spPr/>
      <dgm:t>
        <a:bodyPr/>
        <a:lstStyle/>
        <a:p>
          <a:endParaRPr lang="es-ES" sz="2000">
            <a:solidFill>
              <a:schemeClr val="tx1"/>
            </a:solidFill>
          </a:endParaRPr>
        </a:p>
      </dgm:t>
    </dgm:pt>
    <dgm:pt modelId="{8D4E8BA5-26EE-4556-A46C-C5625229B37A}" type="sibTrans" cxnId="{E9BC20EE-DE28-4150-A906-71B3F229423E}">
      <dgm:prSet/>
      <dgm:spPr/>
      <dgm:t>
        <a:bodyPr/>
        <a:lstStyle/>
        <a:p>
          <a:endParaRPr lang="es-ES" sz="2000">
            <a:solidFill>
              <a:schemeClr val="tx1"/>
            </a:solidFill>
          </a:endParaRPr>
        </a:p>
      </dgm:t>
    </dgm:pt>
    <dgm:pt modelId="{2B3D4533-E9A0-4B58-ADD6-1ECCE02F1DBB}">
      <dgm:prSet custT="1"/>
      <dgm:spPr/>
      <dgm:t>
        <a:bodyPr/>
        <a:lstStyle/>
        <a:p>
          <a:r>
            <a:rPr lang="nl-NL" sz="2000" b="1" noProof="0" dirty="0">
              <a:solidFill>
                <a:schemeClr val="bg1"/>
              </a:solidFill>
              <a:effectLst>
                <a:glow rad="88900">
                  <a:srgbClr val="760000"/>
                </a:glow>
                <a:outerShdw blurRad="38100" dist="38100" dir="2700000" algn="tl">
                  <a:srgbClr val="000000">
                    <a:alpha val="43137"/>
                  </a:srgbClr>
                </a:outerShdw>
              </a:effectLst>
            </a:rPr>
            <a:t>’n Slegte baas vrywaar ons nie van ondergeskiktheid nie </a:t>
          </a:r>
          <a:r>
            <a:rPr lang="en" sz="2000" b="1" noProof="0" dirty="0">
              <a:solidFill>
                <a:schemeClr val="bg1"/>
              </a:solidFill>
              <a:effectLst>
                <a:glow rad="88900">
                  <a:srgbClr val="760000"/>
                </a:glow>
                <a:outerShdw blurRad="38100" dist="38100" dir="2700000" algn="tl">
                  <a:srgbClr val="000000">
                    <a:alpha val="43137"/>
                  </a:srgbClr>
                </a:outerShdw>
              </a:effectLst>
            </a:rPr>
            <a:t>(1P 2:18)</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D0143010-60B3-45F4-997C-03E81C4EA11E}" type="parTrans" cxnId="{3B394177-13A6-4670-8282-6CCC5C01FDB4}">
      <dgm:prSet/>
      <dgm:spPr/>
      <dgm:t>
        <a:bodyPr/>
        <a:lstStyle/>
        <a:p>
          <a:endParaRPr lang="es-ES" sz="2000">
            <a:solidFill>
              <a:schemeClr val="tx1"/>
            </a:solidFill>
          </a:endParaRPr>
        </a:p>
      </dgm:t>
    </dgm:pt>
    <dgm:pt modelId="{01F383E9-1FCF-44CB-B88A-E4D8546285A0}" type="sibTrans" cxnId="{3B394177-13A6-4670-8282-6CCC5C01FDB4}">
      <dgm:prSet/>
      <dgm:spPr/>
      <dgm:t>
        <a:bodyPr/>
        <a:lstStyle/>
        <a:p>
          <a:endParaRPr lang="es-ES" sz="2000">
            <a:solidFill>
              <a:schemeClr val="tx1"/>
            </a:solidFill>
          </a:endParaRPr>
        </a:p>
      </dgm:t>
    </dgm:pt>
    <dgm:pt modelId="{9D26E8B6-B3B1-4B6F-BEC7-A7D46AE4F5B7}">
      <dgm:prSet custT="1"/>
      <dgm:spPr>
        <a:solidFill>
          <a:schemeClr val="accent5">
            <a:lumMod val="50000"/>
          </a:schemeClr>
        </a:solidFill>
        <a:scene3d>
          <a:camera prst="orthographicFront">
            <a:rot lat="0" lon="0" rev="0"/>
          </a:camera>
          <a:lightRig rig="contrasting" dir="t">
            <a:rot lat="0" lon="0" rev="1200000"/>
          </a:lightRig>
        </a:scene3d>
        <a:sp3d z="-300000" prstMaterial="plastic">
          <a:bevelT prst="relaxedInset"/>
        </a:sp3d>
      </dgm:spPr>
      <dgm:t>
        <a:bodyPr/>
        <a:lstStyle/>
        <a:p>
          <a:r>
            <a:rPr lang="en-US" sz="2400" b="1" noProof="0" dirty="0" err="1">
              <a:solidFill>
                <a:schemeClr val="bg1"/>
              </a:solidFill>
              <a:effectLst>
                <a:outerShdw blurRad="38100" dist="38100" dir="2700000" algn="tl">
                  <a:srgbClr val="000000">
                    <a:alpha val="43137"/>
                  </a:srgbClr>
                </a:outerShdw>
              </a:effectLst>
            </a:rPr>
            <a:t>Gedrag</a:t>
          </a:r>
          <a:r>
            <a:rPr lang="en-US" sz="2400" b="1" noProof="0" dirty="0">
              <a:solidFill>
                <a:schemeClr val="bg1"/>
              </a:solidFill>
              <a:effectLst>
                <a:outerShdw blurRad="38100" dist="38100" dir="2700000" algn="tl">
                  <a:srgbClr val="000000">
                    <a:alpha val="43137"/>
                  </a:srgbClr>
                </a:outerShdw>
              </a:effectLst>
            </a:rPr>
            <a:t> van base</a:t>
          </a:r>
          <a:br>
            <a:rPr lang="en" sz="2400" b="1" noProof="0" dirty="0">
              <a:solidFill>
                <a:schemeClr val="bg1"/>
              </a:solidFill>
              <a:effectLst>
                <a:outerShdw blurRad="38100" dist="38100" dir="2700000" algn="tl">
                  <a:srgbClr val="000000">
                    <a:alpha val="43137"/>
                  </a:srgbClr>
                </a:outerShdw>
              </a:effectLst>
            </a:rPr>
          </a:br>
          <a:r>
            <a:rPr lang="en" sz="2400" b="1" noProof="0" dirty="0">
              <a:solidFill>
                <a:schemeClr val="bg1"/>
              </a:solidFill>
              <a:effectLst>
                <a:outerShdw blurRad="38100" dist="38100" dir="2700000" algn="tl">
                  <a:srgbClr val="000000">
                    <a:alpha val="43137"/>
                  </a:srgbClr>
                </a:outerShdw>
              </a:effectLst>
            </a:rPr>
            <a:t>(Kol. 4:1; Efs. 6:9)</a:t>
          </a:r>
          <a:endParaRPr lang="en" sz="2400" noProof="0" dirty="0">
            <a:solidFill>
              <a:schemeClr val="bg1"/>
            </a:solidFill>
            <a:effectLst>
              <a:outerShdw blurRad="38100" dist="38100" dir="2700000" algn="tl">
                <a:srgbClr val="000000">
                  <a:alpha val="43137"/>
                </a:srgbClr>
              </a:outerShdw>
            </a:effectLst>
          </a:endParaRPr>
        </a:p>
      </dgm:t>
    </dgm:pt>
    <dgm:pt modelId="{9F1393EF-ECAF-4950-9B38-8DEDD1AC7171}" type="parTrans" cxnId="{12EC1202-5488-4279-A4FC-E122213B42F5}">
      <dgm:prSet/>
      <dgm:spPr/>
      <dgm:t>
        <a:bodyPr/>
        <a:lstStyle/>
        <a:p>
          <a:endParaRPr lang="es-ES" sz="2000">
            <a:solidFill>
              <a:schemeClr val="tx1"/>
            </a:solidFill>
          </a:endParaRPr>
        </a:p>
      </dgm:t>
    </dgm:pt>
    <dgm:pt modelId="{3E1E413B-22BA-4327-BBF7-B1DFC4031D58}" type="sibTrans" cxnId="{12EC1202-5488-4279-A4FC-E122213B42F5}">
      <dgm:prSet/>
      <dgm:spPr/>
      <dgm:t>
        <a:bodyPr/>
        <a:lstStyle/>
        <a:p>
          <a:endParaRPr lang="es-ES" sz="2000">
            <a:solidFill>
              <a:schemeClr val="tx1"/>
            </a:solidFill>
          </a:endParaRPr>
        </a:p>
      </dgm:t>
    </dgm:pt>
    <dgm:pt modelId="{75A6E4D4-9DC7-4C42-BFA1-CA754139576B}">
      <dgm:prSet custT="1"/>
      <dgm:spPr/>
      <dgm:t>
        <a:bodyPr/>
        <a:lstStyle/>
        <a:p>
          <a:r>
            <a:rPr lang="nl-NL" sz="2000" b="1" noProof="0" dirty="0">
              <a:solidFill>
                <a:schemeClr val="tx1"/>
              </a:solidFill>
            </a:rPr>
            <a:t>Om met geregtigheid en geregtigheid te lei</a:t>
          </a:r>
          <a:endParaRPr lang="en" sz="2000" noProof="0" dirty="0">
            <a:solidFill>
              <a:schemeClr val="tx1"/>
            </a:solidFill>
          </a:endParaRPr>
        </a:p>
      </dgm:t>
    </dgm:pt>
    <dgm:pt modelId="{8744A30C-016B-429E-8195-D6DDBE77F4B2}" type="parTrans" cxnId="{8501E7E1-4DA2-4C65-89B1-3A84F8382CD0}">
      <dgm:prSet/>
      <dgm:spPr/>
      <dgm:t>
        <a:bodyPr/>
        <a:lstStyle/>
        <a:p>
          <a:endParaRPr lang="es-ES" sz="2000">
            <a:solidFill>
              <a:schemeClr val="tx1"/>
            </a:solidFill>
          </a:endParaRPr>
        </a:p>
      </dgm:t>
    </dgm:pt>
    <dgm:pt modelId="{A47D8BA5-476A-4B0E-B30A-4E2838F13C0C}" type="sibTrans" cxnId="{8501E7E1-4DA2-4C65-89B1-3A84F8382CD0}">
      <dgm:prSet/>
      <dgm:spPr/>
      <dgm:t>
        <a:bodyPr/>
        <a:lstStyle/>
        <a:p>
          <a:endParaRPr lang="es-ES" sz="2000">
            <a:solidFill>
              <a:schemeClr val="tx1"/>
            </a:solidFill>
          </a:endParaRPr>
        </a:p>
      </dgm:t>
    </dgm:pt>
    <dgm:pt modelId="{48266488-5151-4935-B0EB-73A6BD5442CC}">
      <dgm:prSet custT="1"/>
      <dgm:spPr/>
      <dgm:t>
        <a:bodyPr/>
        <a:lstStyle/>
        <a:p>
          <a:r>
            <a:rPr lang="nl-NL" sz="2000" b="1" noProof="0" dirty="0">
              <a:solidFill>
                <a:schemeClr val="tx1"/>
              </a:solidFill>
            </a:rPr>
            <a:t>Moenie dreigemente of wispelturige eise gebruik nie</a:t>
          </a:r>
          <a:endParaRPr lang="en" sz="2000" noProof="0" dirty="0">
            <a:solidFill>
              <a:schemeClr val="tx1"/>
            </a:solidFill>
          </a:endParaRPr>
        </a:p>
      </dgm:t>
    </dgm:pt>
    <dgm:pt modelId="{2DE4EA60-A2D7-4BC9-AF09-5E4AAEC62278}" type="parTrans" cxnId="{C8573B4F-AA92-4FAD-BB60-D065CA5FA710}">
      <dgm:prSet/>
      <dgm:spPr/>
      <dgm:t>
        <a:bodyPr/>
        <a:lstStyle/>
        <a:p>
          <a:endParaRPr lang="es-ES" sz="2000">
            <a:solidFill>
              <a:schemeClr val="tx1"/>
            </a:solidFill>
          </a:endParaRPr>
        </a:p>
      </dgm:t>
    </dgm:pt>
    <dgm:pt modelId="{D9E121CF-2B84-4DBD-B7DC-5287D7F5C2A9}" type="sibTrans" cxnId="{C8573B4F-AA92-4FAD-BB60-D065CA5FA710}">
      <dgm:prSet/>
      <dgm:spPr/>
      <dgm:t>
        <a:bodyPr/>
        <a:lstStyle/>
        <a:p>
          <a:endParaRPr lang="es-ES" sz="2000">
            <a:solidFill>
              <a:schemeClr val="tx1"/>
            </a:solidFill>
          </a:endParaRPr>
        </a:p>
      </dgm:t>
    </dgm:pt>
    <dgm:pt modelId="{512AB326-2177-443C-972C-F2437A8F8727}">
      <dgm:prSet custT="1"/>
      <dgm:spPr/>
      <dgm:t>
        <a:bodyPr/>
        <a:lstStyle/>
        <a:p>
          <a:r>
            <a:rPr lang="nl-NL" sz="2000" b="1" noProof="0" dirty="0">
              <a:solidFill>
                <a:schemeClr val="tx1"/>
              </a:solidFill>
            </a:rPr>
            <a:t>Elke baas het 'n Baas oor hom, aan wie hy verantwoording sal doen</a:t>
          </a:r>
          <a:endParaRPr lang="en" sz="2000" noProof="0" dirty="0">
            <a:solidFill>
              <a:schemeClr val="tx1"/>
            </a:solidFill>
          </a:endParaRPr>
        </a:p>
      </dgm:t>
    </dgm:pt>
    <dgm:pt modelId="{2C5D6754-3646-4EE3-BB6B-674036A3B79A}" type="parTrans" cxnId="{DD13848A-47AC-4271-B3E7-AFEA78F80C2C}">
      <dgm:prSet/>
      <dgm:spPr/>
      <dgm:t>
        <a:bodyPr/>
        <a:lstStyle/>
        <a:p>
          <a:endParaRPr lang="es-ES" sz="2000">
            <a:solidFill>
              <a:schemeClr val="tx1"/>
            </a:solidFill>
          </a:endParaRPr>
        </a:p>
      </dgm:t>
    </dgm:pt>
    <dgm:pt modelId="{D2FEE4D0-7FF8-49A3-91A7-8B6C2FC3DF0D}" type="sibTrans" cxnId="{DD13848A-47AC-4271-B3E7-AFEA78F80C2C}">
      <dgm:prSet/>
      <dgm:spPr/>
      <dgm:t>
        <a:bodyPr/>
        <a:lstStyle/>
        <a:p>
          <a:endParaRPr lang="es-ES" sz="2000">
            <a:solidFill>
              <a:schemeClr val="tx1"/>
            </a:solidFill>
          </a:endParaRPr>
        </a:p>
      </dgm:t>
    </dgm:pt>
    <dgm:pt modelId="{354F0659-2186-4106-963F-6A958F44062F}" type="pres">
      <dgm:prSet presAssocID="{3DE4B2A0-E91B-4203-A3B6-773132AF18FA}" presName="theList" presStyleCnt="0">
        <dgm:presLayoutVars>
          <dgm:dir/>
          <dgm:animLvl val="lvl"/>
          <dgm:resizeHandles val="exact"/>
        </dgm:presLayoutVars>
      </dgm:prSet>
      <dgm:spPr/>
    </dgm:pt>
    <dgm:pt modelId="{B481B736-AFD4-4591-B6BF-0C27658604F6}" type="pres">
      <dgm:prSet presAssocID="{71CC772C-40FD-44A0-83BD-1253661AA61C}" presName="compNode" presStyleCnt="0"/>
      <dgm:spPr/>
    </dgm:pt>
    <dgm:pt modelId="{23C7B809-2B86-42F7-97FF-AD6F2E7CB299}" type="pres">
      <dgm:prSet presAssocID="{71CC772C-40FD-44A0-83BD-1253661AA61C}" presName="aNode" presStyleLbl="bgShp" presStyleIdx="0" presStyleCnt="2"/>
      <dgm:spPr/>
    </dgm:pt>
    <dgm:pt modelId="{C5C35ED1-9035-434C-AEB4-08C1BE98A155}" type="pres">
      <dgm:prSet presAssocID="{71CC772C-40FD-44A0-83BD-1253661AA61C}" presName="textNode" presStyleLbl="bgShp" presStyleIdx="0" presStyleCnt="2"/>
      <dgm:spPr/>
    </dgm:pt>
    <dgm:pt modelId="{A2C730D4-6DA1-4FE9-8B48-040E2FDBD8BA}" type="pres">
      <dgm:prSet presAssocID="{71CC772C-40FD-44A0-83BD-1253661AA61C}" presName="compChildNode" presStyleCnt="0"/>
      <dgm:spPr/>
    </dgm:pt>
    <dgm:pt modelId="{64887111-FC34-4F7F-A16A-7596A318FDA6}" type="pres">
      <dgm:prSet presAssocID="{71CC772C-40FD-44A0-83BD-1253661AA61C}" presName="theInnerList" presStyleCnt="0"/>
      <dgm:spPr/>
    </dgm:pt>
    <dgm:pt modelId="{56DDFB31-BE88-4068-977D-43417217CB59}" type="pres">
      <dgm:prSet presAssocID="{CEAF3C48-FC08-4D7F-8CA0-27A1A5157B80}" presName="childNode" presStyleLbl="node1" presStyleIdx="0" presStyleCnt="8" custScaleX="121648" custScaleY="201979">
        <dgm:presLayoutVars>
          <dgm:bulletEnabled val="1"/>
        </dgm:presLayoutVars>
      </dgm:prSet>
      <dgm:spPr/>
    </dgm:pt>
    <dgm:pt modelId="{F9AE65ED-F9F0-48E2-924F-9E37C6363757}" type="pres">
      <dgm:prSet presAssocID="{CEAF3C48-FC08-4D7F-8CA0-27A1A5157B80}" presName="aSpace2" presStyleCnt="0"/>
      <dgm:spPr/>
    </dgm:pt>
    <dgm:pt modelId="{14EB9C39-92B1-4BF0-90C9-31D60827B6FF}" type="pres">
      <dgm:prSet presAssocID="{DF8E7C13-D9CB-419D-891E-988C327D34D8}" presName="childNode" presStyleLbl="node1" presStyleIdx="1" presStyleCnt="8" custScaleX="121648" custScaleY="168540">
        <dgm:presLayoutVars>
          <dgm:bulletEnabled val="1"/>
        </dgm:presLayoutVars>
      </dgm:prSet>
      <dgm:spPr/>
    </dgm:pt>
    <dgm:pt modelId="{A172B6F0-EC4C-48C6-BDD1-5C015DFE97A4}" type="pres">
      <dgm:prSet presAssocID="{DF8E7C13-D9CB-419D-891E-988C327D34D8}" presName="aSpace2" presStyleCnt="0"/>
      <dgm:spPr/>
    </dgm:pt>
    <dgm:pt modelId="{9AFC9C95-3CDC-434A-8B64-22AD82882E80}" type="pres">
      <dgm:prSet presAssocID="{7A9BC10D-D6A5-43F6-AAF6-1E569276DEE2}" presName="childNode" presStyleLbl="node1" presStyleIdx="2" presStyleCnt="8" custScaleX="121648">
        <dgm:presLayoutVars>
          <dgm:bulletEnabled val="1"/>
        </dgm:presLayoutVars>
      </dgm:prSet>
      <dgm:spPr/>
    </dgm:pt>
    <dgm:pt modelId="{2E7EFDD2-DC84-4E1B-A174-D03A5210377D}" type="pres">
      <dgm:prSet presAssocID="{7A9BC10D-D6A5-43F6-AAF6-1E569276DEE2}" presName="aSpace2" presStyleCnt="0"/>
      <dgm:spPr/>
    </dgm:pt>
    <dgm:pt modelId="{F97A83E6-8AE1-4752-BBFA-770E9A1AB494}" type="pres">
      <dgm:prSet presAssocID="{0C8BE09F-A9AD-49C4-B02B-EBA1F214816B}" presName="childNode" presStyleLbl="node1" presStyleIdx="3" presStyleCnt="8" custScaleX="121648">
        <dgm:presLayoutVars>
          <dgm:bulletEnabled val="1"/>
        </dgm:presLayoutVars>
      </dgm:prSet>
      <dgm:spPr/>
    </dgm:pt>
    <dgm:pt modelId="{64EAFEBF-FE97-4E71-9D02-3B05365805B4}" type="pres">
      <dgm:prSet presAssocID="{0C8BE09F-A9AD-49C4-B02B-EBA1F214816B}" presName="aSpace2" presStyleCnt="0"/>
      <dgm:spPr/>
    </dgm:pt>
    <dgm:pt modelId="{61D1D9C0-35D6-4FE9-ADEE-E0630117DAE8}" type="pres">
      <dgm:prSet presAssocID="{2B3D4533-E9A0-4B58-ADD6-1ECCE02F1DBB}" presName="childNode" presStyleLbl="node1" presStyleIdx="4" presStyleCnt="8" custScaleX="121648" custScaleY="187481">
        <dgm:presLayoutVars>
          <dgm:bulletEnabled val="1"/>
        </dgm:presLayoutVars>
      </dgm:prSet>
      <dgm:spPr/>
    </dgm:pt>
    <dgm:pt modelId="{DFC2E133-9AF7-4560-B4A1-79F31FB9785B}" type="pres">
      <dgm:prSet presAssocID="{71CC772C-40FD-44A0-83BD-1253661AA61C}" presName="aSpace" presStyleCnt="0"/>
      <dgm:spPr/>
    </dgm:pt>
    <dgm:pt modelId="{83CABB82-EC55-4933-B992-91E05A8D7671}" type="pres">
      <dgm:prSet presAssocID="{9D26E8B6-B3B1-4B6F-BEC7-A7D46AE4F5B7}" presName="compNode" presStyleCnt="0"/>
      <dgm:spPr/>
    </dgm:pt>
    <dgm:pt modelId="{B60BED72-B613-4C57-A148-0AD694C1CD32}" type="pres">
      <dgm:prSet presAssocID="{9D26E8B6-B3B1-4B6F-BEC7-A7D46AE4F5B7}" presName="aNode" presStyleLbl="bgShp" presStyleIdx="1" presStyleCnt="2"/>
      <dgm:spPr/>
    </dgm:pt>
    <dgm:pt modelId="{C8862292-7324-4865-97CE-CBC3B62FBA15}" type="pres">
      <dgm:prSet presAssocID="{9D26E8B6-B3B1-4B6F-BEC7-A7D46AE4F5B7}" presName="textNode" presStyleLbl="bgShp" presStyleIdx="1" presStyleCnt="2"/>
      <dgm:spPr/>
    </dgm:pt>
    <dgm:pt modelId="{C8877EB5-81A2-4688-9651-34226A6459DF}" type="pres">
      <dgm:prSet presAssocID="{9D26E8B6-B3B1-4B6F-BEC7-A7D46AE4F5B7}" presName="compChildNode" presStyleCnt="0"/>
      <dgm:spPr/>
    </dgm:pt>
    <dgm:pt modelId="{0859B1C5-6287-4C6A-B395-E709990F7BA2}" type="pres">
      <dgm:prSet presAssocID="{9D26E8B6-B3B1-4B6F-BEC7-A7D46AE4F5B7}" presName="theInnerList" presStyleCnt="0"/>
      <dgm:spPr/>
    </dgm:pt>
    <dgm:pt modelId="{8DF4DE9F-B95E-4103-AB40-8F17E10604F8}" type="pres">
      <dgm:prSet presAssocID="{75A6E4D4-9DC7-4C42-BFA1-CA754139576B}" presName="childNode" presStyleLbl="node1" presStyleIdx="5" presStyleCnt="8">
        <dgm:presLayoutVars>
          <dgm:bulletEnabled val="1"/>
        </dgm:presLayoutVars>
      </dgm:prSet>
      <dgm:spPr/>
    </dgm:pt>
    <dgm:pt modelId="{78987BBD-8BC3-463A-8B73-CBB9779A0DA4}" type="pres">
      <dgm:prSet presAssocID="{75A6E4D4-9DC7-4C42-BFA1-CA754139576B}" presName="aSpace2" presStyleCnt="0"/>
      <dgm:spPr/>
    </dgm:pt>
    <dgm:pt modelId="{D65FEA80-43B9-4CA2-B364-A9FFF24D2693}" type="pres">
      <dgm:prSet presAssocID="{48266488-5151-4935-B0EB-73A6BD5442CC}" presName="childNode" presStyleLbl="node1" presStyleIdx="6" presStyleCnt="8">
        <dgm:presLayoutVars>
          <dgm:bulletEnabled val="1"/>
        </dgm:presLayoutVars>
      </dgm:prSet>
      <dgm:spPr/>
    </dgm:pt>
    <dgm:pt modelId="{EAE75637-0A22-4C64-BE71-3B5F9B2814D4}" type="pres">
      <dgm:prSet presAssocID="{48266488-5151-4935-B0EB-73A6BD5442CC}" presName="aSpace2" presStyleCnt="0"/>
      <dgm:spPr/>
    </dgm:pt>
    <dgm:pt modelId="{14CB1B19-AB86-4094-84B7-078CAFF35E4B}" type="pres">
      <dgm:prSet presAssocID="{512AB326-2177-443C-972C-F2437A8F8727}" presName="childNode" presStyleLbl="node1" presStyleIdx="7" presStyleCnt="8">
        <dgm:presLayoutVars>
          <dgm:bulletEnabled val="1"/>
        </dgm:presLayoutVars>
      </dgm:prSet>
      <dgm:spPr/>
    </dgm:pt>
  </dgm:ptLst>
  <dgm:cxnLst>
    <dgm:cxn modelId="{12EC1202-5488-4279-A4FC-E122213B42F5}" srcId="{3DE4B2A0-E91B-4203-A3B6-773132AF18FA}" destId="{9D26E8B6-B3B1-4B6F-BEC7-A7D46AE4F5B7}" srcOrd="1" destOrd="0" parTransId="{9F1393EF-ECAF-4950-9B38-8DEDD1AC7171}" sibTransId="{3E1E413B-22BA-4327-BBF7-B1DFC4031D58}"/>
    <dgm:cxn modelId="{970A4602-2B7C-4A59-AE2D-A56BA5810CB0}" type="presOf" srcId="{75A6E4D4-9DC7-4C42-BFA1-CA754139576B}" destId="{8DF4DE9F-B95E-4103-AB40-8F17E10604F8}" srcOrd="0" destOrd="0" presId="urn:microsoft.com/office/officeart/2005/8/layout/lProcess2"/>
    <dgm:cxn modelId="{9875343C-2629-4B78-B71E-DC02CEF5A3A8}" type="presOf" srcId="{DF8E7C13-D9CB-419D-891E-988C327D34D8}" destId="{14EB9C39-92B1-4BF0-90C9-31D60827B6FF}" srcOrd="0" destOrd="0" presId="urn:microsoft.com/office/officeart/2005/8/layout/lProcess2"/>
    <dgm:cxn modelId="{68A7A449-9264-4BE5-9C1A-57B268C7BCA3}" srcId="{3DE4B2A0-E91B-4203-A3B6-773132AF18FA}" destId="{71CC772C-40FD-44A0-83BD-1253661AA61C}" srcOrd="0" destOrd="0" parTransId="{CDB94EC0-BF2F-4316-AB97-DCAB3CBF2CCF}" sibTransId="{14A3F7E9-B38C-421C-8046-2414527A5124}"/>
    <dgm:cxn modelId="{C8573B4F-AA92-4FAD-BB60-D065CA5FA710}" srcId="{9D26E8B6-B3B1-4B6F-BEC7-A7D46AE4F5B7}" destId="{48266488-5151-4935-B0EB-73A6BD5442CC}" srcOrd="1" destOrd="0" parTransId="{2DE4EA60-A2D7-4BC9-AF09-5E4AAEC62278}" sibTransId="{D9E121CF-2B84-4DBD-B7DC-5287D7F5C2A9}"/>
    <dgm:cxn modelId="{7A22EF70-FC18-4072-912F-FF2C77585A67}" type="presOf" srcId="{7A9BC10D-D6A5-43F6-AAF6-1E569276DEE2}" destId="{9AFC9C95-3CDC-434A-8B64-22AD82882E80}" srcOrd="0" destOrd="0" presId="urn:microsoft.com/office/officeart/2005/8/layout/lProcess2"/>
    <dgm:cxn modelId="{70CC9871-D259-4F93-8039-FD5A0777AEC7}" srcId="{71CC772C-40FD-44A0-83BD-1253661AA61C}" destId="{DF8E7C13-D9CB-419D-891E-988C327D34D8}" srcOrd="1" destOrd="0" parTransId="{8CCDABC1-1330-442E-913C-787C1CF53A6C}" sibTransId="{81179ADB-D0EB-41FC-95D9-C4E8C10F5540}"/>
    <dgm:cxn modelId="{3B394177-13A6-4670-8282-6CCC5C01FDB4}" srcId="{71CC772C-40FD-44A0-83BD-1253661AA61C}" destId="{2B3D4533-E9A0-4B58-ADD6-1ECCE02F1DBB}" srcOrd="4" destOrd="0" parTransId="{D0143010-60B3-45F4-997C-03E81C4EA11E}" sibTransId="{01F383E9-1FCF-44CB-B88A-E4D8546285A0}"/>
    <dgm:cxn modelId="{9B5A1079-FD52-483C-82B2-8310E5B974BA}" srcId="{71CC772C-40FD-44A0-83BD-1253661AA61C}" destId="{CEAF3C48-FC08-4D7F-8CA0-27A1A5157B80}" srcOrd="0" destOrd="0" parTransId="{3A801273-0943-4C24-8A6C-12F69F7B27B6}" sibTransId="{ECC71051-8692-4BDC-8089-B2BED7CA048E}"/>
    <dgm:cxn modelId="{B32F0F83-78B4-4D7A-B22F-6D6521E60CA7}" srcId="{71CC772C-40FD-44A0-83BD-1253661AA61C}" destId="{7A9BC10D-D6A5-43F6-AAF6-1E569276DEE2}" srcOrd="2" destOrd="0" parTransId="{E17306BA-5828-45C7-8E54-60C9D2185B03}" sibTransId="{D318ABBA-91AB-4164-8B49-B1B059DDF28B}"/>
    <dgm:cxn modelId="{7F02FF85-AB5E-4455-B9BD-DF945A9FA849}" type="presOf" srcId="{71CC772C-40FD-44A0-83BD-1253661AA61C}" destId="{C5C35ED1-9035-434C-AEB4-08C1BE98A155}" srcOrd="1" destOrd="0" presId="urn:microsoft.com/office/officeart/2005/8/layout/lProcess2"/>
    <dgm:cxn modelId="{DD13848A-47AC-4271-B3E7-AFEA78F80C2C}" srcId="{9D26E8B6-B3B1-4B6F-BEC7-A7D46AE4F5B7}" destId="{512AB326-2177-443C-972C-F2437A8F8727}" srcOrd="2" destOrd="0" parTransId="{2C5D6754-3646-4EE3-BB6B-674036A3B79A}" sibTransId="{D2FEE4D0-7FF8-49A3-91A7-8B6C2FC3DF0D}"/>
    <dgm:cxn modelId="{456B4997-E0C1-4217-B64E-1F66ECEF585F}" type="presOf" srcId="{9D26E8B6-B3B1-4B6F-BEC7-A7D46AE4F5B7}" destId="{C8862292-7324-4865-97CE-CBC3B62FBA15}" srcOrd="1" destOrd="0" presId="urn:microsoft.com/office/officeart/2005/8/layout/lProcess2"/>
    <dgm:cxn modelId="{6390CF9C-9447-4124-B041-76105DF56BF1}" type="presOf" srcId="{CEAF3C48-FC08-4D7F-8CA0-27A1A5157B80}" destId="{56DDFB31-BE88-4068-977D-43417217CB59}" srcOrd="0" destOrd="0" presId="urn:microsoft.com/office/officeart/2005/8/layout/lProcess2"/>
    <dgm:cxn modelId="{09B6689E-A219-4730-B38F-3A2510A0988B}" type="presOf" srcId="{48266488-5151-4935-B0EB-73A6BD5442CC}" destId="{D65FEA80-43B9-4CA2-B364-A9FFF24D2693}" srcOrd="0" destOrd="0" presId="urn:microsoft.com/office/officeart/2005/8/layout/lProcess2"/>
    <dgm:cxn modelId="{097285A1-5B31-4686-A76F-71BEF0F574CD}" type="presOf" srcId="{512AB326-2177-443C-972C-F2437A8F8727}" destId="{14CB1B19-AB86-4094-84B7-078CAFF35E4B}" srcOrd="0" destOrd="0" presId="urn:microsoft.com/office/officeart/2005/8/layout/lProcess2"/>
    <dgm:cxn modelId="{7EB232A4-1E2A-4452-B246-FCDD8323CBC4}" type="presOf" srcId="{2B3D4533-E9A0-4B58-ADD6-1ECCE02F1DBB}" destId="{61D1D9C0-35D6-4FE9-ADEE-E0630117DAE8}" srcOrd="0" destOrd="0" presId="urn:microsoft.com/office/officeart/2005/8/layout/lProcess2"/>
    <dgm:cxn modelId="{E1FB41BA-67ED-42AE-98AC-D721144C60B3}" type="presOf" srcId="{71CC772C-40FD-44A0-83BD-1253661AA61C}" destId="{23C7B809-2B86-42F7-97FF-AD6F2E7CB299}" srcOrd="0" destOrd="0" presId="urn:microsoft.com/office/officeart/2005/8/layout/lProcess2"/>
    <dgm:cxn modelId="{EC2DACCE-D70C-4219-BB09-6E79BF77816F}" type="presOf" srcId="{0C8BE09F-A9AD-49C4-B02B-EBA1F214816B}" destId="{F97A83E6-8AE1-4752-BBFA-770E9A1AB494}" srcOrd="0" destOrd="0" presId="urn:microsoft.com/office/officeart/2005/8/layout/lProcess2"/>
    <dgm:cxn modelId="{8501E7E1-4DA2-4C65-89B1-3A84F8382CD0}" srcId="{9D26E8B6-B3B1-4B6F-BEC7-A7D46AE4F5B7}" destId="{75A6E4D4-9DC7-4C42-BFA1-CA754139576B}" srcOrd="0" destOrd="0" parTransId="{8744A30C-016B-429E-8195-D6DDBE77F4B2}" sibTransId="{A47D8BA5-476A-4B0E-B30A-4E2838F13C0C}"/>
    <dgm:cxn modelId="{0E0A41E2-A5BF-4614-A4BD-89C111FCAE7C}" type="presOf" srcId="{3DE4B2A0-E91B-4203-A3B6-773132AF18FA}" destId="{354F0659-2186-4106-963F-6A958F44062F}" srcOrd="0" destOrd="0" presId="urn:microsoft.com/office/officeart/2005/8/layout/lProcess2"/>
    <dgm:cxn modelId="{E9BC20EE-DE28-4150-A906-71B3F229423E}" srcId="{71CC772C-40FD-44A0-83BD-1253661AA61C}" destId="{0C8BE09F-A9AD-49C4-B02B-EBA1F214816B}" srcOrd="3" destOrd="0" parTransId="{E2488448-81A9-446E-913C-B861A3A5410B}" sibTransId="{8D4E8BA5-26EE-4556-A46C-C5625229B37A}"/>
    <dgm:cxn modelId="{BB66C1F6-57E3-4CE9-8834-30E9341F3A16}" type="presOf" srcId="{9D26E8B6-B3B1-4B6F-BEC7-A7D46AE4F5B7}" destId="{B60BED72-B613-4C57-A148-0AD694C1CD32}" srcOrd="0" destOrd="0" presId="urn:microsoft.com/office/officeart/2005/8/layout/lProcess2"/>
    <dgm:cxn modelId="{5FA87D45-4B73-47DE-BD71-2E9A84D0C9C8}" type="presParOf" srcId="{354F0659-2186-4106-963F-6A958F44062F}" destId="{B481B736-AFD4-4591-B6BF-0C27658604F6}" srcOrd="0" destOrd="0" presId="urn:microsoft.com/office/officeart/2005/8/layout/lProcess2"/>
    <dgm:cxn modelId="{7C248602-405D-4A79-B004-025F3579C076}" type="presParOf" srcId="{B481B736-AFD4-4591-B6BF-0C27658604F6}" destId="{23C7B809-2B86-42F7-97FF-AD6F2E7CB299}" srcOrd="0" destOrd="0" presId="urn:microsoft.com/office/officeart/2005/8/layout/lProcess2"/>
    <dgm:cxn modelId="{A7E4249E-CAF6-4818-B248-3145A609488E}" type="presParOf" srcId="{B481B736-AFD4-4591-B6BF-0C27658604F6}" destId="{C5C35ED1-9035-434C-AEB4-08C1BE98A155}" srcOrd="1" destOrd="0" presId="urn:microsoft.com/office/officeart/2005/8/layout/lProcess2"/>
    <dgm:cxn modelId="{3775C0F5-38F1-4063-BF9E-82FACA1ECB78}" type="presParOf" srcId="{B481B736-AFD4-4591-B6BF-0C27658604F6}" destId="{A2C730D4-6DA1-4FE9-8B48-040E2FDBD8BA}" srcOrd="2" destOrd="0" presId="urn:microsoft.com/office/officeart/2005/8/layout/lProcess2"/>
    <dgm:cxn modelId="{ACFBCDF6-AC7C-44E7-822B-5357E5558F5A}" type="presParOf" srcId="{A2C730D4-6DA1-4FE9-8B48-040E2FDBD8BA}" destId="{64887111-FC34-4F7F-A16A-7596A318FDA6}" srcOrd="0" destOrd="0" presId="urn:microsoft.com/office/officeart/2005/8/layout/lProcess2"/>
    <dgm:cxn modelId="{A181C70B-A308-4C4D-AE44-A4457CEC0486}" type="presParOf" srcId="{64887111-FC34-4F7F-A16A-7596A318FDA6}" destId="{56DDFB31-BE88-4068-977D-43417217CB59}" srcOrd="0" destOrd="0" presId="urn:microsoft.com/office/officeart/2005/8/layout/lProcess2"/>
    <dgm:cxn modelId="{FEF83034-C70A-4F31-AB64-7FCF2A6A7BF3}" type="presParOf" srcId="{64887111-FC34-4F7F-A16A-7596A318FDA6}" destId="{F9AE65ED-F9F0-48E2-924F-9E37C6363757}" srcOrd="1" destOrd="0" presId="urn:microsoft.com/office/officeart/2005/8/layout/lProcess2"/>
    <dgm:cxn modelId="{AE9E737D-D8D8-4314-BA28-E3E29C021F17}" type="presParOf" srcId="{64887111-FC34-4F7F-A16A-7596A318FDA6}" destId="{14EB9C39-92B1-4BF0-90C9-31D60827B6FF}" srcOrd="2" destOrd="0" presId="urn:microsoft.com/office/officeart/2005/8/layout/lProcess2"/>
    <dgm:cxn modelId="{407910C2-DB0E-4C6E-861A-B2063F8EBFD1}" type="presParOf" srcId="{64887111-FC34-4F7F-A16A-7596A318FDA6}" destId="{A172B6F0-EC4C-48C6-BDD1-5C015DFE97A4}" srcOrd="3" destOrd="0" presId="urn:microsoft.com/office/officeart/2005/8/layout/lProcess2"/>
    <dgm:cxn modelId="{E138BB68-53E5-4F3E-BD21-B14413F1E405}" type="presParOf" srcId="{64887111-FC34-4F7F-A16A-7596A318FDA6}" destId="{9AFC9C95-3CDC-434A-8B64-22AD82882E80}" srcOrd="4" destOrd="0" presId="urn:microsoft.com/office/officeart/2005/8/layout/lProcess2"/>
    <dgm:cxn modelId="{6946DE20-75F6-4278-879B-A50E580138D6}" type="presParOf" srcId="{64887111-FC34-4F7F-A16A-7596A318FDA6}" destId="{2E7EFDD2-DC84-4E1B-A174-D03A5210377D}" srcOrd="5" destOrd="0" presId="urn:microsoft.com/office/officeart/2005/8/layout/lProcess2"/>
    <dgm:cxn modelId="{953139B0-A8EF-4C3D-9F70-A01368FA0E59}" type="presParOf" srcId="{64887111-FC34-4F7F-A16A-7596A318FDA6}" destId="{F97A83E6-8AE1-4752-BBFA-770E9A1AB494}" srcOrd="6" destOrd="0" presId="urn:microsoft.com/office/officeart/2005/8/layout/lProcess2"/>
    <dgm:cxn modelId="{83CAF50E-AA3C-4956-9B69-8C856B1B21D6}" type="presParOf" srcId="{64887111-FC34-4F7F-A16A-7596A318FDA6}" destId="{64EAFEBF-FE97-4E71-9D02-3B05365805B4}" srcOrd="7" destOrd="0" presId="urn:microsoft.com/office/officeart/2005/8/layout/lProcess2"/>
    <dgm:cxn modelId="{891C59E2-F047-4CC1-9AA9-00A971E29E49}" type="presParOf" srcId="{64887111-FC34-4F7F-A16A-7596A318FDA6}" destId="{61D1D9C0-35D6-4FE9-ADEE-E0630117DAE8}" srcOrd="8" destOrd="0" presId="urn:microsoft.com/office/officeart/2005/8/layout/lProcess2"/>
    <dgm:cxn modelId="{545EB563-3D58-4A85-814D-76353B907362}" type="presParOf" srcId="{354F0659-2186-4106-963F-6A958F44062F}" destId="{DFC2E133-9AF7-4560-B4A1-79F31FB9785B}" srcOrd="1" destOrd="0" presId="urn:microsoft.com/office/officeart/2005/8/layout/lProcess2"/>
    <dgm:cxn modelId="{4C54C0A2-5B1A-45BF-91A3-3BA1E031FECA}" type="presParOf" srcId="{354F0659-2186-4106-963F-6A958F44062F}" destId="{83CABB82-EC55-4933-B992-91E05A8D7671}" srcOrd="2" destOrd="0" presId="urn:microsoft.com/office/officeart/2005/8/layout/lProcess2"/>
    <dgm:cxn modelId="{7846C243-B0B7-4AA5-BA29-A4196ABA0F9A}" type="presParOf" srcId="{83CABB82-EC55-4933-B992-91E05A8D7671}" destId="{B60BED72-B613-4C57-A148-0AD694C1CD32}" srcOrd="0" destOrd="0" presId="urn:microsoft.com/office/officeart/2005/8/layout/lProcess2"/>
    <dgm:cxn modelId="{A1FF187C-C4A6-44F2-8751-E8BC7C33CE49}" type="presParOf" srcId="{83CABB82-EC55-4933-B992-91E05A8D7671}" destId="{C8862292-7324-4865-97CE-CBC3B62FBA15}" srcOrd="1" destOrd="0" presId="urn:microsoft.com/office/officeart/2005/8/layout/lProcess2"/>
    <dgm:cxn modelId="{2A872CEA-FA5F-4725-8DE9-24FCDDFBBCC0}" type="presParOf" srcId="{83CABB82-EC55-4933-B992-91E05A8D7671}" destId="{C8877EB5-81A2-4688-9651-34226A6459DF}" srcOrd="2" destOrd="0" presId="urn:microsoft.com/office/officeart/2005/8/layout/lProcess2"/>
    <dgm:cxn modelId="{F3A36985-FD36-4A6B-B023-2A50080F8CEC}" type="presParOf" srcId="{C8877EB5-81A2-4688-9651-34226A6459DF}" destId="{0859B1C5-6287-4C6A-B395-E709990F7BA2}" srcOrd="0" destOrd="0" presId="urn:microsoft.com/office/officeart/2005/8/layout/lProcess2"/>
    <dgm:cxn modelId="{2CE728AC-F229-492A-AA4F-E93B97915FD0}" type="presParOf" srcId="{0859B1C5-6287-4C6A-B395-E709990F7BA2}" destId="{8DF4DE9F-B95E-4103-AB40-8F17E10604F8}" srcOrd="0" destOrd="0" presId="urn:microsoft.com/office/officeart/2005/8/layout/lProcess2"/>
    <dgm:cxn modelId="{72E16DC6-D744-4969-AC07-915CC53D3AAE}" type="presParOf" srcId="{0859B1C5-6287-4C6A-B395-E709990F7BA2}" destId="{78987BBD-8BC3-463A-8B73-CBB9779A0DA4}" srcOrd="1" destOrd="0" presId="urn:microsoft.com/office/officeart/2005/8/layout/lProcess2"/>
    <dgm:cxn modelId="{B1300A21-6007-4BAF-9A73-E30576488B5D}" type="presParOf" srcId="{0859B1C5-6287-4C6A-B395-E709990F7BA2}" destId="{D65FEA80-43B9-4CA2-B364-A9FFF24D2693}" srcOrd="2" destOrd="0" presId="urn:microsoft.com/office/officeart/2005/8/layout/lProcess2"/>
    <dgm:cxn modelId="{3A7D8D28-5500-4BE2-8B64-64E8ED038A89}" type="presParOf" srcId="{0859B1C5-6287-4C6A-B395-E709990F7BA2}" destId="{EAE75637-0A22-4C64-BE71-3B5F9B2814D4}" srcOrd="3" destOrd="0" presId="urn:microsoft.com/office/officeart/2005/8/layout/lProcess2"/>
    <dgm:cxn modelId="{AC237357-744B-46D9-9068-AF0206BFF0E3}" type="presParOf" srcId="{0859B1C5-6287-4C6A-B395-E709990F7BA2}" destId="{14CB1B19-AB86-4094-84B7-078CAFF35E4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178A7-3719-4E94-A897-FC380005D4C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33E651FE-8349-4750-82AB-519B15CF72B4}">
      <dgm:prSet custT="1"/>
      <dgm:spPr>
        <a:solidFill>
          <a:schemeClr val="accent2">
            <a:lumMod val="50000"/>
          </a:schemeClr>
        </a:solidFill>
      </dgm:spPr>
      <dgm:t>
        <a:bodyPr/>
        <a:lstStyle/>
        <a:p>
          <a:r>
            <a:rPr lang="en" sz="2000" b="1" noProof="0" dirty="0">
              <a:effectLst>
                <a:outerShdw blurRad="38100" dist="38100" dir="2700000" algn="tl">
                  <a:srgbClr val="000000">
                    <a:alpha val="43137"/>
                  </a:srgbClr>
                </a:outerShdw>
              </a:effectLst>
            </a:rPr>
            <a:t>Met wysheid</a:t>
          </a:r>
          <a:endParaRPr lang="en" sz="2000" noProof="0" dirty="0">
            <a:effectLst>
              <a:outerShdw blurRad="38100" dist="38100" dir="2700000" algn="tl">
                <a:srgbClr val="000000">
                  <a:alpha val="43137"/>
                </a:srgbClr>
              </a:outerShdw>
            </a:effectLst>
          </a:endParaRPr>
        </a:p>
      </dgm:t>
    </dgm:pt>
    <dgm:pt modelId="{69C311F8-AF7A-46BF-B51F-2DD920DAB91C}" type="parTrans" cxnId="{337192FA-E429-4899-A149-52F0AA3037A2}">
      <dgm:prSet/>
      <dgm:spPr/>
      <dgm:t>
        <a:bodyPr/>
        <a:lstStyle/>
        <a:p>
          <a:endParaRPr lang="es-ES" sz="2000"/>
        </a:p>
      </dgm:t>
    </dgm:pt>
    <dgm:pt modelId="{89892179-FD16-42AB-A8A2-4F8F03E227D8}" type="sibTrans" cxnId="{337192FA-E429-4899-A149-52F0AA3037A2}">
      <dgm:prSet/>
      <dgm:spPr/>
      <dgm:t>
        <a:bodyPr/>
        <a:lstStyle/>
        <a:p>
          <a:endParaRPr lang="es-ES" sz="2000"/>
        </a:p>
      </dgm:t>
    </dgm:pt>
    <dgm:pt modelId="{9328635D-9F84-45FC-AA90-DE3BEABA4528}">
      <dgm:prSet custT="1"/>
      <dgm:spPr>
        <a:solidFill>
          <a:schemeClr val="accent2">
            <a:tint val="40000"/>
            <a:hueOff val="0"/>
            <a:satOff val="0"/>
            <a:lumOff val="0"/>
          </a:schemeClr>
        </a:solidFill>
        <a:ln w="28575">
          <a:solidFill>
            <a:schemeClr val="accent2">
              <a:lumMod val="50000"/>
            </a:schemeClr>
          </a:solidFill>
        </a:ln>
        <a:effectLst>
          <a:outerShdw blurRad="50800" dist="38100" dir="2700000" algn="tl" rotWithShape="0">
            <a:prstClr val="black">
              <a:alpha val="40000"/>
            </a:prstClr>
          </a:outerShdw>
        </a:effectLst>
      </dgm:spPr>
      <dgm:t>
        <a:bodyPr lIns="144000" rIns="36000"/>
        <a:lstStyle/>
        <a:p>
          <a:pPr marL="0" indent="0">
            <a:buNone/>
            <a:tabLst>
              <a:tab pos="266700" algn="l"/>
            </a:tabLst>
          </a:pPr>
          <a:r>
            <a:rPr lang="nl-NL" sz="2000" b="1" noProof="0" dirty="0"/>
            <a:t>Ons het “die wysheid wat uit die hemel kom” (Jakobus 3:17) nodig in ons verhouding met diegene wat Jesus nog nie ken nie.</a:t>
          </a:r>
          <a:endParaRPr lang="en" sz="2000" noProof="0" dirty="0"/>
        </a:p>
      </dgm:t>
    </dgm:pt>
    <dgm:pt modelId="{0B1F2419-D7B5-4976-BC51-A45769E72700}" type="parTrans" cxnId="{B1A3E7BA-217B-4A56-B695-33062CD8E522}">
      <dgm:prSet/>
      <dgm:spPr/>
      <dgm:t>
        <a:bodyPr/>
        <a:lstStyle/>
        <a:p>
          <a:endParaRPr lang="es-ES" sz="2000"/>
        </a:p>
      </dgm:t>
    </dgm:pt>
    <dgm:pt modelId="{2FEA4261-CEC5-4CE8-A17D-7C0543F36F1B}" type="sibTrans" cxnId="{B1A3E7BA-217B-4A56-B695-33062CD8E522}">
      <dgm:prSet/>
      <dgm:spPr/>
      <dgm:t>
        <a:bodyPr/>
        <a:lstStyle/>
        <a:p>
          <a:endParaRPr lang="es-ES" sz="2000"/>
        </a:p>
      </dgm:t>
    </dgm:pt>
    <dgm:pt modelId="{5F26FE29-C31D-4752-8FA2-C8ACD7894F44}">
      <dgm:prSet custT="1"/>
      <dgm:spPr>
        <a:solidFill>
          <a:schemeClr val="accent6">
            <a:lumMod val="75000"/>
          </a:schemeClr>
        </a:solidFill>
      </dgm:spPr>
      <dgm:t>
        <a:bodyPr/>
        <a:lstStyle/>
        <a:p>
          <a:r>
            <a:rPr lang="en-US" sz="2000" b="1" noProof="0" dirty="0">
              <a:effectLst>
                <a:outerShdw blurRad="38100" dist="38100" dir="2700000" algn="tl">
                  <a:srgbClr val="000000">
                    <a:alpha val="43137"/>
                  </a:srgbClr>
                </a:outerShdw>
              </a:effectLst>
            </a:rPr>
            <a:t>Met </a:t>
          </a:r>
          <a:r>
            <a:rPr lang="en-US" sz="2000" b="1" noProof="0" dirty="0" err="1">
              <a:effectLst>
                <a:outerShdw blurRad="38100" dist="38100" dir="2700000" algn="tl">
                  <a:srgbClr val="000000">
                    <a:alpha val="43137"/>
                  </a:srgbClr>
                </a:outerShdw>
              </a:effectLst>
            </a:rPr>
            <a:t>vriendelike</a:t>
          </a:r>
          <a:r>
            <a:rPr lang="en-US" sz="2000" b="1" noProof="0" dirty="0">
              <a:effectLst>
                <a:outerShdw blurRad="38100" dist="38100" dir="2700000" algn="tl">
                  <a:srgbClr val="000000">
                    <a:alpha val="43137"/>
                  </a:srgbClr>
                </a:outerShdw>
              </a:effectLst>
            </a:rPr>
            <a:t> </a:t>
          </a:r>
          <a:r>
            <a:rPr lang="en-US" sz="2000" b="1" noProof="0" dirty="0" err="1">
              <a:effectLst>
                <a:outerShdw blurRad="38100" dist="38100" dir="2700000" algn="tl">
                  <a:srgbClr val="000000">
                    <a:alpha val="43137"/>
                  </a:srgbClr>
                </a:outerShdw>
              </a:effectLst>
            </a:rPr>
            <a:t>woorde</a:t>
          </a:r>
          <a:endParaRPr lang="en" sz="2000" noProof="0" dirty="0">
            <a:effectLst>
              <a:outerShdw blurRad="38100" dist="38100" dir="2700000" algn="tl">
                <a:srgbClr val="000000">
                  <a:alpha val="43137"/>
                </a:srgbClr>
              </a:outerShdw>
            </a:effectLst>
          </a:endParaRPr>
        </a:p>
      </dgm:t>
    </dgm:pt>
    <dgm:pt modelId="{8E599824-E8A2-4C48-9A3B-A536AF477FCC}" type="parTrans" cxnId="{BD28185F-66A7-4011-8A11-5E2BA87FC61F}">
      <dgm:prSet/>
      <dgm:spPr/>
      <dgm:t>
        <a:bodyPr/>
        <a:lstStyle/>
        <a:p>
          <a:endParaRPr lang="es-ES" sz="2000"/>
        </a:p>
      </dgm:t>
    </dgm:pt>
    <dgm:pt modelId="{27FA1051-A926-4D02-B0E1-A5D738D0FBD4}" type="sibTrans" cxnId="{BD28185F-66A7-4011-8A11-5E2BA87FC61F}">
      <dgm:prSet/>
      <dgm:spPr/>
      <dgm:t>
        <a:bodyPr/>
        <a:lstStyle/>
        <a:p>
          <a:endParaRPr lang="es-ES" sz="2000"/>
        </a:p>
      </dgm:t>
    </dgm:pt>
    <dgm:pt modelId="{64A03AC6-0B5D-4502-B089-5D54ED7801F7}">
      <dgm:prSet custT="1"/>
      <dgm:spPr>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dgm:spPr>
      <dgm:t>
        <a:bodyPr lIns="144000" rIns="36000"/>
        <a:lstStyle/>
        <a:p>
          <a:pPr marL="0" indent="0">
            <a:buNone/>
          </a:pPr>
          <a:r>
            <a:rPr lang="nl-NL" sz="2000" b="1" noProof="0" dirty="0"/>
            <a:t>Ons woorde moet altyd hoflik wees sodat hulle met plesier na ons sal luister.</a:t>
          </a:r>
          <a:endParaRPr lang="en" sz="2000" noProof="0" dirty="0"/>
        </a:p>
      </dgm:t>
    </dgm:pt>
    <dgm:pt modelId="{F5EC5DF1-6ECA-4E9A-9485-EC73666CB49C}" type="parTrans" cxnId="{2560488D-FA9C-4EFF-9789-D79E8156A9C7}">
      <dgm:prSet/>
      <dgm:spPr/>
      <dgm:t>
        <a:bodyPr/>
        <a:lstStyle/>
        <a:p>
          <a:endParaRPr lang="es-ES" sz="2000"/>
        </a:p>
      </dgm:t>
    </dgm:pt>
    <dgm:pt modelId="{BF8E4965-3CEC-4E75-9B32-30391C83CCAD}" type="sibTrans" cxnId="{2560488D-FA9C-4EFF-9789-D79E8156A9C7}">
      <dgm:prSet/>
      <dgm:spPr/>
      <dgm:t>
        <a:bodyPr/>
        <a:lstStyle/>
        <a:p>
          <a:endParaRPr lang="es-ES" sz="2000"/>
        </a:p>
      </dgm:t>
    </dgm:pt>
    <dgm:pt modelId="{AA46A780-2159-4EF1-801B-5B9716D6F083}">
      <dgm:prSet custT="1"/>
      <dgm:spPr>
        <a:solidFill>
          <a:schemeClr val="accent4">
            <a:lumMod val="75000"/>
          </a:schemeClr>
        </a:solidFill>
      </dgm:spPr>
      <dgm:t>
        <a:bodyPr/>
        <a:lstStyle/>
        <a:p>
          <a:r>
            <a:rPr lang="nl-NL" sz="2000" b="1" noProof="0" dirty="0">
              <a:effectLst>
                <a:outerShdw blurRad="38100" dist="38100" dir="2700000" algn="tl">
                  <a:srgbClr val="000000">
                    <a:alpha val="43137"/>
                  </a:srgbClr>
                </a:outerShdw>
              </a:effectLst>
            </a:rPr>
            <a:t>Met die woorde "gegeur met sout"</a:t>
          </a:r>
          <a:endParaRPr lang="en" sz="2000" noProof="0" dirty="0">
            <a:effectLst>
              <a:outerShdw blurRad="38100" dist="38100" dir="2700000" algn="tl">
                <a:srgbClr val="000000">
                  <a:alpha val="43137"/>
                </a:srgbClr>
              </a:outerShdw>
            </a:effectLst>
          </a:endParaRPr>
        </a:p>
      </dgm:t>
    </dgm:pt>
    <dgm:pt modelId="{0738BD4B-AD4B-4A26-A4EE-349869801867}" type="parTrans" cxnId="{65A6BE63-9521-4E45-902D-A68F9B94A554}">
      <dgm:prSet/>
      <dgm:spPr/>
      <dgm:t>
        <a:bodyPr/>
        <a:lstStyle/>
        <a:p>
          <a:endParaRPr lang="es-ES" sz="2000"/>
        </a:p>
      </dgm:t>
    </dgm:pt>
    <dgm:pt modelId="{30B81FC9-FA43-4C7B-AAA0-D1F3EB554DE7}" type="sibTrans" cxnId="{65A6BE63-9521-4E45-902D-A68F9B94A554}">
      <dgm:prSet/>
      <dgm:spPr/>
      <dgm:t>
        <a:bodyPr/>
        <a:lstStyle/>
        <a:p>
          <a:endParaRPr lang="es-ES" sz="2000"/>
        </a:p>
      </dgm:t>
    </dgm:pt>
    <dgm:pt modelId="{86AD87B5-C1E6-4FE3-8D44-B15EDF66FA81}">
      <dgm:prSet custT="1"/>
      <dgm:spPr>
        <a:solidFill>
          <a:schemeClr val="accent4">
            <a:tint val="40000"/>
            <a:hueOff val="0"/>
            <a:satOff val="0"/>
            <a:lumOff val="0"/>
          </a:schemeClr>
        </a:solidFill>
        <a:ln w="28575">
          <a:solidFill>
            <a:schemeClr val="accent4">
              <a:lumMod val="75000"/>
            </a:schemeClr>
          </a:solidFill>
        </a:ln>
        <a:effectLst>
          <a:outerShdw blurRad="50800" dist="38100" dir="2700000" algn="tl" rotWithShape="0">
            <a:prstClr val="black">
              <a:alpha val="40000"/>
            </a:prstClr>
          </a:outerShdw>
        </a:effectLst>
      </dgm:spPr>
      <dgm:t>
        <a:bodyPr lIns="144000" rIns="36000"/>
        <a:lstStyle/>
        <a:p>
          <a:pPr marL="0" indent="0">
            <a:buNone/>
          </a:pPr>
          <a:r>
            <a:rPr lang="nl-NL" sz="2000" b="1" noProof="0" dirty="0"/>
            <a:t>Die gesprek moet gepas wees en aangepas wees vir die persoon en die omgewing rondom hulle.</a:t>
          </a:r>
          <a:endParaRPr lang="en" sz="2000" noProof="0" dirty="0"/>
        </a:p>
      </dgm:t>
    </dgm:pt>
    <dgm:pt modelId="{20029733-2F8B-4847-A3DC-6DA2315EDC98}" type="parTrans" cxnId="{08C436A7-87B8-49B9-B27D-F21089EE6DC8}">
      <dgm:prSet/>
      <dgm:spPr/>
      <dgm:t>
        <a:bodyPr/>
        <a:lstStyle/>
        <a:p>
          <a:endParaRPr lang="es-ES" sz="2000"/>
        </a:p>
      </dgm:t>
    </dgm:pt>
    <dgm:pt modelId="{FA717A9E-3A98-4C1F-99BF-193170D96F48}" type="sibTrans" cxnId="{08C436A7-87B8-49B9-B27D-F21089EE6DC8}">
      <dgm:prSet/>
      <dgm:spPr/>
      <dgm:t>
        <a:bodyPr/>
        <a:lstStyle/>
        <a:p>
          <a:endParaRPr lang="es-ES" sz="2000"/>
        </a:p>
      </dgm:t>
    </dgm:pt>
    <dgm:pt modelId="{0C44185A-3345-4221-8C03-1A8B23DC1932}">
      <dgm:prSet custT="1"/>
      <dgm:spPr>
        <a:solidFill>
          <a:schemeClr val="accent1">
            <a:lumMod val="50000"/>
          </a:schemeClr>
        </a:solidFill>
      </dgm:spPr>
      <dgm:t>
        <a:bodyPr/>
        <a:lstStyle/>
        <a:p>
          <a:r>
            <a:rPr lang="en-US" sz="2000" b="1" noProof="0" dirty="0" err="1">
              <a:effectLst>
                <a:outerShdw blurRad="38100" dist="38100" dir="2700000" algn="tl">
                  <a:srgbClr val="000000">
                    <a:alpha val="43137"/>
                  </a:srgbClr>
                </a:outerShdw>
              </a:effectLst>
            </a:rPr>
            <a:t>Beantwoord</a:t>
          </a:r>
          <a:r>
            <a:rPr lang="en-US" sz="2000" b="1" noProof="0" dirty="0">
              <a:effectLst>
                <a:outerShdw blurRad="38100" dist="38100" dir="2700000" algn="tl">
                  <a:srgbClr val="000000">
                    <a:alpha val="43137"/>
                  </a:srgbClr>
                </a:outerShdw>
              </a:effectLst>
            </a:rPr>
            <a:t> </a:t>
          </a:r>
          <a:r>
            <a:rPr lang="en-US" sz="2000" b="1" noProof="0" dirty="0" err="1">
              <a:effectLst>
                <a:outerShdw blurRad="38100" dist="38100" dir="2700000" algn="tl">
                  <a:srgbClr val="000000">
                    <a:alpha val="43137"/>
                  </a:srgbClr>
                </a:outerShdw>
              </a:effectLst>
            </a:rPr>
            <a:t>elkeen</a:t>
          </a:r>
          <a:r>
            <a:rPr lang="en-US" sz="2000" b="1" noProof="0" dirty="0">
              <a:effectLst>
                <a:outerShdw blurRad="38100" dist="38100" dir="2700000" algn="tl">
                  <a:srgbClr val="000000">
                    <a:alpha val="43137"/>
                  </a:srgbClr>
                </a:outerShdw>
              </a:effectLst>
            </a:rPr>
            <a:t> </a:t>
          </a:r>
          <a:r>
            <a:rPr lang="en-US" sz="2000" b="1" noProof="0" dirty="0" err="1">
              <a:effectLst>
                <a:outerShdw blurRad="38100" dist="38100" dir="2700000" algn="tl">
                  <a:srgbClr val="000000">
                    <a:alpha val="43137"/>
                  </a:srgbClr>
                </a:outerShdw>
              </a:effectLst>
            </a:rPr>
            <a:t>soos</a:t>
          </a:r>
          <a:r>
            <a:rPr lang="en-US" sz="2000" b="1" noProof="0" dirty="0">
              <a:effectLst>
                <a:outerShdw blurRad="38100" dist="38100" dir="2700000" algn="tl">
                  <a:srgbClr val="000000">
                    <a:alpha val="43137"/>
                  </a:srgbClr>
                </a:outerShdw>
              </a:effectLst>
            </a:rPr>
            <a:t> </a:t>
          </a:r>
          <a:r>
            <a:rPr lang="en-US" sz="2000" b="1" noProof="0" dirty="0" err="1">
              <a:effectLst>
                <a:outerShdw blurRad="38100" dist="38100" dir="2700000" algn="tl">
                  <a:srgbClr val="000000">
                    <a:alpha val="43137"/>
                  </a:srgbClr>
                </a:outerShdw>
              </a:effectLst>
            </a:rPr>
            <a:t>toepaslik</a:t>
          </a:r>
          <a:endParaRPr lang="en" sz="2000" noProof="0" dirty="0">
            <a:effectLst>
              <a:outerShdw blurRad="38100" dist="38100" dir="2700000" algn="tl">
                <a:srgbClr val="000000">
                  <a:alpha val="43137"/>
                </a:srgbClr>
              </a:outerShdw>
            </a:effectLst>
          </a:endParaRPr>
        </a:p>
      </dgm:t>
    </dgm:pt>
    <dgm:pt modelId="{AF1C8526-B040-4508-9CB2-C938381416BD}" type="parTrans" cxnId="{6E9817B7-3E90-445A-8BF5-9EBDBE8E6F0F}">
      <dgm:prSet/>
      <dgm:spPr/>
      <dgm:t>
        <a:bodyPr/>
        <a:lstStyle/>
        <a:p>
          <a:endParaRPr lang="es-ES" sz="2000"/>
        </a:p>
      </dgm:t>
    </dgm:pt>
    <dgm:pt modelId="{B11D5C4D-46E9-45C2-BC81-131CF74D8AB8}" type="sibTrans" cxnId="{6E9817B7-3E90-445A-8BF5-9EBDBE8E6F0F}">
      <dgm:prSet/>
      <dgm:spPr/>
      <dgm:t>
        <a:bodyPr/>
        <a:lstStyle/>
        <a:p>
          <a:endParaRPr lang="es-ES" sz="2000"/>
        </a:p>
      </dgm:t>
    </dgm:pt>
    <dgm:pt modelId="{7B777A29-AFCB-4568-A2A8-BD808E3980A4}">
      <dgm:prSet custT="1"/>
      <dgm:spPr>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dgm:spPr>
      <dgm:t>
        <a:bodyPr lIns="144000" rIns="36000"/>
        <a:lstStyle/>
        <a:p>
          <a:pPr marL="0" indent="0">
            <a:buNone/>
          </a:pPr>
          <a:r>
            <a:rPr lang="nl-NL" sz="2000" b="1" noProof="0" dirty="0"/>
            <a:t>Aangesien elke persoon anders is, sal die Heilige Gees ons lei oor wat om in elke oomblik te reageer</a:t>
          </a:r>
          <a:endParaRPr lang="en" sz="2000" noProof="0" dirty="0"/>
        </a:p>
      </dgm:t>
    </dgm:pt>
    <dgm:pt modelId="{1B4425D8-FFD8-45E8-B969-BA455521E0A0}" type="parTrans" cxnId="{A3660BBB-88F0-48FB-8AF1-1FACFC8248DF}">
      <dgm:prSet/>
      <dgm:spPr/>
      <dgm:t>
        <a:bodyPr/>
        <a:lstStyle/>
        <a:p>
          <a:endParaRPr lang="es-ES" sz="2000"/>
        </a:p>
      </dgm:t>
    </dgm:pt>
    <dgm:pt modelId="{B0F761E6-7CD4-4D4B-88CF-96015A90983D}" type="sibTrans" cxnId="{A3660BBB-88F0-48FB-8AF1-1FACFC8248DF}">
      <dgm:prSet/>
      <dgm:spPr/>
      <dgm:t>
        <a:bodyPr/>
        <a:lstStyle/>
        <a:p>
          <a:endParaRPr lang="es-ES" sz="2000"/>
        </a:p>
      </dgm:t>
    </dgm:pt>
    <dgm:pt modelId="{56597D24-750A-4D0B-929A-27E0039A2F7B}" type="pres">
      <dgm:prSet presAssocID="{CCE178A7-3719-4E94-A897-FC380005D4CE}" presName="Name0" presStyleCnt="0">
        <dgm:presLayoutVars>
          <dgm:dir/>
          <dgm:animLvl val="lvl"/>
          <dgm:resizeHandles val="exact"/>
        </dgm:presLayoutVars>
      </dgm:prSet>
      <dgm:spPr/>
    </dgm:pt>
    <dgm:pt modelId="{86C06008-0220-4D31-BC0A-011896584716}" type="pres">
      <dgm:prSet presAssocID="{33E651FE-8349-4750-82AB-519B15CF72B4}" presName="linNode" presStyleCnt="0"/>
      <dgm:spPr/>
    </dgm:pt>
    <dgm:pt modelId="{A8D35087-1138-41BB-B984-641AFECEDAA6}" type="pres">
      <dgm:prSet presAssocID="{33E651FE-8349-4750-82AB-519B15CF72B4}" presName="parentText" presStyleLbl="node1" presStyleIdx="0" presStyleCnt="4">
        <dgm:presLayoutVars>
          <dgm:chMax val="1"/>
          <dgm:bulletEnabled val="1"/>
        </dgm:presLayoutVars>
      </dgm:prSet>
      <dgm:spPr/>
    </dgm:pt>
    <dgm:pt modelId="{A68A7F75-BF4B-4FCD-BA85-F5A9B60E7DCE}" type="pres">
      <dgm:prSet presAssocID="{33E651FE-8349-4750-82AB-519B15CF72B4}" presName="descendantText" presStyleLbl="alignAccFollowNode1" presStyleIdx="0" presStyleCnt="4">
        <dgm:presLayoutVars>
          <dgm:bulletEnabled val="1"/>
        </dgm:presLayoutVars>
      </dgm:prSet>
      <dgm:spPr/>
    </dgm:pt>
    <dgm:pt modelId="{29DC2150-447E-48D4-A4BE-AA0778CC47DD}" type="pres">
      <dgm:prSet presAssocID="{89892179-FD16-42AB-A8A2-4F8F03E227D8}" presName="sp" presStyleCnt="0"/>
      <dgm:spPr/>
    </dgm:pt>
    <dgm:pt modelId="{FC56965F-D271-4C66-A49E-0FA8BBE8B793}" type="pres">
      <dgm:prSet presAssocID="{5F26FE29-C31D-4752-8FA2-C8ACD7894F44}" presName="linNode" presStyleCnt="0"/>
      <dgm:spPr/>
    </dgm:pt>
    <dgm:pt modelId="{D9E8B5E5-10FD-4E24-B16A-5B9D410A7989}" type="pres">
      <dgm:prSet presAssocID="{5F26FE29-C31D-4752-8FA2-C8ACD7894F44}" presName="parentText" presStyleLbl="node1" presStyleIdx="1" presStyleCnt="4">
        <dgm:presLayoutVars>
          <dgm:chMax val="1"/>
          <dgm:bulletEnabled val="1"/>
        </dgm:presLayoutVars>
      </dgm:prSet>
      <dgm:spPr/>
    </dgm:pt>
    <dgm:pt modelId="{E14174BB-E30D-4600-9FBB-E667DFC54DC4}" type="pres">
      <dgm:prSet presAssocID="{5F26FE29-C31D-4752-8FA2-C8ACD7894F44}" presName="descendantText" presStyleLbl="alignAccFollowNode1" presStyleIdx="1" presStyleCnt="4">
        <dgm:presLayoutVars>
          <dgm:bulletEnabled val="1"/>
        </dgm:presLayoutVars>
      </dgm:prSet>
      <dgm:spPr/>
    </dgm:pt>
    <dgm:pt modelId="{146A80F5-5113-42F3-BC50-0CE3AA955868}" type="pres">
      <dgm:prSet presAssocID="{27FA1051-A926-4D02-B0E1-A5D738D0FBD4}" presName="sp" presStyleCnt="0"/>
      <dgm:spPr/>
    </dgm:pt>
    <dgm:pt modelId="{2047015F-C3E5-4034-A77E-4A43C8110233}" type="pres">
      <dgm:prSet presAssocID="{AA46A780-2159-4EF1-801B-5B9716D6F083}" presName="linNode" presStyleCnt="0"/>
      <dgm:spPr/>
    </dgm:pt>
    <dgm:pt modelId="{05006578-A89A-41F0-AB82-7F498B23DF20}" type="pres">
      <dgm:prSet presAssocID="{AA46A780-2159-4EF1-801B-5B9716D6F083}" presName="parentText" presStyleLbl="node1" presStyleIdx="2" presStyleCnt="4">
        <dgm:presLayoutVars>
          <dgm:chMax val="1"/>
          <dgm:bulletEnabled val="1"/>
        </dgm:presLayoutVars>
      </dgm:prSet>
      <dgm:spPr/>
    </dgm:pt>
    <dgm:pt modelId="{E2C451EC-B2C3-48FD-B127-BEC6F3382808}" type="pres">
      <dgm:prSet presAssocID="{AA46A780-2159-4EF1-801B-5B9716D6F083}" presName="descendantText" presStyleLbl="alignAccFollowNode1" presStyleIdx="2" presStyleCnt="4">
        <dgm:presLayoutVars>
          <dgm:bulletEnabled val="1"/>
        </dgm:presLayoutVars>
      </dgm:prSet>
      <dgm:spPr/>
    </dgm:pt>
    <dgm:pt modelId="{67B02D9E-B198-4CC5-85E5-6E0FE50487E6}" type="pres">
      <dgm:prSet presAssocID="{30B81FC9-FA43-4C7B-AAA0-D1F3EB554DE7}" presName="sp" presStyleCnt="0"/>
      <dgm:spPr/>
    </dgm:pt>
    <dgm:pt modelId="{135E6435-C5AF-4FD1-8B8B-B6EE7E4F9E28}" type="pres">
      <dgm:prSet presAssocID="{0C44185A-3345-4221-8C03-1A8B23DC1932}" presName="linNode" presStyleCnt="0"/>
      <dgm:spPr/>
    </dgm:pt>
    <dgm:pt modelId="{BAE14943-23D3-4138-8B29-09903067F54B}" type="pres">
      <dgm:prSet presAssocID="{0C44185A-3345-4221-8C03-1A8B23DC1932}" presName="parentText" presStyleLbl="node1" presStyleIdx="3" presStyleCnt="4">
        <dgm:presLayoutVars>
          <dgm:chMax val="1"/>
          <dgm:bulletEnabled val="1"/>
        </dgm:presLayoutVars>
      </dgm:prSet>
      <dgm:spPr/>
    </dgm:pt>
    <dgm:pt modelId="{52DEE66C-46B2-48BA-A5F9-382EA5364713}" type="pres">
      <dgm:prSet presAssocID="{0C44185A-3345-4221-8C03-1A8B23DC1932}" presName="descendantText" presStyleLbl="alignAccFollowNode1" presStyleIdx="3" presStyleCnt="4">
        <dgm:presLayoutVars>
          <dgm:bulletEnabled val="1"/>
        </dgm:presLayoutVars>
      </dgm:prSet>
      <dgm:spPr/>
    </dgm:pt>
  </dgm:ptLst>
  <dgm:cxnLst>
    <dgm:cxn modelId="{00D5F819-7C23-46C0-BF58-ADE5A537CDFE}" type="presOf" srcId="{0C44185A-3345-4221-8C03-1A8B23DC1932}" destId="{BAE14943-23D3-4138-8B29-09903067F54B}" srcOrd="0" destOrd="0" presId="urn:microsoft.com/office/officeart/2005/8/layout/vList5"/>
    <dgm:cxn modelId="{BD28185F-66A7-4011-8A11-5E2BA87FC61F}" srcId="{CCE178A7-3719-4E94-A897-FC380005D4CE}" destId="{5F26FE29-C31D-4752-8FA2-C8ACD7894F44}" srcOrd="1" destOrd="0" parTransId="{8E599824-E8A2-4C48-9A3B-A536AF477FCC}" sibTransId="{27FA1051-A926-4D02-B0E1-A5D738D0FBD4}"/>
    <dgm:cxn modelId="{65A6BE63-9521-4E45-902D-A68F9B94A554}" srcId="{CCE178A7-3719-4E94-A897-FC380005D4CE}" destId="{AA46A780-2159-4EF1-801B-5B9716D6F083}" srcOrd="2" destOrd="0" parTransId="{0738BD4B-AD4B-4A26-A4EE-349869801867}" sibTransId="{30B81FC9-FA43-4C7B-AAA0-D1F3EB554DE7}"/>
    <dgm:cxn modelId="{459BE379-950D-4909-AE16-4BAB9F450DD2}" type="presOf" srcId="{AA46A780-2159-4EF1-801B-5B9716D6F083}" destId="{05006578-A89A-41F0-AB82-7F498B23DF20}" srcOrd="0" destOrd="0" presId="urn:microsoft.com/office/officeart/2005/8/layout/vList5"/>
    <dgm:cxn modelId="{D2C05C81-E620-4CAE-9251-B86C0EC1D6E5}" type="presOf" srcId="{7B777A29-AFCB-4568-A2A8-BD808E3980A4}" destId="{52DEE66C-46B2-48BA-A5F9-382EA5364713}" srcOrd="0" destOrd="0" presId="urn:microsoft.com/office/officeart/2005/8/layout/vList5"/>
    <dgm:cxn modelId="{FC685B86-A8DF-4F24-9FE3-415DDA1BD258}" type="presOf" srcId="{33E651FE-8349-4750-82AB-519B15CF72B4}" destId="{A8D35087-1138-41BB-B984-641AFECEDAA6}" srcOrd="0" destOrd="0" presId="urn:microsoft.com/office/officeart/2005/8/layout/vList5"/>
    <dgm:cxn modelId="{26F00F8C-1C7E-4696-9D11-2C4119C9A167}" type="presOf" srcId="{86AD87B5-C1E6-4FE3-8D44-B15EDF66FA81}" destId="{E2C451EC-B2C3-48FD-B127-BEC6F3382808}" srcOrd="0" destOrd="0" presId="urn:microsoft.com/office/officeart/2005/8/layout/vList5"/>
    <dgm:cxn modelId="{2560488D-FA9C-4EFF-9789-D79E8156A9C7}" srcId="{5F26FE29-C31D-4752-8FA2-C8ACD7894F44}" destId="{64A03AC6-0B5D-4502-B089-5D54ED7801F7}" srcOrd="0" destOrd="0" parTransId="{F5EC5DF1-6ECA-4E9A-9485-EC73666CB49C}" sibTransId="{BF8E4965-3CEC-4E75-9B32-30391C83CCAD}"/>
    <dgm:cxn modelId="{08C436A7-87B8-49B9-B27D-F21089EE6DC8}" srcId="{AA46A780-2159-4EF1-801B-5B9716D6F083}" destId="{86AD87B5-C1E6-4FE3-8D44-B15EDF66FA81}" srcOrd="0" destOrd="0" parTransId="{20029733-2F8B-4847-A3DC-6DA2315EDC98}" sibTransId="{FA717A9E-3A98-4C1F-99BF-193170D96F48}"/>
    <dgm:cxn modelId="{6E9817B7-3E90-445A-8BF5-9EBDBE8E6F0F}" srcId="{CCE178A7-3719-4E94-A897-FC380005D4CE}" destId="{0C44185A-3345-4221-8C03-1A8B23DC1932}" srcOrd="3" destOrd="0" parTransId="{AF1C8526-B040-4508-9CB2-C938381416BD}" sibTransId="{B11D5C4D-46E9-45C2-BC81-131CF74D8AB8}"/>
    <dgm:cxn modelId="{B1A3E7BA-217B-4A56-B695-33062CD8E522}" srcId="{33E651FE-8349-4750-82AB-519B15CF72B4}" destId="{9328635D-9F84-45FC-AA90-DE3BEABA4528}" srcOrd="0" destOrd="0" parTransId="{0B1F2419-D7B5-4976-BC51-A45769E72700}" sibTransId="{2FEA4261-CEC5-4CE8-A17D-7C0543F36F1B}"/>
    <dgm:cxn modelId="{A3660BBB-88F0-48FB-8AF1-1FACFC8248DF}" srcId="{0C44185A-3345-4221-8C03-1A8B23DC1932}" destId="{7B777A29-AFCB-4568-A2A8-BD808E3980A4}" srcOrd="0" destOrd="0" parTransId="{1B4425D8-FFD8-45E8-B969-BA455521E0A0}" sibTransId="{B0F761E6-7CD4-4D4B-88CF-96015A90983D}"/>
    <dgm:cxn modelId="{0F60BCC6-4DF0-4355-B547-D4DC5F135774}" type="presOf" srcId="{9328635D-9F84-45FC-AA90-DE3BEABA4528}" destId="{A68A7F75-BF4B-4FCD-BA85-F5A9B60E7DCE}" srcOrd="0" destOrd="0" presId="urn:microsoft.com/office/officeart/2005/8/layout/vList5"/>
    <dgm:cxn modelId="{2BA945D4-8899-4292-A037-6C659213E05D}" type="presOf" srcId="{5F26FE29-C31D-4752-8FA2-C8ACD7894F44}" destId="{D9E8B5E5-10FD-4E24-B16A-5B9D410A7989}" srcOrd="0" destOrd="0" presId="urn:microsoft.com/office/officeart/2005/8/layout/vList5"/>
    <dgm:cxn modelId="{28E5E6E2-C308-49A4-A689-C257BCF25214}" type="presOf" srcId="{CCE178A7-3719-4E94-A897-FC380005D4CE}" destId="{56597D24-750A-4D0B-929A-27E0039A2F7B}" srcOrd="0" destOrd="0" presId="urn:microsoft.com/office/officeart/2005/8/layout/vList5"/>
    <dgm:cxn modelId="{DDF8DAF9-6421-460D-91AB-57A96ED65CA7}" type="presOf" srcId="{64A03AC6-0B5D-4502-B089-5D54ED7801F7}" destId="{E14174BB-E30D-4600-9FBB-E667DFC54DC4}" srcOrd="0" destOrd="0" presId="urn:microsoft.com/office/officeart/2005/8/layout/vList5"/>
    <dgm:cxn modelId="{337192FA-E429-4899-A149-52F0AA3037A2}" srcId="{CCE178A7-3719-4E94-A897-FC380005D4CE}" destId="{33E651FE-8349-4750-82AB-519B15CF72B4}" srcOrd="0" destOrd="0" parTransId="{69C311F8-AF7A-46BF-B51F-2DD920DAB91C}" sibTransId="{89892179-FD16-42AB-A8A2-4F8F03E227D8}"/>
    <dgm:cxn modelId="{B64A0AD7-CCD3-4D9B-AFA2-FAFBAEDF9A40}" type="presParOf" srcId="{56597D24-750A-4D0B-929A-27E0039A2F7B}" destId="{86C06008-0220-4D31-BC0A-011896584716}" srcOrd="0" destOrd="0" presId="urn:microsoft.com/office/officeart/2005/8/layout/vList5"/>
    <dgm:cxn modelId="{76F4FC00-81F4-4013-B2FB-3E651B3E98B0}" type="presParOf" srcId="{86C06008-0220-4D31-BC0A-011896584716}" destId="{A8D35087-1138-41BB-B984-641AFECEDAA6}" srcOrd="0" destOrd="0" presId="urn:microsoft.com/office/officeart/2005/8/layout/vList5"/>
    <dgm:cxn modelId="{6F37AFD9-4E86-40AD-8C3D-C769AF39C438}" type="presParOf" srcId="{86C06008-0220-4D31-BC0A-011896584716}" destId="{A68A7F75-BF4B-4FCD-BA85-F5A9B60E7DCE}" srcOrd="1" destOrd="0" presId="urn:microsoft.com/office/officeart/2005/8/layout/vList5"/>
    <dgm:cxn modelId="{C7BE09DA-E780-4DF8-B930-EE33F765C3C5}" type="presParOf" srcId="{56597D24-750A-4D0B-929A-27E0039A2F7B}" destId="{29DC2150-447E-48D4-A4BE-AA0778CC47DD}" srcOrd="1" destOrd="0" presId="urn:microsoft.com/office/officeart/2005/8/layout/vList5"/>
    <dgm:cxn modelId="{0EB9973B-08E7-4B2C-9A83-668615BC9144}" type="presParOf" srcId="{56597D24-750A-4D0B-929A-27E0039A2F7B}" destId="{FC56965F-D271-4C66-A49E-0FA8BBE8B793}" srcOrd="2" destOrd="0" presId="urn:microsoft.com/office/officeart/2005/8/layout/vList5"/>
    <dgm:cxn modelId="{FEDF8E46-4CCA-42D1-BFB0-27D8062E0F56}" type="presParOf" srcId="{FC56965F-D271-4C66-A49E-0FA8BBE8B793}" destId="{D9E8B5E5-10FD-4E24-B16A-5B9D410A7989}" srcOrd="0" destOrd="0" presId="urn:microsoft.com/office/officeart/2005/8/layout/vList5"/>
    <dgm:cxn modelId="{848D5144-F1B5-4136-B171-C773D8AA61BA}" type="presParOf" srcId="{FC56965F-D271-4C66-A49E-0FA8BBE8B793}" destId="{E14174BB-E30D-4600-9FBB-E667DFC54DC4}" srcOrd="1" destOrd="0" presId="urn:microsoft.com/office/officeart/2005/8/layout/vList5"/>
    <dgm:cxn modelId="{65B9750A-4B77-4CD3-A31F-44DB23C76709}" type="presParOf" srcId="{56597D24-750A-4D0B-929A-27E0039A2F7B}" destId="{146A80F5-5113-42F3-BC50-0CE3AA955868}" srcOrd="3" destOrd="0" presId="urn:microsoft.com/office/officeart/2005/8/layout/vList5"/>
    <dgm:cxn modelId="{F4890BB6-2731-40C9-8005-C33464CEEA70}" type="presParOf" srcId="{56597D24-750A-4D0B-929A-27E0039A2F7B}" destId="{2047015F-C3E5-4034-A77E-4A43C8110233}" srcOrd="4" destOrd="0" presId="urn:microsoft.com/office/officeart/2005/8/layout/vList5"/>
    <dgm:cxn modelId="{8E97058B-DEAD-4B1C-A835-E03318EFF060}" type="presParOf" srcId="{2047015F-C3E5-4034-A77E-4A43C8110233}" destId="{05006578-A89A-41F0-AB82-7F498B23DF20}" srcOrd="0" destOrd="0" presId="urn:microsoft.com/office/officeart/2005/8/layout/vList5"/>
    <dgm:cxn modelId="{90D39FD9-F5C2-4C63-AAFB-CAB528B60FAE}" type="presParOf" srcId="{2047015F-C3E5-4034-A77E-4A43C8110233}" destId="{E2C451EC-B2C3-48FD-B127-BEC6F3382808}" srcOrd="1" destOrd="0" presId="urn:microsoft.com/office/officeart/2005/8/layout/vList5"/>
    <dgm:cxn modelId="{7FCF50B9-0A1D-411B-B4D8-965A931F3336}" type="presParOf" srcId="{56597D24-750A-4D0B-929A-27E0039A2F7B}" destId="{67B02D9E-B198-4CC5-85E5-6E0FE50487E6}" srcOrd="5" destOrd="0" presId="urn:microsoft.com/office/officeart/2005/8/layout/vList5"/>
    <dgm:cxn modelId="{0494ED08-77B7-4105-8B36-2B5FA811FDF7}" type="presParOf" srcId="{56597D24-750A-4D0B-929A-27E0039A2F7B}" destId="{135E6435-C5AF-4FD1-8B8B-B6EE7E4F9E28}" srcOrd="6" destOrd="0" presId="urn:microsoft.com/office/officeart/2005/8/layout/vList5"/>
    <dgm:cxn modelId="{29AAF09E-E6FD-47A8-8832-B6D25F9B858C}" type="presParOf" srcId="{135E6435-C5AF-4FD1-8B8B-B6EE7E4F9E28}" destId="{BAE14943-23D3-4138-8B29-09903067F54B}" srcOrd="0" destOrd="0" presId="urn:microsoft.com/office/officeart/2005/8/layout/vList5"/>
    <dgm:cxn modelId="{9D291798-C94A-4BC3-AB9C-F1AEE5D475E8}" type="presParOf" srcId="{135E6435-C5AF-4FD1-8B8B-B6EE7E4F9E28}" destId="{52DEE66C-46B2-48BA-A5F9-382EA53647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76738-9471-4389-B0C3-C88D813565F9}">
      <dsp:nvSpPr>
        <dsp:cNvPr id="0" name=""/>
        <dsp:cNvSpPr/>
      </dsp:nvSpPr>
      <dsp:spPr>
        <a:xfrm>
          <a:off x="7757150" y="863351"/>
          <a:ext cx="2335876" cy="350830"/>
        </a:xfrm>
        <a:custGeom>
          <a:avLst/>
          <a:gdLst/>
          <a:ahLst/>
          <a:cxnLst/>
          <a:rect l="0" t="0" r="0" b="0"/>
          <a:pathLst>
            <a:path>
              <a:moveTo>
                <a:pt x="0" y="0"/>
              </a:moveTo>
              <a:lnTo>
                <a:pt x="0" y="175415"/>
              </a:lnTo>
              <a:lnTo>
                <a:pt x="2335876" y="175415"/>
              </a:lnTo>
              <a:lnTo>
                <a:pt x="2335876"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F607FC-0E94-415E-AE7E-463DB608571B}">
      <dsp:nvSpPr>
        <dsp:cNvPr id="0" name=""/>
        <dsp:cNvSpPr/>
      </dsp:nvSpPr>
      <dsp:spPr>
        <a:xfrm>
          <a:off x="7109610" y="863351"/>
          <a:ext cx="647540" cy="350830"/>
        </a:xfrm>
        <a:custGeom>
          <a:avLst/>
          <a:gdLst/>
          <a:ahLst/>
          <a:cxnLst/>
          <a:rect l="0" t="0" r="0" b="0"/>
          <a:pathLst>
            <a:path>
              <a:moveTo>
                <a:pt x="647540" y="0"/>
              </a:moveTo>
              <a:lnTo>
                <a:pt x="647540"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73A89B-4B3E-4621-A26D-BC88B955BB3E}">
      <dsp:nvSpPr>
        <dsp:cNvPr id="0" name=""/>
        <dsp:cNvSpPr/>
      </dsp:nvSpPr>
      <dsp:spPr>
        <a:xfrm>
          <a:off x="4773733" y="863351"/>
          <a:ext cx="2983416" cy="350830"/>
        </a:xfrm>
        <a:custGeom>
          <a:avLst/>
          <a:gdLst/>
          <a:ahLst/>
          <a:cxnLst/>
          <a:rect l="0" t="0" r="0" b="0"/>
          <a:pathLst>
            <a:path>
              <a:moveTo>
                <a:pt x="2983416" y="0"/>
              </a:moveTo>
              <a:lnTo>
                <a:pt x="2983416"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FB43D32-75D6-4679-9B25-04CC0E024F6B}">
      <dsp:nvSpPr>
        <dsp:cNvPr id="0" name=""/>
        <dsp:cNvSpPr/>
      </dsp:nvSpPr>
      <dsp:spPr>
        <a:xfrm>
          <a:off x="1918132" y="863351"/>
          <a:ext cx="91440" cy="350830"/>
        </a:xfrm>
        <a:custGeom>
          <a:avLst/>
          <a:gdLst/>
          <a:ahLst/>
          <a:cxnLst/>
          <a:rect l="0" t="0" r="0" b="0"/>
          <a:pathLst>
            <a:path>
              <a:moveTo>
                <a:pt x="45720" y="0"/>
              </a:moveTo>
              <a:lnTo>
                <a:pt x="45720" y="350830"/>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A110CC-4706-466D-8CAB-E483FBF1D681}">
      <dsp:nvSpPr>
        <dsp:cNvPr id="0" name=""/>
        <dsp:cNvSpPr/>
      </dsp:nvSpPr>
      <dsp:spPr>
        <a:xfrm>
          <a:off x="1710" y="28042"/>
          <a:ext cx="3924284" cy="835309"/>
        </a:xfrm>
        <a:prstGeom prst="rect">
          <a:avLst/>
        </a:prstGeom>
        <a:solidFill>
          <a:srgbClr val="DE00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rPr>
            <a:t>Vroue is onderdanig aan hul mans</a:t>
          </a:r>
          <a:r>
            <a:rPr lang="en" sz="2000" b="1" kern="1200" noProof="0" dirty="0">
              <a:effectLst>
                <a:outerShdw blurRad="38100" dist="38100" dir="2700000" algn="tl">
                  <a:srgbClr val="000000">
                    <a:alpha val="43137"/>
                  </a:srgbClr>
                </a:outerShdw>
              </a:effectLst>
            </a:rPr>
            <a:t>(Kol. 3:18; Efs. 5:22-24)</a:t>
          </a:r>
          <a:endParaRPr lang="en" sz="2000" kern="1200" noProof="0" dirty="0">
            <a:effectLst>
              <a:outerShdw blurRad="38100" dist="38100" dir="2700000" algn="tl">
                <a:srgbClr val="000000">
                  <a:alpha val="43137"/>
                </a:srgbClr>
              </a:outerShdw>
            </a:effectLst>
          </a:endParaRPr>
        </a:p>
      </dsp:txBody>
      <dsp:txXfrm>
        <a:off x="1710" y="28042"/>
        <a:ext cx="3924284" cy="835309"/>
      </dsp:txXfrm>
    </dsp:sp>
    <dsp:sp modelId="{DFFEC7CC-8650-4376-B344-F94E9DFE43D6}">
      <dsp:nvSpPr>
        <dsp:cNvPr id="0" name=""/>
        <dsp:cNvSpPr/>
      </dsp:nvSpPr>
      <dsp:spPr>
        <a:xfrm>
          <a:off x="497324" y="1214181"/>
          <a:ext cx="2933055" cy="1312321"/>
        </a:xfrm>
        <a:prstGeom prst="rect">
          <a:avLst/>
        </a:prstGeom>
        <a:solidFill>
          <a:schemeClr val="accent3">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b="1" kern="1200" noProof="0" dirty="0">
              <a:solidFill>
                <a:schemeClr val="tx1"/>
              </a:solidFill>
            </a:rPr>
            <a:t>Hierdie onderdanigheid is binne 'n wedersydse onderdanigheid (Efs. 5:21), en moet wees “soos dit betaamlik is in die Here.”</a:t>
          </a:r>
          <a:endParaRPr lang="en" sz="1800" kern="1200" noProof="0" dirty="0">
            <a:solidFill>
              <a:schemeClr val="tx1"/>
            </a:solidFill>
          </a:endParaRPr>
        </a:p>
      </dsp:txBody>
      <dsp:txXfrm>
        <a:off x="497324" y="1214181"/>
        <a:ext cx="2933055" cy="1312321"/>
      </dsp:txXfrm>
    </dsp:sp>
    <dsp:sp modelId="{5601FD7B-FCCF-4F1D-ACBA-CDDCA6D9F769}">
      <dsp:nvSpPr>
        <dsp:cNvPr id="0" name=""/>
        <dsp:cNvSpPr/>
      </dsp:nvSpPr>
      <dsp:spPr>
        <a:xfrm>
          <a:off x="6115207" y="28042"/>
          <a:ext cx="3283885" cy="835309"/>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rPr>
            <a:t>Mans moet hul vrouens liefhê </a:t>
          </a:r>
          <a:r>
            <a:rPr lang="en" sz="2000" b="1" kern="1200" noProof="0" dirty="0">
              <a:effectLst>
                <a:outerShdw blurRad="38100" dist="38100" dir="2700000" algn="tl">
                  <a:srgbClr val="000000">
                    <a:alpha val="43137"/>
                  </a:srgbClr>
                </a:outerShdw>
              </a:effectLst>
            </a:rPr>
            <a:t>(Kol. 3:19; Efs. 5:28)</a:t>
          </a:r>
          <a:endParaRPr lang="en" sz="2000" kern="1200" noProof="0" dirty="0">
            <a:effectLst>
              <a:outerShdw blurRad="38100" dist="38100" dir="2700000" algn="tl">
                <a:srgbClr val="000000">
                  <a:alpha val="43137"/>
                </a:srgbClr>
              </a:outerShdw>
            </a:effectLst>
          </a:endParaRPr>
        </a:p>
      </dsp:txBody>
      <dsp:txXfrm>
        <a:off x="6115207" y="28042"/>
        <a:ext cx="3283885" cy="835309"/>
      </dsp:txXfrm>
    </dsp:sp>
    <dsp:sp modelId="{D10FB4C4-AF42-4FE5-93F7-62AC3A5E47F9}">
      <dsp:nvSpPr>
        <dsp:cNvPr id="0" name=""/>
        <dsp:cNvSpPr/>
      </dsp:nvSpPr>
      <dsp:spPr>
        <a:xfrm>
          <a:off x="3781210" y="1214181"/>
          <a:ext cx="1985046" cy="1312321"/>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b="1" kern="1200" noProof="0" dirty="0">
              <a:solidFill>
                <a:schemeClr val="tx1"/>
              </a:solidFill>
            </a:rPr>
            <a:t>Wees lief vir hulle met dieselfde liefde wat Christus vir ons liefgehad het (Efs. 5:25)</a:t>
          </a:r>
          <a:endParaRPr lang="en" sz="1800" kern="1200" noProof="0" dirty="0">
            <a:solidFill>
              <a:schemeClr val="tx1"/>
            </a:solidFill>
          </a:endParaRPr>
        </a:p>
      </dsp:txBody>
      <dsp:txXfrm>
        <a:off x="3781210" y="1214181"/>
        <a:ext cx="1985046" cy="1312321"/>
      </dsp:txXfrm>
    </dsp:sp>
    <dsp:sp modelId="{7A4C319D-A6F4-49C1-95C5-717447B2D079}">
      <dsp:nvSpPr>
        <dsp:cNvPr id="0" name=""/>
        <dsp:cNvSpPr/>
      </dsp:nvSpPr>
      <dsp:spPr>
        <a:xfrm>
          <a:off x="6117087" y="1214181"/>
          <a:ext cx="1985046" cy="131232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b="1" kern="1200" noProof="0" dirty="0">
              <a:solidFill>
                <a:schemeClr val="tx1"/>
              </a:solidFill>
            </a:rPr>
            <a:t>Hulle is verantwoordelik vir hul eie welstand</a:t>
          </a:r>
          <a:br>
            <a:rPr lang="nl-NL" sz="1800" b="1" kern="1200" noProof="0" dirty="0">
              <a:solidFill>
                <a:schemeClr val="tx1"/>
              </a:solidFill>
            </a:rPr>
          </a:br>
          <a:r>
            <a:rPr lang="nl-NL" sz="1800" b="1" kern="1200" noProof="0" dirty="0">
              <a:solidFill>
                <a:schemeClr val="tx1"/>
              </a:solidFill>
            </a:rPr>
            <a:t>(Efs. 5:29)</a:t>
          </a:r>
          <a:endParaRPr lang="en" sz="1800" kern="1200" noProof="0" dirty="0">
            <a:solidFill>
              <a:schemeClr val="tx1"/>
            </a:solidFill>
          </a:endParaRPr>
        </a:p>
      </dsp:txBody>
      <dsp:txXfrm>
        <a:off x="6117087" y="1214181"/>
        <a:ext cx="1985046" cy="1312321"/>
      </dsp:txXfrm>
    </dsp:sp>
    <dsp:sp modelId="{62195F57-FACC-4C3E-B7F8-191AF549327B}">
      <dsp:nvSpPr>
        <dsp:cNvPr id="0" name=""/>
        <dsp:cNvSpPr/>
      </dsp:nvSpPr>
      <dsp:spPr>
        <a:xfrm>
          <a:off x="8452963" y="1214181"/>
          <a:ext cx="3280126" cy="1312321"/>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b="1" kern="1200" noProof="0" dirty="0">
              <a:solidFill>
                <a:schemeClr val="tx1"/>
              </a:solidFill>
            </a:rPr>
            <a:t>Moenie “hard” wees nie (moenie hulle verbitter nie, moenie hard of gewelddadig optree nie, moenie tiranniek wees nie)</a:t>
          </a:r>
          <a:endParaRPr lang="en" sz="1800" kern="1200" noProof="0" dirty="0">
            <a:solidFill>
              <a:schemeClr val="tx1"/>
            </a:solidFill>
          </a:endParaRPr>
        </a:p>
      </dsp:txBody>
      <dsp:txXfrm>
        <a:off x="8452963" y="1214181"/>
        <a:ext cx="3280126" cy="131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CABC-8F83-4877-8923-49EC9D1B1223}">
      <dsp:nvSpPr>
        <dsp:cNvPr id="0" name=""/>
        <dsp:cNvSpPr/>
      </dsp:nvSpPr>
      <dsp:spPr>
        <a:xfrm>
          <a:off x="7234" y="104705"/>
          <a:ext cx="4961832" cy="604141"/>
        </a:xfrm>
        <a:prstGeom prst="roundRect">
          <a:avLst>
            <a:gd name="adj" fmla="val 1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Verantwoordelikhede van seuns en dogters (Kol. 3:20; Efs. 6:1-3)</a:t>
          </a:r>
          <a:endParaRPr lang="en" sz="2000" kern="1200" noProof="0" dirty="0">
            <a:effectLst>
              <a:outerShdw blurRad="38100" dist="38100" dir="2700000" algn="tl">
                <a:srgbClr val="000000">
                  <a:alpha val="43137"/>
                </a:srgbClr>
              </a:outerShdw>
            </a:effectLst>
          </a:endParaRPr>
        </a:p>
      </dsp:txBody>
      <dsp:txXfrm>
        <a:off x="24929" y="122400"/>
        <a:ext cx="4926442" cy="568751"/>
      </dsp:txXfrm>
    </dsp:sp>
    <dsp:sp modelId="{8C9C4CCF-77E5-4330-B682-33D260B7E9D7}">
      <dsp:nvSpPr>
        <dsp:cNvPr id="0" name=""/>
        <dsp:cNvSpPr/>
      </dsp:nvSpPr>
      <dsp:spPr>
        <a:xfrm>
          <a:off x="503417" y="708847"/>
          <a:ext cx="341415" cy="388187"/>
        </a:xfrm>
        <a:custGeom>
          <a:avLst/>
          <a:gdLst/>
          <a:ahLst/>
          <a:cxnLst/>
          <a:rect l="0" t="0" r="0" b="0"/>
          <a:pathLst>
            <a:path>
              <a:moveTo>
                <a:pt x="0" y="0"/>
              </a:moveTo>
              <a:lnTo>
                <a:pt x="0" y="388187"/>
              </a:lnTo>
              <a:lnTo>
                <a:pt x="341415" y="388187"/>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A7C24-E244-4634-8B22-F1CBDEFD86E3}">
      <dsp:nvSpPr>
        <dsp:cNvPr id="0" name=""/>
        <dsp:cNvSpPr/>
      </dsp:nvSpPr>
      <dsp:spPr>
        <a:xfrm>
          <a:off x="844833" y="825862"/>
          <a:ext cx="4565110" cy="542343"/>
        </a:xfrm>
        <a:prstGeom prst="roundRect">
          <a:avLst>
            <a:gd name="adj" fmla="val 10000"/>
          </a:avLst>
        </a:prstGeom>
        <a:solidFill>
          <a:schemeClr val="accent5">
            <a:lumMod val="40000"/>
            <a:lumOff val="6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nl-NL" sz="2000" b="1" kern="1200" noProof="0" dirty="0"/>
            <a:t>Kinders se gehoorsaamheid is nie opsioneel nie</a:t>
          </a:r>
          <a:endParaRPr lang="en" sz="2000" kern="1200" noProof="0" dirty="0"/>
        </a:p>
      </dsp:txBody>
      <dsp:txXfrm>
        <a:off x="860718" y="841747"/>
        <a:ext cx="4533340" cy="510573"/>
      </dsp:txXfrm>
    </dsp:sp>
    <dsp:sp modelId="{756AD8EF-519C-4358-A6C3-7981CC18B1D6}">
      <dsp:nvSpPr>
        <dsp:cNvPr id="0" name=""/>
        <dsp:cNvSpPr/>
      </dsp:nvSpPr>
      <dsp:spPr>
        <a:xfrm>
          <a:off x="503417" y="708847"/>
          <a:ext cx="341415" cy="1047546"/>
        </a:xfrm>
        <a:custGeom>
          <a:avLst/>
          <a:gdLst/>
          <a:ahLst/>
          <a:cxnLst/>
          <a:rect l="0" t="0" r="0" b="0"/>
          <a:pathLst>
            <a:path>
              <a:moveTo>
                <a:pt x="0" y="0"/>
              </a:moveTo>
              <a:lnTo>
                <a:pt x="0" y="1047546"/>
              </a:lnTo>
              <a:lnTo>
                <a:pt x="341415" y="1047546"/>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40A27C-8C42-44C1-9B48-D099E17F5BE9}">
      <dsp:nvSpPr>
        <dsp:cNvPr id="0" name=""/>
        <dsp:cNvSpPr/>
      </dsp:nvSpPr>
      <dsp:spPr>
        <a:xfrm>
          <a:off x="844833" y="1485221"/>
          <a:ext cx="4565110" cy="542343"/>
        </a:xfrm>
        <a:prstGeom prst="roundRect">
          <a:avLst>
            <a:gd name="adj" fmla="val 10000"/>
          </a:avLst>
        </a:prstGeom>
        <a:solidFill>
          <a:schemeClr val="accent3">
            <a:lumMod val="40000"/>
            <a:lumOff val="60000"/>
          </a:schemeClr>
        </a:solidFill>
        <a:ln w="12700" cap="flat" cmpd="sng" algn="ctr">
          <a:solidFill>
            <a:schemeClr val="accent5">
              <a:hueOff val="2015996"/>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nl-NL" sz="2000" b="1" kern="1200" noProof="0" dirty="0"/>
            <a:t>Hierdie gehoorsaamheid is gebaseer op die vyfde gebod</a:t>
          </a:r>
          <a:endParaRPr lang="en" sz="2000" kern="1200" noProof="0" dirty="0"/>
        </a:p>
      </dsp:txBody>
      <dsp:txXfrm>
        <a:off x="860718" y="1501106"/>
        <a:ext cx="4533340" cy="510573"/>
      </dsp:txXfrm>
    </dsp:sp>
    <dsp:sp modelId="{2D503935-13DF-4B73-99C0-753AEFE7F23B}">
      <dsp:nvSpPr>
        <dsp:cNvPr id="0" name=""/>
        <dsp:cNvSpPr/>
      </dsp:nvSpPr>
      <dsp:spPr>
        <a:xfrm>
          <a:off x="503417" y="708847"/>
          <a:ext cx="341415" cy="1706905"/>
        </a:xfrm>
        <a:custGeom>
          <a:avLst/>
          <a:gdLst/>
          <a:ahLst/>
          <a:cxnLst/>
          <a:rect l="0" t="0" r="0" b="0"/>
          <a:pathLst>
            <a:path>
              <a:moveTo>
                <a:pt x="0" y="0"/>
              </a:moveTo>
              <a:lnTo>
                <a:pt x="0" y="1706905"/>
              </a:lnTo>
              <a:lnTo>
                <a:pt x="341415" y="1706905"/>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E98B1-CADF-478D-AB4A-58735C204F93}">
      <dsp:nvSpPr>
        <dsp:cNvPr id="0" name=""/>
        <dsp:cNvSpPr/>
      </dsp:nvSpPr>
      <dsp:spPr>
        <a:xfrm>
          <a:off x="844833" y="2144580"/>
          <a:ext cx="4565110" cy="542343"/>
        </a:xfrm>
        <a:prstGeom prst="roundRect">
          <a:avLst>
            <a:gd name="adj" fmla="val 10000"/>
          </a:avLst>
        </a:prstGeom>
        <a:solidFill>
          <a:srgbClr val="B8FF9B"/>
        </a:solidFill>
        <a:ln w="12700" cap="flat" cmpd="sng" algn="ctr">
          <a:solidFill>
            <a:schemeClr val="accent5">
              <a:hueOff val="4031992"/>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nl-NL" sz="2000" b="1" kern="1200" noProof="0" dirty="0"/>
            <a:t>Verder kom gehoorsaamheid met sy eie beloning</a:t>
          </a:r>
          <a:endParaRPr lang="en" sz="2000" kern="1200" noProof="0" dirty="0"/>
        </a:p>
      </dsp:txBody>
      <dsp:txXfrm>
        <a:off x="860718" y="2160465"/>
        <a:ext cx="4533340" cy="510573"/>
      </dsp:txXfrm>
    </dsp:sp>
    <dsp:sp modelId="{8D1FCC57-E009-44E7-BDDE-564FA8434E87}">
      <dsp:nvSpPr>
        <dsp:cNvPr id="0" name=""/>
        <dsp:cNvSpPr/>
      </dsp:nvSpPr>
      <dsp:spPr>
        <a:xfrm>
          <a:off x="5203097" y="104705"/>
          <a:ext cx="4961832" cy="604141"/>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Verantwoordelikhede van ouers </a:t>
          </a:r>
          <a:br>
            <a:rPr lang="en" sz="2000" b="1" kern="1200" noProof="0" dirty="0">
              <a:effectLst>
                <a:outerShdw blurRad="38100" dist="38100" dir="2700000" algn="tl">
                  <a:srgbClr val="000000">
                    <a:alpha val="43137"/>
                  </a:srgbClr>
                </a:outerShdw>
              </a:effectLst>
            </a:rPr>
          </a:br>
          <a:r>
            <a:rPr lang="en" sz="2000" b="1" kern="1200" noProof="0" dirty="0">
              <a:effectLst>
                <a:outerShdw blurRad="38100" dist="38100" dir="2700000" algn="tl">
                  <a:srgbClr val="000000">
                    <a:alpha val="43137"/>
                  </a:srgbClr>
                </a:outerShdw>
              </a:effectLst>
            </a:rPr>
            <a:t>(Kol. 3:21; Efs. 6:4)</a:t>
          </a:r>
          <a:endParaRPr lang="en" sz="2000" kern="1200" noProof="0" dirty="0">
            <a:effectLst>
              <a:outerShdw blurRad="38100" dist="38100" dir="2700000" algn="tl">
                <a:srgbClr val="000000">
                  <a:alpha val="43137"/>
                </a:srgbClr>
              </a:outerShdw>
            </a:effectLst>
          </a:endParaRPr>
        </a:p>
      </dsp:txBody>
      <dsp:txXfrm>
        <a:off x="5220792" y="122400"/>
        <a:ext cx="4926442" cy="568751"/>
      </dsp:txXfrm>
    </dsp:sp>
    <dsp:sp modelId="{48B70EC1-24F9-40A4-BEDB-4B2EBD602C82}">
      <dsp:nvSpPr>
        <dsp:cNvPr id="0" name=""/>
        <dsp:cNvSpPr/>
      </dsp:nvSpPr>
      <dsp:spPr>
        <a:xfrm>
          <a:off x="5699280" y="708847"/>
          <a:ext cx="496183" cy="388187"/>
        </a:xfrm>
        <a:custGeom>
          <a:avLst/>
          <a:gdLst/>
          <a:ahLst/>
          <a:cxnLst/>
          <a:rect l="0" t="0" r="0" b="0"/>
          <a:pathLst>
            <a:path>
              <a:moveTo>
                <a:pt x="0" y="0"/>
              </a:moveTo>
              <a:lnTo>
                <a:pt x="0" y="388187"/>
              </a:lnTo>
              <a:lnTo>
                <a:pt x="496183" y="388187"/>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0DCF-3A8B-4CEB-9CA0-3A680372CEEF}">
      <dsp:nvSpPr>
        <dsp:cNvPr id="0" name=""/>
        <dsp:cNvSpPr/>
      </dsp:nvSpPr>
      <dsp:spPr>
        <a:xfrm>
          <a:off x="6195464" y="825862"/>
          <a:ext cx="5613524" cy="542343"/>
        </a:xfrm>
        <a:prstGeom prst="roundRect">
          <a:avLst>
            <a:gd name="adj" fmla="val 10000"/>
          </a:avLst>
        </a:prstGeom>
        <a:solidFill>
          <a:srgbClr val="A7FFC0"/>
        </a:solidFill>
        <a:ln w="12700" cap="flat" cmpd="sng" algn="ctr">
          <a:solidFill>
            <a:schemeClr val="accent5">
              <a:hueOff val="6047988"/>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nl-NL" sz="2000" b="1" kern="1200" noProof="0" dirty="0"/>
            <a:t>Onderrig hulle sonder om hulle te irriteer of te ontmoedig, sodat hulle nie ontmoedig word nie.</a:t>
          </a:r>
          <a:endParaRPr lang="en" sz="2000" kern="1200" noProof="0" dirty="0"/>
        </a:p>
      </dsp:txBody>
      <dsp:txXfrm>
        <a:off x="6211349" y="841747"/>
        <a:ext cx="5581754" cy="510573"/>
      </dsp:txXfrm>
    </dsp:sp>
    <dsp:sp modelId="{E429F922-4E73-46C9-9A0E-37A949914D9C}">
      <dsp:nvSpPr>
        <dsp:cNvPr id="0" name=""/>
        <dsp:cNvSpPr/>
      </dsp:nvSpPr>
      <dsp:spPr>
        <a:xfrm>
          <a:off x="5699280" y="708847"/>
          <a:ext cx="496183" cy="1047546"/>
        </a:xfrm>
        <a:custGeom>
          <a:avLst/>
          <a:gdLst/>
          <a:ahLst/>
          <a:cxnLst/>
          <a:rect l="0" t="0" r="0" b="0"/>
          <a:pathLst>
            <a:path>
              <a:moveTo>
                <a:pt x="0" y="0"/>
              </a:moveTo>
              <a:lnTo>
                <a:pt x="0" y="1047546"/>
              </a:lnTo>
              <a:lnTo>
                <a:pt x="496183" y="1047546"/>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315151-46DF-47EE-B053-18AE76ABB3DE}">
      <dsp:nvSpPr>
        <dsp:cNvPr id="0" name=""/>
        <dsp:cNvSpPr/>
      </dsp:nvSpPr>
      <dsp:spPr>
        <a:xfrm>
          <a:off x="6195464" y="1485221"/>
          <a:ext cx="5613524" cy="542343"/>
        </a:xfrm>
        <a:prstGeom prst="roundRect">
          <a:avLst>
            <a:gd name="adj" fmla="val 10000"/>
          </a:avLst>
        </a:prstGeom>
        <a:solidFill>
          <a:srgbClr val="ABFFF1"/>
        </a:solidFill>
        <a:ln w="12700" cap="flat" cmpd="sng" algn="ctr">
          <a:solidFill>
            <a:schemeClr val="accent5">
              <a:hueOff val="8063984"/>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nl-NL" sz="2000" b="1" kern="1200" noProof="0" dirty="0"/>
            <a:t>Moenie hulle kwaad maak deur ongeduldig of wispelturig op te tree nie</a:t>
          </a:r>
          <a:endParaRPr lang="en" sz="2000" kern="1200" noProof="0" dirty="0"/>
        </a:p>
      </dsp:txBody>
      <dsp:txXfrm>
        <a:off x="6211349" y="1501106"/>
        <a:ext cx="5581754" cy="510573"/>
      </dsp:txXfrm>
    </dsp:sp>
    <dsp:sp modelId="{47518933-818B-4002-9065-7E0A1721225D}">
      <dsp:nvSpPr>
        <dsp:cNvPr id="0" name=""/>
        <dsp:cNvSpPr/>
      </dsp:nvSpPr>
      <dsp:spPr>
        <a:xfrm>
          <a:off x="5699280" y="708847"/>
          <a:ext cx="496183" cy="1706905"/>
        </a:xfrm>
        <a:custGeom>
          <a:avLst/>
          <a:gdLst/>
          <a:ahLst/>
          <a:cxnLst/>
          <a:rect l="0" t="0" r="0" b="0"/>
          <a:pathLst>
            <a:path>
              <a:moveTo>
                <a:pt x="0" y="0"/>
              </a:moveTo>
              <a:lnTo>
                <a:pt x="0" y="1706905"/>
              </a:lnTo>
              <a:lnTo>
                <a:pt x="496183" y="1706905"/>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D42E4-B229-48B5-9853-F2DB6FF326E5}">
      <dsp:nvSpPr>
        <dsp:cNvPr id="0" name=""/>
        <dsp:cNvSpPr/>
      </dsp:nvSpPr>
      <dsp:spPr>
        <a:xfrm>
          <a:off x="6195464" y="2144580"/>
          <a:ext cx="5613524" cy="542343"/>
        </a:xfrm>
        <a:prstGeom prst="roundRect">
          <a:avLst>
            <a:gd name="adj" fmla="val 10000"/>
          </a:avLst>
        </a:prstGeom>
        <a:solidFill>
          <a:srgbClr val="9BD7FF"/>
        </a:solidFill>
        <a:ln w="12700" cap="flat" cmpd="sng" algn="ctr">
          <a:solidFill>
            <a:srgbClr val="0099FF"/>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nl-NL" sz="2000" b="1" kern="1200" noProof="0" dirty="0"/>
            <a:t>Onderrig hulle in die weë van God (Deut. 6:6-7; Spr. 22:6)</a:t>
          </a:r>
          <a:endParaRPr lang="en" sz="2000" kern="1200" noProof="0" dirty="0"/>
        </a:p>
      </dsp:txBody>
      <dsp:txXfrm>
        <a:off x="6211349" y="2160465"/>
        <a:ext cx="5581754" cy="510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B809-2B86-42F7-97FF-AD6F2E7CB299}">
      <dsp:nvSpPr>
        <dsp:cNvPr id="0" name=""/>
        <dsp:cNvSpPr/>
      </dsp:nvSpPr>
      <dsp:spPr>
        <a:xfrm>
          <a:off x="5768" y="0"/>
          <a:ext cx="5548777" cy="3445402"/>
        </a:xfrm>
        <a:prstGeom prst="roundRect">
          <a:avLst>
            <a:gd name="adj" fmla="val 10000"/>
          </a:avLst>
        </a:prstGeom>
        <a:solidFill>
          <a:srgbClr val="8D8A00"/>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solidFill>
                <a:schemeClr val="bg1"/>
              </a:solidFill>
              <a:effectLst>
                <a:outerShdw blurRad="38100" dist="38100" dir="2700000" algn="tl">
                  <a:srgbClr val="000000">
                    <a:alpha val="43137"/>
                  </a:srgbClr>
                </a:outerShdw>
              </a:effectLst>
            </a:rPr>
            <a:t>Gedrag van </a:t>
          </a:r>
          <a:r>
            <a:rPr lang="en-US" sz="2400" b="1" kern="1200" noProof="0" dirty="0" err="1">
              <a:solidFill>
                <a:schemeClr val="bg1"/>
              </a:solidFill>
              <a:effectLst>
                <a:outerShdw blurRad="38100" dist="38100" dir="2700000" algn="tl">
                  <a:srgbClr val="000000">
                    <a:alpha val="43137"/>
                  </a:srgbClr>
                </a:outerShdw>
              </a:effectLst>
            </a:rPr>
            <a:t>ondergeskiktes</a:t>
          </a:r>
          <a:br>
            <a:rPr lang="en-US" sz="2400" b="1" kern="1200" noProof="0" dirty="0">
              <a:solidFill>
                <a:schemeClr val="bg1"/>
              </a:solidFill>
              <a:effectLst>
                <a:outerShdw blurRad="38100" dist="38100" dir="2700000" algn="tl">
                  <a:srgbClr val="000000">
                    <a:alpha val="43137"/>
                  </a:srgbClr>
                </a:outerShdw>
              </a:effectLst>
            </a:rPr>
          </a:br>
          <a:r>
            <a:rPr lang="en" sz="2400" b="1" kern="1200" noProof="0" dirty="0">
              <a:solidFill>
                <a:schemeClr val="bg1"/>
              </a:solidFill>
              <a:effectLst>
                <a:outerShdw blurRad="38100" dist="38100" dir="2700000" algn="tl">
                  <a:srgbClr val="000000">
                    <a:alpha val="43137"/>
                  </a:srgbClr>
                </a:outerShdw>
              </a:effectLst>
            </a:rPr>
            <a:t>(Kol. 3:22-25; Efs. 6:5-8)</a:t>
          </a:r>
          <a:endParaRPr lang="en" sz="2400" kern="1200" noProof="0" dirty="0">
            <a:solidFill>
              <a:schemeClr val="bg1"/>
            </a:solidFill>
            <a:effectLst>
              <a:outerShdw blurRad="38100" dist="38100" dir="2700000" algn="tl">
                <a:srgbClr val="000000">
                  <a:alpha val="43137"/>
                </a:srgbClr>
              </a:outerShdw>
            </a:effectLst>
          </a:endParaRPr>
        </a:p>
      </dsp:txBody>
      <dsp:txXfrm>
        <a:off x="5768" y="0"/>
        <a:ext cx="5548777" cy="1033620"/>
      </dsp:txXfrm>
    </dsp:sp>
    <dsp:sp modelId="{56DDFB31-BE88-4068-977D-43417217CB59}">
      <dsp:nvSpPr>
        <dsp:cNvPr id="0" name=""/>
        <dsp:cNvSpPr/>
      </dsp:nvSpPr>
      <dsp:spPr>
        <a:xfrm>
          <a:off x="80166" y="1034278"/>
          <a:ext cx="5399981" cy="55161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bg1"/>
              </a:solidFill>
              <a:effectLst>
                <a:glow rad="88900">
                  <a:srgbClr val="760000"/>
                </a:glow>
                <a:outerShdw blurRad="38100" dist="38100" dir="2700000" algn="tl">
                  <a:srgbClr val="000000">
                    <a:alpha val="43137"/>
                  </a:srgbClr>
                </a:outerShdw>
              </a:effectLst>
            </a:rPr>
            <a:t>Doen altyd jou beste, selfs al kyk niemand jou nie</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6322" y="1050434"/>
        <a:ext cx="5367669" cy="519301"/>
      </dsp:txXfrm>
    </dsp:sp>
    <dsp:sp modelId="{14EB9C39-92B1-4BF0-90C9-31D60827B6FF}">
      <dsp:nvSpPr>
        <dsp:cNvPr id="0" name=""/>
        <dsp:cNvSpPr/>
      </dsp:nvSpPr>
      <dsp:spPr>
        <a:xfrm>
          <a:off x="80166" y="1627907"/>
          <a:ext cx="5399981" cy="460290"/>
        </a:xfrm>
        <a:prstGeom prst="roundRect">
          <a:avLst>
            <a:gd name="adj" fmla="val 10000"/>
          </a:avLst>
        </a:prstGeom>
        <a:solidFill>
          <a:schemeClr val="accent2">
            <a:hueOff val="514286"/>
            <a:satOff val="0"/>
            <a:lumOff val="6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bg1"/>
              </a:solidFill>
              <a:effectLst>
                <a:glow rad="88900">
                  <a:srgbClr val="760000"/>
                </a:glow>
                <a:outerShdw blurRad="38100" dist="38100" dir="2700000" algn="tl">
                  <a:srgbClr val="000000">
                    <a:alpha val="43137"/>
                  </a:srgbClr>
                </a:outerShdw>
              </a:effectLst>
            </a:rPr>
            <a:t>Streef na uitnemendheid in jou werk, asof jy dit vir God doen</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3647" y="1641388"/>
        <a:ext cx="5373019" cy="433328"/>
      </dsp:txXfrm>
    </dsp:sp>
    <dsp:sp modelId="{9AFC9C95-3CDC-434A-8B64-22AD82882E80}">
      <dsp:nvSpPr>
        <dsp:cNvPr id="0" name=""/>
        <dsp:cNvSpPr/>
      </dsp:nvSpPr>
      <dsp:spPr>
        <a:xfrm>
          <a:off x="80166" y="2130214"/>
          <a:ext cx="5399981" cy="273104"/>
        </a:xfrm>
        <a:prstGeom prst="roundRect">
          <a:avLst>
            <a:gd name="adj" fmla="val 10000"/>
          </a:avLst>
        </a:prstGeom>
        <a:solidFill>
          <a:schemeClr val="accent2">
            <a:hueOff val="1028572"/>
            <a:satOff val="0"/>
            <a:lumOff val="1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bg1"/>
              </a:solidFill>
              <a:effectLst>
                <a:glow rad="88900">
                  <a:srgbClr val="760000"/>
                </a:glow>
                <a:outerShdw blurRad="38100" dist="38100" dir="2700000" algn="tl">
                  <a:srgbClr val="000000">
                    <a:alpha val="43137"/>
                  </a:srgbClr>
                </a:outerShdw>
              </a:effectLst>
            </a:rPr>
            <a:t>Aanvaar berisping wanneer dit geregverdig is</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138213"/>
        <a:ext cx="5383983" cy="257106"/>
      </dsp:txXfrm>
    </dsp:sp>
    <dsp:sp modelId="{F97A83E6-8AE1-4752-BBFA-770E9A1AB494}">
      <dsp:nvSpPr>
        <dsp:cNvPr id="0" name=""/>
        <dsp:cNvSpPr/>
      </dsp:nvSpPr>
      <dsp:spPr>
        <a:xfrm>
          <a:off x="80166" y="2445334"/>
          <a:ext cx="5399981" cy="273104"/>
        </a:xfrm>
        <a:prstGeom prst="roundRect">
          <a:avLst>
            <a:gd name="adj" fmla="val 10000"/>
          </a:avLst>
        </a:prstGeom>
        <a:solidFill>
          <a:schemeClr val="accent2">
            <a:hueOff val="1542857"/>
            <a:satOff val="0"/>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bg1"/>
              </a:solidFill>
              <a:effectLst>
                <a:glow rad="88900">
                  <a:srgbClr val="760000"/>
                </a:glow>
                <a:outerShdw blurRad="38100" dist="38100" dir="2700000" algn="tl">
                  <a:srgbClr val="000000">
                    <a:alpha val="43137"/>
                  </a:srgbClr>
                </a:outerShdw>
              </a:effectLst>
            </a:rPr>
            <a:t>Goeie werk betaal vrugte af</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453333"/>
        <a:ext cx="5383983" cy="257106"/>
      </dsp:txXfrm>
    </dsp:sp>
    <dsp:sp modelId="{61D1D9C0-35D6-4FE9-ADEE-E0630117DAE8}">
      <dsp:nvSpPr>
        <dsp:cNvPr id="0" name=""/>
        <dsp:cNvSpPr/>
      </dsp:nvSpPr>
      <dsp:spPr>
        <a:xfrm>
          <a:off x="80166" y="2760455"/>
          <a:ext cx="5399981" cy="512018"/>
        </a:xfrm>
        <a:prstGeom prst="roundRect">
          <a:avLst>
            <a:gd name="adj" fmla="val 10000"/>
          </a:avLst>
        </a:prstGeom>
        <a:solidFill>
          <a:schemeClr val="accent2">
            <a:hueOff val="2057143"/>
            <a:satOff val="0"/>
            <a:lumOff val="24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bg1"/>
              </a:solidFill>
              <a:effectLst>
                <a:glow rad="88900">
                  <a:srgbClr val="760000"/>
                </a:glow>
                <a:outerShdw blurRad="38100" dist="38100" dir="2700000" algn="tl">
                  <a:srgbClr val="000000">
                    <a:alpha val="43137"/>
                  </a:srgbClr>
                </a:outerShdw>
              </a:effectLst>
            </a:rPr>
            <a:t>’n Slegte baas vrywaar ons nie van ondergeskiktheid nie </a:t>
          </a:r>
          <a:r>
            <a:rPr lang="en" sz="2000" b="1" kern="1200" noProof="0" dirty="0">
              <a:solidFill>
                <a:schemeClr val="bg1"/>
              </a:solidFill>
              <a:effectLst>
                <a:glow rad="88900">
                  <a:srgbClr val="760000"/>
                </a:glow>
                <a:outerShdw blurRad="38100" dist="38100" dir="2700000" algn="tl">
                  <a:srgbClr val="000000">
                    <a:alpha val="43137"/>
                  </a:srgbClr>
                </a:outerShdw>
              </a:effectLst>
            </a:rPr>
            <a:t>(1P 2:18)</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5162" y="2775451"/>
        <a:ext cx="5369989" cy="482026"/>
      </dsp:txXfrm>
    </dsp:sp>
    <dsp:sp modelId="{B60BED72-B613-4C57-A148-0AD694C1CD32}">
      <dsp:nvSpPr>
        <dsp:cNvPr id="0" name=""/>
        <dsp:cNvSpPr/>
      </dsp:nvSpPr>
      <dsp:spPr>
        <a:xfrm>
          <a:off x="5970704" y="0"/>
          <a:ext cx="5548777" cy="3445402"/>
        </a:xfrm>
        <a:prstGeom prst="roundRect">
          <a:avLst>
            <a:gd name="adj" fmla="val 10000"/>
          </a:avLst>
        </a:prstGeom>
        <a:solidFill>
          <a:schemeClr val="accent5">
            <a:lumMod val="5000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err="1">
              <a:solidFill>
                <a:schemeClr val="bg1"/>
              </a:solidFill>
              <a:effectLst>
                <a:outerShdw blurRad="38100" dist="38100" dir="2700000" algn="tl">
                  <a:srgbClr val="000000">
                    <a:alpha val="43137"/>
                  </a:srgbClr>
                </a:outerShdw>
              </a:effectLst>
            </a:rPr>
            <a:t>Gedrag</a:t>
          </a:r>
          <a:r>
            <a:rPr lang="en-US" sz="2400" b="1" kern="1200" noProof="0" dirty="0">
              <a:solidFill>
                <a:schemeClr val="bg1"/>
              </a:solidFill>
              <a:effectLst>
                <a:outerShdw blurRad="38100" dist="38100" dir="2700000" algn="tl">
                  <a:srgbClr val="000000">
                    <a:alpha val="43137"/>
                  </a:srgbClr>
                </a:outerShdw>
              </a:effectLst>
            </a:rPr>
            <a:t> van base</a:t>
          </a:r>
          <a:br>
            <a:rPr lang="en" sz="2400" b="1" kern="1200" noProof="0" dirty="0">
              <a:solidFill>
                <a:schemeClr val="bg1"/>
              </a:solidFill>
              <a:effectLst>
                <a:outerShdw blurRad="38100" dist="38100" dir="2700000" algn="tl">
                  <a:srgbClr val="000000">
                    <a:alpha val="43137"/>
                  </a:srgbClr>
                </a:outerShdw>
              </a:effectLst>
            </a:rPr>
          </a:br>
          <a:r>
            <a:rPr lang="en" sz="2400" b="1" kern="1200" noProof="0" dirty="0">
              <a:solidFill>
                <a:schemeClr val="bg1"/>
              </a:solidFill>
              <a:effectLst>
                <a:outerShdw blurRad="38100" dist="38100" dir="2700000" algn="tl">
                  <a:srgbClr val="000000">
                    <a:alpha val="43137"/>
                  </a:srgbClr>
                </a:outerShdw>
              </a:effectLst>
            </a:rPr>
            <a:t>(Kol. 4:1; Efs. 6:9)</a:t>
          </a:r>
          <a:endParaRPr lang="en" sz="2400" kern="1200" noProof="0" dirty="0">
            <a:solidFill>
              <a:schemeClr val="bg1"/>
            </a:solidFill>
            <a:effectLst>
              <a:outerShdw blurRad="38100" dist="38100" dir="2700000" algn="tl">
                <a:srgbClr val="000000">
                  <a:alpha val="43137"/>
                </a:srgbClr>
              </a:outerShdw>
            </a:effectLst>
          </a:endParaRPr>
        </a:p>
      </dsp:txBody>
      <dsp:txXfrm>
        <a:off x="5970704" y="0"/>
        <a:ext cx="5548777" cy="1033620"/>
      </dsp:txXfrm>
    </dsp:sp>
    <dsp:sp modelId="{8DF4DE9F-B95E-4103-AB40-8F17E10604F8}">
      <dsp:nvSpPr>
        <dsp:cNvPr id="0" name=""/>
        <dsp:cNvSpPr/>
      </dsp:nvSpPr>
      <dsp:spPr>
        <a:xfrm>
          <a:off x="6525581" y="1033915"/>
          <a:ext cx="4439022" cy="676883"/>
        </a:xfrm>
        <a:prstGeom prst="roundRect">
          <a:avLst>
            <a:gd name="adj" fmla="val 10000"/>
          </a:avLst>
        </a:prstGeom>
        <a:solidFill>
          <a:schemeClr val="accent2">
            <a:hueOff val="2571429"/>
            <a:satOff val="0"/>
            <a:lumOff val="3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tx1"/>
              </a:solidFill>
            </a:rPr>
            <a:t>Om met geregtigheid en geregtigheid te lei</a:t>
          </a:r>
          <a:endParaRPr lang="en" sz="2000" kern="1200" noProof="0" dirty="0">
            <a:solidFill>
              <a:schemeClr val="tx1"/>
            </a:solidFill>
          </a:endParaRPr>
        </a:p>
      </dsp:txBody>
      <dsp:txXfrm>
        <a:off x="6545406" y="1053740"/>
        <a:ext cx="4399372" cy="637233"/>
      </dsp:txXfrm>
    </dsp:sp>
    <dsp:sp modelId="{D65FEA80-43B9-4CA2-B364-A9FFF24D2693}">
      <dsp:nvSpPr>
        <dsp:cNvPr id="0" name=""/>
        <dsp:cNvSpPr/>
      </dsp:nvSpPr>
      <dsp:spPr>
        <a:xfrm>
          <a:off x="6525581" y="1814934"/>
          <a:ext cx="4439022" cy="676883"/>
        </a:xfrm>
        <a:prstGeom prst="roundRect">
          <a:avLst>
            <a:gd name="adj" fmla="val 10000"/>
          </a:avLst>
        </a:prstGeom>
        <a:solidFill>
          <a:schemeClr val="accent2">
            <a:hueOff val="3085714"/>
            <a:satOff val="0"/>
            <a:lumOff val="36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tx1"/>
              </a:solidFill>
            </a:rPr>
            <a:t>Moenie dreigemente of wispelturige eise gebruik nie</a:t>
          </a:r>
          <a:endParaRPr lang="en" sz="2000" kern="1200" noProof="0" dirty="0">
            <a:solidFill>
              <a:schemeClr val="tx1"/>
            </a:solidFill>
          </a:endParaRPr>
        </a:p>
      </dsp:txBody>
      <dsp:txXfrm>
        <a:off x="6545406" y="1834759"/>
        <a:ext cx="4399372" cy="637233"/>
      </dsp:txXfrm>
    </dsp:sp>
    <dsp:sp modelId="{14CB1B19-AB86-4094-84B7-078CAFF35E4B}">
      <dsp:nvSpPr>
        <dsp:cNvPr id="0" name=""/>
        <dsp:cNvSpPr/>
      </dsp:nvSpPr>
      <dsp:spPr>
        <a:xfrm>
          <a:off x="6525581" y="2595953"/>
          <a:ext cx="4439022" cy="676883"/>
        </a:xfrm>
        <a:prstGeom prst="roundRect">
          <a:avLst>
            <a:gd name="adj" fmla="val 10000"/>
          </a:avLst>
        </a:prstGeom>
        <a:solidFill>
          <a:schemeClr val="accent2">
            <a:hueOff val="3600000"/>
            <a:satOff val="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tx1"/>
              </a:solidFill>
            </a:rPr>
            <a:t>Elke baas het 'n Baas oor hom, aan wie hy verantwoording sal doen</a:t>
          </a:r>
          <a:endParaRPr lang="en" sz="2000" kern="1200" noProof="0" dirty="0">
            <a:solidFill>
              <a:schemeClr val="tx1"/>
            </a:solidFill>
          </a:endParaRPr>
        </a:p>
      </dsp:txBody>
      <dsp:txXfrm>
        <a:off x="6545406" y="2615778"/>
        <a:ext cx="4399372" cy="63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F75-BF4B-4FCD-BA85-F5A9B60E7DCE}">
      <dsp:nvSpPr>
        <dsp:cNvPr id="0" name=""/>
        <dsp:cNvSpPr/>
      </dsp:nvSpPr>
      <dsp:spPr>
        <a:xfrm rot="5400000">
          <a:off x="7739188" y="-3402472"/>
          <a:ext cx="610491" cy="7571232"/>
        </a:xfrm>
        <a:prstGeom prst="round2SameRect">
          <a:avLst/>
        </a:prstGeom>
        <a:solidFill>
          <a:schemeClr val="accent2">
            <a:tint val="40000"/>
            <a:hueOff val="0"/>
            <a:satOff val="0"/>
            <a:lumOff val="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36000" bIns="123825" numCol="1" spcCol="1270" anchor="ctr" anchorCtr="0">
          <a:noAutofit/>
        </a:bodyPr>
        <a:lstStyle/>
        <a:p>
          <a:pPr marL="0" lvl="1" indent="0" algn="l" defTabSz="889000">
            <a:lnSpc>
              <a:spcPct val="90000"/>
            </a:lnSpc>
            <a:spcBef>
              <a:spcPct val="0"/>
            </a:spcBef>
            <a:spcAft>
              <a:spcPct val="15000"/>
            </a:spcAft>
            <a:buNone/>
            <a:tabLst>
              <a:tab pos="266700" algn="l"/>
            </a:tabLst>
          </a:pPr>
          <a:r>
            <a:rPr lang="nl-NL" sz="2000" b="1" kern="1200" noProof="0" dirty="0"/>
            <a:t>Ons het “die wysheid wat uit die hemel kom” (Jakobus 3:17) nodig in ons verhouding met diegene wat Jesus nog nie ken nie.</a:t>
          </a:r>
          <a:endParaRPr lang="en" sz="2000" kern="1200" noProof="0" dirty="0"/>
        </a:p>
      </dsp:txBody>
      <dsp:txXfrm rot="-5400000">
        <a:off x="4258818" y="107700"/>
        <a:ext cx="7541430" cy="550887"/>
      </dsp:txXfrm>
    </dsp:sp>
    <dsp:sp modelId="{A8D35087-1138-41BB-B984-641AFECEDAA6}">
      <dsp:nvSpPr>
        <dsp:cNvPr id="0" name=""/>
        <dsp:cNvSpPr/>
      </dsp:nvSpPr>
      <dsp:spPr>
        <a:xfrm>
          <a:off x="0" y="1586"/>
          <a:ext cx="4258818" cy="763114"/>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Met wysheid</a:t>
          </a:r>
          <a:endParaRPr lang="en" sz="2000" kern="1200" noProof="0" dirty="0">
            <a:effectLst>
              <a:outerShdw blurRad="38100" dist="38100" dir="2700000" algn="tl">
                <a:srgbClr val="000000">
                  <a:alpha val="43137"/>
                </a:srgbClr>
              </a:outerShdw>
            </a:effectLst>
          </a:endParaRPr>
        </a:p>
      </dsp:txBody>
      <dsp:txXfrm>
        <a:off x="37252" y="38838"/>
        <a:ext cx="4184314" cy="688610"/>
      </dsp:txXfrm>
    </dsp:sp>
    <dsp:sp modelId="{E14174BB-E30D-4600-9FBB-E667DFC54DC4}">
      <dsp:nvSpPr>
        <dsp:cNvPr id="0" name=""/>
        <dsp:cNvSpPr/>
      </dsp:nvSpPr>
      <dsp:spPr>
        <a:xfrm rot="5400000">
          <a:off x="7739188" y="-2601202"/>
          <a:ext cx="610491" cy="7571232"/>
        </a:xfrm>
        <a:prstGeom prst="round2Same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36000" bIns="123825" numCol="1" spcCol="1270" anchor="ctr" anchorCtr="0">
          <a:noAutofit/>
        </a:bodyPr>
        <a:lstStyle/>
        <a:p>
          <a:pPr marL="0" lvl="1" indent="0" algn="l" defTabSz="889000">
            <a:lnSpc>
              <a:spcPct val="90000"/>
            </a:lnSpc>
            <a:spcBef>
              <a:spcPct val="0"/>
            </a:spcBef>
            <a:spcAft>
              <a:spcPct val="15000"/>
            </a:spcAft>
            <a:buNone/>
          </a:pPr>
          <a:r>
            <a:rPr lang="nl-NL" sz="2000" b="1" kern="1200" noProof="0" dirty="0"/>
            <a:t>Ons woorde moet altyd hoflik wees sodat hulle met plesier na ons sal luister.</a:t>
          </a:r>
          <a:endParaRPr lang="en" sz="2000" kern="1200" noProof="0" dirty="0"/>
        </a:p>
      </dsp:txBody>
      <dsp:txXfrm rot="-5400000">
        <a:off x="4258818" y="908970"/>
        <a:ext cx="7541430" cy="550887"/>
      </dsp:txXfrm>
    </dsp:sp>
    <dsp:sp modelId="{D9E8B5E5-10FD-4E24-B16A-5B9D410A7989}">
      <dsp:nvSpPr>
        <dsp:cNvPr id="0" name=""/>
        <dsp:cNvSpPr/>
      </dsp:nvSpPr>
      <dsp:spPr>
        <a:xfrm>
          <a:off x="0" y="802856"/>
          <a:ext cx="4258818" cy="763114"/>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effectLst>
                <a:outerShdw blurRad="38100" dist="38100" dir="2700000" algn="tl">
                  <a:srgbClr val="000000">
                    <a:alpha val="43137"/>
                  </a:srgbClr>
                </a:outerShdw>
              </a:effectLst>
            </a:rPr>
            <a:t>Met </a:t>
          </a:r>
          <a:r>
            <a:rPr lang="en-US" sz="2000" b="1" kern="1200" noProof="0" dirty="0" err="1">
              <a:effectLst>
                <a:outerShdw blurRad="38100" dist="38100" dir="2700000" algn="tl">
                  <a:srgbClr val="000000">
                    <a:alpha val="43137"/>
                  </a:srgbClr>
                </a:outerShdw>
              </a:effectLst>
            </a:rPr>
            <a:t>vriendelike</a:t>
          </a:r>
          <a:r>
            <a:rPr lang="en-US" sz="2000" b="1" kern="1200" noProof="0" dirty="0">
              <a:effectLst>
                <a:outerShdw blurRad="38100" dist="38100" dir="2700000" algn="tl">
                  <a:srgbClr val="000000">
                    <a:alpha val="43137"/>
                  </a:srgbClr>
                </a:outerShdw>
              </a:effectLst>
            </a:rPr>
            <a:t> </a:t>
          </a:r>
          <a:r>
            <a:rPr lang="en-US" sz="2000" b="1" kern="1200" noProof="0" dirty="0" err="1">
              <a:effectLst>
                <a:outerShdw blurRad="38100" dist="38100" dir="2700000" algn="tl">
                  <a:srgbClr val="000000">
                    <a:alpha val="43137"/>
                  </a:srgbClr>
                </a:outerShdw>
              </a:effectLst>
            </a:rPr>
            <a:t>woorde</a:t>
          </a:r>
          <a:endParaRPr lang="en" sz="2000" kern="1200" noProof="0" dirty="0">
            <a:effectLst>
              <a:outerShdw blurRad="38100" dist="38100" dir="2700000" algn="tl">
                <a:srgbClr val="000000">
                  <a:alpha val="43137"/>
                </a:srgbClr>
              </a:outerShdw>
            </a:effectLst>
          </a:endParaRPr>
        </a:p>
      </dsp:txBody>
      <dsp:txXfrm>
        <a:off x="37252" y="840108"/>
        <a:ext cx="4184314" cy="688610"/>
      </dsp:txXfrm>
    </dsp:sp>
    <dsp:sp modelId="{E2C451EC-B2C3-48FD-B127-BEC6F3382808}">
      <dsp:nvSpPr>
        <dsp:cNvPr id="0" name=""/>
        <dsp:cNvSpPr/>
      </dsp:nvSpPr>
      <dsp:spPr>
        <a:xfrm rot="5400000">
          <a:off x="7739188" y="-1799931"/>
          <a:ext cx="610491" cy="7571232"/>
        </a:xfrm>
        <a:prstGeom prst="round2SameRect">
          <a:avLst/>
        </a:prstGeom>
        <a:solidFill>
          <a:schemeClr val="accent4">
            <a:tint val="40000"/>
            <a:hueOff val="0"/>
            <a:satOff val="0"/>
            <a:lumOff val="0"/>
          </a:schemeClr>
        </a:solidFill>
        <a:ln w="28575" cap="flat" cmpd="sng" algn="ctr">
          <a:solidFill>
            <a:schemeClr val="accent4">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36000" bIns="123825" numCol="1" spcCol="1270" anchor="ctr" anchorCtr="0">
          <a:noAutofit/>
        </a:bodyPr>
        <a:lstStyle/>
        <a:p>
          <a:pPr marL="0" lvl="1" indent="0" algn="l" defTabSz="889000">
            <a:lnSpc>
              <a:spcPct val="90000"/>
            </a:lnSpc>
            <a:spcBef>
              <a:spcPct val="0"/>
            </a:spcBef>
            <a:spcAft>
              <a:spcPct val="15000"/>
            </a:spcAft>
            <a:buNone/>
          </a:pPr>
          <a:r>
            <a:rPr lang="nl-NL" sz="2000" b="1" kern="1200" noProof="0" dirty="0"/>
            <a:t>Die gesprek moet gepas wees en aangepas wees vir die persoon en die omgewing rondom hulle.</a:t>
          </a:r>
          <a:endParaRPr lang="en" sz="2000" kern="1200" noProof="0" dirty="0"/>
        </a:p>
      </dsp:txBody>
      <dsp:txXfrm rot="-5400000">
        <a:off x="4258818" y="1710241"/>
        <a:ext cx="7541430" cy="550887"/>
      </dsp:txXfrm>
    </dsp:sp>
    <dsp:sp modelId="{05006578-A89A-41F0-AB82-7F498B23DF20}">
      <dsp:nvSpPr>
        <dsp:cNvPr id="0" name=""/>
        <dsp:cNvSpPr/>
      </dsp:nvSpPr>
      <dsp:spPr>
        <a:xfrm>
          <a:off x="0" y="1604127"/>
          <a:ext cx="4258818" cy="763114"/>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rPr>
            <a:t>Met die woorde "gegeur met sout"</a:t>
          </a:r>
          <a:endParaRPr lang="en" sz="2000" kern="1200" noProof="0" dirty="0">
            <a:effectLst>
              <a:outerShdw blurRad="38100" dist="38100" dir="2700000" algn="tl">
                <a:srgbClr val="000000">
                  <a:alpha val="43137"/>
                </a:srgbClr>
              </a:outerShdw>
            </a:effectLst>
          </a:endParaRPr>
        </a:p>
      </dsp:txBody>
      <dsp:txXfrm>
        <a:off x="37252" y="1641379"/>
        <a:ext cx="4184314" cy="688610"/>
      </dsp:txXfrm>
    </dsp:sp>
    <dsp:sp modelId="{52DEE66C-46B2-48BA-A5F9-382EA5364713}">
      <dsp:nvSpPr>
        <dsp:cNvPr id="0" name=""/>
        <dsp:cNvSpPr/>
      </dsp:nvSpPr>
      <dsp:spPr>
        <a:xfrm rot="5400000">
          <a:off x="7739188" y="-998661"/>
          <a:ext cx="610491" cy="7571232"/>
        </a:xfrm>
        <a:prstGeom prst="round2SameRect">
          <a:avLst/>
        </a:prstGeom>
        <a:solidFill>
          <a:schemeClr val="accent1">
            <a:lumMod val="20000"/>
            <a:lumOff val="8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36000" bIns="123825" numCol="1" spcCol="1270" anchor="ctr" anchorCtr="0">
          <a:noAutofit/>
        </a:bodyPr>
        <a:lstStyle/>
        <a:p>
          <a:pPr marL="0" lvl="1" indent="0" algn="l" defTabSz="889000">
            <a:lnSpc>
              <a:spcPct val="90000"/>
            </a:lnSpc>
            <a:spcBef>
              <a:spcPct val="0"/>
            </a:spcBef>
            <a:spcAft>
              <a:spcPct val="15000"/>
            </a:spcAft>
            <a:buNone/>
          </a:pPr>
          <a:r>
            <a:rPr lang="nl-NL" sz="2000" b="1" kern="1200" noProof="0" dirty="0"/>
            <a:t>Aangesien elke persoon anders is, sal die Heilige Gees ons lei oor wat om in elke oomblik te reageer</a:t>
          </a:r>
          <a:endParaRPr lang="en" sz="2000" kern="1200" noProof="0" dirty="0"/>
        </a:p>
      </dsp:txBody>
      <dsp:txXfrm rot="-5400000">
        <a:off x="4258818" y="2511511"/>
        <a:ext cx="7541430" cy="550887"/>
      </dsp:txXfrm>
    </dsp:sp>
    <dsp:sp modelId="{BAE14943-23D3-4138-8B29-09903067F54B}">
      <dsp:nvSpPr>
        <dsp:cNvPr id="0" name=""/>
        <dsp:cNvSpPr/>
      </dsp:nvSpPr>
      <dsp:spPr>
        <a:xfrm>
          <a:off x="0" y="2405397"/>
          <a:ext cx="4258818" cy="763114"/>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err="1">
              <a:effectLst>
                <a:outerShdw blurRad="38100" dist="38100" dir="2700000" algn="tl">
                  <a:srgbClr val="000000">
                    <a:alpha val="43137"/>
                  </a:srgbClr>
                </a:outerShdw>
              </a:effectLst>
            </a:rPr>
            <a:t>Beantwoord</a:t>
          </a:r>
          <a:r>
            <a:rPr lang="en-US" sz="2000" b="1" kern="1200" noProof="0" dirty="0">
              <a:effectLst>
                <a:outerShdw blurRad="38100" dist="38100" dir="2700000" algn="tl">
                  <a:srgbClr val="000000">
                    <a:alpha val="43137"/>
                  </a:srgbClr>
                </a:outerShdw>
              </a:effectLst>
            </a:rPr>
            <a:t> </a:t>
          </a:r>
          <a:r>
            <a:rPr lang="en-US" sz="2000" b="1" kern="1200" noProof="0" dirty="0" err="1">
              <a:effectLst>
                <a:outerShdw blurRad="38100" dist="38100" dir="2700000" algn="tl">
                  <a:srgbClr val="000000">
                    <a:alpha val="43137"/>
                  </a:srgbClr>
                </a:outerShdw>
              </a:effectLst>
            </a:rPr>
            <a:t>elkeen</a:t>
          </a:r>
          <a:r>
            <a:rPr lang="en-US" sz="2000" b="1" kern="1200" noProof="0" dirty="0">
              <a:effectLst>
                <a:outerShdw blurRad="38100" dist="38100" dir="2700000" algn="tl">
                  <a:srgbClr val="000000">
                    <a:alpha val="43137"/>
                  </a:srgbClr>
                </a:outerShdw>
              </a:effectLst>
            </a:rPr>
            <a:t> </a:t>
          </a:r>
          <a:r>
            <a:rPr lang="en-US" sz="2000" b="1" kern="1200" noProof="0" dirty="0" err="1">
              <a:effectLst>
                <a:outerShdw blurRad="38100" dist="38100" dir="2700000" algn="tl">
                  <a:srgbClr val="000000">
                    <a:alpha val="43137"/>
                  </a:srgbClr>
                </a:outerShdw>
              </a:effectLst>
            </a:rPr>
            <a:t>soos</a:t>
          </a:r>
          <a:r>
            <a:rPr lang="en-US" sz="2000" b="1" kern="1200" noProof="0" dirty="0">
              <a:effectLst>
                <a:outerShdw blurRad="38100" dist="38100" dir="2700000" algn="tl">
                  <a:srgbClr val="000000">
                    <a:alpha val="43137"/>
                  </a:srgbClr>
                </a:outerShdw>
              </a:effectLst>
            </a:rPr>
            <a:t> </a:t>
          </a:r>
          <a:r>
            <a:rPr lang="en-US" sz="2000" b="1" kern="1200" noProof="0" dirty="0" err="1">
              <a:effectLst>
                <a:outerShdw blurRad="38100" dist="38100" dir="2700000" algn="tl">
                  <a:srgbClr val="000000">
                    <a:alpha val="43137"/>
                  </a:srgbClr>
                </a:outerShdw>
              </a:effectLst>
            </a:rPr>
            <a:t>toepaslik</a:t>
          </a:r>
          <a:endParaRPr lang="en" sz="2000" kern="1200" noProof="0" dirty="0">
            <a:effectLst>
              <a:outerShdw blurRad="38100" dist="38100" dir="2700000" algn="tl">
                <a:srgbClr val="000000">
                  <a:alpha val="43137"/>
                </a:srgbClr>
              </a:outerShdw>
            </a:effectLst>
          </a:endParaRPr>
        </a:p>
      </dsp:txBody>
      <dsp:txXfrm>
        <a:off x="37252" y="2442649"/>
        <a:ext cx="4184314" cy="6886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20720-3F27-442C-941E-AA122D36C0A0}" type="datetimeFigureOut">
              <a:rPr lang="es-ES" smtClean="0"/>
              <a:t>26/02/2026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7183C-6948-4C3F-936F-A672D72D0F2F}" type="slidenum">
              <a:rPr lang="es-ES" smtClean="0"/>
              <a:t>‹Nº›</a:t>
            </a:fld>
            <a:endParaRPr lang="es-ES"/>
          </a:p>
        </p:txBody>
      </p:sp>
    </p:spTree>
    <p:extLst>
      <p:ext uri="{BB962C8B-B14F-4D97-AF65-F5344CB8AC3E}">
        <p14:creationId xmlns:p14="http://schemas.microsoft.com/office/powerpoint/2010/main" val="332495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7183C-6948-4C3F-936F-A672D72D0F2F}" type="slidenum">
              <a:rPr lang="es-ES" smtClean="0"/>
              <a:t>3</a:t>
            </a:fld>
            <a:endParaRPr lang="es-ES"/>
          </a:p>
        </p:txBody>
      </p:sp>
    </p:spTree>
    <p:extLst>
      <p:ext uri="{BB962C8B-B14F-4D97-AF65-F5344CB8AC3E}">
        <p14:creationId xmlns:p14="http://schemas.microsoft.com/office/powerpoint/2010/main" val="403567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17183C-6948-4C3F-936F-A672D72D0F2F}" type="slidenum">
              <a:rPr lang="es-ES" smtClean="0"/>
              <a:t>10</a:t>
            </a:fld>
            <a:endParaRPr lang="es-ES"/>
          </a:p>
        </p:txBody>
      </p:sp>
    </p:spTree>
    <p:extLst>
      <p:ext uri="{BB962C8B-B14F-4D97-AF65-F5344CB8AC3E}">
        <p14:creationId xmlns:p14="http://schemas.microsoft.com/office/powerpoint/2010/main" val="8502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A5177-2AC9-1A32-E6B6-5C5BA3615F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435465D-92CE-1264-39D2-8DF7E6CEF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2E7F90-2828-B5A0-C0B1-37E9DA47C110}"/>
              </a:ext>
            </a:extLst>
          </p:cNvPr>
          <p:cNvSpPr>
            <a:spLocks noGrp="1"/>
          </p:cNvSpPr>
          <p:nvPr>
            <p:ph type="dt" sz="half" idx="10"/>
          </p:nvPr>
        </p:nvSpPr>
        <p:spPr/>
        <p:txBody>
          <a:bodyPr/>
          <a:lstStyle/>
          <a:p>
            <a:fld id="{CC83CBF1-46E2-465E-9D42-2395BD2BB61E}" type="datetimeFigureOut">
              <a:rPr lang="es-ES" smtClean="0"/>
              <a:t>26/02/2026</a:t>
            </a:fld>
            <a:endParaRPr lang="es-ES"/>
          </a:p>
        </p:txBody>
      </p:sp>
      <p:sp>
        <p:nvSpPr>
          <p:cNvPr id="5" name="Marcador de pie de página 4">
            <a:extLst>
              <a:ext uri="{FF2B5EF4-FFF2-40B4-BE49-F238E27FC236}">
                <a16:creationId xmlns:a16="http://schemas.microsoft.com/office/drawing/2014/main" id="{9DC7C349-282D-046F-6EA3-C17627BEBD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7B0CDA-2FEA-949A-010B-9A53A05796C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7606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D5ED-5F52-4389-9980-ABECA3BD17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AE7309-2ABA-1FAE-D777-1A07BDCD1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51C2BE-B810-1607-B9A2-0E25C5531892}"/>
              </a:ext>
            </a:extLst>
          </p:cNvPr>
          <p:cNvSpPr>
            <a:spLocks noGrp="1"/>
          </p:cNvSpPr>
          <p:nvPr>
            <p:ph type="dt" sz="half" idx="10"/>
          </p:nvPr>
        </p:nvSpPr>
        <p:spPr/>
        <p:txBody>
          <a:bodyPr/>
          <a:lstStyle/>
          <a:p>
            <a:fld id="{CC83CBF1-46E2-465E-9D42-2395BD2BB61E}" type="datetimeFigureOut">
              <a:rPr lang="es-ES" smtClean="0"/>
              <a:t>26/02/2026</a:t>
            </a:fld>
            <a:endParaRPr lang="es-ES"/>
          </a:p>
        </p:txBody>
      </p:sp>
      <p:sp>
        <p:nvSpPr>
          <p:cNvPr id="5" name="Marcador de pie de página 4">
            <a:extLst>
              <a:ext uri="{FF2B5EF4-FFF2-40B4-BE49-F238E27FC236}">
                <a16:creationId xmlns:a16="http://schemas.microsoft.com/office/drawing/2014/main" id="{670016DC-2ADF-32D2-EF75-FF5FB23D94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2A90E-AEF6-5E3C-80F3-D10DE32B68FA}"/>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9143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0FB9FD-37E0-3F71-5191-C95CAB3443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D3CD697-C68F-06EA-7B73-C5C018A1EB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557EA0-468E-14F0-4CAE-E3FBDAC1D85A}"/>
              </a:ext>
            </a:extLst>
          </p:cNvPr>
          <p:cNvSpPr>
            <a:spLocks noGrp="1"/>
          </p:cNvSpPr>
          <p:nvPr>
            <p:ph type="dt" sz="half" idx="10"/>
          </p:nvPr>
        </p:nvSpPr>
        <p:spPr/>
        <p:txBody>
          <a:bodyPr/>
          <a:lstStyle/>
          <a:p>
            <a:fld id="{CC83CBF1-46E2-465E-9D42-2395BD2BB61E}" type="datetimeFigureOut">
              <a:rPr lang="es-ES" smtClean="0"/>
              <a:t>26/02/2026</a:t>
            </a:fld>
            <a:endParaRPr lang="es-ES"/>
          </a:p>
        </p:txBody>
      </p:sp>
      <p:sp>
        <p:nvSpPr>
          <p:cNvPr id="5" name="Marcador de pie de página 4">
            <a:extLst>
              <a:ext uri="{FF2B5EF4-FFF2-40B4-BE49-F238E27FC236}">
                <a16:creationId xmlns:a16="http://schemas.microsoft.com/office/drawing/2014/main" id="{1DF79A1A-D3F3-445C-CEE9-7D6F3306B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737322-73B6-FCE8-EC4A-1D98D470A06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9243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10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73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38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474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35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29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255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AE8B-91DE-4BAF-773B-BAA0E0E534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975BCA-49BB-FD7D-593B-772DB3A281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40DE01-1FDA-59A0-2025-CC98F720C91B}"/>
              </a:ext>
            </a:extLst>
          </p:cNvPr>
          <p:cNvSpPr>
            <a:spLocks noGrp="1"/>
          </p:cNvSpPr>
          <p:nvPr>
            <p:ph type="dt" sz="half" idx="10"/>
          </p:nvPr>
        </p:nvSpPr>
        <p:spPr/>
        <p:txBody>
          <a:bodyPr/>
          <a:lstStyle/>
          <a:p>
            <a:fld id="{CC83CBF1-46E2-465E-9D42-2395BD2BB61E}" type="datetimeFigureOut">
              <a:rPr lang="es-ES" smtClean="0"/>
              <a:t>26/02/2026</a:t>
            </a:fld>
            <a:endParaRPr lang="es-ES"/>
          </a:p>
        </p:txBody>
      </p:sp>
      <p:sp>
        <p:nvSpPr>
          <p:cNvPr id="5" name="Marcador de pie de página 4">
            <a:extLst>
              <a:ext uri="{FF2B5EF4-FFF2-40B4-BE49-F238E27FC236}">
                <a16:creationId xmlns:a16="http://schemas.microsoft.com/office/drawing/2014/main" id="{A820CEE0-0AB2-831B-29D5-DDD78EE40C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0DE165-B313-6420-6E7B-9ABA2545C01C}"/>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8562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930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93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947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5108F-BAC3-B936-39DF-A4A43098F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A5433-4796-E1B1-C96A-6E53D24C42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94E68-4258-FDB0-C8D8-2DD2D58FB22F}"/>
              </a:ext>
            </a:extLst>
          </p:cNvPr>
          <p:cNvSpPr>
            <a:spLocks noGrp="1"/>
          </p:cNvSpPr>
          <p:nvPr>
            <p:ph type="dt" sz="half" idx="10"/>
          </p:nvPr>
        </p:nvSpPr>
        <p:spPr/>
        <p:txBody>
          <a:bodyPr/>
          <a:lstStyle/>
          <a:p>
            <a:fld id="{CC83CBF1-46E2-465E-9D42-2395BD2BB61E}" type="datetimeFigureOut">
              <a:rPr lang="es-ES" smtClean="0"/>
              <a:t>26/02/2026</a:t>
            </a:fld>
            <a:endParaRPr lang="es-ES"/>
          </a:p>
        </p:txBody>
      </p:sp>
      <p:sp>
        <p:nvSpPr>
          <p:cNvPr id="5" name="Marcador de pie de página 4">
            <a:extLst>
              <a:ext uri="{FF2B5EF4-FFF2-40B4-BE49-F238E27FC236}">
                <a16:creationId xmlns:a16="http://schemas.microsoft.com/office/drawing/2014/main" id="{60EB6DCB-25C1-753F-3342-B4F47D4BFD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6529DC-D26A-12EE-6234-5AAFD9E1B0F9}"/>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6849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1AB33-3AF8-3E59-F64E-0B96CA775F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D4EE2F-5AF4-2222-BCDD-A28AA3A3EC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BBEEEF3-A08F-7F4B-0CE1-CEB4336639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D331FE6-BCDB-BF57-71AC-D76D27CE8395}"/>
              </a:ext>
            </a:extLst>
          </p:cNvPr>
          <p:cNvSpPr>
            <a:spLocks noGrp="1"/>
          </p:cNvSpPr>
          <p:nvPr>
            <p:ph type="dt" sz="half" idx="10"/>
          </p:nvPr>
        </p:nvSpPr>
        <p:spPr/>
        <p:txBody>
          <a:bodyPr/>
          <a:lstStyle/>
          <a:p>
            <a:fld id="{CC83CBF1-46E2-465E-9D42-2395BD2BB61E}" type="datetimeFigureOut">
              <a:rPr lang="es-ES" smtClean="0"/>
              <a:t>26/02/2026</a:t>
            </a:fld>
            <a:endParaRPr lang="es-ES"/>
          </a:p>
        </p:txBody>
      </p:sp>
      <p:sp>
        <p:nvSpPr>
          <p:cNvPr id="6" name="Marcador de pie de página 5">
            <a:extLst>
              <a:ext uri="{FF2B5EF4-FFF2-40B4-BE49-F238E27FC236}">
                <a16:creationId xmlns:a16="http://schemas.microsoft.com/office/drawing/2014/main" id="{D1B6DC10-203A-BCC6-6202-668FBB92C2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A16F2E-4C5C-E717-72E9-61F15869A0D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05471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B93FB-108A-0102-09A7-290FCB6361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678B52-A61E-6F4C-54CB-8C588C295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1840BC-B0CC-8422-A3E9-9F9FECE81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C16E40-99D1-C06F-CF84-E2E91818D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36D869-207A-CDD8-343A-3888D945B4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2A2914-D5B2-4C7F-6BEB-1384C39BD955}"/>
              </a:ext>
            </a:extLst>
          </p:cNvPr>
          <p:cNvSpPr>
            <a:spLocks noGrp="1"/>
          </p:cNvSpPr>
          <p:nvPr>
            <p:ph type="dt" sz="half" idx="10"/>
          </p:nvPr>
        </p:nvSpPr>
        <p:spPr/>
        <p:txBody>
          <a:bodyPr/>
          <a:lstStyle/>
          <a:p>
            <a:fld id="{CC83CBF1-46E2-465E-9D42-2395BD2BB61E}" type="datetimeFigureOut">
              <a:rPr lang="es-ES" smtClean="0"/>
              <a:t>26/02/2026</a:t>
            </a:fld>
            <a:endParaRPr lang="es-ES"/>
          </a:p>
        </p:txBody>
      </p:sp>
      <p:sp>
        <p:nvSpPr>
          <p:cNvPr id="8" name="Marcador de pie de página 7">
            <a:extLst>
              <a:ext uri="{FF2B5EF4-FFF2-40B4-BE49-F238E27FC236}">
                <a16:creationId xmlns:a16="http://schemas.microsoft.com/office/drawing/2014/main" id="{B5CAD74A-80C8-5DFD-0939-26C61A09E2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5FE154-24BA-0EBE-52D8-2A940137CFD7}"/>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40769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090D-AD90-DCD0-0CF2-FA29415975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E14810-6B42-611F-BE1D-6BF566DF4621}"/>
              </a:ext>
            </a:extLst>
          </p:cNvPr>
          <p:cNvSpPr>
            <a:spLocks noGrp="1"/>
          </p:cNvSpPr>
          <p:nvPr>
            <p:ph type="dt" sz="half" idx="10"/>
          </p:nvPr>
        </p:nvSpPr>
        <p:spPr/>
        <p:txBody>
          <a:bodyPr/>
          <a:lstStyle/>
          <a:p>
            <a:fld id="{CC83CBF1-46E2-465E-9D42-2395BD2BB61E}" type="datetimeFigureOut">
              <a:rPr lang="es-ES" smtClean="0"/>
              <a:t>26/02/2026</a:t>
            </a:fld>
            <a:endParaRPr lang="es-ES"/>
          </a:p>
        </p:txBody>
      </p:sp>
      <p:sp>
        <p:nvSpPr>
          <p:cNvPr id="4" name="Marcador de pie de página 3">
            <a:extLst>
              <a:ext uri="{FF2B5EF4-FFF2-40B4-BE49-F238E27FC236}">
                <a16:creationId xmlns:a16="http://schemas.microsoft.com/office/drawing/2014/main" id="{D1475E47-3B4F-404D-9420-12DA2F9BA1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59FB2DD-8338-93EA-9376-D0DB93EC4423}"/>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7532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8EDDE1-FDBE-8B2D-7C36-5437F982D2F7}"/>
              </a:ext>
            </a:extLst>
          </p:cNvPr>
          <p:cNvSpPr>
            <a:spLocks noGrp="1"/>
          </p:cNvSpPr>
          <p:nvPr>
            <p:ph type="dt" sz="half" idx="10"/>
          </p:nvPr>
        </p:nvSpPr>
        <p:spPr/>
        <p:txBody>
          <a:bodyPr/>
          <a:lstStyle/>
          <a:p>
            <a:fld id="{CC83CBF1-46E2-465E-9D42-2395BD2BB61E}" type="datetimeFigureOut">
              <a:rPr lang="es-ES" smtClean="0"/>
              <a:t>26/02/2026</a:t>
            </a:fld>
            <a:endParaRPr lang="es-ES"/>
          </a:p>
        </p:txBody>
      </p:sp>
      <p:sp>
        <p:nvSpPr>
          <p:cNvPr id="3" name="Marcador de pie de página 2">
            <a:extLst>
              <a:ext uri="{FF2B5EF4-FFF2-40B4-BE49-F238E27FC236}">
                <a16:creationId xmlns:a16="http://schemas.microsoft.com/office/drawing/2014/main" id="{6C13DCEF-19F9-5149-972E-390E1A120C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A8C70F-8E3A-9263-A780-0F705DDEA73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2012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8DADB-6EAC-883A-F5B1-F7F154BAA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74DDA-FFD6-6D86-E2C8-59343C4C5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C1A6B2-163E-C035-EA38-D172A1962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8C51FD-EB2A-ADF9-AEAA-BEE8B0A97EA7}"/>
              </a:ext>
            </a:extLst>
          </p:cNvPr>
          <p:cNvSpPr>
            <a:spLocks noGrp="1"/>
          </p:cNvSpPr>
          <p:nvPr>
            <p:ph type="dt" sz="half" idx="10"/>
          </p:nvPr>
        </p:nvSpPr>
        <p:spPr/>
        <p:txBody>
          <a:bodyPr/>
          <a:lstStyle/>
          <a:p>
            <a:fld id="{CC83CBF1-46E2-465E-9D42-2395BD2BB61E}" type="datetimeFigureOut">
              <a:rPr lang="es-ES" smtClean="0"/>
              <a:t>26/02/2026</a:t>
            </a:fld>
            <a:endParaRPr lang="es-ES"/>
          </a:p>
        </p:txBody>
      </p:sp>
      <p:sp>
        <p:nvSpPr>
          <p:cNvPr id="6" name="Marcador de pie de página 5">
            <a:extLst>
              <a:ext uri="{FF2B5EF4-FFF2-40B4-BE49-F238E27FC236}">
                <a16:creationId xmlns:a16="http://schemas.microsoft.com/office/drawing/2014/main" id="{2FD8CF35-7829-C7CA-F172-A6566FD80D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6E6AE3-62D6-F770-197B-2D9D919D3DC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306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C11CE-DC31-DB72-F8FD-82BF3A360B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2F6F82E-150E-BC32-42A4-898593246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E38C18-59E2-9F6D-8FAC-23BE1488F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2E267B-0762-C767-28E7-B0A9B926C397}"/>
              </a:ext>
            </a:extLst>
          </p:cNvPr>
          <p:cNvSpPr>
            <a:spLocks noGrp="1"/>
          </p:cNvSpPr>
          <p:nvPr>
            <p:ph type="dt" sz="half" idx="10"/>
          </p:nvPr>
        </p:nvSpPr>
        <p:spPr/>
        <p:txBody>
          <a:bodyPr/>
          <a:lstStyle/>
          <a:p>
            <a:fld id="{CC83CBF1-46E2-465E-9D42-2395BD2BB61E}" type="datetimeFigureOut">
              <a:rPr lang="es-ES" smtClean="0"/>
              <a:t>26/02/2026</a:t>
            </a:fld>
            <a:endParaRPr lang="es-ES"/>
          </a:p>
        </p:txBody>
      </p:sp>
      <p:sp>
        <p:nvSpPr>
          <p:cNvPr id="6" name="Marcador de pie de página 5">
            <a:extLst>
              <a:ext uri="{FF2B5EF4-FFF2-40B4-BE49-F238E27FC236}">
                <a16:creationId xmlns:a16="http://schemas.microsoft.com/office/drawing/2014/main" id="{DFC16A0B-B2FD-AD0F-2666-42D349FE99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E6623A-EB97-067D-9F3F-DBED87BA0988}"/>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6204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EA975-A67D-BD1B-48A4-E7765FFB3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EE45-AFF0-F875-7585-052E5B8FB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FBC9AE-40A3-9747-5158-107578115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83CBF1-46E2-465E-9D42-2395BD2BB61E}" type="datetimeFigureOut">
              <a:rPr lang="es-ES" smtClean="0"/>
              <a:t>26/02/2026</a:t>
            </a:fld>
            <a:endParaRPr lang="es-ES"/>
          </a:p>
        </p:txBody>
      </p:sp>
      <p:sp>
        <p:nvSpPr>
          <p:cNvPr id="5" name="Marcador de pie de página 4">
            <a:extLst>
              <a:ext uri="{FF2B5EF4-FFF2-40B4-BE49-F238E27FC236}">
                <a16:creationId xmlns:a16="http://schemas.microsoft.com/office/drawing/2014/main" id="{0E97569E-769F-F4FC-21BC-D6D9827BF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F297368-0AEE-7C0D-A02B-8ADFD8B54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6E6CD-7F45-4F72-AC55-C596EC714A59}" type="slidenum">
              <a:rPr lang="es-ES" smtClean="0"/>
              <a:t>‹Nº›</a:t>
            </a:fld>
            <a:endParaRPr lang="es-ES"/>
          </a:p>
        </p:txBody>
      </p:sp>
    </p:spTree>
    <p:extLst>
      <p:ext uri="{BB962C8B-B14F-4D97-AF65-F5344CB8AC3E}">
        <p14:creationId xmlns:p14="http://schemas.microsoft.com/office/powerpoint/2010/main" val="163324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85549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6.jpeg"/><Relationship Id="rId5" Type="http://schemas.openxmlformats.org/officeDocument/2006/relationships/diagramLayout" Target="../diagrams/layout4.xml"/><Relationship Id="rId10" Type="http://schemas.microsoft.com/office/2007/relationships/hdphoto" Target="../media/hdphoto3.wdp"/><Relationship Id="rId4" Type="http://schemas.openxmlformats.org/officeDocument/2006/relationships/diagramData" Target="../diagrams/data4.xml"/><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0.jpeg"/><Relationship Id="rId5" Type="http://schemas.openxmlformats.org/officeDocument/2006/relationships/diagramQuickStyle" Target="../diagrams/quickStyle2.xml"/><Relationship Id="rId10" Type="http://schemas.openxmlformats.org/officeDocument/2006/relationships/image" Target="../media/image29.jpeg"/><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8583ED3-2117-ADB3-9783-D4F65088F6CF}"/>
              </a:ext>
            </a:extLst>
          </p:cNvPr>
          <p:cNvSpPr txBox="1"/>
          <p:nvPr/>
        </p:nvSpPr>
        <p:spPr>
          <a:xfrm>
            <a:off x="6838681" y="1167924"/>
            <a:ext cx="5353319" cy="3703001"/>
          </a:xfrm>
          <a:prstGeom prst="rect">
            <a:avLst/>
          </a:prstGeom>
          <a:noFill/>
        </p:spPr>
        <p:txBody>
          <a:bodyPr wrap="square" rtlCol="0">
            <a:spAutoFit/>
          </a:bodyPr>
          <a:lstStyle/>
          <a:p>
            <a:pPr algn="ctr">
              <a:lnSpc>
                <a:spcPct val="150000"/>
              </a:lnSpc>
            </a:pPr>
            <a:r>
              <a:rPr lang="nl-NL" sz="5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Om met mekaar saam te </a:t>
            </a:r>
          </a:p>
          <a:p>
            <a:pPr algn="ctr">
              <a:lnSpc>
                <a:spcPct val="150000"/>
              </a:lnSpc>
            </a:pPr>
            <a:r>
              <a:rPr lang="nl-NL" sz="5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leef</a:t>
            </a:r>
            <a:endParaRPr lang="en" sz="5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4C667E6-5AE5-D27F-02DA-A4258357187C}"/>
              </a:ext>
            </a:extLst>
          </p:cNvPr>
          <p:cNvSpPr txBox="1"/>
          <p:nvPr/>
        </p:nvSpPr>
        <p:spPr>
          <a:xfrm>
            <a:off x="19249" y="74496"/>
            <a:ext cx="2321469" cy="338554"/>
          </a:xfrm>
          <a:prstGeom prst="rect">
            <a:avLst/>
          </a:prstGeom>
          <a:noFill/>
        </p:spPr>
        <p:txBody>
          <a:bodyPr wrap="none" rtlCol="0">
            <a:spAutoFit/>
          </a:bodyPr>
          <a:lstStyle/>
          <a:p>
            <a:r>
              <a:rPr lang="en" sz="1600" b="1" noProof="0" dirty="0">
                <a:solidFill>
                  <a:srgbClr val="E0D4C6"/>
                </a:solidFill>
                <a:effectLst>
                  <a:outerShdw blurRad="38100" dist="38100" dir="2700000" algn="tl">
                    <a:srgbClr val="000000">
                      <a:alpha val="43137"/>
                    </a:srgbClr>
                  </a:outerShdw>
                </a:effectLst>
              </a:rPr>
              <a:t>Les 12 </a:t>
            </a:r>
            <a:r>
              <a:rPr lang="en" sz="1600" b="1">
                <a:solidFill>
                  <a:srgbClr val="E0D4C6"/>
                </a:solidFill>
                <a:effectLst>
                  <a:outerShdw blurRad="38100" dist="38100" dir="2700000" algn="tl">
                    <a:srgbClr val="000000">
                      <a:alpha val="43137"/>
                    </a:srgbClr>
                  </a:outerShdw>
                </a:effectLst>
              </a:rPr>
              <a:t>vir</a:t>
            </a:r>
            <a:r>
              <a:rPr lang="en" sz="1600" b="1" noProof="0">
                <a:solidFill>
                  <a:srgbClr val="E0D4C6"/>
                </a:solidFill>
                <a:effectLst>
                  <a:outerShdw blurRad="38100" dist="38100" dir="2700000" algn="tl">
                    <a:srgbClr val="000000">
                      <a:alpha val="43137"/>
                    </a:srgbClr>
                  </a:outerShdw>
                </a:effectLst>
              </a:rPr>
              <a:t> Maart </a:t>
            </a:r>
            <a:r>
              <a:rPr lang="en" sz="1600" b="1" noProof="0" dirty="0">
                <a:solidFill>
                  <a:srgbClr val="E0D4C6"/>
                </a:solidFill>
                <a:effectLst>
                  <a:outerShdw blurRad="38100" dist="38100" dir="2700000" algn="tl">
                    <a:srgbClr val="000000">
                      <a:alpha val="43137"/>
                    </a:srgbClr>
                  </a:outerShdw>
                </a:effectLst>
              </a:rPr>
              <a:t>21, 2026</a:t>
            </a:r>
          </a:p>
        </p:txBody>
      </p:sp>
    </p:spTree>
    <p:extLst>
      <p:ext uri="{BB962C8B-B14F-4D97-AF65-F5344CB8AC3E}">
        <p14:creationId xmlns:p14="http://schemas.microsoft.com/office/powerpoint/2010/main" val="26253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C9FB191-F2BF-3E6D-3BA7-ED7F9D6E5357}"/>
              </a:ext>
            </a:extLst>
          </p:cNvPr>
          <p:cNvSpPr>
            <a:spLocks noGrp="1" noRot="1" noMove="1" noResize="1" noEditPoints="1" noAdjustHandles="1" noChangeArrowheads="1" noChangeShapeType="1"/>
          </p:cNvSpPr>
          <p:nvPr/>
        </p:nvSpPr>
        <p:spPr>
          <a:xfrm>
            <a:off x="0" y="0"/>
            <a:ext cx="12191999" cy="106257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DC041CA-C3D5-322B-DD6A-6765FD11C613}"/>
              </a:ext>
            </a:extLst>
          </p:cNvPr>
          <p:cNvSpPr txBox="1"/>
          <p:nvPr/>
        </p:nvSpPr>
        <p:spPr>
          <a:xfrm>
            <a:off x="0" y="0"/>
            <a:ext cx="12191999" cy="769441"/>
          </a:xfrm>
          <a:prstGeom prst="rect">
            <a:avLst/>
          </a:prstGeom>
          <a:noFill/>
        </p:spPr>
        <p:txBody>
          <a:bodyPr wrap="square">
            <a:spAutoFit/>
          </a:bodyPr>
          <a:lstStyle/>
          <a:p>
            <a:pPr algn="ctr"/>
            <a:r>
              <a:rPr lang="en" sz="44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VERHOUDINGS IN DIE KERK</a:t>
            </a:r>
          </a:p>
        </p:txBody>
      </p:sp>
      <p:sp>
        <p:nvSpPr>
          <p:cNvPr id="5" name="CuadroTexto 4">
            <a:extLst>
              <a:ext uri="{FF2B5EF4-FFF2-40B4-BE49-F238E27FC236}">
                <a16:creationId xmlns:a16="http://schemas.microsoft.com/office/drawing/2014/main" id="{ACA06E06-3B06-2A1D-F654-D8C9C92D8458}"/>
              </a:ext>
            </a:extLst>
          </p:cNvPr>
          <p:cNvSpPr txBox="1"/>
          <p:nvPr/>
        </p:nvSpPr>
        <p:spPr>
          <a:xfrm>
            <a:off x="1333499" y="693241"/>
            <a:ext cx="9525000" cy="369332"/>
          </a:xfrm>
          <a:prstGeom prst="rect">
            <a:avLst/>
          </a:prstGeom>
          <a:noFill/>
        </p:spPr>
        <p:txBody>
          <a:bodyPr wrap="square">
            <a:spAutoFit/>
          </a:bodyPr>
          <a:lstStyle/>
          <a:p>
            <a:pPr algn="ctr"/>
            <a:r>
              <a:rPr lang="en"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a:t>
            </a:r>
            <a:r>
              <a:rPr lang="en"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Volhard in die gebed! Wees daarby waaksaam en dankbaar</a:t>
            </a:r>
            <a:r>
              <a:rPr lang="en"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(Kol 4:2)</a:t>
            </a:r>
          </a:p>
        </p:txBody>
      </p:sp>
      <p:sp>
        <p:nvSpPr>
          <p:cNvPr id="6" name="CuadroTexto 5">
            <a:extLst>
              <a:ext uri="{FF2B5EF4-FFF2-40B4-BE49-F238E27FC236}">
                <a16:creationId xmlns:a16="http://schemas.microsoft.com/office/drawing/2014/main" id="{9D290AFC-50FA-78BD-8BD8-FF07AADE739E}"/>
              </a:ext>
            </a:extLst>
          </p:cNvPr>
          <p:cNvSpPr txBox="1"/>
          <p:nvPr/>
        </p:nvSpPr>
        <p:spPr>
          <a:xfrm>
            <a:off x="3076570" y="1143441"/>
            <a:ext cx="6296032" cy="1400383"/>
          </a:xfrm>
          <a:prstGeom prst="rect">
            <a:avLst/>
          </a:prstGeom>
          <a:noFill/>
        </p:spPr>
        <p:txBody>
          <a:bodyPr wrap="square" rtlCol="0">
            <a:spAutoFit/>
          </a:bodyPr>
          <a:lstStyle/>
          <a:p>
            <a:pPr>
              <a:spcBef>
                <a:spcPts val="600"/>
              </a:spcBef>
            </a:pPr>
            <a:r>
              <a:rPr lang="nl-NL" sz="2000" b="1" dirty="0"/>
              <a:t>Ons word aangespoor om “vir mekaar te bid”, want “die gebed van 'n regverdige is kragtig en doeltreffend” (Jakobus 5:16).</a:t>
            </a:r>
          </a:p>
          <a:p>
            <a:pPr>
              <a:spcBef>
                <a:spcPts val="600"/>
              </a:spcBef>
            </a:pPr>
            <a:endParaRPr lang="nl-NL" sz="2000" b="1" dirty="0"/>
          </a:p>
        </p:txBody>
      </p:sp>
      <p:pic>
        <p:nvPicPr>
          <p:cNvPr id="4" name="Imagen 3" descr="Una persona con un sombrero&#10;&#10;El contenido generado por IA puede ser incorrecto.">
            <a:extLst>
              <a:ext uri="{FF2B5EF4-FFF2-40B4-BE49-F238E27FC236}">
                <a16:creationId xmlns:a16="http://schemas.microsoft.com/office/drawing/2014/main" id="{6BAE2B2D-3C2D-B8C7-5292-815317766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2601" y="1143441"/>
            <a:ext cx="2638425" cy="175895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Un par de hombres sentados en una mesa&#10;&#10;El contenido generado por IA puede ser incorrecto.">
            <a:extLst>
              <a:ext uri="{FF2B5EF4-FFF2-40B4-BE49-F238E27FC236}">
                <a16:creationId xmlns:a16="http://schemas.microsoft.com/office/drawing/2014/main" id="{6107C212-2015-E928-D13A-2E27E3FDCA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775" y="1276350"/>
            <a:ext cx="2895596" cy="1572673"/>
          </a:xfrm>
          <a:prstGeom prst="rect">
            <a:avLst/>
          </a:prstGeom>
          <a:solidFill>
            <a:srgbClr val="FFFFFF">
              <a:shade val="85000"/>
            </a:srgbClr>
          </a:solidFill>
          <a:ln w="88900" cap="sq">
            <a:solidFill>
              <a:srgbClr val="ADA0B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sentado en el suelo&#10;&#10;El contenido generado por IA puede ser incorrecto.">
            <a:extLst>
              <a:ext uri="{FF2B5EF4-FFF2-40B4-BE49-F238E27FC236}">
                <a16:creationId xmlns:a16="http://schemas.microsoft.com/office/drawing/2014/main" id="{A4BE1E9C-94AF-9FEC-4BAF-488B81088F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04774" y="3062799"/>
            <a:ext cx="2895596" cy="36360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Texto&#10;&#10;El contenido generado por IA puede ser incorrecto.">
            <a:extLst>
              <a:ext uri="{FF2B5EF4-FFF2-40B4-BE49-F238E27FC236}">
                <a16:creationId xmlns:a16="http://schemas.microsoft.com/office/drawing/2014/main" id="{D729B4CC-4457-86EC-1841-4B38542992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2601" y="3053071"/>
            <a:ext cx="2638425" cy="3704497"/>
          </a:xfrm>
          <a:prstGeom prst="rect">
            <a:avLst/>
          </a:prstGeom>
          <a:solidFill>
            <a:srgbClr val="FFFFFF">
              <a:shade val="85000"/>
            </a:srgbClr>
          </a:solidFill>
          <a:ln w="5715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1024282-C608-FF33-44DD-A65B31C31BBF}"/>
              </a:ext>
            </a:extLst>
          </p:cNvPr>
          <p:cNvSpPr txBox="1"/>
          <p:nvPr/>
        </p:nvSpPr>
        <p:spPr>
          <a:xfrm>
            <a:off x="3076573" y="2046919"/>
            <a:ext cx="6296025" cy="1631216"/>
          </a:xfrm>
          <a:prstGeom prst="rect">
            <a:avLst/>
          </a:prstGeom>
          <a:noFill/>
        </p:spPr>
        <p:txBody>
          <a:bodyPr wrap="square">
            <a:spAutoFit/>
          </a:bodyPr>
          <a:lstStyle/>
          <a:p>
            <a:pPr>
              <a:spcBef>
                <a:spcPts val="600"/>
              </a:spcBef>
            </a:pPr>
            <a:r>
              <a:rPr lang="nl-NL" sz="2000" b="1" dirty="0"/>
              <a:t>Behalwe vir oggend- en aandgebede, stel Paulus voor dat ons te eniger tyd bid (Kol. 4:2; Efs. 6:18; 1 Tess. 5:17). Net soos Nehemia stil voor die koning gebid het (Neh. 2:4), het ons die voorreg om in enige plek of situasie te bid.</a:t>
            </a:r>
            <a:endParaRPr lang="en" sz="2000" b="1" noProof="0" dirty="0"/>
          </a:p>
        </p:txBody>
      </p:sp>
      <p:sp>
        <p:nvSpPr>
          <p:cNvPr id="11" name="CuadroTexto 10">
            <a:extLst>
              <a:ext uri="{FF2B5EF4-FFF2-40B4-BE49-F238E27FC236}">
                <a16:creationId xmlns:a16="http://schemas.microsoft.com/office/drawing/2014/main" id="{CBB4A15E-2B31-7455-7A4C-9FFD1CE38E47}"/>
              </a:ext>
            </a:extLst>
          </p:cNvPr>
          <p:cNvSpPr txBox="1"/>
          <p:nvPr/>
        </p:nvSpPr>
        <p:spPr>
          <a:xfrm>
            <a:off x="3076575" y="4539953"/>
            <a:ext cx="6296023" cy="2246769"/>
          </a:xfrm>
          <a:prstGeom prst="rect">
            <a:avLst/>
          </a:prstGeom>
          <a:noFill/>
        </p:spPr>
        <p:txBody>
          <a:bodyPr wrap="square">
            <a:spAutoFit/>
          </a:bodyPr>
          <a:lstStyle/>
          <a:p>
            <a:pPr>
              <a:spcBef>
                <a:spcPts val="600"/>
              </a:spcBef>
            </a:pPr>
            <a:r>
              <a:rPr lang="nl-NL" sz="2000" b="1" dirty="0"/>
              <a:t>Paulus rig 'n spesiale versoek om te bid vir diegene wat die evangelie verkondig (Kol. 4:3-4; Efs. 6:19). Dit maak nie saak of die prediker min of veel ondervinding in evangelisasie het nie; niemand is voldoende vir hierdie werk nie. Paulus self het nie net gebid nie, maar het ook die broers gevra om vir hom te bid sodat sy woorde die regte woorde sou wees.</a:t>
            </a:r>
            <a:endParaRPr lang="en" sz="2000" b="1" noProof="0" dirty="0"/>
          </a:p>
        </p:txBody>
      </p:sp>
      <p:sp>
        <p:nvSpPr>
          <p:cNvPr id="14" name="CuadroTexto 13">
            <a:extLst>
              <a:ext uri="{FF2B5EF4-FFF2-40B4-BE49-F238E27FC236}">
                <a16:creationId xmlns:a16="http://schemas.microsoft.com/office/drawing/2014/main" id="{0823BCF1-7BF9-A6D7-4F26-1984BE0B4001}"/>
              </a:ext>
            </a:extLst>
          </p:cNvPr>
          <p:cNvSpPr txBox="1"/>
          <p:nvPr/>
        </p:nvSpPr>
        <p:spPr>
          <a:xfrm>
            <a:off x="3076575" y="3574963"/>
            <a:ext cx="6296024" cy="1015663"/>
          </a:xfrm>
          <a:prstGeom prst="rect">
            <a:avLst/>
          </a:prstGeom>
          <a:noFill/>
        </p:spPr>
        <p:txBody>
          <a:bodyPr wrap="square">
            <a:spAutoFit/>
          </a:bodyPr>
          <a:lstStyle/>
          <a:p>
            <a:pPr>
              <a:spcBef>
                <a:spcPts val="600"/>
              </a:spcBef>
            </a:pPr>
            <a:r>
              <a:rPr lang="nl-NL" sz="2000" b="1" dirty="0"/>
              <a:t>Verder het ons die versekering dat die Heilige Gees ons gebed sal verander om dit effektief te maak (Rom. 8:26).</a:t>
            </a:r>
            <a:endParaRPr lang="en" sz="2000" b="1" noProof="0" dirty="0"/>
          </a:p>
        </p:txBody>
      </p:sp>
    </p:spTree>
    <p:extLst>
      <p:ext uri="{BB962C8B-B14F-4D97-AF65-F5344CB8AC3E}">
        <p14:creationId xmlns:p14="http://schemas.microsoft.com/office/powerpoint/2010/main" val="5369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vertical)">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5"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vertical)">
                                      <p:cBhvr>
                                        <p:cTn id="69" dur="500"/>
                                        <p:tgtEl>
                                          <p:spTgt spid="1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DBFFCB-7BFA-7027-2A36-464FA26CCB8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7EC17B-B314-4B36-0ED7-9DF496160ABA}"/>
              </a:ext>
            </a:extLst>
          </p:cNvPr>
          <p:cNvSpPr txBox="1"/>
          <p:nvPr/>
        </p:nvSpPr>
        <p:spPr>
          <a:xfrm>
            <a:off x="1240386" y="1225318"/>
            <a:ext cx="7600951" cy="4832092"/>
          </a:xfrm>
          <a:prstGeom prst="rect">
            <a:avLst/>
          </a:prstGeom>
          <a:noFill/>
        </p:spPr>
        <p:txBody>
          <a:bodyPr wrap="square">
            <a:spAutoFit/>
          </a:bodyPr>
          <a:lstStyle/>
          <a:p>
            <a:pPr>
              <a:spcBef>
                <a:spcPts val="600"/>
              </a:spcBef>
            </a:pPr>
            <a:r>
              <a:rPr lang="en" sz="2800" b="1" noProof="0" dirty="0">
                <a:latin typeface="Constantia" panose="02030602050306030303" pitchFamily="18" charset="0"/>
              </a:rPr>
              <a:t>“</a:t>
            </a:r>
            <a:r>
              <a:rPr lang="nl-NL" sz="2800" b="1" dirty="0">
                <a:latin typeface="Constantia" panose="02030602050306030303" pitchFamily="18" charset="0"/>
              </a:rPr>
              <a:t>In elke poging op elke plek waar die waarheid bekend gemaak word, is daar 'n behoefte aan verskillende denke, verskillende gawes, verskillende planne en arbeidsmetodes wat verenig word. Almal moet dit 'n punt maak om saam te beraadslaag, saam te bid. Christus sê: "As twee van julle op aarde oor enige saak saamstem wat hulle mag vra, dit sal hulle ten deel val van my Vader wat in die hemele is." (Mat 18:19)</a:t>
            </a:r>
            <a:r>
              <a:rPr lang="en" sz="28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34BF011D-7A63-C397-F6AD-A39CEE4AC31E}"/>
              </a:ext>
            </a:extLst>
          </p:cNvPr>
          <p:cNvSpPr txBox="1"/>
          <p:nvPr/>
        </p:nvSpPr>
        <p:spPr>
          <a:xfrm>
            <a:off x="4739814" y="5707704"/>
            <a:ext cx="3594061" cy="338554"/>
          </a:xfrm>
          <a:prstGeom prst="rect">
            <a:avLst/>
          </a:prstGeom>
          <a:noFill/>
        </p:spPr>
        <p:txBody>
          <a:bodyPr wrap="none" rtlCol="0">
            <a:spAutoFit/>
          </a:bodyPr>
          <a:lstStyle/>
          <a:p>
            <a:pPr algn="r"/>
            <a:r>
              <a:rPr lang="en" sz="1600" b="1" noProof="0" dirty="0"/>
              <a:t>EGW (Selected Messages, vol. 3, p. 24)</a:t>
            </a:r>
          </a:p>
        </p:txBody>
      </p:sp>
    </p:spTree>
    <p:extLst>
      <p:ext uri="{BB962C8B-B14F-4D97-AF65-F5344CB8AC3E}">
        <p14:creationId xmlns:p14="http://schemas.microsoft.com/office/powerpoint/2010/main" val="36011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140B6E-8294-2E67-92BF-C8E2C4D5356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D2462A90-EC0F-EC16-24F1-BFFDE5DC2341}"/>
              </a:ext>
            </a:extLst>
          </p:cNvPr>
          <p:cNvSpPr>
            <a:spLocks noGrp="1" noRot="1" noMove="1" noResize="1" noEditPoints="1" noAdjustHandles="1" noChangeArrowheads="1" noChangeShapeType="1"/>
          </p:cNvSpPr>
          <p:nvPr/>
        </p:nvSpPr>
        <p:spPr>
          <a:xfrm>
            <a:off x="0" y="0"/>
            <a:ext cx="12192000" cy="1196697"/>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3F2DD08-91BB-9B0E-5487-4D74BD954DB3}"/>
              </a:ext>
            </a:extLst>
          </p:cNvPr>
          <p:cNvSpPr txBox="1"/>
          <p:nvPr/>
        </p:nvSpPr>
        <p:spPr>
          <a:xfrm>
            <a:off x="0" y="-38912"/>
            <a:ext cx="12192000" cy="769441"/>
          </a:xfrm>
          <a:prstGeom prst="rect">
            <a:avLst/>
          </a:prstGeom>
          <a:noFill/>
        </p:spPr>
        <p:txBody>
          <a:bodyPr wrap="square">
            <a:spAutoFit/>
          </a:bodyPr>
          <a:lstStyle/>
          <a:p>
            <a:pPr algn="ctr"/>
            <a:r>
              <a:rPr lang="en" sz="44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VERHOUDINGS MET ONGELOWIGES</a:t>
            </a:r>
          </a:p>
        </p:txBody>
      </p:sp>
      <p:sp>
        <p:nvSpPr>
          <p:cNvPr id="5" name="CuadroTexto 4">
            <a:extLst>
              <a:ext uri="{FF2B5EF4-FFF2-40B4-BE49-F238E27FC236}">
                <a16:creationId xmlns:a16="http://schemas.microsoft.com/office/drawing/2014/main" id="{E67121AD-CC69-E9D5-AC91-43975444F4E3}"/>
              </a:ext>
            </a:extLst>
          </p:cNvPr>
          <p:cNvSpPr txBox="1"/>
          <p:nvPr/>
        </p:nvSpPr>
        <p:spPr>
          <a:xfrm>
            <a:off x="1381125" y="550366"/>
            <a:ext cx="9429750" cy="646331"/>
          </a:xfrm>
          <a:prstGeom prst="rect">
            <a:avLst/>
          </a:prstGeom>
          <a:noFill/>
        </p:spPr>
        <p:txBody>
          <a:bodyPr wrap="square">
            <a:spAutoFit/>
          </a:bodyPr>
          <a:lstStyle/>
          <a:p>
            <a:pPr algn="ctr"/>
            <a:r>
              <a:rPr lang="en"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“Tree met wysheid op teenoor die mense wat nog buite die gemeente is. Maak die beste gebruik van elke geleentheid.” </a:t>
            </a:r>
            <a:r>
              <a:rPr lang="en" sz="14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(Kol 4:5)</a:t>
            </a:r>
          </a:p>
        </p:txBody>
      </p:sp>
      <p:sp>
        <p:nvSpPr>
          <p:cNvPr id="6" name="CuadroTexto 5">
            <a:extLst>
              <a:ext uri="{FF2B5EF4-FFF2-40B4-BE49-F238E27FC236}">
                <a16:creationId xmlns:a16="http://schemas.microsoft.com/office/drawing/2014/main" id="{1F8B1EA0-895E-BFEC-A9FA-192AC626DE3E}"/>
              </a:ext>
            </a:extLst>
          </p:cNvPr>
          <p:cNvSpPr txBox="1"/>
          <p:nvPr/>
        </p:nvSpPr>
        <p:spPr>
          <a:xfrm>
            <a:off x="2122660" y="1225272"/>
            <a:ext cx="6696076" cy="1400383"/>
          </a:xfrm>
          <a:prstGeom prst="rect">
            <a:avLst/>
          </a:prstGeom>
          <a:noFill/>
        </p:spPr>
        <p:txBody>
          <a:bodyPr wrap="square" rtlCol="0">
            <a:spAutoFit/>
          </a:bodyPr>
          <a:lstStyle/>
          <a:p>
            <a:pPr>
              <a:spcBef>
                <a:spcPts val="600"/>
              </a:spcBef>
            </a:pPr>
            <a:r>
              <a:rPr lang="nl-NL" sz="2000" b="1" dirty="0"/>
              <a:t>Ons het groot voordele: ons het geleer wat Jesus vir ons gedoen het; ons het dit aanvaar; en ons het die versekering van verlossing.</a:t>
            </a:r>
          </a:p>
          <a:p>
            <a:pPr>
              <a:spcBef>
                <a:spcPts val="600"/>
              </a:spcBef>
            </a:pPr>
            <a:endParaRPr lang="nl-NL" sz="2000" b="1" dirty="0"/>
          </a:p>
        </p:txBody>
      </p:sp>
      <p:graphicFrame>
        <p:nvGraphicFramePr>
          <p:cNvPr id="2" name="Diagrama 1">
            <a:extLst>
              <a:ext uri="{FF2B5EF4-FFF2-40B4-BE49-F238E27FC236}">
                <a16:creationId xmlns:a16="http://schemas.microsoft.com/office/drawing/2014/main" id="{E49E0516-75B0-F826-A306-429BA2DC2097}"/>
              </a:ext>
            </a:extLst>
          </p:cNvPr>
          <p:cNvGraphicFramePr/>
          <p:nvPr>
            <p:extLst>
              <p:ext uri="{D42A27DB-BD31-4B8C-83A1-F6EECF244321}">
                <p14:modId xmlns:p14="http://schemas.microsoft.com/office/powerpoint/2010/main" val="2454859633"/>
              </p:ext>
            </p:extLst>
          </p:nvPr>
        </p:nvGraphicFramePr>
        <p:xfrm>
          <a:off x="180975" y="3594660"/>
          <a:ext cx="1183005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par de personas de pie&#10;&#10;El contenido generado por IA puede ser incorrecto.">
            <a:extLst>
              <a:ext uri="{FF2B5EF4-FFF2-40B4-BE49-F238E27FC236}">
                <a16:creationId xmlns:a16="http://schemas.microsoft.com/office/drawing/2014/main" id="{84543F3E-3173-F3FA-7F14-0F67A107A69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8989572" y="1301896"/>
            <a:ext cx="2996119" cy="2247089"/>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ropa, interior, parado&#10;&#10;El contenido generado por IA puede ser incorrecto.">
            <a:extLst>
              <a:ext uri="{FF2B5EF4-FFF2-40B4-BE49-F238E27FC236}">
                <a16:creationId xmlns:a16="http://schemas.microsoft.com/office/drawing/2014/main" id="{9CBD0BA1-2FD2-5148-2388-86725822063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6309" y="1319807"/>
            <a:ext cx="1764964" cy="2109193"/>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CD7EA6E-5EB4-7D18-1607-24E710E76970}"/>
              </a:ext>
            </a:extLst>
          </p:cNvPr>
          <p:cNvSpPr txBox="1"/>
          <p:nvPr/>
        </p:nvSpPr>
        <p:spPr>
          <a:xfrm>
            <a:off x="2122660" y="2240935"/>
            <a:ext cx="6696076" cy="1323439"/>
          </a:xfrm>
          <a:prstGeom prst="rect">
            <a:avLst/>
          </a:prstGeom>
          <a:noFill/>
        </p:spPr>
        <p:txBody>
          <a:bodyPr wrap="square">
            <a:spAutoFit/>
          </a:bodyPr>
          <a:lstStyle/>
          <a:p>
            <a:pPr>
              <a:spcBef>
                <a:spcPts val="600"/>
              </a:spcBef>
            </a:pPr>
            <a:r>
              <a:rPr lang="nl-NL" sz="2000" b="1" dirty="0"/>
              <a:t>Ons weet dit omdat iemand dit vir ons gesê het. Net so moet ons dit met ander deel. Hoe sê Paulus moet ons teenoor “buitestaanders” optree, diegene wat Jesus nog nie ken nie (Kol. 4:5-6)?</a:t>
            </a:r>
            <a:endParaRPr lang="en" sz="2000" b="1" noProof="0" dirty="0"/>
          </a:p>
        </p:txBody>
      </p:sp>
    </p:spTree>
    <p:extLst>
      <p:ext uri="{BB962C8B-B14F-4D97-AF65-F5344CB8AC3E}">
        <p14:creationId xmlns:p14="http://schemas.microsoft.com/office/powerpoint/2010/main" val="37196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A8D35087-1138-41BB-B984-641AFECEDAA6}"/>
                                            </p:graphicEl>
                                          </p:spTgt>
                                        </p:tgtEl>
                                        <p:attrNameLst>
                                          <p:attrName>style.visibility</p:attrName>
                                        </p:attrNameLst>
                                      </p:cBhvr>
                                      <p:to>
                                        <p:strVal val="visible"/>
                                      </p:to>
                                    </p:set>
                                    <p:anim calcmode="lin" valueType="num">
                                      <p:cBhvr>
                                        <p:cTn id="41" dur="500" fill="hold"/>
                                        <p:tgtEl>
                                          <p:spTgt spid="2">
                                            <p:graphicEl>
                                              <a:dgm id="{A8D35087-1138-41BB-B984-641AFECEDAA6}"/>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A8D35087-1138-41BB-B984-641AFECEDAA6}"/>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A8D35087-1138-41BB-B984-641AFECEDAA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A68A7F75-BF4B-4FCD-BA85-F5A9B60E7DCE}"/>
                                            </p:graphicEl>
                                          </p:spTgt>
                                        </p:tgtEl>
                                        <p:attrNameLst>
                                          <p:attrName>style.visibility</p:attrName>
                                        </p:attrNameLst>
                                      </p:cBhvr>
                                      <p:to>
                                        <p:strVal val="visible"/>
                                      </p:to>
                                    </p:set>
                                    <p:animEffect transition="in" filter="wipe(left)">
                                      <p:cBhvr>
                                        <p:cTn id="48" dur="500"/>
                                        <p:tgtEl>
                                          <p:spTgt spid="2">
                                            <p:graphicEl>
                                              <a:dgm id="{A68A7F75-BF4B-4FCD-BA85-F5A9B60E7DC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E8B5E5-10FD-4E24-B16A-5B9D410A7989}"/>
                                            </p:graphicEl>
                                          </p:spTgt>
                                        </p:tgtEl>
                                        <p:attrNameLst>
                                          <p:attrName>style.visibility</p:attrName>
                                        </p:attrNameLst>
                                      </p:cBhvr>
                                      <p:to>
                                        <p:strVal val="visible"/>
                                      </p:to>
                                    </p:set>
                                    <p:anim calcmode="lin" valueType="num">
                                      <p:cBhvr>
                                        <p:cTn id="53" dur="500" fill="hold"/>
                                        <p:tgtEl>
                                          <p:spTgt spid="2">
                                            <p:graphicEl>
                                              <a:dgm id="{D9E8B5E5-10FD-4E24-B16A-5B9D410A7989}"/>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E8B5E5-10FD-4E24-B16A-5B9D410A7989}"/>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E8B5E5-10FD-4E24-B16A-5B9D410A79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E14174BB-E30D-4600-9FBB-E667DFC54DC4}"/>
                                            </p:graphicEl>
                                          </p:spTgt>
                                        </p:tgtEl>
                                        <p:attrNameLst>
                                          <p:attrName>style.visibility</p:attrName>
                                        </p:attrNameLst>
                                      </p:cBhvr>
                                      <p:to>
                                        <p:strVal val="visible"/>
                                      </p:to>
                                    </p:set>
                                    <p:animEffect transition="in" filter="wipe(left)">
                                      <p:cBhvr>
                                        <p:cTn id="60" dur="500"/>
                                        <p:tgtEl>
                                          <p:spTgt spid="2">
                                            <p:graphicEl>
                                              <a:dgm id="{E14174BB-E30D-4600-9FBB-E667DFC54D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05006578-A89A-41F0-AB82-7F498B23DF20}"/>
                                            </p:graphicEl>
                                          </p:spTgt>
                                        </p:tgtEl>
                                        <p:attrNameLst>
                                          <p:attrName>style.visibility</p:attrName>
                                        </p:attrNameLst>
                                      </p:cBhvr>
                                      <p:to>
                                        <p:strVal val="visible"/>
                                      </p:to>
                                    </p:set>
                                    <p:anim calcmode="lin" valueType="num">
                                      <p:cBhvr>
                                        <p:cTn id="65" dur="500" fill="hold"/>
                                        <p:tgtEl>
                                          <p:spTgt spid="2">
                                            <p:graphicEl>
                                              <a:dgm id="{05006578-A89A-41F0-AB82-7F498B23DF20}"/>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05006578-A89A-41F0-AB82-7F498B23DF20}"/>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05006578-A89A-41F0-AB82-7F498B23DF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E2C451EC-B2C3-48FD-B127-BEC6F3382808}"/>
                                            </p:graphicEl>
                                          </p:spTgt>
                                        </p:tgtEl>
                                        <p:attrNameLst>
                                          <p:attrName>style.visibility</p:attrName>
                                        </p:attrNameLst>
                                      </p:cBhvr>
                                      <p:to>
                                        <p:strVal val="visible"/>
                                      </p:to>
                                    </p:set>
                                    <p:animEffect transition="in" filter="wipe(left)">
                                      <p:cBhvr>
                                        <p:cTn id="72" dur="500"/>
                                        <p:tgtEl>
                                          <p:spTgt spid="2">
                                            <p:graphicEl>
                                              <a:dgm id="{E2C451EC-B2C3-48FD-B127-BEC6F33828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BAE14943-23D3-4138-8B29-09903067F54B}"/>
                                            </p:graphicEl>
                                          </p:spTgt>
                                        </p:tgtEl>
                                        <p:attrNameLst>
                                          <p:attrName>style.visibility</p:attrName>
                                        </p:attrNameLst>
                                      </p:cBhvr>
                                      <p:to>
                                        <p:strVal val="visible"/>
                                      </p:to>
                                    </p:set>
                                    <p:anim calcmode="lin" valueType="num">
                                      <p:cBhvr>
                                        <p:cTn id="77" dur="500" fill="hold"/>
                                        <p:tgtEl>
                                          <p:spTgt spid="2">
                                            <p:graphicEl>
                                              <a:dgm id="{BAE14943-23D3-4138-8B29-09903067F54B}"/>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BAE14943-23D3-4138-8B29-09903067F54B}"/>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BAE14943-23D3-4138-8B29-09903067F54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2DEE66C-46B2-48BA-A5F9-382EA5364713}"/>
                                            </p:graphicEl>
                                          </p:spTgt>
                                        </p:tgtEl>
                                        <p:attrNameLst>
                                          <p:attrName>style.visibility</p:attrName>
                                        </p:attrNameLst>
                                      </p:cBhvr>
                                      <p:to>
                                        <p:strVal val="visible"/>
                                      </p:to>
                                    </p:set>
                                    <p:animEffect transition="in" filter="wipe(left)">
                                      <p:cBhvr>
                                        <p:cTn id="84" dur="500"/>
                                        <p:tgtEl>
                                          <p:spTgt spid="2">
                                            <p:graphicEl>
                                              <a:dgm id="{52DEE66C-46B2-48BA-A5F9-382EA5364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D100EB-5ACC-73DD-5FDC-4A6A2197F01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B129C0E-C4F7-3B85-F61B-715B209BADDC}"/>
              </a:ext>
            </a:extLst>
          </p:cNvPr>
          <p:cNvSpPr txBox="1"/>
          <p:nvPr/>
        </p:nvSpPr>
        <p:spPr>
          <a:xfrm>
            <a:off x="2537396" y="2001947"/>
            <a:ext cx="9173242" cy="4308872"/>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a:t>
            </a:r>
            <a:r>
              <a:rPr lang="nl-NL" sz="2400" b="1" dirty="0">
                <a:latin typeface="Constantia" panose="02030602050306030303" pitchFamily="18" charset="0"/>
              </a:rPr>
              <a:t>Ware hoflikheid gemeng met waarheid en geregtigheid maak die lewe nie net nuttig nie, maar ook pragtig en geurig. Vriendelike woorde, aangename voorkoms, 'n vrolike gesig, gooi 'n bekoring om die Christen wat sy invloed byna onweerstaanbaar maak. In die vergetelheid van die self, in die lig en vrede en geluk wat hy voortdurend aan ander skenk, vind hy ware vreugde.</a:t>
            </a:r>
          </a:p>
          <a:p>
            <a:pPr>
              <a:spcBef>
                <a:spcPts val="600"/>
              </a:spcBef>
            </a:pPr>
            <a:endParaRPr lang="nl-NL" sz="2400" b="1" dirty="0">
              <a:latin typeface="Constantia" panose="02030602050306030303" pitchFamily="18" charset="0"/>
            </a:endParaRPr>
          </a:p>
          <a:p>
            <a:pPr>
              <a:spcBef>
                <a:spcPts val="600"/>
              </a:spcBef>
            </a:pPr>
            <a:r>
              <a:rPr lang="nl-NL" sz="2400" b="1" dirty="0">
                <a:latin typeface="Constantia" panose="02030602050306030303" pitchFamily="18" charset="0"/>
              </a:rPr>
              <a:t>Laat ons selfvergeetagtig wees, altyd op die uitkyk om ander op te beur, om hul laste te verlig deur dade van tere vriendelikheid en dade van onselfsugtige liefde.”</a:t>
            </a:r>
            <a:endParaRPr lang="en"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F13D0363-7A7D-66B2-FF88-11E466648FCE}"/>
              </a:ext>
            </a:extLst>
          </p:cNvPr>
          <p:cNvSpPr txBox="1"/>
          <p:nvPr/>
        </p:nvSpPr>
        <p:spPr>
          <a:xfrm>
            <a:off x="7124017" y="6310819"/>
            <a:ext cx="4517262" cy="338554"/>
          </a:xfrm>
          <a:prstGeom prst="rect">
            <a:avLst/>
          </a:prstGeom>
          <a:noFill/>
        </p:spPr>
        <p:txBody>
          <a:bodyPr wrap="none" rtlCol="0">
            <a:spAutoFit/>
          </a:bodyPr>
          <a:lstStyle/>
          <a:p>
            <a:pPr algn="r"/>
            <a:r>
              <a:rPr lang="en" sz="1600" b="1" noProof="0" dirty="0"/>
              <a:t>EGW (In Heavenly Places, June 22)</a:t>
            </a:r>
          </a:p>
        </p:txBody>
      </p:sp>
    </p:spTree>
    <p:extLst>
      <p:ext uri="{BB962C8B-B14F-4D97-AF65-F5344CB8AC3E}">
        <p14:creationId xmlns:p14="http://schemas.microsoft.com/office/powerpoint/2010/main" val="34876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387915" y="4074198"/>
            <a:ext cx="5404710" cy="209288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l-NL" sz="2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Wat julle sê, moet altyd vriendelik wees en van goeie smaak getuig; en julle moet weet hoe julle elkeen behoort te antwoord.</a:t>
            </a:r>
            <a:r>
              <a:rPr kumimoji="0" lang="en" sz="2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lang="en" sz="26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Kol</a:t>
            </a:r>
            <a:r>
              <a:rPr kumimoji="0" lang="en" sz="2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4:6</a:t>
            </a:r>
            <a:r>
              <a:rPr lang="en" sz="26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AFR83</a:t>
            </a:r>
            <a:endParaRPr kumimoji="0" lang="en" sz="26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401502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4495E8-96AB-468E-1F4E-29C20C7CA61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FA00F84-9612-4F7C-2F13-556BC5010BD0}"/>
              </a:ext>
            </a:extLst>
          </p:cNvPr>
          <p:cNvSpPr txBox="1"/>
          <p:nvPr/>
        </p:nvSpPr>
        <p:spPr>
          <a:xfrm>
            <a:off x="4886325" y="4267200"/>
            <a:ext cx="7334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US" sz="2000" b="1" dirty="0" err="1">
                <a:solidFill>
                  <a:srgbClr val="994B00"/>
                </a:solidFill>
              </a:rPr>
              <a:t>Verhoudings</a:t>
            </a:r>
            <a:r>
              <a:rPr lang="en-US" sz="2000" b="1" dirty="0">
                <a:solidFill>
                  <a:srgbClr val="994B00"/>
                </a:solidFill>
              </a:rPr>
              <a:t> </a:t>
            </a:r>
            <a:r>
              <a:rPr lang="en-US" sz="2000" b="1" dirty="0" err="1">
                <a:solidFill>
                  <a:srgbClr val="994B00"/>
                </a:solidFill>
              </a:rPr>
              <a:t>tussen</a:t>
            </a:r>
            <a:r>
              <a:rPr lang="en-US" sz="2000" b="1" dirty="0">
                <a:solidFill>
                  <a:srgbClr val="994B00"/>
                </a:solidFill>
              </a:rPr>
              <a:t> </a:t>
            </a:r>
            <a:r>
              <a:rPr lang="en-US" sz="2000" b="1" dirty="0" err="1">
                <a:solidFill>
                  <a:srgbClr val="994B00"/>
                </a:solidFill>
              </a:rPr>
              <a:t>eggenote</a:t>
            </a:r>
            <a:r>
              <a:rPr lang="en" sz="2000" b="1" noProof="0" dirty="0">
                <a:solidFill>
                  <a:srgbClr val="994B00"/>
                </a:solidFill>
              </a:rPr>
              <a:t> (</a:t>
            </a:r>
            <a:r>
              <a:rPr lang="en" sz="2000" b="1" dirty="0">
                <a:solidFill>
                  <a:srgbClr val="994B00"/>
                </a:solidFill>
              </a:rPr>
              <a:t>Kol</a:t>
            </a:r>
            <a:r>
              <a:rPr lang="en" sz="2000" b="1" noProof="0" dirty="0">
                <a:solidFill>
                  <a:srgbClr val="994B00"/>
                </a:solidFill>
              </a:rPr>
              <a:t>. 3:18-19)</a:t>
            </a:r>
          </a:p>
          <a:p>
            <a:pPr>
              <a:spcBef>
                <a:spcPts val="1200"/>
              </a:spcBef>
            </a:pPr>
            <a:r>
              <a:rPr lang="en" sz="2000" b="1" dirty="0">
                <a:solidFill>
                  <a:srgbClr val="399600"/>
                </a:solidFill>
              </a:rPr>
              <a:t>Verhoudings tussen ouers en kinders</a:t>
            </a:r>
            <a:r>
              <a:rPr lang="en" sz="2000" b="1" noProof="0" dirty="0">
                <a:solidFill>
                  <a:srgbClr val="399600"/>
                </a:solidFill>
              </a:rPr>
              <a:t> (Kol. 3:20-21)</a:t>
            </a:r>
          </a:p>
          <a:p>
            <a:pPr>
              <a:spcBef>
                <a:spcPts val="1200"/>
              </a:spcBef>
            </a:pPr>
            <a:r>
              <a:rPr lang="en" sz="2000" b="1" noProof="0" dirty="0">
                <a:solidFill>
                  <a:srgbClr val="00A47B"/>
                </a:solidFill>
              </a:rPr>
              <a:t>Verhoudings tussen werkgewers en werkers  (Kol. 3:22-25; 4:1)</a:t>
            </a:r>
          </a:p>
          <a:p>
            <a:pPr>
              <a:spcBef>
                <a:spcPts val="1200"/>
              </a:spcBef>
            </a:pPr>
            <a:r>
              <a:rPr lang="en" sz="2000" b="1" noProof="0" dirty="0">
                <a:solidFill>
                  <a:srgbClr val="8D009D"/>
                </a:solidFill>
              </a:rPr>
              <a:t>Verhoudings in die kerk (</a:t>
            </a:r>
            <a:r>
              <a:rPr lang="en" sz="2000" b="1" dirty="0">
                <a:solidFill>
                  <a:srgbClr val="8D009D"/>
                </a:solidFill>
              </a:rPr>
              <a:t>K</a:t>
            </a:r>
            <a:r>
              <a:rPr lang="en" sz="2000" b="1" noProof="0" dirty="0">
                <a:solidFill>
                  <a:srgbClr val="8D009D"/>
                </a:solidFill>
              </a:rPr>
              <a:t>ol. 4:2-4)</a:t>
            </a:r>
          </a:p>
          <a:p>
            <a:pPr>
              <a:spcBef>
                <a:spcPts val="1200"/>
              </a:spcBef>
            </a:pPr>
            <a:r>
              <a:rPr lang="en" sz="2000" b="1" noProof="0" dirty="0">
                <a:solidFill>
                  <a:srgbClr val="B70066"/>
                </a:solidFill>
              </a:rPr>
              <a:t>Verhoudings met ongelowiges (</a:t>
            </a:r>
            <a:r>
              <a:rPr lang="en" sz="2000" b="1" dirty="0">
                <a:solidFill>
                  <a:srgbClr val="B70066"/>
                </a:solidFill>
              </a:rPr>
              <a:t>K</a:t>
            </a:r>
            <a:r>
              <a:rPr lang="en" sz="2000" b="1" noProof="0" dirty="0">
                <a:solidFill>
                  <a:srgbClr val="B70066"/>
                </a:solidFill>
              </a:rPr>
              <a:t>ol. 4:5-6)</a:t>
            </a:r>
          </a:p>
        </p:txBody>
      </p:sp>
      <p:sp>
        <p:nvSpPr>
          <p:cNvPr id="3" name="CuadroTexto 2">
            <a:extLst>
              <a:ext uri="{FF2B5EF4-FFF2-40B4-BE49-F238E27FC236}">
                <a16:creationId xmlns:a16="http://schemas.microsoft.com/office/drawing/2014/main" id="{22DA995C-21D9-F2E5-092A-D4D0EB012166}"/>
              </a:ext>
            </a:extLst>
          </p:cNvPr>
          <p:cNvSpPr txBox="1"/>
          <p:nvPr/>
        </p:nvSpPr>
        <p:spPr>
          <a:xfrm>
            <a:off x="1" y="81826"/>
            <a:ext cx="6296024" cy="1015663"/>
          </a:xfrm>
          <a:prstGeom prst="rect">
            <a:avLst/>
          </a:prstGeom>
          <a:noFill/>
        </p:spPr>
        <p:txBody>
          <a:bodyPr wrap="square" rtlCol="0">
            <a:spAutoFit/>
          </a:bodyPr>
          <a:lstStyle/>
          <a:p>
            <a:pPr>
              <a:spcBef>
                <a:spcPts val="600"/>
              </a:spcBef>
            </a:pPr>
            <a:r>
              <a:rPr lang="nl-NL" sz="2000" b="1" dirty="0">
                <a:solidFill>
                  <a:schemeClr val="bg1"/>
                </a:solidFill>
                <a:effectLst>
                  <a:glow rad="127000">
                    <a:srgbClr val="221700"/>
                  </a:glow>
                </a:effectLst>
              </a:rPr>
              <a:t>In die meer praktiese deel van die brief spreek Paulus die onderwerp van interpersoonlike verhoudings in verskeie invloedskringe aan.</a:t>
            </a:r>
            <a:endParaRPr lang="en" sz="2000" b="1" noProof="0" dirty="0">
              <a:solidFill>
                <a:schemeClr val="bg1"/>
              </a:solidFill>
              <a:effectLst>
                <a:glow rad="127000">
                  <a:srgbClr val="221700"/>
                </a:glow>
              </a:effectLst>
            </a:endParaRPr>
          </a:p>
        </p:txBody>
      </p:sp>
      <p:grpSp>
        <p:nvGrpSpPr>
          <p:cNvPr id="12" name="Grupo 11">
            <a:extLst>
              <a:ext uri="{FF2B5EF4-FFF2-40B4-BE49-F238E27FC236}">
                <a16:creationId xmlns:a16="http://schemas.microsoft.com/office/drawing/2014/main" id="{B39AAB5A-5728-7BB3-41FA-CB1AA6A12D34}"/>
              </a:ext>
            </a:extLst>
          </p:cNvPr>
          <p:cNvGrpSpPr/>
          <p:nvPr/>
        </p:nvGrpSpPr>
        <p:grpSpPr>
          <a:xfrm>
            <a:off x="6410033" y="267830"/>
            <a:ext cx="5644125" cy="3022333"/>
            <a:chOff x="6535161" y="267830"/>
            <a:chExt cx="5644125" cy="3022333"/>
          </a:xfrm>
          <a:effectLst>
            <a:outerShdw blurRad="50800" dist="38100" dir="2700000" algn="tl" rotWithShape="0">
              <a:prstClr val="black">
                <a:alpha val="40000"/>
              </a:prstClr>
            </a:outerShdw>
          </a:effectLst>
        </p:grpSpPr>
        <p:pic>
          <p:nvPicPr>
            <p:cNvPr id="5" name="Imagen 4" descr="Un hombre y una mujer sentados en un sillón&#10;&#10;El contenido generado por IA puede ser incorrecto.">
              <a:extLst>
                <a:ext uri="{FF2B5EF4-FFF2-40B4-BE49-F238E27FC236}">
                  <a16:creationId xmlns:a16="http://schemas.microsoft.com/office/drawing/2014/main" id="{936F00A6-2545-2D06-DAB6-7516886FFE9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535161" y="267830"/>
              <a:ext cx="1811129" cy="3022333"/>
            </a:xfrm>
            <a:prstGeom prst="rect">
              <a:avLst/>
            </a:prstGeom>
            <a:ln w="38100" cap="sq">
              <a:solidFill>
                <a:schemeClr val="accent3">
                  <a:lumMod val="75000"/>
                </a:schemeClr>
              </a:solidFill>
              <a:prstDash val="solid"/>
              <a:miter lim="800000"/>
            </a:ln>
            <a:effectLst/>
          </p:spPr>
        </p:pic>
        <p:pic>
          <p:nvPicPr>
            <p:cNvPr id="7" name="Imagen 6" descr="Imagen que contiene persona, exterior, pasto, sostener&#10;&#10;El contenido generado por IA puede ser incorrecto.">
              <a:extLst>
                <a:ext uri="{FF2B5EF4-FFF2-40B4-BE49-F238E27FC236}">
                  <a16:creationId xmlns:a16="http://schemas.microsoft.com/office/drawing/2014/main" id="{63CA31EF-862A-4747-E447-EE05CADCFA8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346290" y="267830"/>
              <a:ext cx="1811129" cy="3022333"/>
            </a:xfrm>
            <a:prstGeom prst="rect">
              <a:avLst/>
            </a:prstGeom>
            <a:ln w="38100" cap="sq">
              <a:solidFill>
                <a:schemeClr val="accent3">
                  <a:lumMod val="75000"/>
                </a:schemeClr>
              </a:solidFill>
              <a:prstDash val="solid"/>
              <a:miter lim="800000"/>
            </a:ln>
            <a:effectLst/>
          </p:spPr>
        </p:pic>
        <p:pic>
          <p:nvPicPr>
            <p:cNvPr id="9" name="Imagen 8" descr="Un par de personas sentadas en una mesa&#10;&#10;El contenido generado por IA puede ser incorrecto.">
              <a:extLst>
                <a:ext uri="{FF2B5EF4-FFF2-40B4-BE49-F238E27FC236}">
                  <a16:creationId xmlns:a16="http://schemas.microsoft.com/office/drawing/2014/main" id="{B01EF547-B271-FD53-7B8C-2144FC98499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157419" y="267831"/>
              <a:ext cx="2021867" cy="3022332"/>
            </a:xfrm>
            <a:prstGeom prst="rect">
              <a:avLst/>
            </a:prstGeom>
            <a:ln w="38100" cap="sq">
              <a:solidFill>
                <a:schemeClr val="accent3">
                  <a:lumMod val="75000"/>
                </a:schemeClr>
              </a:solidFill>
              <a:prstDash val="solid"/>
              <a:miter lim="800000"/>
            </a:ln>
            <a:effectLst/>
          </p:spPr>
        </p:pic>
      </p:grpSp>
      <p:sp>
        <p:nvSpPr>
          <p:cNvPr id="11" name="CuadroTexto 10">
            <a:extLst>
              <a:ext uri="{FF2B5EF4-FFF2-40B4-BE49-F238E27FC236}">
                <a16:creationId xmlns:a16="http://schemas.microsoft.com/office/drawing/2014/main" id="{AC1E7CC0-8063-2B7F-A9B7-C36B1068576D}"/>
              </a:ext>
            </a:extLst>
          </p:cNvPr>
          <p:cNvSpPr txBox="1"/>
          <p:nvPr/>
        </p:nvSpPr>
        <p:spPr>
          <a:xfrm>
            <a:off x="42345" y="2285975"/>
            <a:ext cx="6296026" cy="1323439"/>
          </a:xfrm>
          <a:prstGeom prst="rect">
            <a:avLst/>
          </a:prstGeom>
          <a:noFill/>
        </p:spPr>
        <p:txBody>
          <a:bodyPr wrap="square">
            <a:spAutoFit/>
          </a:bodyPr>
          <a:lstStyle/>
          <a:p>
            <a:pPr>
              <a:spcBef>
                <a:spcPts val="600"/>
              </a:spcBef>
            </a:pPr>
            <a:r>
              <a:rPr lang="nl-NL" sz="2000" b="1" dirty="0">
                <a:solidFill>
                  <a:schemeClr val="bg1"/>
                </a:solidFill>
                <a:effectLst>
                  <a:glow rad="127000">
                    <a:srgbClr val="221700"/>
                  </a:glow>
                </a:effectLst>
              </a:rPr>
              <a:t>Paulus gee ons nuttige beginsels vir die verbetering van verhoudings tussen eggenote, tussen ouers en kinders, tussen eienaars en slawe, tussen kerkbroers en -susters, en tussen gelowiges en ongelowiges.</a:t>
            </a:r>
            <a:endParaRPr lang="en" sz="2000" b="1" noProof="0" dirty="0">
              <a:solidFill>
                <a:schemeClr val="bg1"/>
              </a:solidFill>
              <a:effectLst>
                <a:glow rad="127000">
                  <a:srgbClr val="221700"/>
                </a:glow>
              </a:effectLst>
            </a:endParaRPr>
          </a:p>
        </p:txBody>
      </p:sp>
      <p:sp>
        <p:nvSpPr>
          <p:cNvPr id="14" name="CuadroTexto 13">
            <a:extLst>
              <a:ext uri="{FF2B5EF4-FFF2-40B4-BE49-F238E27FC236}">
                <a16:creationId xmlns:a16="http://schemas.microsoft.com/office/drawing/2014/main" id="{1531CDAC-61E5-0466-FAB2-9C35D2002F61}"/>
              </a:ext>
            </a:extLst>
          </p:cNvPr>
          <p:cNvSpPr txBox="1"/>
          <p:nvPr/>
        </p:nvSpPr>
        <p:spPr>
          <a:xfrm>
            <a:off x="42345" y="1157002"/>
            <a:ext cx="6296025" cy="1015663"/>
          </a:xfrm>
          <a:prstGeom prst="rect">
            <a:avLst/>
          </a:prstGeom>
          <a:noFill/>
        </p:spPr>
        <p:txBody>
          <a:bodyPr wrap="square">
            <a:spAutoFit/>
          </a:bodyPr>
          <a:lstStyle/>
          <a:p>
            <a:pPr>
              <a:spcBef>
                <a:spcPts val="600"/>
              </a:spcBef>
            </a:pPr>
            <a:r>
              <a:rPr lang="nl-NL" sz="2000" b="1" dirty="0">
                <a:solidFill>
                  <a:schemeClr val="bg1"/>
                </a:solidFill>
                <a:effectLst>
                  <a:glow rad="127000">
                    <a:srgbClr val="221700"/>
                  </a:glow>
                </a:effectLst>
              </a:rPr>
              <a:t>Verhoudings veroorsaak spanning en argumente. Daarom moet daar harmonie wees, 'n algemene ooreenkoms oor waardes, doelwitte en doelstellings.</a:t>
            </a:r>
            <a:endParaRPr lang="en" sz="2000" b="1" noProof="0" dirty="0">
              <a:solidFill>
                <a:schemeClr val="bg1"/>
              </a:solidFill>
              <a:effectLst>
                <a:glow rad="127000">
                  <a:srgbClr val="221700"/>
                </a:glow>
              </a:effectLst>
            </a:endParaRPr>
          </a:p>
        </p:txBody>
      </p:sp>
      <p:grpSp>
        <p:nvGrpSpPr>
          <p:cNvPr id="21" name="Grupo 20">
            <a:extLst>
              <a:ext uri="{FF2B5EF4-FFF2-40B4-BE49-F238E27FC236}">
                <a16:creationId xmlns:a16="http://schemas.microsoft.com/office/drawing/2014/main" id="{E75D5B22-45D6-E624-D0CE-E51A47406638}"/>
              </a:ext>
            </a:extLst>
          </p:cNvPr>
          <p:cNvGrpSpPr/>
          <p:nvPr/>
        </p:nvGrpSpPr>
        <p:grpSpPr>
          <a:xfrm>
            <a:off x="98459" y="3932526"/>
            <a:ext cx="4041809" cy="2805155"/>
            <a:chOff x="279934" y="3865151"/>
            <a:chExt cx="4041809" cy="2805155"/>
          </a:xfrm>
          <a:effectLst>
            <a:outerShdw blurRad="50800" dist="38100" dir="2700000" algn="tl" rotWithShape="0">
              <a:prstClr val="black">
                <a:alpha val="40000"/>
              </a:prstClr>
            </a:outerShdw>
          </a:effectLst>
        </p:grpSpPr>
        <p:pic>
          <p:nvPicPr>
            <p:cNvPr id="16" name="Imagen 15" descr="Personas posando por un foto&#10;&#10;El contenido generado por IA puede ser incorrecto.">
              <a:extLst>
                <a:ext uri="{FF2B5EF4-FFF2-40B4-BE49-F238E27FC236}">
                  <a16:creationId xmlns:a16="http://schemas.microsoft.com/office/drawing/2014/main" id="{CFD92944-E5FC-7144-C034-ECD20C3B3D8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279934" y="3865151"/>
              <a:ext cx="1991628" cy="2805155"/>
            </a:xfrm>
            <a:prstGeom prst="rect">
              <a:avLst/>
            </a:prstGeom>
            <a:ln w="38100" cap="sq">
              <a:solidFill>
                <a:srgbClr val="6E5500"/>
              </a:solidFill>
              <a:prstDash val="solid"/>
              <a:miter lim="800000"/>
            </a:ln>
            <a:effectLst/>
          </p:spPr>
        </p:pic>
        <p:pic>
          <p:nvPicPr>
            <p:cNvPr id="18" name="Imagen 17">
              <a:extLst>
                <a:ext uri="{FF2B5EF4-FFF2-40B4-BE49-F238E27FC236}">
                  <a16:creationId xmlns:a16="http://schemas.microsoft.com/office/drawing/2014/main" id="{8D8D1B79-AAF9-0C8A-B072-2E8199BD7A2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330115" y="3865151"/>
              <a:ext cx="1991628" cy="2805155"/>
            </a:xfrm>
            <a:prstGeom prst="rect">
              <a:avLst/>
            </a:prstGeom>
            <a:ln w="38100" cap="sq">
              <a:solidFill>
                <a:srgbClr val="6E5500"/>
              </a:solidFill>
              <a:prstDash val="solid"/>
              <a:miter lim="800000"/>
            </a:ln>
            <a:effectLst/>
          </p:spPr>
        </p:pic>
      </p:grpSp>
      <p:pic>
        <p:nvPicPr>
          <p:cNvPr id="36" name="Imagen 35" descr="Forma&#10;&#10;El contenido generado por IA puede ser incorrecto.">
            <a:extLst>
              <a:ext uri="{FF2B5EF4-FFF2-40B4-BE49-F238E27FC236}">
                <a16:creationId xmlns:a16="http://schemas.microsoft.com/office/drawing/2014/main" id="{6D26DF65-5562-76C1-8C9F-11FD1475FF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4453520" y="5646694"/>
            <a:ext cx="231733" cy="386222"/>
          </a:xfrm>
          <a:prstGeom prst="rect">
            <a:avLst/>
          </a:prstGeom>
          <a:effectLst>
            <a:outerShdw blurRad="50800" dist="38100" dir="8100000" algn="tr" rotWithShape="0">
              <a:prstClr val="black">
                <a:alpha val="40000"/>
              </a:prstClr>
            </a:outerShdw>
          </a:effectLst>
        </p:spPr>
      </p:pic>
      <p:pic>
        <p:nvPicPr>
          <p:cNvPr id="37" name="Imagen 36" descr="Forma&#10;&#10;El contenido generado por IA puede ser incorrecto.">
            <a:extLst>
              <a:ext uri="{FF2B5EF4-FFF2-40B4-BE49-F238E27FC236}">
                <a16:creationId xmlns:a16="http://schemas.microsoft.com/office/drawing/2014/main" id="{4A6A2FD6-23CB-1F5C-8C4E-820EE65179E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4453520" y="5188343"/>
            <a:ext cx="231733" cy="386222"/>
          </a:xfrm>
          <a:prstGeom prst="rect">
            <a:avLst/>
          </a:prstGeom>
          <a:effectLst>
            <a:outerShdw blurRad="50800" dist="38100" dir="8100000" algn="tr" rotWithShape="0">
              <a:prstClr val="black">
                <a:alpha val="40000"/>
              </a:prstClr>
            </a:outerShdw>
          </a:effectLst>
        </p:spPr>
      </p:pic>
      <p:pic>
        <p:nvPicPr>
          <p:cNvPr id="38" name="Imagen 37" descr="Forma&#10;&#10;El contenido generado por IA puede ser incorrecto.">
            <a:extLst>
              <a:ext uri="{FF2B5EF4-FFF2-40B4-BE49-F238E27FC236}">
                <a16:creationId xmlns:a16="http://schemas.microsoft.com/office/drawing/2014/main" id="{8BFB11B1-BAAA-7574-850A-E515D2B92D7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4453520" y="4729992"/>
            <a:ext cx="231733" cy="386222"/>
          </a:xfrm>
          <a:prstGeom prst="rect">
            <a:avLst/>
          </a:prstGeom>
          <a:effectLst>
            <a:outerShdw blurRad="50800" dist="38100" dir="8100000" algn="tr" rotWithShape="0">
              <a:prstClr val="black">
                <a:alpha val="40000"/>
              </a:prstClr>
            </a:outerShdw>
          </a:effectLst>
        </p:spPr>
      </p:pic>
      <p:pic>
        <p:nvPicPr>
          <p:cNvPr id="41" name="Imagen 40" descr="Forma&#10;&#10;El contenido generado por IA puede ser incorrecto.">
            <a:extLst>
              <a:ext uri="{FF2B5EF4-FFF2-40B4-BE49-F238E27FC236}">
                <a16:creationId xmlns:a16="http://schemas.microsoft.com/office/drawing/2014/main" id="{8F7042E2-DC14-91CB-A944-3345596D60E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4453520" y="4271641"/>
            <a:ext cx="231733" cy="386222"/>
          </a:xfrm>
          <a:prstGeom prst="rect">
            <a:avLst/>
          </a:prstGeom>
          <a:effectLst>
            <a:outerShdw blurRad="50800" dist="38100" dir="8100000" algn="tr" rotWithShape="0">
              <a:prstClr val="black">
                <a:alpha val="40000"/>
              </a:prstClr>
            </a:outerShdw>
          </a:effectLst>
        </p:spPr>
      </p:pic>
      <p:pic>
        <p:nvPicPr>
          <p:cNvPr id="42" name="Imagen 41" descr="Forma&#10;&#10;El contenido generado por IA puede ser incorrecto.">
            <a:extLst>
              <a:ext uri="{FF2B5EF4-FFF2-40B4-BE49-F238E27FC236}">
                <a16:creationId xmlns:a16="http://schemas.microsoft.com/office/drawing/2014/main" id="{36623895-6DDB-4CC6-073C-7369F43A6AC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6200000">
            <a:off x="4453520" y="6105047"/>
            <a:ext cx="231733" cy="3862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751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style.rotation</p:attrName>
                                        </p:attrNameLst>
                                      </p:cBhvr>
                                      <p:tavLst>
                                        <p:tav tm="0">
                                          <p:val>
                                            <p:fltVal val="360"/>
                                          </p:val>
                                        </p:tav>
                                        <p:tav tm="100000">
                                          <p:val>
                                            <p:fltVal val="0"/>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 calcmode="lin" valueType="num">
                                      <p:cBhvr>
                                        <p:cTn id="50" dur="500" fill="hold"/>
                                        <p:tgtEl>
                                          <p:spTgt spid="38"/>
                                        </p:tgtEl>
                                        <p:attrNameLst>
                                          <p:attrName>style.rotation</p:attrName>
                                        </p:attrNameLst>
                                      </p:cBhvr>
                                      <p:tavLst>
                                        <p:tav tm="0">
                                          <p:val>
                                            <p:fltVal val="360"/>
                                          </p:val>
                                        </p:tav>
                                        <p:tav tm="100000">
                                          <p:val>
                                            <p:fltVal val="0"/>
                                          </p:val>
                                        </p:tav>
                                      </p:tavLst>
                                    </p:anim>
                                    <p:animEffect transition="in" filter="fade">
                                      <p:cBhvr>
                                        <p:cTn id="51" dur="500"/>
                                        <p:tgtEl>
                                          <p:spTgt spid="3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360"/>
                                          </p:val>
                                        </p:tav>
                                        <p:tav tm="100000">
                                          <p:val>
                                            <p:fltVal val="0"/>
                                          </p:val>
                                        </p:tav>
                                      </p:tavLst>
                                    </p:anim>
                                    <p:animEffect transition="in" filter="fade">
                                      <p:cBhvr>
                                        <p:cTn id="63" dur="500"/>
                                        <p:tgtEl>
                                          <p:spTgt spid="3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 calcmode="lin" valueType="num">
                                      <p:cBhvr>
                                        <p:cTn id="86" dur="500" fill="hold"/>
                                        <p:tgtEl>
                                          <p:spTgt spid="42"/>
                                        </p:tgtEl>
                                        <p:attrNameLst>
                                          <p:attrName>style.rotation</p:attrName>
                                        </p:attrNameLst>
                                      </p:cBhvr>
                                      <p:tavLst>
                                        <p:tav tm="0">
                                          <p:val>
                                            <p:fltVal val="360"/>
                                          </p:val>
                                        </p:tav>
                                        <p:tav tm="100000">
                                          <p:val>
                                            <p:fltVal val="0"/>
                                          </p:val>
                                        </p:tav>
                                      </p:tavLst>
                                    </p:anim>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47F7A7-4263-694E-3138-738D6390653A}"/>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8EDE6A8C-FA6B-72BF-AE3D-5E6A812B0727}"/>
              </a:ext>
            </a:extLst>
          </p:cNvPr>
          <p:cNvSpPr>
            <a:spLocks noGrp="1" noRot="1" noMove="1" noResize="1" noEditPoints="1" noAdjustHandles="1" noChangeArrowheads="1" noChangeShapeType="1"/>
          </p:cNvSpPr>
          <p:nvPr/>
        </p:nvSpPr>
        <p:spPr>
          <a:xfrm>
            <a:off x="0" y="0"/>
            <a:ext cx="12192000" cy="163121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C60D7319-0345-4215-5A1B-6ABFDF0A9C31}"/>
              </a:ext>
            </a:extLst>
          </p:cNvPr>
          <p:cNvSpPr txBox="1"/>
          <p:nvPr/>
        </p:nvSpPr>
        <p:spPr>
          <a:xfrm>
            <a:off x="0" y="0"/>
            <a:ext cx="8829675" cy="707886"/>
          </a:xfrm>
          <a:prstGeom prst="rect">
            <a:avLst/>
          </a:prstGeom>
          <a:noFill/>
        </p:spPr>
        <p:txBody>
          <a:bodyPr wrap="square">
            <a:spAutoFit/>
          </a:bodyPr>
          <a:lstStyle/>
          <a:p>
            <a:pPr algn="ctr"/>
            <a:r>
              <a:rPr lang="en" sz="4000" b="1"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VERHOUDINGS TUSSEN EGGENOTE</a:t>
            </a:r>
            <a:endParaRPr lang="en" sz="40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3F927DFA-3BDB-187E-49BB-F5F93F36D3EE}"/>
              </a:ext>
            </a:extLst>
          </p:cNvPr>
          <p:cNvSpPr txBox="1"/>
          <p:nvPr/>
        </p:nvSpPr>
        <p:spPr>
          <a:xfrm>
            <a:off x="261937" y="686514"/>
            <a:ext cx="8305801" cy="646331"/>
          </a:xfrm>
          <a:prstGeom prst="rect">
            <a:avLst/>
          </a:prstGeom>
          <a:noFill/>
        </p:spPr>
        <p:txBody>
          <a:bodyPr wrap="square">
            <a:spAutoFit/>
          </a:bodyPr>
          <a:lstStyle/>
          <a:p>
            <a:pPr algn="ctr"/>
            <a:r>
              <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“Vrouens, wees aan julle mans onderdanig soos dit pas by mense wat in die Here glo.” </a:t>
            </a:r>
            <a:r>
              <a:rPr lang="en" sz="1400"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(Kol 3:18-19)</a:t>
            </a:r>
            <a:endPar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09441A8-E2E5-065B-F044-A421B004F6F9}"/>
              </a:ext>
            </a:extLst>
          </p:cNvPr>
          <p:cNvSpPr txBox="1"/>
          <p:nvPr/>
        </p:nvSpPr>
        <p:spPr>
          <a:xfrm>
            <a:off x="228598" y="1666399"/>
            <a:ext cx="11553827" cy="707886"/>
          </a:xfrm>
          <a:prstGeom prst="rect">
            <a:avLst/>
          </a:prstGeom>
          <a:noFill/>
        </p:spPr>
        <p:txBody>
          <a:bodyPr wrap="square" rtlCol="0">
            <a:spAutoFit/>
          </a:bodyPr>
          <a:lstStyle/>
          <a:p>
            <a:pPr>
              <a:spcBef>
                <a:spcPts val="600"/>
              </a:spcBef>
            </a:pPr>
            <a:r>
              <a:rPr lang="nl-NL" sz="2000" b="1" dirty="0"/>
              <a:t>Die briewe van Kolossense en Efesiërs, wat terselfdertyd geskryf is, bevat soortgelyke (en aanvullende) advies rakende eggenote.</a:t>
            </a:r>
            <a:r>
              <a:rPr lang="en" sz="2000" b="1" noProof="0" dirty="0"/>
              <a:t>(</a:t>
            </a:r>
            <a:r>
              <a:rPr lang="en" sz="2000" b="1" dirty="0"/>
              <a:t>K</a:t>
            </a:r>
            <a:r>
              <a:rPr lang="en" sz="2000" b="1" noProof="0" dirty="0"/>
              <a:t>ol. 3:18-19; Efs. 5:21-33).</a:t>
            </a:r>
          </a:p>
        </p:txBody>
      </p:sp>
      <p:graphicFrame>
        <p:nvGraphicFramePr>
          <p:cNvPr id="2" name="Diagrama 1">
            <a:extLst>
              <a:ext uri="{FF2B5EF4-FFF2-40B4-BE49-F238E27FC236}">
                <a16:creationId xmlns:a16="http://schemas.microsoft.com/office/drawing/2014/main" id="{4E0FEADB-75F9-B8E1-BD78-638D9DC419C9}"/>
              </a:ext>
            </a:extLst>
          </p:cNvPr>
          <p:cNvGraphicFramePr/>
          <p:nvPr>
            <p:extLst>
              <p:ext uri="{D42A27DB-BD31-4B8C-83A1-F6EECF244321}">
                <p14:modId xmlns:p14="http://schemas.microsoft.com/office/powerpoint/2010/main" val="3429838306"/>
              </p:ext>
            </p:extLst>
          </p:nvPr>
        </p:nvGraphicFramePr>
        <p:xfrm>
          <a:off x="228598" y="2450248"/>
          <a:ext cx="1173480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A5BA2C93-5D83-44D3-0902-04DEAA62E8E4}"/>
              </a:ext>
            </a:extLst>
          </p:cNvPr>
          <p:cNvSpPr txBox="1"/>
          <p:nvPr/>
        </p:nvSpPr>
        <p:spPr>
          <a:xfrm>
            <a:off x="6757993" y="5156956"/>
            <a:ext cx="5434007" cy="1631216"/>
          </a:xfrm>
          <a:prstGeom prst="rect">
            <a:avLst/>
          </a:prstGeom>
          <a:noFill/>
        </p:spPr>
        <p:txBody>
          <a:bodyPr wrap="square" rtlCol="0">
            <a:spAutoFit/>
          </a:bodyPr>
          <a:lstStyle/>
          <a:p>
            <a:pPr>
              <a:spcBef>
                <a:spcPts val="600"/>
              </a:spcBef>
            </a:pPr>
            <a:r>
              <a:rPr lang="nl-NL" sz="2000" b="1" dirty="0"/>
              <a:t>Beide eggenote moet as 'n span werk, met mekaar oorleg pleeg en eenparig besluite neem, met die man as die ideale leier van die gesin. Elkeen moet altyd die welstand van die ander nastreef.</a:t>
            </a:r>
            <a:endParaRPr lang="en" sz="2000" b="1" noProof="0" dirty="0"/>
          </a:p>
        </p:txBody>
      </p:sp>
      <p:pic>
        <p:nvPicPr>
          <p:cNvPr id="9" name="Imagen 8" descr="Imagen que contiene interior, persona, tabla, mujer&#10;&#10;El contenido generado por IA puede ser incorrecto.">
            <a:extLst>
              <a:ext uri="{FF2B5EF4-FFF2-40B4-BE49-F238E27FC236}">
                <a16:creationId xmlns:a16="http://schemas.microsoft.com/office/drawing/2014/main" id="{B1C7BCCD-FB31-EC7B-FE66-F34D582C622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14298" y="5123235"/>
            <a:ext cx="1562102" cy="1635996"/>
          </a:xfrm>
          <a:prstGeom prst="ellipse">
            <a:avLst/>
          </a:prstGeom>
          <a:ln w="57150" cap="rnd">
            <a:solidFill>
              <a:srgbClr val="FFFFC2"/>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Una mujer con un florero con flores&#10;&#10;El contenido generado por IA puede ser incorrecto.">
            <a:extLst>
              <a:ext uri="{FF2B5EF4-FFF2-40B4-BE49-F238E27FC236}">
                <a16:creationId xmlns:a16="http://schemas.microsoft.com/office/drawing/2014/main" id="{4DE189F3-19DD-4A2F-C43F-A84DF9B9C3A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276853" y="5123235"/>
            <a:ext cx="1462090" cy="1631216"/>
          </a:xfrm>
          <a:prstGeom prst="ellipse">
            <a:avLst/>
          </a:prstGeom>
          <a:ln w="57150" cap="rnd">
            <a:solidFill>
              <a:srgbClr val="FFD69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exterior, persona, parado, pequeño&#10;&#10;El contenido generado por IA puede ser incorrecto.">
            <a:extLst>
              <a:ext uri="{FF2B5EF4-FFF2-40B4-BE49-F238E27FC236}">
                <a16:creationId xmlns:a16="http://schemas.microsoft.com/office/drawing/2014/main" id="{4B34D814-DB36-18A6-B74D-DEF0C737240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835150" y="5123235"/>
            <a:ext cx="1562102" cy="1631216"/>
          </a:xfrm>
          <a:prstGeom prst="ellipse">
            <a:avLst/>
          </a:prstGeom>
          <a:ln w="57150" cap="rnd">
            <a:solidFill>
              <a:srgbClr val="FFB9B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ombre sentado en una cama&#10;&#10;El contenido generado por IA puede ser incorrecto.">
            <a:extLst>
              <a:ext uri="{FF2B5EF4-FFF2-40B4-BE49-F238E27FC236}">
                <a16:creationId xmlns:a16="http://schemas.microsoft.com/office/drawing/2014/main" id="{01DE0F49-A1B4-9D0A-98EE-617B402340B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806"/>
          <a:stretch>
            <a:fillRect/>
          </a:stretch>
        </p:blipFill>
        <p:spPr>
          <a:xfrm>
            <a:off x="3556002" y="5123235"/>
            <a:ext cx="1562102" cy="1620758"/>
          </a:xfrm>
          <a:prstGeom prst="ellipse">
            <a:avLst/>
          </a:prstGeom>
          <a:ln w="57150" cap="rnd">
            <a:solidFill>
              <a:srgbClr val="85FF85"/>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Un niño sonriendo junto a un árbol&#10;&#10;El contenido generado por IA puede ser incorrecto.">
            <a:extLst>
              <a:ext uri="{FF2B5EF4-FFF2-40B4-BE49-F238E27FC236}">
                <a16:creationId xmlns:a16="http://schemas.microsoft.com/office/drawing/2014/main" id="{9DDA1A5B-15FA-0C44-0439-E6EE9F5FAD7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8908334" y="123469"/>
            <a:ext cx="3133724" cy="1377194"/>
          </a:xfrm>
          <a:prstGeom prst="roundRect">
            <a:avLst>
              <a:gd name="adj" fmla="val 50000"/>
            </a:avLst>
          </a:prstGeom>
          <a:solidFill>
            <a:srgbClr val="FFFFFF">
              <a:shade val="85000"/>
            </a:srgbClr>
          </a:solidFill>
          <a:ln>
            <a:noFill/>
          </a:ln>
          <a:effectLst>
            <a:outerShdw blurRad="50800" dist="38100" dir="16200000" rotWithShape="0">
              <a:prstClr val="black">
                <a:alpha val="40000"/>
              </a:prstClr>
            </a:outerShdw>
            <a:reflection blurRad="12700" stA="38000" endPos="12000" dist="5000" dir="5400000" sy="-100000" algn="bl" rotWithShape="0"/>
          </a:effectLst>
        </p:spPr>
      </p:pic>
    </p:spTree>
    <p:extLst>
      <p:ext uri="{BB962C8B-B14F-4D97-AF65-F5344CB8AC3E}">
        <p14:creationId xmlns:p14="http://schemas.microsoft.com/office/powerpoint/2010/main" val="11968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22A110CC-4706-466D-8CAB-E483FBF1D681}"/>
                                            </p:graphicEl>
                                          </p:spTgt>
                                        </p:tgtEl>
                                        <p:attrNameLst>
                                          <p:attrName>style.visibility</p:attrName>
                                        </p:attrNameLst>
                                      </p:cBhvr>
                                      <p:to>
                                        <p:strVal val="visible"/>
                                      </p:to>
                                    </p:set>
                                    <p:anim calcmode="lin" valueType="num">
                                      <p:cBhvr>
                                        <p:cTn id="30" dur="500" fill="hold"/>
                                        <p:tgtEl>
                                          <p:spTgt spid="2">
                                            <p:graphicEl>
                                              <a:dgm id="{22A110CC-4706-466D-8CAB-E483FBF1D681}"/>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2A110CC-4706-466D-8CAB-E483FBF1D681}"/>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22A110CC-4706-466D-8CAB-E483FBF1D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90"/>
                                          </p:val>
                                        </p:tav>
                                        <p:tav tm="100000">
                                          <p:val>
                                            <p:fltVal val="0"/>
                                          </p:val>
                                        </p:tav>
                                      </p:tavLst>
                                    </p:anim>
                                    <p:animEffect transition="in" filter="fade">
                                      <p:cBhvr>
                                        <p:cTn id="40" dur="500"/>
                                        <p:tgtEl>
                                          <p:spTgt spid="9"/>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
                                            <p:graphicEl>
                                              <a:dgm id="{CFB43D32-75D6-4679-9B25-04CC0E024F6B}"/>
                                            </p:graphicEl>
                                          </p:spTgt>
                                        </p:tgtEl>
                                        <p:attrNameLst>
                                          <p:attrName>style.visibility</p:attrName>
                                        </p:attrNameLst>
                                      </p:cBhvr>
                                      <p:to>
                                        <p:strVal val="visible"/>
                                      </p:to>
                                    </p:set>
                                    <p:animEffect transition="in" filter="fade">
                                      <p:cBhvr>
                                        <p:cTn id="44" dur="1000"/>
                                        <p:tgtEl>
                                          <p:spTgt spid="2">
                                            <p:graphicEl>
                                              <a:dgm id="{CFB43D32-75D6-4679-9B25-04CC0E024F6B}"/>
                                            </p:graphicEl>
                                          </p:spTgt>
                                        </p:tgtEl>
                                      </p:cBhvr>
                                    </p:animEffect>
                                    <p:anim calcmode="lin" valueType="num">
                                      <p:cBhvr>
                                        <p:cTn id="45" dur="1000" fill="hold"/>
                                        <p:tgtEl>
                                          <p:spTgt spid="2">
                                            <p:graphicEl>
                                              <a:dgm id="{CFB43D32-75D6-4679-9B25-04CC0E024F6B}"/>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CFB43D32-75D6-4679-9B25-04CC0E024F6B}"/>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DFFEC7CC-8650-4376-B344-F94E9DFE43D6}"/>
                                            </p:graphicEl>
                                          </p:spTgt>
                                        </p:tgtEl>
                                        <p:attrNameLst>
                                          <p:attrName>style.visibility</p:attrName>
                                        </p:attrNameLst>
                                      </p:cBhvr>
                                      <p:to>
                                        <p:strVal val="visible"/>
                                      </p:to>
                                    </p:set>
                                    <p:animEffect transition="in" filter="fade">
                                      <p:cBhvr>
                                        <p:cTn id="49" dur="1000"/>
                                        <p:tgtEl>
                                          <p:spTgt spid="2">
                                            <p:graphicEl>
                                              <a:dgm id="{DFFEC7CC-8650-4376-B344-F94E9DFE43D6}"/>
                                            </p:graphicEl>
                                          </p:spTgt>
                                        </p:tgtEl>
                                      </p:cBhvr>
                                    </p:animEffect>
                                    <p:anim calcmode="lin" valueType="num">
                                      <p:cBhvr>
                                        <p:cTn id="50" dur="1000" fill="hold"/>
                                        <p:tgtEl>
                                          <p:spTgt spid="2">
                                            <p:graphicEl>
                                              <a:dgm id="{DFFEC7CC-8650-4376-B344-F94E9DFE43D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FFEC7CC-8650-4376-B344-F94E9DFE43D6}"/>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5601FD7B-FCCF-4F1D-ACBA-CDDCA6D9F769}"/>
                                            </p:graphicEl>
                                          </p:spTgt>
                                        </p:tgtEl>
                                        <p:attrNameLst>
                                          <p:attrName>style.visibility</p:attrName>
                                        </p:attrNameLst>
                                      </p:cBhvr>
                                      <p:to>
                                        <p:strVal val="visible"/>
                                      </p:to>
                                    </p:set>
                                    <p:anim calcmode="lin" valueType="num">
                                      <p:cBhvr>
                                        <p:cTn id="56" dur="500" fill="hold"/>
                                        <p:tgtEl>
                                          <p:spTgt spid="2">
                                            <p:graphicEl>
                                              <a:dgm id="{5601FD7B-FCCF-4F1D-ACBA-CDDCA6D9F76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5601FD7B-FCCF-4F1D-ACBA-CDDCA6D9F76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5601FD7B-FCCF-4F1D-ACBA-CDDCA6D9F76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2">
                                            <p:graphicEl>
                                              <a:dgm id="{3773A89B-4B3E-4621-A26D-BC88B955BB3E}"/>
                                            </p:graphicEl>
                                          </p:spTgt>
                                        </p:tgtEl>
                                        <p:attrNameLst>
                                          <p:attrName>style.visibility</p:attrName>
                                        </p:attrNameLst>
                                      </p:cBhvr>
                                      <p:to>
                                        <p:strVal val="visible"/>
                                      </p:to>
                                    </p:set>
                                    <p:animEffect transition="in" filter="fade">
                                      <p:cBhvr>
                                        <p:cTn id="70" dur="1000"/>
                                        <p:tgtEl>
                                          <p:spTgt spid="2">
                                            <p:graphicEl>
                                              <a:dgm id="{3773A89B-4B3E-4621-A26D-BC88B955BB3E}"/>
                                            </p:graphicEl>
                                          </p:spTgt>
                                        </p:tgtEl>
                                      </p:cBhvr>
                                    </p:animEffect>
                                    <p:anim calcmode="lin" valueType="num">
                                      <p:cBhvr>
                                        <p:cTn id="71" dur="1000" fill="hold"/>
                                        <p:tgtEl>
                                          <p:spTgt spid="2">
                                            <p:graphicEl>
                                              <a:dgm id="{3773A89B-4B3E-4621-A26D-BC88B955BB3E}"/>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3773A89B-4B3E-4621-A26D-BC88B955BB3E}"/>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D10FB4C4-AF42-4FE5-93F7-62AC3A5E47F9}"/>
                                            </p:graphicEl>
                                          </p:spTgt>
                                        </p:tgtEl>
                                        <p:attrNameLst>
                                          <p:attrName>style.visibility</p:attrName>
                                        </p:attrNameLst>
                                      </p:cBhvr>
                                      <p:to>
                                        <p:strVal val="visible"/>
                                      </p:to>
                                    </p:set>
                                    <p:animEffect transition="in" filter="fade">
                                      <p:cBhvr>
                                        <p:cTn id="75" dur="1000"/>
                                        <p:tgtEl>
                                          <p:spTgt spid="2">
                                            <p:graphicEl>
                                              <a:dgm id="{D10FB4C4-AF42-4FE5-93F7-62AC3A5E47F9}"/>
                                            </p:graphicEl>
                                          </p:spTgt>
                                        </p:tgtEl>
                                      </p:cBhvr>
                                    </p:animEffect>
                                    <p:anim calcmode="lin" valueType="num">
                                      <p:cBhvr>
                                        <p:cTn id="76" dur="1000" fill="hold"/>
                                        <p:tgtEl>
                                          <p:spTgt spid="2">
                                            <p:graphicEl>
                                              <a:dgm id="{D10FB4C4-AF42-4FE5-93F7-62AC3A5E47F9}"/>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D10FB4C4-AF42-4FE5-93F7-62AC3A5E47F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 calcmode="lin" valueType="num">
                                      <p:cBhvr>
                                        <p:cTn id="84" dur="500" fill="hold"/>
                                        <p:tgtEl>
                                          <p:spTgt spid="15"/>
                                        </p:tgtEl>
                                        <p:attrNameLst>
                                          <p:attrName>style.rotation</p:attrName>
                                        </p:attrNameLst>
                                      </p:cBhvr>
                                      <p:tavLst>
                                        <p:tav tm="0">
                                          <p:val>
                                            <p:fltVal val="90"/>
                                          </p:val>
                                        </p:tav>
                                        <p:tav tm="100000">
                                          <p:val>
                                            <p:fltVal val="0"/>
                                          </p:val>
                                        </p:tav>
                                      </p:tavLst>
                                    </p:anim>
                                    <p:animEffect transition="in" filter="fade">
                                      <p:cBhvr>
                                        <p:cTn id="85" dur="500"/>
                                        <p:tgtEl>
                                          <p:spTgt spid="15"/>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2">
                                            <p:graphicEl>
                                              <a:dgm id="{0DF607FC-0E94-415E-AE7E-463DB608571B}"/>
                                            </p:graphicEl>
                                          </p:spTgt>
                                        </p:tgtEl>
                                        <p:attrNameLst>
                                          <p:attrName>style.visibility</p:attrName>
                                        </p:attrNameLst>
                                      </p:cBhvr>
                                      <p:to>
                                        <p:strVal val="visible"/>
                                      </p:to>
                                    </p:set>
                                    <p:animEffect transition="in" filter="fade">
                                      <p:cBhvr>
                                        <p:cTn id="89" dur="1000"/>
                                        <p:tgtEl>
                                          <p:spTgt spid="2">
                                            <p:graphicEl>
                                              <a:dgm id="{0DF607FC-0E94-415E-AE7E-463DB608571B}"/>
                                            </p:graphicEl>
                                          </p:spTgt>
                                        </p:tgtEl>
                                      </p:cBhvr>
                                    </p:animEffect>
                                    <p:anim calcmode="lin" valueType="num">
                                      <p:cBhvr>
                                        <p:cTn id="90" dur="1000" fill="hold"/>
                                        <p:tgtEl>
                                          <p:spTgt spid="2">
                                            <p:graphicEl>
                                              <a:dgm id="{0DF607FC-0E94-415E-AE7E-463DB608571B}"/>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DF607FC-0E94-415E-AE7E-463DB608571B}"/>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
                                            <p:graphicEl>
                                              <a:dgm id="{7A4C319D-A6F4-49C1-95C5-717447B2D079}"/>
                                            </p:graphicEl>
                                          </p:spTgt>
                                        </p:tgtEl>
                                        <p:attrNameLst>
                                          <p:attrName>style.visibility</p:attrName>
                                        </p:attrNameLst>
                                      </p:cBhvr>
                                      <p:to>
                                        <p:strVal val="visible"/>
                                      </p:to>
                                    </p:set>
                                    <p:animEffect transition="in" filter="fade">
                                      <p:cBhvr>
                                        <p:cTn id="94" dur="1000"/>
                                        <p:tgtEl>
                                          <p:spTgt spid="2">
                                            <p:graphicEl>
                                              <a:dgm id="{7A4C319D-A6F4-49C1-95C5-717447B2D079}"/>
                                            </p:graphicEl>
                                          </p:spTgt>
                                        </p:tgtEl>
                                      </p:cBhvr>
                                    </p:animEffect>
                                    <p:anim calcmode="lin" valueType="num">
                                      <p:cBhvr>
                                        <p:cTn id="95" dur="1000" fill="hold"/>
                                        <p:tgtEl>
                                          <p:spTgt spid="2">
                                            <p:graphicEl>
                                              <a:dgm id="{7A4C319D-A6F4-49C1-95C5-717447B2D079}"/>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7A4C319D-A6F4-49C1-95C5-717447B2D079}"/>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style.rotation</p:attrName>
                                        </p:attrNameLst>
                                      </p:cBhvr>
                                      <p:tavLst>
                                        <p:tav tm="0">
                                          <p:val>
                                            <p:fltVal val="90"/>
                                          </p:val>
                                        </p:tav>
                                        <p:tav tm="100000">
                                          <p:val>
                                            <p:fltVal val="0"/>
                                          </p:val>
                                        </p:tav>
                                      </p:tavLst>
                                    </p:anim>
                                    <p:animEffect transition="in" filter="fade">
                                      <p:cBhvr>
                                        <p:cTn id="104" dur="500"/>
                                        <p:tgtEl>
                                          <p:spTgt spid="11"/>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2">
                                            <p:graphicEl>
                                              <a:dgm id="{33F76738-9471-4389-B0C3-C88D813565F9}"/>
                                            </p:graphicEl>
                                          </p:spTgt>
                                        </p:tgtEl>
                                        <p:attrNameLst>
                                          <p:attrName>style.visibility</p:attrName>
                                        </p:attrNameLst>
                                      </p:cBhvr>
                                      <p:to>
                                        <p:strVal val="visible"/>
                                      </p:to>
                                    </p:set>
                                    <p:animEffect transition="in" filter="fade">
                                      <p:cBhvr>
                                        <p:cTn id="108" dur="1000"/>
                                        <p:tgtEl>
                                          <p:spTgt spid="2">
                                            <p:graphicEl>
                                              <a:dgm id="{33F76738-9471-4389-B0C3-C88D813565F9}"/>
                                            </p:graphicEl>
                                          </p:spTgt>
                                        </p:tgtEl>
                                      </p:cBhvr>
                                    </p:animEffect>
                                    <p:anim calcmode="lin" valueType="num">
                                      <p:cBhvr>
                                        <p:cTn id="109" dur="1000" fill="hold"/>
                                        <p:tgtEl>
                                          <p:spTgt spid="2">
                                            <p:graphicEl>
                                              <a:dgm id="{33F76738-9471-4389-B0C3-C88D813565F9}"/>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33F76738-9471-4389-B0C3-C88D813565F9}"/>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62195F57-FACC-4C3E-B7F8-191AF549327B}"/>
                                            </p:graphicEl>
                                          </p:spTgt>
                                        </p:tgtEl>
                                        <p:attrNameLst>
                                          <p:attrName>style.visibility</p:attrName>
                                        </p:attrNameLst>
                                      </p:cBhvr>
                                      <p:to>
                                        <p:strVal val="visible"/>
                                      </p:to>
                                    </p:set>
                                    <p:animEffect transition="in" filter="fade">
                                      <p:cBhvr>
                                        <p:cTn id="113" dur="1000"/>
                                        <p:tgtEl>
                                          <p:spTgt spid="2">
                                            <p:graphicEl>
                                              <a:dgm id="{62195F57-FACC-4C3E-B7F8-191AF549327B}"/>
                                            </p:graphicEl>
                                          </p:spTgt>
                                        </p:tgtEl>
                                      </p:cBhvr>
                                    </p:animEffect>
                                    <p:anim calcmode="lin" valueType="num">
                                      <p:cBhvr>
                                        <p:cTn id="114" dur="1000" fill="hold"/>
                                        <p:tgtEl>
                                          <p:spTgt spid="2">
                                            <p:graphicEl>
                                              <a:dgm id="{62195F57-FACC-4C3E-B7F8-191AF549327B}"/>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62195F57-FACC-4C3E-B7F8-191AF549327B}"/>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left)">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A1254B-08AC-71AB-3459-C3AD32E65853}"/>
              </a:ext>
            </a:extLst>
          </p:cNvPr>
          <p:cNvSpPr txBox="1"/>
          <p:nvPr/>
        </p:nvSpPr>
        <p:spPr>
          <a:xfrm>
            <a:off x="1828799" y="588006"/>
            <a:ext cx="8268511" cy="5709255"/>
          </a:xfrm>
          <a:prstGeom prst="rect">
            <a:avLst/>
          </a:prstGeom>
          <a:noFill/>
        </p:spPr>
        <p:txBody>
          <a:bodyPr wrap="square">
            <a:spAutoFit/>
          </a:bodyPr>
          <a:lstStyle/>
          <a:p>
            <a:pPr>
              <a:spcBef>
                <a:spcPts val="600"/>
              </a:spcBef>
            </a:pPr>
            <a:r>
              <a:rPr lang="nl-NL" sz="2400" b="1" dirty="0">
                <a:latin typeface="Constantia" panose="02030602050306030303" pitchFamily="18" charset="0"/>
              </a:rPr>
              <a:t>“Laat elkeen liefde gee eerder as om dit te eis. Kweek dit wat die edelste in julleself is, en wees gou om die goeie eienskappe in mekaar te herken. Die bewustheid van waardering is 'n wonderlike stimulus en bevrediging. Simpatie en respek moedig die strewe na uitnemendheid aan, en liefde self neem toe soos dit edeler doelwitte stimuleer. […]</a:t>
            </a:r>
          </a:p>
          <a:p>
            <a:pPr>
              <a:spcBef>
                <a:spcPts val="600"/>
              </a:spcBef>
            </a:pPr>
            <a:r>
              <a:rPr lang="nl-NL" sz="2400" b="1" dirty="0">
                <a:latin typeface="Constantia" panose="02030602050306030303" pitchFamily="18" charset="0"/>
              </a:rPr>
              <a:t>Die vrou moet haar man respekteer. Die man moet sy vrou liefhê en koester; en soos hulle huweliksbelofte hulle as een verenig, so moet hulle geloof in Christus hulle een in Hom maak. Wat kan vir God aangenamer wees as om te sien hoe diegene wat die huweliksverhouding aangaan, saam daarna streef om van Jesus te leer en meer en meer met Sy Gees deurdrenk te word?</a:t>
            </a:r>
            <a:endParaRPr lang="en"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E250363D-DF77-43D7-58C3-0D9B90368BFB}"/>
              </a:ext>
            </a:extLst>
          </p:cNvPr>
          <p:cNvSpPr txBox="1"/>
          <p:nvPr/>
        </p:nvSpPr>
        <p:spPr>
          <a:xfrm>
            <a:off x="6751786" y="6018989"/>
            <a:ext cx="3722174" cy="338554"/>
          </a:xfrm>
          <a:prstGeom prst="rect">
            <a:avLst/>
          </a:prstGeom>
          <a:noFill/>
        </p:spPr>
        <p:txBody>
          <a:bodyPr wrap="none" rtlCol="0">
            <a:spAutoFit/>
          </a:bodyPr>
          <a:lstStyle/>
          <a:p>
            <a:pPr algn="r"/>
            <a:r>
              <a:rPr lang="en" sz="1600" b="1" noProof="0" dirty="0"/>
              <a:t>EGW (The Christian Home, pp. 107, 114)</a:t>
            </a:r>
          </a:p>
        </p:txBody>
      </p:sp>
    </p:spTree>
    <p:extLst>
      <p:ext uri="{BB962C8B-B14F-4D97-AF65-F5344CB8AC3E}">
        <p14:creationId xmlns:p14="http://schemas.microsoft.com/office/powerpoint/2010/main" val="41053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59094D8-5113-A9DD-EA62-11CFC8A2C0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EB8A2C-4F58-E30C-C475-D84A53E4E5AD}"/>
              </a:ext>
            </a:extLst>
          </p:cNvPr>
          <p:cNvSpPr txBox="1"/>
          <p:nvPr/>
        </p:nvSpPr>
        <p:spPr>
          <a:xfrm>
            <a:off x="0" y="-58992"/>
            <a:ext cx="12192000" cy="646331"/>
          </a:xfrm>
          <a:prstGeom prst="rect">
            <a:avLst/>
          </a:prstGeom>
          <a:noFill/>
        </p:spPr>
        <p:txBody>
          <a:bodyPr wrap="square">
            <a:spAutoFit/>
          </a:bodyPr>
          <a:lstStyle/>
          <a:p>
            <a:pPr algn="ctr"/>
            <a:r>
              <a:rPr lang="en" sz="36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Verhoudings tussen ouers en kinders</a:t>
            </a:r>
          </a:p>
        </p:txBody>
      </p:sp>
      <p:sp>
        <p:nvSpPr>
          <p:cNvPr id="5" name="CuadroTexto 4">
            <a:extLst>
              <a:ext uri="{FF2B5EF4-FFF2-40B4-BE49-F238E27FC236}">
                <a16:creationId xmlns:a16="http://schemas.microsoft.com/office/drawing/2014/main" id="{1B815248-CF51-8488-B757-CCD4FBEB356A}"/>
              </a:ext>
            </a:extLst>
          </p:cNvPr>
          <p:cNvSpPr txBox="1"/>
          <p:nvPr/>
        </p:nvSpPr>
        <p:spPr>
          <a:xfrm>
            <a:off x="1269434" y="490270"/>
            <a:ext cx="9753601" cy="919401"/>
          </a:xfrm>
          <a:prstGeom prst="roundRect">
            <a:avLst/>
          </a:prstGeom>
          <a:gradFill flip="none" rotWithShape="1">
            <a:gsLst>
              <a:gs pos="0">
                <a:schemeClr val="accent4">
                  <a:lumMod val="20000"/>
                  <a:lumOff val="80000"/>
                </a:schemeClr>
              </a:gs>
              <a:gs pos="100000">
                <a:schemeClr val="accent6">
                  <a:lumMod val="20000"/>
                  <a:lumOff val="80000"/>
                </a:schemeClr>
              </a:gs>
            </a:gsLst>
            <a:lin ang="0" scaled="1"/>
            <a:tileRect/>
          </a:gradFill>
          <a:ln w="38100">
            <a:gradFill flip="none" rotWithShape="1">
              <a:gsLst>
                <a:gs pos="0">
                  <a:schemeClr val="accent6">
                    <a:lumMod val="75000"/>
                  </a:schemeClr>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tIns="0" bIns="0" anchor="ctr" anchorCtr="0">
            <a:spAutoFit/>
            <a:sp3d extrusionH="57150">
              <a:bevelT w="38100" h="38100"/>
            </a:sp3d>
          </a:bodyPr>
          <a:lstStyle/>
          <a:p>
            <a:pPr algn="ctr"/>
            <a:r>
              <a:rPr lang="en" b="1" noProof="0" dirty="0">
                <a:solidFill>
                  <a:schemeClr val="accent6">
                    <a:lumMod val="75000"/>
                  </a:schemeClr>
                </a:solidFill>
                <a:latin typeface="Comic Sans MS" panose="030F0702030302020204" pitchFamily="66" charset="0"/>
              </a:rPr>
              <a:t>“Kinders, wees in alles aan julle ouers gehoorsaam, want die Here verlang dit van kinders wat in Hom glo. Vaders moenie gedurig bu julle kinders fout soek dat hulle moedeloos raak nie.” </a:t>
            </a:r>
            <a:r>
              <a:rPr lang="en" sz="1400" b="1" noProof="0" dirty="0">
                <a:solidFill>
                  <a:schemeClr val="accent6">
                    <a:lumMod val="75000"/>
                  </a:schemeClr>
                </a:solidFill>
                <a:latin typeface="Comic Sans MS" panose="030F0702030302020204" pitchFamily="66" charset="0"/>
              </a:rPr>
              <a:t>(Colossians 3:20-21)</a:t>
            </a:r>
          </a:p>
        </p:txBody>
      </p:sp>
      <p:sp>
        <p:nvSpPr>
          <p:cNvPr id="6" name="CuadroTexto 5">
            <a:extLst>
              <a:ext uri="{FF2B5EF4-FFF2-40B4-BE49-F238E27FC236}">
                <a16:creationId xmlns:a16="http://schemas.microsoft.com/office/drawing/2014/main" id="{8DA2E0F1-341F-F95F-A2AD-7DFC186AC7FB}"/>
              </a:ext>
            </a:extLst>
          </p:cNvPr>
          <p:cNvSpPr txBox="1"/>
          <p:nvPr/>
        </p:nvSpPr>
        <p:spPr>
          <a:xfrm>
            <a:off x="2574068" y="1526331"/>
            <a:ext cx="7377150" cy="1323439"/>
          </a:xfrm>
          <a:prstGeom prst="rect">
            <a:avLst/>
          </a:prstGeom>
          <a:noFill/>
        </p:spPr>
        <p:txBody>
          <a:bodyPr wrap="square" rtlCol="0">
            <a:spAutoFit/>
          </a:bodyPr>
          <a:lstStyle/>
          <a:p>
            <a:pPr>
              <a:spcBef>
                <a:spcPts val="600"/>
              </a:spcBef>
            </a:pPr>
            <a:r>
              <a:rPr lang="nl-NL" sz="2000" b="1" dirty="0"/>
              <a:t>In vandag se samelewing moet die woord "ouers" op beide gevestigde huwelike en enkelouergesinne toegepas word. Volgens Paulus is 'n gesonde verhouding nie net die verantwoordelikheid van die ouers nie, maar ook van die kinders self.</a:t>
            </a:r>
            <a:endParaRPr lang="en" sz="2000" b="1" noProof="0" dirty="0"/>
          </a:p>
        </p:txBody>
      </p:sp>
      <p:graphicFrame>
        <p:nvGraphicFramePr>
          <p:cNvPr id="4" name="Diagrama 3">
            <a:extLst>
              <a:ext uri="{FF2B5EF4-FFF2-40B4-BE49-F238E27FC236}">
                <a16:creationId xmlns:a16="http://schemas.microsoft.com/office/drawing/2014/main" id="{2A45160F-23E2-1816-E6D5-9658D87B2892}"/>
              </a:ext>
            </a:extLst>
          </p:cNvPr>
          <p:cNvGraphicFramePr/>
          <p:nvPr>
            <p:extLst>
              <p:ext uri="{D42A27DB-BD31-4B8C-83A1-F6EECF244321}">
                <p14:modId xmlns:p14="http://schemas.microsoft.com/office/powerpoint/2010/main" val="3867860114"/>
              </p:ext>
            </p:extLst>
          </p:nvPr>
        </p:nvGraphicFramePr>
        <p:xfrm>
          <a:off x="238124" y="2970073"/>
          <a:ext cx="11816223" cy="279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78723A1-C0E2-3E07-CC39-1C56BCAF66F3}"/>
              </a:ext>
            </a:extLst>
          </p:cNvPr>
          <p:cNvSpPr txBox="1"/>
          <p:nvPr/>
        </p:nvSpPr>
        <p:spPr>
          <a:xfrm>
            <a:off x="238124" y="5792325"/>
            <a:ext cx="8669901" cy="1015663"/>
          </a:xfrm>
          <a:prstGeom prst="rect">
            <a:avLst/>
          </a:prstGeom>
          <a:noFill/>
        </p:spPr>
        <p:txBody>
          <a:bodyPr wrap="square" rtlCol="0">
            <a:spAutoFit/>
          </a:bodyPr>
          <a:lstStyle/>
          <a:p>
            <a:pPr>
              <a:spcBef>
                <a:spcPts val="600"/>
              </a:spcBef>
            </a:pPr>
            <a:r>
              <a:rPr lang="nl-NL" sz="2000" b="1" dirty="0"/>
              <a:t>Oggend- en/of aandgesin-godsdiens is belangrik vir ons kinders om van God te leer en besluite te neem vir die ewige lewe. En laat ons nie vergeet dat ons voorbeeld die grootste opvoeder van ons kinders is nie.</a:t>
            </a:r>
            <a:endParaRPr lang="en" sz="2000" b="1" noProof="0" dirty="0"/>
          </a:p>
        </p:txBody>
      </p:sp>
      <p:pic>
        <p:nvPicPr>
          <p:cNvPr id="10" name="Imagen 9" descr="Un grupo de personas sentadas&#10;&#10;El contenido generado por IA puede ser incorrecto.">
            <a:extLst>
              <a:ext uri="{FF2B5EF4-FFF2-40B4-BE49-F238E27FC236}">
                <a16:creationId xmlns:a16="http://schemas.microsoft.com/office/drawing/2014/main" id="{15BA3CC6-D9BC-F375-7FBC-A4B62FEF2D1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30614" y="5862001"/>
            <a:ext cx="3023262" cy="937004"/>
          </a:xfrm>
          <a:prstGeom prst="roundRect">
            <a:avLst>
              <a:gd name="adj" fmla="val 35555"/>
            </a:avLst>
          </a:prstGeom>
          <a:ln w="28575">
            <a:solidFill>
              <a:schemeClr val="accent3">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Un par de personas de pie&#10;&#10;El contenido generado por IA puede ser incorrecto.">
            <a:extLst>
              <a:ext uri="{FF2B5EF4-FFF2-40B4-BE49-F238E27FC236}">
                <a16:creationId xmlns:a16="http://schemas.microsoft.com/office/drawing/2014/main" id="{1F4464A6-272F-54FE-787D-A325A00C7A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6645" y="1440293"/>
            <a:ext cx="1941580" cy="1359328"/>
          </a:xfrm>
          <a:prstGeom prst="round2DiagRect">
            <a:avLst>
              <a:gd name="adj1" fmla="val 0"/>
              <a:gd name="adj2" fmla="val 17866"/>
            </a:avLst>
          </a:prstGeom>
          <a:ln w="38100" cap="sq">
            <a:solidFill>
              <a:schemeClr val="accent4">
                <a:lumMod val="75000"/>
              </a:schemeClr>
            </a:solidFill>
            <a:miter lim="800000"/>
          </a:ln>
          <a:effectLst>
            <a:outerShdw blurRad="50800" dist="38100" dir="10800000" algn="r" rotWithShape="0">
              <a:prstClr val="black">
                <a:alpha val="40000"/>
              </a:prstClr>
            </a:outerShdw>
          </a:effectLst>
        </p:spPr>
      </p:pic>
      <p:pic>
        <p:nvPicPr>
          <p:cNvPr id="16" name="Imagen 15" descr="Imagen que contiene persona, interior, niño, joven&#10;&#10;El contenido generado por IA puede ser incorrecto.">
            <a:extLst>
              <a:ext uri="{FF2B5EF4-FFF2-40B4-BE49-F238E27FC236}">
                <a16:creationId xmlns:a16="http://schemas.microsoft.com/office/drawing/2014/main" id="{7EDB1BC2-A669-B9BF-8EBE-9A7F2947306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951218" y="1440293"/>
            <a:ext cx="1844137" cy="1359328"/>
          </a:xfrm>
          <a:prstGeom prst="round2DiagRect">
            <a:avLst>
              <a:gd name="adj1" fmla="val 16667"/>
              <a:gd name="adj2" fmla="val 0"/>
            </a:avLst>
          </a:prstGeom>
          <a:ln w="38100" cap="sq">
            <a:solidFill>
              <a:schemeClr val="accent6">
                <a:lumMod val="75000"/>
              </a:schemeClr>
            </a:solidFill>
            <a:miter lim="800000"/>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232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graphicEl>
                                              <a:dgm id="{A1A6CABC-8F83-4877-8923-49EC9D1B1223}"/>
                                            </p:graphicEl>
                                          </p:spTgt>
                                        </p:tgtEl>
                                        <p:attrNameLst>
                                          <p:attrName>style.visibility</p:attrName>
                                        </p:attrNameLst>
                                      </p:cBhvr>
                                      <p:to>
                                        <p:strVal val="visible"/>
                                      </p:to>
                                    </p:set>
                                    <p:anim calcmode="lin" valueType="num">
                                      <p:cBhvr>
                                        <p:cTn id="30" dur="500" fill="hold"/>
                                        <p:tgtEl>
                                          <p:spTgt spid="4">
                                            <p:graphicEl>
                                              <a:dgm id="{A1A6CABC-8F83-4877-8923-49EC9D1B1223}"/>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A1A6CABC-8F83-4877-8923-49EC9D1B1223}"/>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A1A6CABC-8F83-4877-8923-49EC9D1B12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graphicEl>
                                              <a:dgm id="{8C9C4CCF-77E5-4330-B682-33D260B7E9D7}"/>
                                            </p:graphicEl>
                                          </p:spTgt>
                                        </p:tgtEl>
                                        <p:attrNameLst>
                                          <p:attrName>style.visibility</p:attrName>
                                        </p:attrNameLst>
                                      </p:cBhvr>
                                      <p:to>
                                        <p:strVal val="visible"/>
                                      </p:to>
                                    </p:set>
                                    <p:animEffect transition="in" filter="fade">
                                      <p:cBhvr>
                                        <p:cTn id="37" dur="1000"/>
                                        <p:tgtEl>
                                          <p:spTgt spid="4">
                                            <p:graphicEl>
                                              <a:dgm id="{8C9C4CCF-77E5-4330-B682-33D260B7E9D7}"/>
                                            </p:graphicEl>
                                          </p:spTgt>
                                        </p:tgtEl>
                                      </p:cBhvr>
                                    </p:animEffect>
                                    <p:anim calcmode="lin" valueType="num">
                                      <p:cBhvr>
                                        <p:cTn id="38" dur="1000" fill="hold"/>
                                        <p:tgtEl>
                                          <p:spTgt spid="4">
                                            <p:graphicEl>
                                              <a:dgm id="{8C9C4CCF-77E5-4330-B682-33D260B7E9D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8C9C4CCF-77E5-4330-B682-33D260B7E9D7}"/>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
                                            <p:graphicEl>
                                              <a:dgm id="{CA9A7C24-E244-4634-8B22-F1CBDEFD86E3}"/>
                                            </p:graphicEl>
                                          </p:spTgt>
                                        </p:tgtEl>
                                        <p:attrNameLst>
                                          <p:attrName>style.visibility</p:attrName>
                                        </p:attrNameLst>
                                      </p:cBhvr>
                                      <p:to>
                                        <p:strVal val="visible"/>
                                      </p:to>
                                    </p:set>
                                    <p:animEffect transition="in" filter="fade">
                                      <p:cBhvr>
                                        <p:cTn id="42" dur="1000"/>
                                        <p:tgtEl>
                                          <p:spTgt spid="4">
                                            <p:graphicEl>
                                              <a:dgm id="{CA9A7C24-E244-4634-8B22-F1CBDEFD86E3}"/>
                                            </p:graphicEl>
                                          </p:spTgt>
                                        </p:tgtEl>
                                      </p:cBhvr>
                                    </p:animEffect>
                                    <p:anim calcmode="lin" valueType="num">
                                      <p:cBhvr>
                                        <p:cTn id="43" dur="1000" fill="hold"/>
                                        <p:tgtEl>
                                          <p:spTgt spid="4">
                                            <p:graphicEl>
                                              <a:dgm id="{CA9A7C24-E244-4634-8B22-F1CBDEFD86E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A9A7C24-E244-4634-8B22-F1CBDEFD86E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graphicEl>
                                              <a:dgm id="{756AD8EF-519C-4358-A6C3-7981CC18B1D6}"/>
                                            </p:graphicEl>
                                          </p:spTgt>
                                        </p:tgtEl>
                                        <p:attrNameLst>
                                          <p:attrName>style.visibility</p:attrName>
                                        </p:attrNameLst>
                                      </p:cBhvr>
                                      <p:to>
                                        <p:strVal val="visible"/>
                                      </p:to>
                                    </p:set>
                                    <p:animEffect transition="in" filter="fade">
                                      <p:cBhvr>
                                        <p:cTn id="49" dur="1000"/>
                                        <p:tgtEl>
                                          <p:spTgt spid="4">
                                            <p:graphicEl>
                                              <a:dgm id="{756AD8EF-519C-4358-A6C3-7981CC18B1D6}"/>
                                            </p:graphicEl>
                                          </p:spTgt>
                                        </p:tgtEl>
                                      </p:cBhvr>
                                    </p:animEffect>
                                    <p:anim calcmode="lin" valueType="num">
                                      <p:cBhvr>
                                        <p:cTn id="50" dur="1000" fill="hold"/>
                                        <p:tgtEl>
                                          <p:spTgt spid="4">
                                            <p:graphicEl>
                                              <a:dgm id="{756AD8EF-519C-4358-A6C3-7981CC18B1D6}"/>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756AD8EF-519C-4358-A6C3-7981CC18B1D6}"/>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
                                            <p:graphicEl>
                                              <a:dgm id="{F640A27C-8C42-44C1-9B48-D099E17F5BE9}"/>
                                            </p:graphicEl>
                                          </p:spTgt>
                                        </p:tgtEl>
                                        <p:attrNameLst>
                                          <p:attrName>style.visibility</p:attrName>
                                        </p:attrNameLst>
                                      </p:cBhvr>
                                      <p:to>
                                        <p:strVal val="visible"/>
                                      </p:to>
                                    </p:set>
                                    <p:animEffect transition="in" filter="fade">
                                      <p:cBhvr>
                                        <p:cTn id="54" dur="1000"/>
                                        <p:tgtEl>
                                          <p:spTgt spid="4">
                                            <p:graphicEl>
                                              <a:dgm id="{F640A27C-8C42-44C1-9B48-D099E17F5BE9}"/>
                                            </p:graphicEl>
                                          </p:spTgt>
                                        </p:tgtEl>
                                      </p:cBhvr>
                                    </p:animEffect>
                                    <p:anim calcmode="lin" valueType="num">
                                      <p:cBhvr>
                                        <p:cTn id="55" dur="1000" fill="hold"/>
                                        <p:tgtEl>
                                          <p:spTgt spid="4">
                                            <p:graphicEl>
                                              <a:dgm id="{F640A27C-8C42-44C1-9B48-D099E17F5BE9}"/>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F640A27C-8C42-44C1-9B48-D099E17F5BE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
                                            <p:graphicEl>
                                              <a:dgm id="{2D503935-13DF-4B73-99C0-753AEFE7F23B}"/>
                                            </p:graphicEl>
                                          </p:spTgt>
                                        </p:tgtEl>
                                        <p:attrNameLst>
                                          <p:attrName>style.visibility</p:attrName>
                                        </p:attrNameLst>
                                      </p:cBhvr>
                                      <p:to>
                                        <p:strVal val="visible"/>
                                      </p:to>
                                    </p:set>
                                    <p:animEffect transition="in" filter="fade">
                                      <p:cBhvr>
                                        <p:cTn id="61" dur="1000"/>
                                        <p:tgtEl>
                                          <p:spTgt spid="4">
                                            <p:graphicEl>
                                              <a:dgm id="{2D503935-13DF-4B73-99C0-753AEFE7F23B}"/>
                                            </p:graphicEl>
                                          </p:spTgt>
                                        </p:tgtEl>
                                      </p:cBhvr>
                                    </p:animEffect>
                                    <p:anim calcmode="lin" valueType="num">
                                      <p:cBhvr>
                                        <p:cTn id="62" dur="1000" fill="hold"/>
                                        <p:tgtEl>
                                          <p:spTgt spid="4">
                                            <p:graphicEl>
                                              <a:dgm id="{2D503935-13DF-4B73-99C0-753AEFE7F23B}"/>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2D503935-13DF-4B73-99C0-753AEFE7F23B}"/>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702E98B1-CADF-478D-AB4A-58735C204F93}"/>
                                            </p:graphicEl>
                                          </p:spTgt>
                                        </p:tgtEl>
                                        <p:attrNameLst>
                                          <p:attrName>style.visibility</p:attrName>
                                        </p:attrNameLst>
                                      </p:cBhvr>
                                      <p:to>
                                        <p:strVal val="visible"/>
                                      </p:to>
                                    </p:set>
                                    <p:animEffect transition="in" filter="fade">
                                      <p:cBhvr>
                                        <p:cTn id="66" dur="1000"/>
                                        <p:tgtEl>
                                          <p:spTgt spid="4">
                                            <p:graphicEl>
                                              <a:dgm id="{702E98B1-CADF-478D-AB4A-58735C204F93}"/>
                                            </p:graphicEl>
                                          </p:spTgt>
                                        </p:tgtEl>
                                      </p:cBhvr>
                                    </p:animEffect>
                                    <p:anim calcmode="lin" valueType="num">
                                      <p:cBhvr>
                                        <p:cTn id="67" dur="1000" fill="hold"/>
                                        <p:tgtEl>
                                          <p:spTgt spid="4">
                                            <p:graphicEl>
                                              <a:dgm id="{702E98B1-CADF-478D-AB4A-58735C204F93}"/>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702E98B1-CADF-478D-AB4A-58735C204F93}"/>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Left)">
                                      <p:cBhvr>
                                        <p:cTn id="73" dur="500"/>
                                        <p:tgtEl>
                                          <p:spTgt spid="16"/>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4">
                                            <p:graphicEl>
                                              <a:dgm id="{8D1FCC57-E009-44E7-BDDE-564FA8434E87}"/>
                                            </p:graphicEl>
                                          </p:spTgt>
                                        </p:tgtEl>
                                        <p:attrNameLst>
                                          <p:attrName>style.visibility</p:attrName>
                                        </p:attrNameLst>
                                      </p:cBhvr>
                                      <p:to>
                                        <p:strVal val="visible"/>
                                      </p:to>
                                    </p:set>
                                    <p:anim calcmode="lin" valueType="num">
                                      <p:cBhvr>
                                        <p:cTn id="77" dur="500" fill="hold"/>
                                        <p:tgtEl>
                                          <p:spTgt spid="4">
                                            <p:graphicEl>
                                              <a:dgm id="{8D1FCC57-E009-44E7-BDDE-564FA8434E87}"/>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8D1FCC57-E009-44E7-BDDE-564FA8434E87}"/>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8D1FCC57-E009-44E7-BDDE-564FA8434E8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graphicEl>
                                              <a:dgm id="{48B70EC1-24F9-40A4-BEDB-4B2EBD602C82}"/>
                                            </p:graphicEl>
                                          </p:spTgt>
                                        </p:tgtEl>
                                        <p:attrNameLst>
                                          <p:attrName>style.visibility</p:attrName>
                                        </p:attrNameLst>
                                      </p:cBhvr>
                                      <p:to>
                                        <p:strVal val="visible"/>
                                      </p:to>
                                    </p:set>
                                    <p:animEffect transition="in" filter="fade">
                                      <p:cBhvr>
                                        <p:cTn id="84" dur="1000"/>
                                        <p:tgtEl>
                                          <p:spTgt spid="4">
                                            <p:graphicEl>
                                              <a:dgm id="{48B70EC1-24F9-40A4-BEDB-4B2EBD602C82}"/>
                                            </p:graphicEl>
                                          </p:spTgt>
                                        </p:tgtEl>
                                      </p:cBhvr>
                                    </p:animEffect>
                                    <p:anim calcmode="lin" valueType="num">
                                      <p:cBhvr>
                                        <p:cTn id="85" dur="1000" fill="hold"/>
                                        <p:tgtEl>
                                          <p:spTgt spid="4">
                                            <p:graphicEl>
                                              <a:dgm id="{48B70EC1-24F9-40A4-BEDB-4B2EBD602C82}"/>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48B70EC1-24F9-40A4-BEDB-4B2EBD602C82}"/>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CFBF0DCF-3A8B-4CEB-9CA0-3A680372CEEF}"/>
                                            </p:graphicEl>
                                          </p:spTgt>
                                        </p:tgtEl>
                                        <p:attrNameLst>
                                          <p:attrName>style.visibility</p:attrName>
                                        </p:attrNameLst>
                                      </p:cBhvr>
                                      <p:to>
                                        <p:strVal val="visible"/>
                                      </p:to>
                                    </p:set>
                                    <p:animEffect transition="in" filter="fade">
                                      <p:cBhvr>
                                        <p:cTn id="89" dur="1000"/>
                                        <p:tgtEl>
                                          <p:spTgt spid="4">
                                            <p:graphicEl>
                                              <a:dgm id="{CFBF0DCF-3A8B-4CEB-9CA0-3A680372CEEF}"/>
                                            </p:graphicEl>
                                          </p:spTgt>
                                        </p:tgtEl>
                                      </p:cBhvr>
                                    </p:animEffect>
                                    <p:anim calcmode="lin" valueType="num">
                                      <p:cBhvr>
                                        <p:cTn id="90" dur="1000" fill="hold"/>
                                        <p:tgtEl>
                                          <p:spTgt spid="4">
                                            <p:graphicEl>
                                              <a:dgm id="{CFBF0DCF-3A8B-4CEB-9CA0-3A680372CEEF}"/>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CFBF0DCF-3A8B-4CEB-9CA0-3A680372CEEF}"/>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4">
                                            <p:graphicEl>
                                              <a:dgm id="{E429F922-4E73-46C9-9A0E-37A949914D9C}"/>
                                            </p:graphicEl>
                                          </p:spTgt>
                                        </p:tgtEl>
                                        <p:attrNameLst>
                                          <p:attrName>style.visibility</p:attrName>
                                        </p:attrNameLst>
                                      </p:cBhvr>
                                      <p:to>
                                        <p:strVal val="visible"/>
                                      </p:to>
                                    </p:set>
                                    <p:animEffect transition="in" filter="fade">
                                      <p:cBhvr>
                                        <p:cTn id="96" dur="1000"/>
                                        <p:tgtEl>
                                          <p:spTgt spid="4">
                                            <p:graphicEl>
                                              <a:dgm id="{E429F922-4E73-46C9-9A0E-37A949914D9C}"/>
                                            </p:graphicEl>
                                          </p:spTgt>
                                        </p:tgtEl>
                                      </p:cBhvr>
                                    </p:animEffect>
                                    <p:anim calcmode="lin" valueType="num">
                                      <p:cBhvr>
                                        <p:cTn id="97" dur="1000" fill="hold"/>
                                        <p:tgtEl>
                                          <p:spTgt spid="4">
                                            <p:graphicEl>
                                              <a:dgm id="{E429F922-4E73-46C9-9A0E-37A949914D9C}"/>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E429F922-4E73-46C9-9A0E-37A949914D9C}"/>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
                                            <p:graphicEl>
                                              <a:dgm id="{93315151-46DF-47EE-B053-18AE76ABB3DE}"/>
                                            </p:graphicEl>
                                          </p:spTgt>
                                        </p:tgtEl>
                                        <p:attrNameLst>
                                          <p:attrName>style.visibility</p:attrName>
                                        </p:attrNameLst>
                                      </p:cBhvr>
                                      <p:to>
                                        <p:strVal val="visible"/>
                                      </p:to>
                                    </p:set>
                                    <p:animEffect transition="in" filter="fade">
                                      <p:cBhvr>
                                        <p:cTn id="101" dur="1000"/>
                                        <p:tgtEl>
                                          <p:spTgt spid="4">
                                            <p:graphicEl>
                                              <a:dgm id="{93315151-46DF-47EE-B053-18AE76ABB3DE}"/>
                                            </p:graphicEl>
                                          </p:spTgt>
                                        </p:tgtEl>
                                      </p:cBhvr>
                                    </p:animEffect>
                                    <p:anim calcmode="lin" valueType="num">
                                      <p:cBhvr>
                                        <p:cTn id="102" dur="1000" fill="hold"/>
                                        <p:tgtEl>
                                          <p:spTgt spid="4">
                                            <p:graphicEl>
                                              <a:dgm id="{93315151-46DF-47EE-B053-18AE76ABB3DE}"/>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93315151-46DF-47EE-B053-18AE76ABB3DE}"/>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4">
                                            <p:graphicEl>
                                              <a:dgm id="{47518933-818B-4002-9065-7E0A1721225D}"/>
                                            </p:graphicEl>
                                          </p:spTgt>
                                        </p:tgtEl>
                                        <p:attrNameLst>
                                          <p:attrName>style.visibility</p:attrName>
                                        </p:attrNameLst>
                                      </p:cBhvr>
                                      <p:to>
                                        <p:strVal val="visible"/>
                                      </p:to>
                                    </p:set>
                                    <p:animEffect transition="in" filter="fade">
                                      <p:cBhvr>
                                        <p:cTn id="108" dur="1000"/>
                                        <p:tgtEl>
                                          <p:spTgt spid="4">
                                            <p:graphicEl>
                                              <a:dgm id="{47518933-818B-4002-9065-7E0A1721225D}"/>
                                            </p:graphicEl>
                                          </p:spTgt>
                                        </p:tgtEl>
                                      </p:cBhvr>
                                    </p:animEffect>
                                    <p:anim calcmode="lin" valueType="num">
                                      <p:cBhvr>
                                        <p:cTn id="109" dur="1000" fill="hold"/>
                                        <p:tgtEl>
                                          <p:spTgt spid="4">
                                            <p:graphicEl>
                                              <a:dgm id="{47518933-818B-4002-9065-7E0A1721225D}"/>
                                            </p:graphicEl>
                                          </p:spTgt>
                                        </p:tgtEl>
                                        <p:attrNameLst>
                                          <p:attrName>ppt_x</p:attrName>
                                        </p:attrNameLst>
                                      </p:cBhvr>
                                      <p:tavLst>
                                        <p:tav tm="0">
                                          <p:val>
                                            <p:strVal val="#ppt_x"/>
                                          </p:val>
                                        </p:tav>
                                        <p:tav tm="100000">
                                          <p:val>
                                            <p:strVal val="#ppt_x"/>
                                          </p:val>
                                        </p:tav>
                                      </p:tavLst>
                                    </p:anim>
                                    <p:anim calcmode="lin" valueType="num">
                                      <p:cBhvr>
                                        <p:cTn id="110" dur="1000" fill="hold"/>
                                        <p:tgtEl>
                                          <p:spTgt spid="4">
                                            <p:graphicEl>
                                              <a:dgm id="{47518933-818B-4002-9065-7E0A1721225D}"/>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
                                            <p:graphicEl>
                                              <a:dgm id="{E21D42E4-B229-48B5-9853-F2DB6FF326E5}"/>
                                            </p:graphicEl>
                                          </p:spTgt>
                                        </p:tgtEl>
                                        <p:attrNameLst>
                                          <p:attrName>style.visibility</p:attrName>
                                        </p:attrNameLst>
                                      </p:cBhvr>
                                      <p:to>
                                        <p:strVal val="visible"/>
                                      </p:to>
                                    </p:set>
                                    <p:animEffect transition="in" filter="fade">
                                      <p:cBhvr>
                                        <p:cTn id="113" dur="1000"/>
                                        <p:tgtEl>
                                          <p:spTgt spid="4">
                                            <p:graphicEl>
                                              <a:dgm id="{E21D42E4-B229-48B5-9853-F2DB6FF326E5}"/>
                                            </p:graphicEl>
                                          </p:spTgt>
                                        </p:tgtEl>
                                      </p:cBhvr>
                                    </p:animEffect>
                                    <p:anim calcmode="lin" valueType="num">
                                      <p:cBhvr>
                                        <p:cTn id="114" dur="1000" fill="hold"/>
                                        <p:tgtEl>
                                          <p:spTgt spid="4">
                                            <p:graphicEl>
                                              <a:dgm id="{E21D42E4-B229-48B5-9853-F2DB6FF326E5}"/>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E21D42E4-B229-48B5-9853-F2DB6FF326E5}"/>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500" fill="hold"/>
                                        <p:tgtEl>
                                          <p:spTgt spid="8"/>
                                        </p:tgtEl>
                                        <p:attrNameLst>
                                          <p:attrName>ppt_x</p:attrName>
                                        </p:attrNameLst>
                                      </p:cBhvr>
                                      <p:tavLst>
                                        <p:tav tm="0">
                                          <p:val>
                                            <p:strVal val="0-#ppt_w/2"/>
                                          </p:val>
                                        </p:tav>
                                        <p:tav tm="100000">
                                          <p:val>
                                            <p:strVal val="#ppt_x"/>
                                          </p:val>
                                        </p:tav>
                                      </p:tavLst>
                                    </p:anim>
                                    <p:anim calcmode="lin" valueType="num">
                                      <p:cBhvr additive="base">
                                        <p:cTn id="121" dur="500" fill="hold"/>
                                        <p:tgtEl>
                                          <p:spTgt spid="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0-#ppt_w/2"/>
                                          </p:val>
                                        </p:tav>
                                        <p:tav tm="100000">
                                          <p:val>
                                            <p:strVal val="#ppt_x"/>
                                          </p:val>
                                        </p:tav>
                                      </p:tavLst>
                                    </p:anim>
                                    <p:anim calcmode="lin" valueType="num">
                                      <p:cBhvr additive="base">
                                        <p:cTn id="1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F74163-5EDF-8971-880B-5AB8E3C6EA7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A5BED0-5FED-A8D1-9C72-0A948C1E0000}"/>
              </a:ext>
            </a:extLst>
          </p:cNvPr>
          <p:cNvSpPr txBox="1"/>
          <p:nvPr/>
        </p:nvSpPr>
        <p:spPr>
          <a:xfrm>
            <a:off x="1874428" y="1526037"/>
            <a:ext cx="9581948" cy="3693319"/>
          </a:xfrm>
          <a:prstGeom prst="rect">
            <a:avLst/>
          </a:prstGeom>
          <a:noFill/>
        </p:spPr>
        <p:txBody>
          <a:bodyPr wrap="square">
            <a:spAutoFit/>
          </a:bodyPr>
          <a:lstStyle/>
          <a:p>
            <a:pPr>
              <a:spcBef>
                <a:spcPts val="600"/>
              </a:spcBef>
            </a:pPr>
            <a:r>
              <a:rPr lang="en" sz="2600" b="1" noProof="0" dirty="0">
                <a:latin typeface="Constantia" panose="02030602050306030303" pitchFamily="18" charset="0"/>
              </a:rPr>
              <a:t>“</a:t>
            </a:r>
            <a:r>
              <a:rPr lang="nl-NL" sz="2600" b="1" dirty="0">
                <a:latin typeface="Constantia" panose="02030602050306030303" pitchFamily="18" charset="0"/>
              </a:rPr>
              <a:t>Ouers, laat julle kinders sien dat julle hulle liefhet en alles in julle vermoë sal doen om hulle gelukkig te maak. As julle dit doen, sal julle noodsaaklike beperkings veel groter gewig in hulle jong gemoedere hê. Regeer julle kinders met teerheid en deernis, en onthou dat “hulle engele altyd die aangesig van my Vader wat in die hemele is, aanskou.” As julle wil hê dat die engele vir julle kinders die werk wat God hulle gegee het, moet julle met hulle saamwerk deur julle deel te doen.”</a:t>
            </a:r>
            <a:endParaRPr lang="en" sz="26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B5B762BA-C788-D472-3775-0B7852ACB104}"/>
              </a:ext>
            </a:extLst>
          </p:cNvPr>
          <p:cNvSpPr txBox="1"/>
          <p:nvPr/>
        </p:nvSpPr>
        <p:spPr>
          <a:xfrm>
            <a:off x="8102601" y="5523170"/>
            <a:ext cx="3178755" cy="338554"/>
          </a:xfrm>
          <a:prstGeom prst="rect">
            <a:avLst/>
          </a:prstGeom>
          <a:noFill/>
        </p:spPr>
        <p:txBody>
          <a:bodyPr wrap="none" rtlCol="0">
            <a:spAutoFit/>
          </a:bodyPr>
          <a:lstStyle/>
          <a:p>
            <a:pPr algn="r"/>
            <a:r>
              <a:rPr lang="en" sz="1600" b="1" noProof="0" dirty="0"/>
              <a:t>EGW (The Christian Home, p. 193)</a:t>
            </a:r>
          </a:p>
        </p:txBody>
      </p:sp>
    </p:spTree>
    <p:extLst>
      <p:ext uri="{BB962C8B-B14F-4D97-AF65-F5344CB8AC3E}">
        <p14:creationId xmlns:p14="http://schemas.microsoft.com/office/powerpoint/2010/main" val="4180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67821ED-506C-666C-004E-0BDF151280E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A4E2F57-E2AE-377F-A874-4B6CC53A4003}"/>
              </a:ext>
            </a:extLst>
          </p:cNvPr>
          <p:cNvSpPr txBox="1"/>
          <p:nvPr/>
        </p:nvSpPr>
        <p:spPr>
          <a:xfrm>
            <a:off x="0" y="0"/>
            <a:ext cx="12191999" cy="646331"/>
          </a:xfrm>
          <a:prstGeom prst="rect">
            <a:avLst/>
          </a:prstGeom>
          <a:noFill/>
          <a:effectLst>
            <a:outerShdw blurRad="50800" dist="12700" dir="5400000" algn="ctr" rotWithShape="0">
              <a:schemeClr val="accent3">
                <a:lumMod val="60000"/>
                <a:lumOff val="40000"/>
              </a:schemeClr>
            </a:outerShdw>
          </a:effectLst>
        </p:spPr>
        <p:txBody>
          <a:bodyPr wrap="square">
            <a:spAutoFit/>
            <a:scene3d>
              <a:camera prst="orthographicFront"/>
              <a:lightRig rig="threePt" dir="t"/>
            </a:scene3d>
            <a:sp3d extrusionH="57150" contourW="25400">
              <a:bevelT w="82550" h="38100" prst="coolSlant"/>
              <a:contourClr>
                <a:schemeClr val="accent1">
                  <a:lumMod val="20000"/>
                  <a:lumOff val="80000"/>
                </a:schemeClr>
              </a:contourClr>
            </a:sp3d>
          </a:bodyPr>
          <a:lstStyle/>
          <a:p>
            <a:pPr algn="ctr"/>
            <a:r>
              <a:rPr lang="en-US" sz="3600" b="1" noProof="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rPr>
              <a:t>VERHOUDINGS TUSSEN WERKGEWERS EN WERKERS</a:t>
            </a:r>
            <a:endParaRPr lang="en" sz="3600" b="1" noProof="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endParaRPr>
          </a:p>
        </p:txBody>
      </p:sp>
      <p:sp>
        <p:nvSpPr>
          <p:cNvPr id="5" name="CuadroTexto 4">
            <a:extLst>
              <a:ext uri="{FF2B5EF4-FFF2-40B4-BE49-F238E27FC236}">
                <a16:creationId xmlns:a16="http://schemas.microsoft.com/office/drawing/2014/main" id="{F20B544C-C3C6-2953-CED1-2D3D57193C7B}"/>
              </a:ext>
            </a:extLst>
          </p:cNvPr>
          <p:cNvSpPr txBox="1"/>
          <p:nvPr/>
        </p:nvSpPr>
        <p:spPr>
          <a:xfrm>
            <a:off x="476249" y="721816"/>
            <a:ext cx="11239499" cy="923330"/>
          </a:xfrm>
          <a:prstGeom prst="rect">
            <a:avLst/>
          </a:prstGeom>
          <a:noFill/>
        </p:spPr>
        <p:txBody>
          <a:bodyPr wrap="square">
            <a:spAutoFit/>
          </a:bodyPr>
          <a:lstStyle/>
          <a:p>
            <a:pPr algn="ctr"/>
            <a:r>
              <a:rPr lang="en" b="1" noProof="0" dirty="0">
                <a:solidFill>
                  <a:srgbClr val="C9DFF8"/>
                </a:solidFill>
                <a:effectLst>
                  <a:outerShdw blurRad="38100" dist="38100" dir="2700000" algn="tl">
                    <a:srgbClr val="000000">
                      <a:alpha val="43137"/>
                    </a:srgbClr>
                  </a:outerShdw>
                </a:effectLst>
                <a:latin typeface="Comic Sans MS" panose="030F0702030302020204" pitchFamily="66" charset="0"/>
              </a:rPr>
              <a:t>“</a:t>
            </a:r>
            <a:r>
              <a:rPr lang="en" b="1" dirty="0">
                <a:solidFill>
                  <a:srgbClr val="C9DFF8"/>
                </a:solidFill>
                <a:effectLst>
                  <a:outerShdw blurRad="38100" dist="38100" dir="2700000" algn="tl">
                    <a:srgbClr val="000000">
                      <a:alpha val="43137"/>
                    </a:srgbClr>
                  </a:outerShdw>
                </a:effectLst>
                <a:latin typeface="Comic Sans MS" panose="030F0702030302020204" pitchFamily="66" charset="0"/>
              </a:rPr>
              <a:t>Slawe, wees in alles gehoorsaam aan julle eienaars hier op aarde. Moenie net werk om deur hulle raakgesien te word en so in mense se guns te kom nie, maar werk met ‘ opregte hart uit eerbied vir die Here</a:t>
            </a:r>
            <a:r>
              <a:rPr lang="en" b="1" noProof="0"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C9DFF8"/>
                </a:solidFill>
                <a:effectLst>
                  <a:outerShdw blurRad="38100" dist="38100" dir="2700000" algn="tl">
                    <a:srgbClr val="000000">
                      <a:alpha val="43137"/>
                    </a:srgbClr>
                  </a:outerShdw>
                </a:effectLst>
                <a:latin typeface="Comic Sans MS" panose="030F0702030302020204" pitchFamily="66" charset="0"/>
              </a:rPr>
              <a:t>(Kol 3:22)</a:t>
            </a:r>
          </a:p>
        </p:txBody>
      </p:sp>
      <p:sp>
        <p:nvSpPr>
          <p:cNvPr id="6" name="CuadroTexto 5">
            <a:extLst>
              <a:ext uri="{FF2B5EF4-FFF2-40B4-BE49-F238E27FC236}">
                <a16:creationId xmlns:a16="http://schemas.microsoft.com/office/drawing/2014/main" id="{87E7DC57-0616-2F04-8BBE-B0859E6B0AB1}"/>
              </a:ext>
            </a:extLst>
          </p:cNvPr>
          <p:cNvSpPr txBox="1"/>
          <p:nvPr/>
        </p:nvSpPr>
        <p:spPr>
          <a:xfrm>
            <a:off x="2525955" y="1610892"/>
            <a:ext cx="7089057" cy="1200329"/>
          </a:xfrm>
          <a:prstGeom prst="rect">
            <a:avLst/>
          </a:prstGeom>
          <a:noFill/>
        </p:spPr>
        <p:txBody>
          <a:bodyPr wrap="square" rtlCol="0">
            <a:spAutoFit/>
          </a:bodyPr>
          <a:lstStyle/>
          <a:p>
            <a:pPr>
              <a:spcBef>
                <a:spcPts val="600"/>
              </a:spcBef>
            </a:pPr>
            <a:r>
              <a:rPr lang="nl-NL" b="1" dirty="0">
                <a:solidFill>
                  <a:schemeClr val="bg1"/>
                </a:solidFill>
                <a:effectLst>
                  <a:outerShdw blurRad="38100" dist="38100" dir="2700000" algn="tl">
                    <a:srgbClr val="000000">
                      <a:alpha val="43137"/>
                    </a:srgbClr>
                  </a:outerShdw>
                </a:effectLst>
              </a:rPr>
              <a:t>Die verhouding van diensbaarheid wat in Paulus se tyd bestaan ​​het, het min te doen met die tipes slawerny wat ongelukkig vandag nog bestaan. Daarom moet ons hierdie raad verstaan ​​binne die konteks van 'n baas/ondergeskikte verhouding.</a:t>
            </a:r>
            <a:endParaRPr lang="en" b="1" noProof="0" dirty="0">
              <a:solidFill>
                <a:schemeClr val="bg1"/>
              </a:solidFill>
              <a:effectLst>
                <a:outerShdw blurRad="38100" dist="38100" dir="2700000" algn="tl">
                  <a:srgbClr val="000000">
                    <a:alpha val="43137"/>
                  </a:srgbClr>
                </a:outerShdw>
              </a:effectLst>
            </a:endParaRPr>
          </a:p>
        </p:txBody>
      </p:sp>
      <p:graphicFrame>
        <p:nvGraphicFramePr>
          <p:cNvPr id="2" name="Diagrama 1">
            <a:extLst>
              <a:ext uri="{FF2B5EF4-FFF2-40B4-BE49-F238E27FC236}">
                <a16:creationId xmlns:a16="http://schemas.microsoft.com/office/drawing/2014/main" id="{7AC9BF71-0439-DC45-F2AE-39231A4810AF}"/>
              </a:ext>
            </a:extLst>
          </p:cNvPr>
          <p:cNvGraphicFramePr/>
          <p:nvPr>
            <p:extLst>
              <p:ext uri="{D42A27DB-BD31-4B8C-83A1-F6EECF244321}">
                <p14:modId xmlns:p14="http://schemas.microsoft.com/office/powerpoint/2010/main" val="4264644172"/>
              </p:ext>
            </p:extLst>
          </p:nvPr>
        </p:nvGraphicFramePr>
        <p:xfrm>
          <a:off x="333375" y="2974241"/>
          <a:ext cx="11525250" cy="344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7BE6EA8-B48A-1B6B-77E5-FC60E965DD70}"/>
              </a:ext>
            </a:extLst>
          </p:cNvPr>
          <p:cNvSpPr txBox="1"/>
          <p:nvPr/>
        </p:nvSpPr>
        <p:spPr>
          <a:xfrm>
            <a:off x="0" y="6419643"/>
            <a:ext cx="12191999" cy="400110"/>
          </a:xfrm>
          <a:prstGeom prst="rect">
            <a:avLst/>
          </a:prstGeom>
          <a:noFill/>
        </p:spPr>
        <p:txBody>
          <a:bodyPr wrap="square" rtlCol="0">
            <a:spAutoFit/>
          </a:bodyPr>
          <a:lstStyle/>
          <a:p>
            <a:pPr algn="ctr">
              <a:spcBef>
                <a:spcPts val="600"/>
              </a:spcBef>
            </a:pPr>
            <a:r>
              <a:rPr lang="nl-NL" sz="2000" b="1" dirty="0"/>
              <a:t>Ons almal, base of ondergeskiktes, is dienaars (slawe) van Christus, aangesien ons Hom dien.</a:t>
            </a:r>
            <a:endParaRPr lang="en" sz="2000" b="1" noProof="0" dirty="0"/>
          </a:p>
        </p:txBody>
      </p:sp>
      <p:pic>
        <p:nvPicPr>
          <p:cNvPr id="9" name="Imagen 8" descr="Una persona con un sombrero&#10;&#10;El contenido generado por IA puede ser incorrecto.">
            <a:extLst>
              <a:ext uri="{FF2B5EF4-FFF2-40B4-BE49-F238E27FC236}">
                <a16:creationId xmlns:a16="http://schemas.microsoft.com/office/drawing/2014/main" id="{CBE9C7C3-AF93-594F-1815-D2A26A6D20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51792" y="1443198"/>
            <a:ext cx="2049707" cy="1368023"/>
          </a:xfrm>
          <a:prstGeom prst="rect">
            <a:avLst/>
          </a:prstGeom>
          <a:solidFill>
            <a:srgbClr val="FFFFFF">
              <a:shade val="85000"/>
            </a:srgbClr>
          </a:solidFill>
          <a:ln w="88900" cap="sq">
            <a:solidFill>
              <a:srgbClr val="7F4D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hombre en una cocina&#10;&#10;El contenido generado por IA puede ser incorrecto.">
            <a:extLst>
              <a:ext uri="{FF2B5EF4-FFF2-40B4-BE49-F238E27FC236}">
                <a16:creationId xmlns:a16="http://schemas.microsoft.com/office/drawing/2014/main" id="{6F9A52D1-BFAA-2D43-C600-E5A46F1533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0501" y="1444631"/>
            <a:ext cx="2049706" cy="1366590"/>
          </a:xfrm>
          <a:prstGeom prst="rect">
            <a:avLst/>
          </a:prstGeom>
          <a:solidFill>
            <a:srgbClr val="FFFFFF">
              <a:shade val="85000"/>
            </a:srgbClr>
          </a:solidFill>
          <a:ln w="88900" cap="sq">
            <a:solidFill>
              <a:srgbClr val="8D8A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3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2">
                                            <p:graphicEl>
                                              <a:dgm id="{23C7B809-2B86-42F7-97FF-AD6F2E7CB299}"/>
                                            </p:graphicEl>
                                          </p:spTgt>
                                        </p:tgtEl>
                                        <p:attrNameLst>
                                          <p:attrName>style.visibility</p:attrName>
                                        </p:attrNameLst>
                                      </p:cBhvr>
                                      <p:to>
                                        <p:strVal val="visible"/>
                                      </p:to>
                                    </p:set>
                                    <p:anim calcmode="lin" valueType="num">
                                      <p:cBhvr>
                                        <p:cTn id="33" dur="500" fill="hold"/>
                                        <p:tgtEl>
                                          <p:spTgt spid="2">
                                            <p:graphicEl>
                                              <a:dgm id="{23C7B809-2B86-42F7-97FF-AD6F2E7CB299}"/>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3C7B809-2B86-42F7-97FF-AD6F2E7CB299}"/>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3C7B809-2B86-42F7-97FF-AD6F2E7CB299}"/>
                                            </p:graphicEl>
                                          </p:spTgt>
                                        </p:tgtEl>
                                      </p:cBhvr>
                                    </p:animEffect>
                                    <p:anim calcmode="lin" valueType="num">
                                      <p:cBhvr>
                                        <p:cTn id="36" dur="500" fill="hold"/>
                                        <p:tgtEl>
                                          <p:spTgt spid="2">
                                            <p:graphicEl>
                                              <a:dgm id="{23C7B809-2B86-42F7-97FF-AD6F2E7CB299}"/>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3C7B809-2B86-42F7-97FF-AD6F2E7CB299}"/>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56DDFB31-BE88-4068-977D-43417217CB59}"/>
                                            </p:graphicEl>
                                          </p:spTgt>
                                        </p:tgtEl>
                                        <p:attrNameLst>
                                          <p:attrName>style.visibility</p:attrName>
                                        </p:attrNameLst>
                                      </p:cBhvr>
                                      <p:to>
                                        <p:strVal val="visible"/>
                                      </p:to>
                                    </p:set>
                                    <p:anim calcmode="lin" valueType="num">
                                      <p:cBhvr>
                                        <p:cTn id="42" dur="500" fill="hold"/>
                                        <p:tgtEl>
                                          <p:spTgt spid="2">
                                            <p:graphicEl>
                                              <a:dgm id="{56DDFB31-BE88-4068-977D-43417217CB59}"/>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56DDFB31-BE88-4068-977D-43417217CB59}"/>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56DDFB31-BE88-4068-977D-43417217CB5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14EB9C39-92B1-4BF0-90C9-31D60827B6FF}"/>
                                            </p:graphicEl>
                                          </p:spTgt>
                                        </p:tgtEl>
                                        <p:attrNameLst>
                                          <p:attrName>style.visibility</p:attrName>
                                        </p:attrNameLst>
                                      </p:cBhvr>
                                      <p:to>
                                        <p:strVal val="visible"/>
                                      </p:to>
                                    </p:set>
                                    <p:anim calcmode="lin" valueType="num">
                                      <p:cBhvr>
                                        <p:cTn id="49" dur="500" fill="hold"/>
                                        <p:tgtEl>
                                          <p:spTgt spid="2">
                                            <p:graphicEl>
                                              <a:dgm id="{14EB9C39-92B1-4BF0-90C9-31D60827B6FF}"/>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14EB9C39-92B1-4BF0-90C9-31D60827B6FF}"/>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14EB9C39-92B1-4BF0-90C9-31D60827B6F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AFC9C95-3CDC-434A-8B64-22AD82882E80}"/>
                                            </p:graphicEl>
                                          </p:spTgt>
                                        </p:tgtEl>
                                        <p:attrNameLst>
                                          <p:attrName>style.visibility</p:attrName>
                                        </p:attrNameLst>
                                      </p:cBhvr>
                                      <p:to>
                                        <p:strVal val="visible"/>
                                      </p:to>
                                    </p:set>
                                    <p:anim calcmode="lin" valueType="num">
                                      <p:cBhvr>
                                        <p:cTn id="56" dur="500" fill="hold"/>
                                        <p:tgtEl>
                                          <p:spTgt spid="2">
                                            <p:graphicEl>
                                              <a:dgm id="{9AFC9C95-3CDC-434A-8B64-22AD82882E8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AFC9C95-3CDC-434A-8B64-22AD82882E8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AFC9C95-3CDC-434A-8B64-22AD82882E8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F97A83E6-8AE1-4752-BBFA-770E9A1AB494}"/>
                                            </p:graphicEl>
                                          </p:spTgt>
                                        </p:tgtEl>
                                        <p:attrNameLst>
                                          <p:attrName>style.visibility</p:attrName>
                                        </p:attrNameLst>
                                      </p:cBhvr>
                                      <p:to>
                                        <p:strVal val="visible"/>
                                      </p:to>
                                    </p:set>
                                    <p:anim calcmode="lin" valueType="num">
                                      <p:cBhvr>
                                        <p:cTn id="63" dur="500" fill="hold"/>
                                        <p:tgtEl>
                                          <p:spTgt spid="2">
                                            <p:graphicEl>
                                              <a:dgm id="{F97A83E6-8AE1-4752-BBFA-770E9A1AB49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F97A83E6-8AE1-4752-BBFA-770E9A1AB49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F97A83E6-8AE1-4752-BBFA-770E9A1AB49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1D1D9C0-35D6-4FE9-ADEE-E0630117DAE8}"/>
                                            </p:graphicEl>
                                          </p:spTgt>
                                        </p:tgtEl>
                                        <p:attrNameLst>
                                          <p:attrName>style.visibility</p:attrName>
                                        </p:attrNameLst>
                                      </p:cBhvr>
                                      <p:to>
                                        <p:strVal val="visible"/>
                                      </p:to>
                                    </p:set>
                                    <p:anim calcmode="lin" valueType="num">
                                      <p:cBhvr>
                                        <p:cTn id="70" dur="500" fill="hold"/>
                                        <p:tgtEl>
                                          <p:spTgt spid="2">
                                            <p:graphicEl>
                                              <a:dgm id="{61D1D9C0-35D6-4FE9-ADEE-E0630117DAE8}"/>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1D1D9C0-35D6-4FE9-ADEE-E0630117DAE8}"/>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1D1D9C0-35D6-4FE9-ADEE-E0630117DAE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style.rotation</p:attrName>
                                        </p:attrNameLst>
                                      </p:cBhvr>
                                      <p:tavLst>
                                        <p:tav tm="0">
                                          <p:val>
                                            <p:fltVal val="360"/>
                                          </p:val>
                                        </p:tav>
                                        <p:tav tm="100000">
                                          <p:val>
                                            <p:fltVal val="0"/>
                                          </p:val>
                                        </p:tav>
                                      </p:tavLst>
                                    </p:anim>
                                    <p:animEffect transition="in" filter="fade">
                                      <p:cBhvr>
                                        <p:cTn id="80" dur="500"/>
                                        <p:tgtEl>
                                          <p:spTgt spid="9"/>
                                        </p:tgtEl>
                                      </p:cBhvr>
                                    </p:animEffect>
                                  </p:childTnLst>
                                </p:cTn>
                              </p:par>
                            </p:childTnLst>
                          </p:cTn>
                        </p:par>
                        <p:par>
                          <p:cTn id="81" fill="hold">
                            <p:stCondLst>
                              <p:cond delay="500"/>
                            </p:stCondLst>
                            <p:childTnLst>
                              <p:par>
                                <p:cTn id="82" presetID="53" presetClass="entr" presetSubtype="528" fill="hold" grpId="0" nodeType="afterEffect">
                                  <p:stCondLst>
                                    <p:cond delay="0"/>
                                  </p:stCondLst>
                                  <p:childTnLst>
                                    <p:set>
                                      <p:cBhvr>
                                        <p:cTn id="83" dur="1" fill="hold">
                                          <p:stCondLst>
                                            <p:cond delay="0"/>
                                          </p:stCondLst>
                                        </p:cTn>
                                        <p:tgtEl>
                                          <p:spTgt spid="2">
                                            <p:graphicEl>
                                              <a:dgm id="{B60BED72-B613-4C57-A148-0AD694C1CD32}"/>
                                            </p:graphicEl>
                                          </p:spTgt>
                                        </p:tgtEl>
                                        <p:attrNameLst>
                                          <p:attrName>style.visibility</p:attrName>
                                        </p:attrNameLst>
                                      </p:cBhvr>
                                      <p:to>
                                        <p:strVal val="visible"/>
                                      </p:to>
                                    </p:set>
                                    <p:anim calcmode="lin" valueType="num">
                                      <p:cBhvr>
                                        <p:cTn id="84" dur="500" fill="hold"/>
                                        <p:tgtEl>
                                          <p:spTgt spid="2">
                                            <p:graphicEl>
                                              <a:dgm id="{B60BED72-B613-4C57-A148-0AD694C1CD32}"/>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60BED72-B613-4C57-A148-0AD694C1CD32}"/>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B60BED72-B613-4C57-A148-0AD694C1CD32}"/>
                                            </p:graphicEl>
                                          </p:spTgt>
                                        </p:tgtEl>
                                      </p:cBhvr>
                                    </p:animEffect>
                                    <p:anim calcmode="lin" valueType="num">
                                      <p:cBhvr>
                                        <p:cTn id="87" dur="500" fill="hold"/>
                                        <p:tgtEl>
                                          <p:spTgt spid="2">
                                            <p:graphicEl>
                                              <a:dgm id="{B60BED72-B613-4C57-A148-0AD694C1CD32}"/>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B60BED72-B613-4C57-A148-0AD694C1CD32}"/>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8DF4DE9F-B95E-4103-AB40-8F17E10604F8}"/>
                                            </p:graphicEl>
                                          </p:spTgt>
                                        </p:tgtEl>
                                        <p:attrNameLst>
                                          <p:attrName>style.visibility</p:attrName>
                                        </p:attrNameLst>
                                      </p:cBhvr>
                                      <p:to>
                                        <p:strVal val="visible"/>
                                      </p:to>
                                    </p:set>
                                    <p:anim calcmode="lin" valueType="num">
                                      <p:cBhvr>
                                        <p:cTn id="93" dur="500" fill="hold"/>
                                        <p:tgtEl>
                                          <p:spTgt spid="2">
                                            <p:graphicEl>
                                              <a:dgm id="{8DF4DE9F-B95E-4103-AB40-8F17E10604F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8DF4DE9F-B95E-4103-AB40-8F17E10604F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8DF4DE9F-B95E-4103-AB40-8F17E10604F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D65FEA80-43B9-4CA2-B364-A9FFF24D2693}"/>
                                            </p:graphicEl>
                                          </p:spTgt>
                                        </p:tgtEl>
                                        <p:attrNameLst>
                                          <p:attrName>style.visibility</p:attrName>
                                        </p:attrNameLst>
                                      </p:cBhvr>
                                      <p:to>
                                        <p:strVal val="visible"/>
                                      </p:to>
                                    </p:set>
                                    <p:anim calcmode="lin" valueType="num">
                                      <p:cBhvr>
                                        <p:cTn id="100" dur="500" fill="hold"/>
                                        <p:tgtEl>
                                          <p:spTgt spid="2">
                                            <p:graphicEl>
                                              <a:dgm id="{D65FEA80-43B9-4CA2-B364-A9FFF24D2693}"/>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D65FEA80-43B9-4CA2-B364-A9FFF24D2693}"/>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D65FEA80-43B9-4CA2-B364-A9FFF24D269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14CB1B19-AB86-4094-84B7-078CAFF35E4B}"/>
                                            </p:graphicEl>
                                          </p:spTgt>
                                        </p:tgtEl>
                                        <p:attrNameLst>
                                          <p:attrName>style.visibility</p:attrName>
                                        </p:attrNameLst>
                                      </p:cBhvr>
                                      <p:to>
                                        <p:strVal val="visible"/>
                                      </p:to>
                                    </p:set>
                                    <p:anim calcmode="lin" valueType="num">
                                      <p:cBhvr>
                                        <p:cTn id="107" dur="500" fill="hold"/>
                                        <p:tgtEl>
                                          <p:spTgt spid="2">
                                            <p:graphicEl>
                                              <a:dgm id="{14CB1B19-AB86-4094-84B7-078CAFF35E4B}"/>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14CB1B19-AB86-4094-84B7-078CAFF35E4B}"/>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14CB1B19-AB86-4094-84B7-078CAFF35E4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barn(outVertic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FDE730-76BC-9FAA-FD86-9ECE89CE13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E5239FB-4A4B-D1BD-4F65-0382F2D56FE1}"/>
              </a:ext>
            </a:extLst>
          </p:cNvPr>
          <p:cNvSpPr txBox="1"/>
          <p:nvPr/>
        </p:nvSpPr>
        <p:spPr>
          <a:xfrm>
            <a:off x="3091151" y="773710"/>
            <a:ext cx="7422204" cy="5339923"/>
          </a:xfrm>
          <a:prstGeom prst="rect">
            <a:avLst/>
          </a:prstGeom>
          <a:noFill/>
        </p:spPr>
        <p:txBody>
          <a:bodyPr wrap="square">
            <a:spAutoFit/>
          </a:bodyPr>
          <a:lstStyle/>
          <a:p>
            <a:pPr>
              <a:spcBef>
                <a:spcPts val="600"/>
              </a:spcBef>
            </a:pPr>
            <a:r>
              <a:rPr lang="nl-NL" sz="2400" b="1" dirty="0">
                <a:latin typeface="Constantia" panose="02030602050306030303" pitchFamily="18" charset="0"/>
              </a:rPr>
              <a:t>“Dit was nie die apostel se werk om die gevestigde orde van die samelewing arbitrêr of skielik omver te werp nie. Om dit te probeer, sou die sukses van die evangelie verhoed. Maar hy het beginsels geleer wat die fondament van slawerny raak en wat, indien dit in werking gestel word, sekerlik die hele stelsel sou ondermyn. […]</a:t>
            </a:r>
          </a:p>
          <a:p>
            <a:pPr>
              <a:spcBef>
                <a:spcPts val="600"/>
              </a:spcBef>
            </a:pPr>
            <a:r>
              <a:rPr lang="nl-NL" sz="2400" b="1" dirty="0">
                <a:latin typeface="Constantia" panose="02030602050306030303" pitchFamily="18" charset="0"/>
              </a:rPr>
              <a:t>Die Christendom skep 'n sterk band van eenheid tussen meester en slaaf, koning en onderdaan, die evangeliedienaar en die verlaagde sondaar wat in Christus reiniging van sonde gevind het. Hulle is in dieselfde bloed gewas, lewend gemaak deur dieselfde Gees; en hulle is een gemaak in Christus Jesus.</a:t>
            </a:r>
            <a:endParaRPr lang="en"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2EE840B5-BFB2-9988-7FE4-5AB517476277}"/>
              </a:ext>
            </a:extLst>
          </p:cNvPr>
          <p:cNvSpPr txBox="1"/>
          <p:nvPr/>
        </p:nvSpPr>
        <p:spPr>
          <a:xfrm>
            <a:off x="7495691" y="6021301"/>
            <a:ext cx="3545202" cy="338554"/>
          </a:xfrm>
          <a:prstGeom prst="rect">
            <a:avLst/>
          </a:prstGeom>
          <a:noFill/>
        </p:spPr>
        <p:txBody>
          <a:bodyPr wrap="none" rtlCol="0">
            <a:spAutoFit/>
          </a:bodyPr>
          <a:lstStyle/>
          <a:p>
            <a:pPr algn="r"/>
            <a:r>
              <a:rPr lang="en" sz="1600" b="1" noProof="0" dirty="0"/>
              <a:t>EGW (The Acts of the Apostles, p. 460)</a:t>
            </a:r>
          </a:p>
        </p:txBody>
      </p:sp>
    </p:spTree>
    <p:extLst>
      <p:ext uri="{BB962C8B-B14F-4D97-AF65-F5344CB8AC3E}">
        <p14:creationId xmlns:p14="http://schemas.microsoft.com/office/powerpoint/2010/main" val="38975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961</TotalTime>
  <Words>1815</Words>
  <Application>Microsoft Office PowerPoint</Application>
  <PresentationFormat>Panorámica</PresentationFormat>
  <Paragraphs>82</Paragraphs>
  <Slides>13</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Aptos Display</vt:lpstr>
      <vt:lpstr>Comic Sans MS</vt:lpstr>
      <vt:lpstr>Arial</vt:lpstr>
      <vt:lpstr>Constantia</vt:lpstr>
      <vt:lpstr>Aptos</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126</cp:revision>
  <dcterms:created xsi:type="dcterms:W3CDTF">2026-02-06T07:46:31Z</dcterms:created>
  <dcterms:modified xsi:type="dcterms:W3CDTF">2026-02-26T07:02:52Z</dcterms:modified>
</cp:coreProperties>
</file>