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4"/>
  </p:notesMasterIdLst>
  <p:sldIdLst>
    <p:sldId id="256" r:id="rId2"/>
    <p:sldId id="279" r:id="rId3"/>
    <p:sldId id="257" r:id="rId4"/>
    <p:sldId id="258" r:id="rId5"/>
    <p:sldId id="282" r:id="rId6"/>
    <p:sldId id="280" r:id="rId7"/>
    <p:sldId id="261" r:id="rId8"/>
    <p:sldId id="283" r:id="rId9"/>
    <p:sldId id="281" r:id="rId10"/>
    <p:sldId id="264" r:id="rId11"/>
    <p:sldId id="284" r:id="rId12"/>
    <p:sldId id="269"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400B"/>
    <a:srgbClr val="FDD327"/>
    <a:srgbClr val="D363D6"/>
    <a:srgbClr val="FFDA20"/>
    <a:srgbClr val="773419"/>
    <a:srgbClr val="515FC3"/>
    <a:srgbClr val="B14DC1"/>
    <a:srgbClr val="C85059"/>
    <a:srgbClr val="E5D1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12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image" Target="../media/image34.png"/><Relationship Id="rId2" Type="http://schemas.openxmlformats.org/officeDocument/2006/relationships/image" Target="../media/image19.svg"/><Relationship Id="rId16" Type="http://schemas.openxmlformats.org/officeDocument/2006/relationships/image" Target="../media/image33.svg"/><Relationship Id="rId20" Type="http://schemas.openxmlformats.org/officeDocument/2006/relationships/image" Target="../media/image37.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19" Type="http://schemas.openxmlformats.org/officeDocument/2006/relationships/image" Target="../media/image36.pn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diagrams/_rels/data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image" Target="../media/image45.jpeg"/><Relationship Id="rId4" Type="http://schemas.openxmlformats.org/officeDocument/2006/relationships/image" Target="../media/image48.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image" Target="../media/image34.png"/><Relationship Id="rId2" Type="http://schemas.openxmlformats.org/officeDocument/2006/relationships/image" Target="../media/image19.svg"/><Relationship Id="rId16" Type="http://schemas.openxmlformats.org/officeDocument/2006/relationships/image" Target="../media/image33.svg"/><Relationship Id="rId20" Type="http://schemas.openxmlformats.org/officeDocument/2006/relationships/image" Target="../media/image37.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19" Type="http://schemas.openxmlformats.org/officeDocument/2006/relationships/image" Target="../media/image36.pn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image" Target="../media/image45.jpeg"/><Relationship Id="rId4" Type="http://schemas.openxmlformats.org/officeDocument/2006/relationships/image" Target="../media/image48.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DD0FA6-D547-422E-AF83-DBACF1243A62}" type="doc">
      <dgm:prSet loTypeId="urn:microsoft.com/office/officeart/2008/layout/PictureAccentList" loCatId="list" qsTypeId="urn:microsoft.com/office/officeart/2005/8/quickstyle/3d3" qsCatId="3D" csTypeId="urn:microsoft.com/office/officeart/2005/8/colors/colorful4" csCatId="colorful" phldr="1"/>
      <dgm:spPr/>
      <dgm:t>
        <a:bodyPr/>
        <a:lstStyle/>
        <a:p>
          <a:endParaRPr lang="es-ES"/>
        </a:p>
      </dgm:t>
    </dgm:pt>
    <dgm:pt modelId="{DE97FEBE-BF0A-457A-9FBD-DC8AC0BE461B}">
      <dgm:prSet phldrT="[Texto]" phldr="0" custT="1"/>
      <dgm:spPr>
        <a:solidFill>
          <a:schemeClr val="accent2">
            <a:lumMod val="60000"/>
            <a:lumOff val="40000"/>
          </a:schemeClr>
        </a:solidFill>
      </dgm:spPr>
      <dgm:t>
        <a:bodyPr>
          <a:sp3d extrusionH="57150">
            <a:bevelT w="38100" h="38100"/>
          </a:sp3d>
        </a:bodyPr>
        <a:lstStyle/>
        <a:p>
          <a:r>
            <a:rPr lang="en" sz="2000" b="1" dirty="0">
              <a:solidFill>
                <a:schemeClr val="accent2">
                  <a:lumMod val="50000"/>
                </a:schemeClr>
              </a:solidFill>
              <a:effectLst/>
            </a:rPr>
            <a:t>Sommige eienskappe van God</a:t>
          </a:r>
        </a:p>
      </dgm:t>
    </dgm:pt>
    <dgm:pt modelId="{36B158E7-6E76-4B47-97F9-3B0F579B7973}" type="parTrans" cxnId="{F0A3F778-66C3-4F07-8238-C73706E96A54}">
      <dgm:prSet/>
      <dgm:spPr/>
      <dgm:t>
        <a:bodyPr/>
        <a:lstStyle/>
        <a:p>
          <a:endParaRPr lang="es-ES" sz="2000">
            <a:effectLst>
              <a:outerShdw blurRad="38100" dist="38100" dir="2700000" algn="tl">
                <a:srgbClr val="000000">
                  <a:alpha val="43137"/>
                </a:srgbClr>
              </a:outerShdw>
            </a:effectLst>
          </a:endParaRPr>
        </a:p>
      </dgm:t>
    </dgm:pt>
    <dgm:pt modelId="{BCCC82DC-D3FF-4A77-BF60-80559C805427}" type="sibTrans" cxnId="{F0A3F778-66C3-4F07-8238-C73706E96A54}">
      <dgm:prSet custT="1"/>
      <dgm:spPr/>
      <dgm:t>
        <a:bodyPr/>
        <a:lstStyle/>
        <a:p>
          <a:endParaRPr lang="es-ES" sz="2000">
            <a:effectLst>
              <a:outerShdw blurRad="38100" dist="38100" dir="2700000" algn="tl">
                <a:srgbClr val="000000">
                  <a:alpha val="43137"/>
                </a:srgbClr>
              </a:outerShdw>
            </a:effectLst>
          </a:endParaRPr>
        </a:p>
      </dgm:t>
    </dgm:pt>
    <dgm:pt modelId="{1EA20C81-747F-47A5-9369-4608CA702D1A}">
      <dgm:prSet phldrT="[Texto]" phldr="0" custT="1"/>
      <dgm:spPr/>
      <dgm:t>
        <a:bodyPr lIns="360000"/>
        <a:lstStyle/>
        <a:p>
          <a:pPr algn="l"/>
          <a:r>
            <a:rPr lang="en" sz="2000" b="1" dirty="0">
              <a:effectLst>
                <a:outerShdw blurRad="38100" dist="38100" dir="2700000" algn="tl">
                  <a:srgbClr val="000000">
                    <a:alpha val="43137"/>
                  </a:srgbClr>
                </a:outerShdw>
              </a:effectLst>
            </a:rPr>
            <a:t>Regverdig (Psalm 11:7)</a:t>
          </a:r>
        </a:p>
      </dgm:t>
    </dgm:pt>
    <dgm:pt modelId="{CE05524A-9D2F-43F7-871B-DC22157648FD}" type="parTrans" cxnId="{4BC5E448-08E9-4CE0-9DA1-9AB05AB6D51F}">
      <dgm:prSet/>
      <dgm:spPr/>
      <dgm:t>
        <a:bodyPr/>
        <a:lstStyle/>
        <a:p>
          <a:endParaRPr lang="es-ES" sz="2000">
            <a:effectLst>
              <a:outerShdw blurRad="38100" dist="38100" dir="2700000" algn="tl">
                <a:srgbClr val="000000">
                  <a:alpha val="43137"/>
                </a:srgbClr>
              </a:outerShdw>
            </a:effectLst>
          </a:endParaRPr>
        </a:p>
      </dgm:t>
    </dgm:pt>
    <dgm:pt modelId="{F2254F8E-320A-4214-8118-228506F3669A}" type="sibTrans" cxnId="{4BC5E448-08E9-4CE0-9DA1-9AB05AB6D51F}">
      <dgm:prSet custT="1"/>
      <dgm:spPr/>
      <dgm:t>
        <a:bodyPr/>
        <a:lstStyle/>
        <a:p>
          <a:endParaRPr lang="es-ES" sz="2000">
            <a:effectLst>
              <a:outerShdw blurRad="38100" dist="38100" dir="2700000" algn="tl">
                <a:srgbClr val="000000">
                  <a:alpha val="43137"/>
                </a:srgbClr>
              </a:outerShdw>
            </a:effectLst>
          </a:endParaRPr>
        </a:p>
      </dgm:t>
    </dgm:pt>
    <dgm:pt modelId="{AE4AA9D8-5E38-4DFD-8476-DC5A8701233F}">
      <dgm:prSet phldrT="[Texto]" phldr="0" custT="1"/>
      <dgm:spPr/>
      <dgm:t>
        <a:bodyPr lIns="360000"/>
        <a:lstStyle/>
        <a:p>
          <a:pPr algn="l"/>
          <a:r>
            <a:rPr lang="en" sz="2000" b="1" dirty="0">
              <a:effectLst>
                <a:outerShdw blurRad="38100" dist="38100" dir="2700000" algn="tl">
                  <a:srgbClr val="000000">
                    <a:alpha val="43137"/>
                  </a:srgbClr>
                </a:outerShdw>
              </a:effectLst>
            </a:rPr>
            <a:t>Genadig (Deut 4:31)</a:t>
          </a:r>
        </a:p>
      </dgm:t>
    </dgm:pt>
    <dgm:pt modelId="{538B9682-7512-40AB-AE6B-EF5BC538308E}" type="parTrans" cxnId="{B50CFEC6-BCA9-4A9C-B8AB-791A3B97A80C}">
      <dgm:prSet/>
      <dgm:spPr/>
      <dgm:t>
        <a:bodyPr/>
        <a:lstStyle/>
        <a:p>
          <a:endParaRPr lang="es-ES" sz="2000">
            <a:effectLst>
              <a:outerShdw blurRad="38100" dist="38100" dir="2700000" algn="tl">
                <a:srgbClr val="000000">
                  <a:alpha val="43137"/>
                </a:srgbClr>
              </a:outerShdw>
            </a:effectLst>
          </a:endParaRPr>
        </a:p>
      </dgm:t>
    </dgm:pt>
    <dgm:pt modelId="{3611453A-C728-47B4-8E0D-3897B24BDFD0}" type="sibTrans" cxnId="{B50CFEC6-BCA9-4A9C-B8AB-791A3B97A80C}">
      <dgm:prSet custT="1"/>
      <dgm:spPr/>
      <dgm:t>
        <a:bodyPr/>
        <a:lstStyle/>
        <a:p>
          <a:endParaRPr lang="es-ES" sz="2000">
            <a:effectLst>
              <a:outerShdw blurRad="38100" dist="38100" dir="2700000" algn="tl">
                <a:srgbClr val="000000">
                  <a:alpha val="43137"/>
                </a:srgbClr>
              </a:outerShdw>
            </a:effectLst>
          </a:endParaRPr>
        </a:p>
      </dgm:t>
    </dgm:pt>
    <dgm:pt modelId="{1924D772-62E9-4468-B616-829D88637C9B}">
      <dgm:prSet phldrT="[Texto]" phldr="0" custT="1"/>
      <dgm:spPr/>
      <dgm:t>
        <a:bodyPr lIns="360000"/>
        <a:lstStyle/>
        <a:p>
          <a:pPr algn="l"/>
          <a:r>
            <a:rPr lang="en" sz="2000" b="1" dirty="0">
              <a:effectLst>
                <a:outerShdw blurRad="38100" dist="38100" dir="2700000" algn="tl">
                  <a:srgbClr val="000000">
                    <a:alpha val="43137"/>
                  </a:srgbClr>
                </a:outerShdw>
              </a:effectLst>
            </a:rPr>
            <a:t>Geduldig en vertroostend (Rom 15:5)</a:t>
          </a:r>
        </a:p>
      </dgm:t>
    </dgm:pt>
    <dgm:pt modelId="{F297B981-9865-4F5B-9340-5D61D26AFB85}" type="parTrans" cxnId="{5F559F7D-5988-4794-950B-5108F9106B3F}">
      <dgm:prSet/>
      <dgm:spPr/>
      <dgm:t>
        <a:bodyPr/>
        <a:lstStyle/>
        <a:p>
          <a:endParaRPr lang="es-ES" sz="2000">
            <a:effectLst>
              <a:outerShdw blurRad="38100" dist="38100" dir="2700000" algn="tl">
                <a:srgbClr val="000000">
                  <a:alpha val="43137"/>
                </a:srgbClr>
              </a:outerShdw>
            </a:effectLst>
          </a:endParaRPr>
        </a:p>
      </dgm:t>
    </dgm:pt>
    <dgm:pt modelId="{07AAFF36-FF35-4955-8748-1BD847BB7D27}" type="sibTrans" cxnId="{5F559F7D-5988-4794-950B-5108F9106B3F}">
      <dgm:prSet custT="1"/>
      <dgm:spPr/>
      <dgm:t>
        <a:bodyPr/>
        <a:lstStyle/>
        <a:p>
          <a:endParaRPr lang="es-ES" sz="2000">
            <a:effectLst>
              <a:outerShdw blurRad="38100" dist="38100" dir="2700000" algn="tl">
                <a:srgbClr val="000000">
                  <a:alpha val="43137"/>
                </a:srgbClr>
              </a:outerShdw>
            </a:effectLst>
          </a:endParaRPr>
        </a:p>
      </dgm:t>
    </dgm:pt>
    <dgm:pt modelId="{8387F342-BBA9-4539-AD4B-D948F5B6A67F}">
      <dgm:prSet phldrT="[Texto]" phldr="0" custT="1"/>
      <dgm:spPr/>
      <dgm:t>
        <a:bodyPr lIns="360000"/>
        <a:lstStyle/>
        <a:p>
          <a:pPr algn="l"/>
          <a:r>
            <a:rPr lang="en" sz="2000" b="1" dirty="0">
              <a:effectLst>
                <a:outerShdw blurRad="38100" dist="38100" dir="2700000" algn="tl">
                  <a:srgbClr val="000000">
                    <a:alpha val="43137"/>
                  </a:srgbClr>
                </a:outerShdw>
              </a:effectLst>
            </a:rPr>
            <a:t>Genadegewer (Rom 3:24)</a:t>
          </a:r>
        </a:p>
      </dgm:t>
    </dgm:pt>
    <dgm:pt modelId="{841EC564-000D-4A8C-B59C-E98EFDF761E5}" type="parTrans" cxnId="{797D72DB-1C85-4562-B132-39A0626EFAB3}">
      <dgm:prSet/>
      <dgm:spPr/>
      <dgm:t>
        <a:bodyPr/>
        <a:lstStyle/>
        <a:p>
          <a:endParaRPr lang="es-ES" sz="2000">
            <a:effectLst>
              <a:outerShdw blurRad="38100" dist="38100" dir="2700000" algn="tl">
                <a:srgbClr val="000000">
                  <a:alpha val="43137"/>
                </a:srgbClr>
              </a:outerShdw>
            </a:effectLst>
          </a:endParaRPr>
        </a:p>
      </dgm:t>
    </dgm:pt>
    <dgm:pt modelId="{8C66B7FD-4AC4-4508-B61B-40187B9D8191}" type="sibTrans" cxnId="{797D72DB-1C85-4562-B132-39A0626EFAB3}">
      <dgm:prSet custT="1"/>
      <dgm:spPr/>
      <dgm:t>
        <a:bodyPr/>
        <a:lstStyle/>
        <a:p>
          <a:endParaRPr lang="es-ES" sz="2000">
            <a:effectLst>
              <a:outerShdw blurRad="38100" dist="38100" dir="2700000" algn="tl">
                <a:srgbClr val="000000">
                  <a:alpha val="43137"/>
                </a:srgbClr>
              </a:outerShdw>
            </a:effectLst>
          </a:endParaRPr>
        </a:p>
      </dgm:t>
    </dgm:pt>
    <dgm:pt modelId="{30DE8D24-6278-42EF-85F6-55D418F491CF}">
      <dgm:prSet phldrT="[Texto]" phldr="0" custT="1"/>
      <dgm:spPr/>
      <dgm:t>
        <a:bodyPr lIns="360000"/>
        <a:lstStyle/>
        <a:p>
          <a:pPr algn="l"/>
          <a:r>
            <a:rPr lang="en" sz="2000" b="1" dirty="0">
              <a:effectLst>
                <a:outerShdw blurRad="38100" dist="38100" dir="2700000" algn="tl">
                  <a:srgbClr val="000000">
                    <a:alpha val="43137"/>
                  </a:srgbClr>
                </a:outerShdw>
              </a:effectLst>
            </a:rPr>
            <a:t>Vergewendsgesind (Psalm 86:5)</a:t>
          </a:r>
        </a:p>
      </dgm:t>
    </dgm:pt>
    <dgm:pt modelId="{5AF6E4A5-E53E-4DFE-B0CA-01B9642AA518}" type="parTrans" cxnId="{C734ACF2-6503-4949-997D-F547A5F57782}">
      <dgm:prSet/>
      <dgm:spPr/>
      <dgm:t>
        <a:bodyPr/>
        <a:lstStyle/>
        <a:p>
          <a:endParaRPr lang="es-ES" sz="2000">
            <a:effectLst>
              <a:outerShdw blurRad="38100" dist="38100" dir="2700000" algn="tl">
                <a:srgbClr val="000000">
                  <a:alpha val="43137"/>
                </a:srgbClr>
              </a:outerShdw>
            </a:effectLst>
          </a:endParaRPr>
        </a:p>
      </dgm:t>
    </dgm:pt>
    <dgm:pt modelId="{C2F08EEE-EA96-4828-9E52-9005E3FBCD02}" type="sibTrans" cxnId="{C734ACF2-6503-4949-997D-F547A5F57782}">
      <dgm:prSet custT="1"/>
      <dgm:spPr/>
      <dgm:t>
        <a:bodyPr/>
        <a:lstStyle/>
        <a:p>
          <a:endParaRPr lang="es-ES" sz="2000">
            <a:effectLst>
              <a:outerShdw blurRad="38100" dist="38100" dir="2700000" algn="tl">
                <a:srgbClr val="000000">
                  <a:alpha val="43137"/>
                </a:srgbClr>
              </a:outerShdw>
            </a:effectLst>
          </a:endParaRPr>
        </a:p>
      </dgm:t>
    </dgm:pt>
    <dgm:pt modelId="{319879A0-28C2-4BA0-82A6-3D10891A99C1}">
      <dgm:prSet phldrT="[Texto]" phldr="0" custT="1"/>
      <dgm:spPr/>
      <dgm:t>
        <a:bodyPr lIns="360000"/>
        <a:lstStyle/>
        <a:p>
          <a:pPr algn="l"/>
          <a:r>
            <a:rPr lang="en" sz="2000" b="1" dirty="0">
              <a:effectLst>
                <a:outerShdw blurRad="38100" dist="38100" dir="2700000" algn="tl">
                  <a:srgbClr val="000000">
                    <a:alpha val="43137"/>
                  </a:srgbClr>
                </a:outerShdw>
              </a:effectLst>
            </a:rPr>
            <a:t>Lojaal (Psalm 47:8)</a:t>
          </a:r>
        </a:p>
      </dgm:t>
    </dgm:pt>
    <dgm:pt modelId="{F60C1DC4-A7E1-4313-AA33-661AE33D2CAB}" type="parTrans" cxnId="{194FA336-898E-4171-BC76-DB365B9D2D36}">
      <dgm:prSet/>
      <dgm:spPr/>
      <dgm:t>
        <a:bodyPr/>
        <a:lstStyle/>
        <a:p>
          <a:endParaRPr lang="es-ES" sz="2000">
            <a:effectLst>
              <a:outerShdw blurRad="38100" dist="38100" dir="2700000" algn="tl">
                <a:srgbClr val="000000">
                  <a:alpha val="43137"/>
                </a:srgbClr>
              </a:outerShdw>
            </a:effectLst>
          </a:endParaRPr>
        </a:p>
      </dgm:t>
    </dgm:pt>
    <dgm:pt modelId="{FC0B0D04-6D64-4249-90B4-BBB9D8173A96}" type="sibTrans" cxnId="{194FA336-898E-4171-BC76-DB365B9D2D36}">
      <dgm:prSet custT="1"/>
      <dgm:spPr/>
      <dgm:t>
        <a:bodyPr/>
        <a:lstStyle/>
        <a:p>
          <a:endParaRPr lang="es-ES" sz="2000">
            <a:effectLst>
              <a:outerShdw blurRad="38100" dist="38100" dir="2700000" algn="tl">
                <a:srgbClr val="000000">
                  <a:alpha val="43137"/>
                </a:srgbClr>
              </a:outerShdw>
            </a:effectLst>
          </a:endParaRPr>
        </a:p>
      </dgm:t>
    </dgm:pt>
    <dgm:pt modelId="{08C7A70F-D118-4B56-A810-EA4F33660445}">
      <dgm:prSet phldrT="[Texto]" phldr="0" custT="1"/>
      <dgm:spPr/>
      <dgm:t>
        <a:bodyPr lIns="360000"/>
        <a:lstStyle/>
        <a:p>
          <a:pPr algn="l"/>
          <a:r>
            <a:rPr lang="en" sz="2000" b="1" dirty="0">
              <a:effectLst>
                <a:outerShdw blurRad="38100" dist="38100" dir="2700000" algn="tl">
                  <a:srgbClr val="000000">
                    <a:alpha val="43137"/>
                  </a:srgbClr>
                </a:outerShdw>
              </a:effectLst>
            </a:rPr>
            <a:t>Ewig (Genesis 21:33)</a:t>
          </a:r>
        </a:p>
      </dgm:t>
    </dgm:pt>
    <dgm:pt modelId="{ED3EF2CD-4692-4C54-949E-69E27D7EED71}" type="parTrans" cxnId="{6DC73223-8E33-42C0-AEB5-2CF4BC56E3F7}">
      <dgm:prSet/>
      <dgm:spPr/>
      <dgm:t>
        <a:bodyPr/>
        <a:lstStyle/>
        <a:p>
          <a:endParaRPr lang="es-ES" sz="2000">
            <a:effectLst>
              <a:outerShdw blurRad="38100" dist="38100" dir="2700000" algn="tl">
                <a:srgbClr val="000000">
                  <a:alpha val="43137"/>
                </a:srgbClr>
              </a:outerShdw>
            </a:effectLst>
          </a:endParaRPr>
        </a:p>
      </dgm:t>
    </dgm:pt>
    <dgm:pt modelId="{FCF175F3-1F7C-4B7D-A098-3C4EC70CDEDD}" type="sibTrans" cxnId="{6DC73223-8E33-42C0-AEB5-2CF4BC56E3F7}">
      <dgm:prSet/>
      <dgm:spPr/>
      <dgm:t>
        <a:bodyPr/>
        <a:lstStyle/>
        <a:p>
          <a:endParaRPr lang="es-ES" sz="2000">
            <a:effectLst>
              <a:outerShdw blurRad="38100" dist="38100" dir="2700000" algn="tl">
                <a:srgbClr val="000000">
                  <a:alpha val="43137"/>
                </a:srgbClr>
              </a:outerShdw>
            </a:effectLst>
          </a:endParaRPr>
        </a:p>
      </dgm:t>
    </dgm:pt>
    <dgm:pt modelId="{48532C23-F64B-4D45-BE86-6D1F04C7C50E}">
      <dgm:prSet phldrT="[Texto]" phldr="0" custT="1"/>
      <dgm:spPr/>
      <dgm:t>
        <a:bodyPr lIns="360000"/>
        <a:lstStyle/>
        <a:p>
          <a:pPr algn="l"/>
          <a:r>
            <a:rPr lang="en" sz="2000" b="1" dirty="0">
              <a:effectLst>
                <a:outerShdw blurRad="38100" dist="38100" dir="2700000" algn="tl">
                  <a:srgbClr val="000000">
                    <a:alpha val="43137"/>
                  </a:srgbClr>
                </a:outerShdw>
              </a:effectLst>
            </a:rPr>
            <a:t>Almagtig (Genesis 17:1)</a:t>
          </a:r>
        </a:p>
      </dgm:t>
    </dgm:pt>
    <dgm:pt modelId="{50491489-689F-4132-B369-5883E9E36347}" type="parTrans" cxnId="{1BA5FCA3-DCDB-467C-BDB5-807AE9A57294}">
      <dgm:prSet/>
      <dgm:spPr/>
      <dgm:t>
        <a:bodyPr/>
        <a:lstStyle/>
        <a:p>
          <a:endParaRPr lang="es-ES">
            <a:effectLst>
              <a:outerShdw blurRad="38100" dist="38100" dir="2700000" algn="tl">
                <a:srgbClr val="000000">
                  <a:alpha val="43137"/>
                </a:srgbClr>
              </a:outerShdw>
            </a:effectLst>
          </a:endParaRPr>
        </a:p>
      </dgm:t>
    </dgm:pt>
    <dgm:pt modelId="{F78016DA-0363-4DE0-9899-228FFDED8C54}" type="sibTrans" cxnId="{1BA5FCA3-DCDB-467C-BDB5-807AE9A57294}">
      <dgm:prSet/>
      <dgm:spPr/>
      <dgm:t>
        <a:bodyPr/>
        <a:lstStyle/>
        <a:p>
          <a:endParaRPr lang="es-ES">
            <a:effectLst>
              <a:outerShdw blurRad="38100" dist="38100" dir="2700000" algn="tl">
                <a:srgbClr val="000000">
                  <a:alpha val="43137"/>
                </a:srgbClr>
              </a:outerShdw>
            </a:effectLst>
          </a:endParaRPr>
        </a:p>
      </dgm:t>
    </dgm:pt>
    <dgm:pt modelId="{BB981C89-4DA2-4D1B-93D1-1D118C361DDD}">
      <dgm:prSet phldrT="[Texto]" phldr="0" custT="1"/>
      <dgm:spPr/>
      <dgm:t>
        <a:bodyPr lIns="360000"/>
        <a:lstStyle/>
        <a:p>
          <a:pPr algn="l"/>
          <a:r>
            <a:rPr lang="en-US" sz="2000" b="1" dirty="0">
              <a:effectLst>
                <a:outerShdw blurRad="38100" dist="38100" dir="2700000" algn="tl">
                  <a:srgbClr val="000000">
                    <a:alpha val="43137"/>
                  </a:srgbClr>
                </a:outerShdw>
              </a:effectLst>
            </a:rPr>
            <a:t>A</a:t>
          </a:r>
          <a:r>
            <a:rPr lang="en" sz="2000" b="1" dirty="0">
              <a:effectLst>
                <a:outerShdw blurRad="38100" dist="38100" dir="2700000" algn="tl">
                  <a:srgbClr val="000000">
                    <a:alpha val="43137"/>
                  </a:srgbClr>
                </a:outerShdw>
              </a:effectLst>
            </a:rPr>
            <a:t>lwetend  (1 Joh 3:20)</a:t>
          </a:r>
        </a:p>
      </dgm:t>
    </dgm:pt>
    <dgm:pt modelId="{A0ECBF28-469E-4069-AC0D-44A5CDDF2C3C}" type="parTrans" cxnId="{DFFF818F-3004-49AD-AB18-55EA494E5D0C}">
      <dgm:prSet/>
      <dgm:spPr/>
      <dgm:t>
        <a:bodyPr/>
        <a:lstStyle/>
        <a:p>
          <a:endParaRPr lang="es-ES" sz="2000">
            <a:effectLst>
              <a:outerShdw blurRad="38100" dist="38100" dir="2700000" algn="tl">
                <a:srgbClr val="000000">
                  <a:alpha val="43137"/>
                </a:srgbClr>
              </a:outerShdw>
            </a:effectLst>
          </a:endParaRPr>
        </a:p>
      </dgm:t>
    </dgm:pt>
    <dgm:pt modelId="{C73F31D0-C52A-4F7B-8559-802081FEAAC9}" type="sibTrans" cxnId="{DFFF818F-3004-49AD-AB18-55EA494E5D0C}">
      <dgm:prSet custT="1"/>
      <dgm:spPr/>
      <dgm:t>
        <a:bodyPr/>
        <a:lstStyle/>
        <a:p>
          <a:endParaRPr lang="es-ES" sz="2000">
            <a:effectLst>
              <a:outerShdw blurRad="38100" dist="38100" dir="2700000" algn="tl">
                <a:srgbClr val="000000">
                  <a:alpha val="43137"/>
                </a:srgbClr>
              </a:outerShdw>
            </a:effectLst>
          </a:endParaRPr>
        </a:p>
      </dgm:t>
    </dgm:pt>
    <dgm:pt modelId="{300BD5E9-4D4B-4567-899B-75FF7DF42816}">
      <dgm:prSet phldrT="[Texto]" phldr="0" custT="1"/>
      <dgm:spPr/>
      <dgm:t>
        <a:bodyPr lIns="360000"/>
        <a:lstStyle/>
        <a:p>
          <a:pPr algn="l"/>
          <a:r>
            <a:rPr lang="en" sz="2000" b="1" dirty="0">
              <a:effectLst>
                <a:outerShdw blurRad="38100" dist="38100" dir="2700000" algn="tl">
                  <a:srgbClr val="000000">
                    <a:alpha val="43137"/>
                  </a:srgbClr>
                </a:outerShdw>
              </a:effectLst>
            </a:rPr>
            <a:t>Kenner van die toekoms (Jes 46:10)</a:t>
          </a:r>
        </a:p>
      </dgm:t>
    </dgm:pt>
    <dgm:pt modelId="{2467A595-C710-48E7-A78B-CC936BA4CB07}" type="parTrans" cxnId="{CCE5EF6C-2533-4150-AEA3-87715817AF85}">
      <dgm:prSet/>
      <dgm:spPr/>
      <dgm:t>
        <a:bodyPr/>
        <a:lstStyle/>
        <a:p>
          <a:endParaRPr lang="es-ES" sz="2000">
            <a:effectLst>
              <a:outerShdw blurRad="38100" dist="38100" dir="2700000" algn="tl">
                <a:srgbClr val="000000">
                  <a:alpha val="43137"/>
                </a:srgbClr>
              </a:outerShdw>
            </a:effectLst>
          </a:endParaRPr>
        </a:p>
      </dgm:t>
    </dgm:pt>
    <dgm:pt modelId="{43919ACB-B790-47BB-AF5F-FF3E2DEEDEC9}" type="sibTrans" cxnId="{CCE5EF6C-2533-4150-AEA3-87715817AF85}">
      <dgm:prSet custT="1"/>
      <dgm:spPr/>
      <dgm:t>
        <a:bodyPr/>
        <a:lstStyle/>
        <a:p>
          <a:endParaRPr lang="es-ES" sz="2000">
            <a:effectLst>
              <a:outerShdw blurRad="38100" dist="38100" dir="2700000" algn="tl">
                <a:srgbClr val="000000">
                  <a:alpha val="43137"/>
                </a:srgbClr>
              </a:outerShdw>
            </a:effectLst>
          </a:endParaRPr>
        </a:p>
      </dgm:t>
    </dgm:pt>
    <dgm:pt modelId="{8C6EB363-03F6-4E0E-8686-881EDE81961B}" type="pres">
      <dgm:prSet presAssocID="{D4DD0FA6-D547-422E-AF83-DBACF1243A62}" presName="layout" presStyleCnt="0">
        <dgm:presLayoutVars>
          <dgm:chMax/>
          <dgm:chPref/>
          <dgm:dir/>
          <dgm:animOne val="branch"/>
          <dgm:animLvl val="lvl"/>
          <dgm:resizeHandles/>
        </dgm:presLayoutVars>
      </dgm:prSet>
      <dgm:spPr/>
    </dgm:pt>
    <dgm:pt modelId="{966280B0-3527-41E9-830E-541E223C87F9}" type="pres">
      <dgm:prSet presAssocID="{DE97FEBE-BF0A-457A-9FBD-DC8AC0BE461B}" presName="root" presStyleCnt="0">
        <dgm:presLayoutVars>
          <dgm:chMax/>
          <dgm:chPref val="4"/>
        </dgm:presLayoutVars>
      </dgm:prSet>
      <dgm:spPr/>
    </dgm:pt>
    <dgm:pt modelId="{C30CC916-5CFC-46BF-99E7-0078DBD81025}" type="pres">
      <dgm:prSet presAssocID="{DE97FEBE-BF0A-457A-9FBD-DC8AC0BE461B}" presName="rootComposite" presStyleCnt="0">
        <dgm:presLayoutVars/>
      </dgm:prSet>
      <dgm:spPr/>
    </dgm:pt>
    <dgm:pt modelId="{2E104929-14BD-42F6-A736-509DA6F02EF0}" type="pres">
      <dgm:prSet presAssocID="{DE97FEBE-BF0A-457A-9FBD-DC8AC0BE461B}" presName="rootText" presStyleLbl="node0" presStyleIdx="0" presStyleCnt="1" custScaleX="279986" custLinFactNeighborX="-12330">
        <dgm:presLayoutVars>
          <dgm:chMax/>
          <dgm:chPref val="4"/>
        </dgm:presLayoutVars>
      </dgm:prSet>
      <dgm:spPr/>
    </dgm:pt>
    <dgm:pt modelId="{D9C35195-8543-4D50-9D0F-FB529114F78D}" type="pres">
      <dgm:prSet presAssocID="{DE97FEBE-BF0A-457A-9FBD-DC8AC0BE461B}" presName="childShape" presStyleCnt="0">
        <dgm:presLayoutVars>
          <dgm:chMax val="0"/>
          <dgm:chPref val="0"/>
        </dgm:presLayoutVars>
      </dgm:prSet>
      <dgm:spPr/>
    </dgm:pt>
    <dgm:pt modelId="{585B54DB-EF4B-4BCE-B239-72BFC0594E7C}" type="pres">
      <dgm:prSet presAssocID="{48532C23-F64B-4D45-BE86-6D1F04C7C50E}" presName="childComposite" presStyleCnt="0">
        <dgm:presLayoutVars>
          <dgm:chMax val="0"/>
          <dgm:chPref val="0"/>
        </dgm:presLayoutVars>
      </dgm:prSet>
      <dgm:spPr/>
    </dgm:pt>
    <dgm:pt modelId="{E4B4A1F3-6E0A-47E5-BFBD-B72890CCFAB0}" type="pres">
      <dgm:prSet presAssocID="{48532C23-F64B-4D45-BE86-6D1F04C7C50E}" presName="Image" presStyleLbl="node1" presStyleIdx="0" presStyleCnt="10" custLinFactX="-300000" custLinFactNeighborX="-358049"/>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aisaje del espacio exterior con relleno sólido"/>
        </a:ext>
      </dgm:extLst>
    </dgm:pt>
    <dgm:pt modelId="{10022611-00E7-4896-B94A-3D53CC34E8DC}" type="pres">
      <dgm:prSet presAssocID="{48532C23-F64B-4D45-BE86-6D1F04C7C50E}" presName="childText" presStyleLbl="lnNode1" presStyleIdx="0" presStyleCnt="10" custScaleX="316567">
        <dgm:presLayoutVars>
          <dgm:chMax val="0"/>
          <dgm:chPref val="0"/>
          <dgm:bulletEnabled val="1"/>
        </dgm:presLayoutVars>
      </dgm:prSet>
      <dgm:spPr/>
    </dgm:pt>
    <dgm:pt modelId="{AD3C92EE-2EA1-4F9B-9EF3-0122DF81D3B6}" type="pres">
      <dgm:prSet presAssocID="{BB981C89-4DA2-4D1B-93D1-1D118C361DDD}" presName="childComposite" presStyleCnt="0">
        <dgm:presLayoutVars>
          <dgm:chMax val="0"/>
          <dgm:chPref val="0"/>
        </dgm:presLayoutVars>
      </dgm:prSet>
      <dgm:spPr/>
    </dgm:pt>
    <dgm:pt modelId="{DB3E9D9C-9731-4FA9-BF69-24C9B8A43004}" type="pres">
      <dgm:prSet presAssocID="{BB981C89-4DA2-4D1B-93D1-1D118C361DDD}" presName="Image" presStyleLbl="node1" presStyleIdx="1" presStyleCnt="10" custLinFactX="-300000" custLinFactNeighborX="-358049"/>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Ojo con relleno sólido"/>
        </a:ext>
      </dgm:extLst>
    </dgm:pt>
    <dgm:pt modelId="{8CE71642-B5A4-4757-97BC-6573C052F373}" type="pres">
      <dgm:prSet presAssocID="{BB981C89-4DA2-4D1B-93D1-1D118C361DDD}" presName="childText" presStyleLbl="lnNode1" presStyleIdx="1" presStyleCnt="10" custScaleX="316567">
        <dgm:presLayoutVars>
          <dgm:chMax val="0"/>
          <dgm:chPref val="0"/>
          <dgm:bulletEnabled val="1"/>
        </dgm:presLayoutVars>
      </dgm:prSet>
      <dgm:spPr/>
    </dgm:pt>
    <dgm:pt modelId="{5AF6121F-2CE2-4428-B12C-502E661C7561}" type="pres">
      <dgm:prSet presAssocID="{300BD5E9-4D4B-4567-899B-75FF7DF42816}" presName="childComposite" presStyleCnt="0">
        <dgm:presLayoutVars>
          <dgm:chMax val="0"/>
          <dgm:chPref val="0"/>
        </dgm:presLayoutVars>
      </dgm:prSet>
      <dgm:spPr/>
    </dgm:pt>
    <dgm:pt modelId="{DF62634E-C622-4D4B-ABD3-F7A85B06DD77}" type="pres">
      <dgm:prSet presAssocID="{300BD5E9-4D4B-4567-899B-75FF7DF42816}" presName="Image" presStyleLbl="node1" presStyleIdx="2" presStyleCnt="10" custLinFactX="-300000" custLinFactNeighborX="-358049"/>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Futuro con relleno sólido"/>
        </a:ext>
      </dgm:extLst>
    </dgm:pt>
    <dgm:pt modelId="{0DFC0E25-FF2C-494E-8100-647BA2C3BCA6}" type="pres">
      <dgm:prSet presAssocID="{300BD5E9-4D4B-4567-899B-75FF7DF42816}" presName="childText" presStyleLbl="lnNode1" presStyleIdx="2" presStyleCnt="10" custScaleX="316567">
        <dgm:presLayoutVars>
          <dgm:chMax val="0"/>
          <dgm:chPref val="0"/>
          <dgm:bulletEnabled val="1"/>
        </dgm:presLayoutVars>
      </dgm:prSet>
      <dgm:spPr/>
    </dgm:pt>
    <dgm:pt modelId="{852C19D4-9ECF-41B1-9022-BC9C6C2C32CF}" type="pres">
      <dgm:prSet presAssocID="{1EA20C81-747F-47A5-9369-4608CA702D1A}" presName="childComposite" presStyleCnt="0">
        <dgm:presLayoutVars>
          <dgm:chMax val="0"/>
          <dgm:chPref val="0"/>
        </dgm:presLayoutVars>
      </dgm:prSet>
      <dgm:spPr/>
    </dgm:pt>
    <dgm:pt modelId="{81071E5A-DCAD-40A1-838B-F8DD08D160A4}" type="pres">
      <dgm:prSet presAssocID="{1EA20C81-747F-47A5-9369-4608CA702D1A}" presName="Image" presStyleLbl="node1" presStyleIdx="3" presStyleCnt="10" custLinFactX="-300000" custLinFactNeighborX="-358049"/>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alanza de la justicia con relleno sólido"/>
        </a:ext>
      </dgm:extLst>
    </dgm:pt>
    <dgm:pt modelId="{415DA5F4-CC86-472A-9F93-19A0AA01A147}" type="pres">
      <dgm:prSet presAssocID="{1EA20C81-747F-47A5-9369-4608CA702D1A}" presName="childText" presStyleLbl="lnNode1" presStyleIdx="3" presStyleCnt="10" custScaleX="316567">
        <dgm:presLayoutVars>
          <dgm:chMax val="0"/>
          <dgm:chPref val="0"/>
          <dgm:bulletEnabled val="1"/>
        </dgm:presLayoutVars>
      </dgm:prSet>
      <dgm:spPr/>
    </dgm:pt>
    <dgm:pt modelId="{FDC226AE-D2DD-4B64-BEB5-DF75EBF1982E}" type="pres">
      <dgm:prSet presAssocID="{AE4AA9D8-5E38-4DFD-8476-DC5A8701233F}" presName="childComposite" presStyleCnt="0">
        <dgm:presLayoutVars>
          <dgm:chMax val="0"/>
          <dgm:chPref val="0"/>
        </dgm:presLayoutVars>
      </dgm:prSet>
      <dgm:spPr/>
    </dgm:pt>
    <dgm:pt modelId="{9C9FACF1-0B7A-4368-9C6C-61FED725E9BD}" type="pres">
      <dgm:prSet presAssocID="{AE4AA9D8-5E38-4DFD-8476-DC5A8701233F}" presName="Image" presStyleLbl="node1" presStyleIdx="4" presStyleCnt="10" custLinFactX="-300000" custLinFactNeighborX="-358049"/>
      <dgm:spPr>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Corazón con relleno sólido"/>
        </a:ext>
      </dgm:extLst>
    </dgm:pt>
    <dgm:pt modelId="{55C40A5E-C913-4DE2-8E82-5EEF823DFACE}" type="pres">
      <dgm:prSet presAssocID="{AE4AA9D8-5E38-4DFD-8476-DC5A8701233F}" presName="childText" presStyleLbl="lnNode1" presStyleIdx="4" presStyleCnt="10" custScaleX="316567">
        <dgm:presLayoutVars>
          <dgm:chMax val="0"/>
          <dgm:chPref val="0"/>
          <dgm:bulletEnabled val="1"/>
        </dgm:presLayoutVars>
      </dgm:prSet>
      <dgm:spPr/>
    </dgm:pt>
    <dgm:pt modelId="{343A4A7B-5AD2-411F-932C-A43E24C43A55}" type="pres">
      <dgm:prSet presAssocID="{1924D772-62E9-4468-B616-829D88637C9B}" presName="childComposite" presStyleCnt="0">
        <dgm:presLayoutVars>
          <dgm:chMax val="0"/>
          <dgm:chPref val="0"/>
        </dgm:presLayoutVars>
      </dgm:prSet>
      <dgm:spPr/>
    </dgm:pt>
    <dgm:pt modelId="{5168A847-DBB8-4F8A-BDE0-15B0664A38A3}" type="pres">
      <dgm:prSet presAssocID="{1924D772-62E9-4468-B616-829D88637C9B}" presName="Image" presStyleLbl="node1" presStyleIdx="5" presStyleCnt="10" custLinFactX="-300000" custLinFactNeighborX="-358049"/>
      <dgm:spPr>
        <a:blipFill>
          <a:blip xmlns:r="http://schemas.openxmlformats.org/officeDocument/2006/relationships"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reloj de arena 60% con relleno sólido"/>
        </a:ext>
      </dgm:extLst>
    </dgm:pt>
    <dgm:pt modelId="{3C033708-25B7-4156-BF88-0B71436D1DC9}" type="pres">
      <dgm:prSet presAssocID="{1924D772-62E9-4468-B616-829D88637C9B}" presName="childText" presStyleLbl="lnNode1" presStyleIdx="5" presStyleCnt="10" custScaleX="316567">
        <dgm:presLayoutVars>
          <dgm:chMax val="0"/>
          <dgm:chPref val="0"/>
          <dgm:bulletEnabled val="1"/>
        </dgm:presLayoutVars>
      </dgm:prSet>
      <dgm:spPr/>
    </dgm:pt>
    <dgm:pt modelId="{D034B070-3C33-4FD1-AB9D-67442AD3EFB2}" type="pres">
      <dgm:prSet presAssocID="{8387F342-BBA9-4539-AD4B-D948F5B6A67F}" presName="childComposite" presStyleCnt="0">
        <dgm:presLayoutVars>
          <dgm:chMax val="0"/>
          <dgm:chPref val="0"/>
        </dgm:presLayoutVars>
      </dgm:prSet>
      <dgm:spPr/>
    </dgm:pt>
    <dgm:pt modelId="{1A8C80FA-F334-4DF3-8E94-DDDC5E68E80C}" type="pres">
      <dgm:prSet presAssocID="{8387F342-BBA9-4539-AD4B-D948F5B6A67F}" presName="Image" presStyleLbl="node1" presStyleIdx="6" presStyleCnt="10" custLinFactX="-300000" custLinFactNeighborX="-358049"/>
      <dgm:spPr>
        <a:blipFill>
          <a:blip xmlns:r="http://schemas.openxmlformats.org/officeDocument/2006/relationships"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Regalo con relleno sólido"/>
        </a:ext>
      </dgm:extLst>
    </dgm:pt>
    <dgm:pt modelId="{7A215F12-4E61-4FAE-A73F-5650FCF9584A}" type="pres">
      <dgm:prSet presAssocID="{8387F342-BBA9-4539-AD4B-D948F5B6A67F}" presName="childText" presStyleLbl="lnNode1" presStyleIdx="6" presStyleCnt="10" custScaleX="316567">
        <dgm:presLayoutVars>
          <dgm:chMax val="0"/>
          <dgm:chPref val="0"/>
          <dgm:bulletEnabled val="1"/>
        </dgm:presLayoutVars>
      </dgm:prSet>
      <dgm:spPr/>
    </dgm:pt>
    <dgm:pt modelId="{D874D627-6A07-4875-BE04-DE63621277BB}" type="pres">
      <dgm:prSet presAssocID="{30DE8D24-6278-42EF-85F6-55D418F491CF}" presName="childComposite" presStyleCnt="0">
        <dgm:presLayoutVars>
          <dgm:chMax val="0"/>
          <dgm:chPref val="0"/>
        </dgm:presLayoutVars>
      </dgm:prSet>
      <dgm:spPr/>
    </dgm:pt>
    <dgm:pt modelId="{F578B1C6-14F5-480F-A9E8-A88350BD72F4}" type="pres">
      <dgm:prSet presAssocID="{30DE8D24-6278-42EF-85F6-55D418F491CF}" presName="Image" presStyleLbl="node1" presStyleIdx="7" presStyleCnt="10" custLinFactX="-300000" custLinFactNeighborX="-358049"/>
      <dgm:spPr>
        <a:blipFill>
          <a:blip xmlns:r="http://schemas.openxmlformats.org/officeDocument/2006/relationships"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rcRect/>
          <a:stretch>
            <a:fillRect/>
          </a:stretch>
        </a:blipFill>
        <a:scene3d>
          <a:camera prst="orthographicFront">
            <a:rot lat="0" lon="0" rev="0"/>
          </a:camera>
          <a:lightRig rig="contrasting" dir="t">
            <a:rot lat="0" lon="0" rev="1200000"/>
          </a:lightRig>
        </a:scene3d>
        <a:sp3d contourW="19050" prstMaterial="metal">
          <a:bevelB w="165100" h="254000"/>
        </a:sp3d>
      </dgm:spPr>
      <dgm:extLst>
        <a:ext uri="{E40237B7-FDA0-4F09-8148-C483321AD2D9}">
          <dgm14:cNvPr xmlns:dgm14="http://schemas.microsoft.com/office/drawing/2010/diagram" id="0" name="" descr="Apretón de manos con relleno sólido"/>
        </a:ext>
      </dgm:extLst>
    </dgm:pt>
    <dgm:pt modelId="{3F820CE2-0C17-4038-B207-E2407F540A2E}" type="pres">
      <dgm:prSet presAssocID="{30DE8D24-6278-42EF-85F6-55D418F491CF}" presName="childText" presStyleLbl="lnNode1" presStyleIdx="7" presStyleCnt="10" custScaleX="316567">
        <dgm:presLayoutVars>
          <dgm:chMax val="0"/>
          <dgm:chPref val="0"/>
          <dgm:bulletEnabled val="1"/>
        </dgm:presLayoutVars>
      </dgm:prSet>
      <dgm:spPr/>
    </dgm:pt>
    <dgm:pt modelId="{11694184-D112-445D-A368-E4DB9727294B}" type="pres">
      <dgm:prSet presAssocID="{319879A0-28C2-4BA0-82A6-3D10891A99C1}" presName="childComposite" presStyleCnt="0">
        <dgm:presLayoutVars>
          <dgm:chMax val="0"/>
          <dgm:chPref val="0"/>
        </dgm:presLayoutVars>
      </dgm:prSet>
      <dgm:spPr/>
    </dgm:pt>
    <dgm:pt modelId="{175EE17E-8ED3-4AC5-8562-AB196E7ADFD8}" type="pres">
      <dgm:prSet presAssocID="{319879A0-28C2-4BA0-82A6-3D10891A99C1}" presName="Image" presStyleLbl="node1" presStyleIdx="8" presStyleCnt="10" custLinFactX="-300000" custLinFactNeighborX="-358049"/>
      <dgm:spPr>
        <a:blipFill>
          <a:blip xmlns:r="http://schemas.openxmlformats.org/officeDocument/2006/relationships"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rcRect/>
          <a:stretch>
            <a:fillRect/>
          </a:stretch>
        </a:blipFill>
      </dgm:spPr>
      <dgm:extLst>
        <a:ext uri="{E40237B7-FDA0-4F09-8148-C483321AD2D9}">
          <dgm14:cNvPr xmlns:dgm14="http://schemas.microsoft.com/office/drawing/2010/diagram" id="0" name="" descr="Corona con relleno sólido"/>
        </a:ext>
      </dgm:extLst>
    </dgm:pt>
    <dgm:pt modelId="{641CE868-8AB5-42B6-87C5-2E405883F248}" type="pres">
      <dgm:prSet presAssocID="{319879A0-28C2-4BA0-82A6-3D10891A99C1}" presName="childText" presStyleLbl="lnNode1" presStyleIdx="8" presStyleCnt="10" custScaleX="316567">
        <dgm:presLayoutVars>
          <dgm:chMax val="0"/>
          <dgm:chPref val="0"/>
          <dgm:bulletEnabled val="1"/>
        </dgm:presLayoutVars>
      </dgm:prSet>
      <dgm:spPr/>
    </dgm:pt>
    <dgm:pt modelId="{6FA5C098-B0DA-4590-B0AA-73FE2F354254}" type="pres">
      <dgm:prSet presAssocID="{08C7A70F-D118-4B56-A810-EA4F33660445}" presName="childComposite" presStyleCnt="0">
        <dgm:presLayoutVars>
          <dgm:chMax val="0"/>
          <dgm:chPref val="0"/>
        </dgm:presLayoutVars>
      </dgm:prSet>
      <dgm:spPr/>
    </dgm:pt>
    <dgm:pt modelId="{D83A2867-7432-4E11-A810-5FB92A0AD3AD}" type="pres">
      <dgm:prSet presAssocID="{08C7A70F-D118-4B56-A810-EA4F33660445}" presName="Image" presStyleLbl="node1" presStyleIdx="9" presStyleCnt="10" custLinFactX="-300000" custLinFactNeighborX="-358049"/>
      <dgm:spPr>
        <a:blipFill>
          <a:blip xmlns:r="http://schemas.openxmlformats.org/officeDocument/2006/relationships"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rcRect/>
          <a:stretch>
            <a:fillRect/>
          </a:stretch>
        </a:blipFill>
      </dgm:spPr>
      <dgm:extLst>
        <a:ext uri="{E40237B7-FDA0-4F09-8148-C483321AD2D9}">
          <dgm14:cNvPr xmlns:dgm14="http://schemas.microsoft.com/office/drawing/2010/diagram" id="0" name="" descr="Infinito con relleno sólido"/>
        </a:ext>
      </dgm:extLst>
    </dgm:pt>
    <dgm:pt modelId="{95E2E5A7-0B38-4534-BA9B-6F0B83E5014F}" type="pres">
      <dgm:prSet presAssocID="{08C7A70F-D118-4B56-A810-EA4F33660445}" presName="childText" presStyleLbl="lnNode1" presStyleIdx="9" presStyleCnt="10" custScaleX="316567">
        <dgm:presLayoutVars>
          <dgm:chMax val="0"/>
          <dgm:chPref val="0"/>
          <dgm:bulletEnabled val="1"/>
        </dgm:presLayoutVars>
      </dgm:prSet>
      <dgm:spPr/>
    </dgm:pt>
  </dgm:ptLst>
  <dgm:cxnLst>
    <dgm:cxn modelId="{3F178F1C-1CB0-46C2-8336-ABA68F9E1072}" type="presOf" srcId="{08C7A70F-D118-4B56-A810-EA4F33660445}" destId="{95E2E5A7-0B38-4534-BA9B-6F0B83E5014F}" srcOrd="0" destOrd="0" presId="urn:microsoft.com/office/officeart/2008/layout/PictureAccentList"/>
    <dgm:cxn modelId="{6DC73223-8E33-42C0-AEB5-2CF4BC56E3F7}" srcId="{DE97FEBE-BF0A-457A-9FBD-DC8AC0BE461B}" destId="{08C7A70F-D118-4B56-A810-EA4F33660445}" srcOrd="9" destOrd="0" parTransId="{ED3EF2CD-4692-4C54-949E-69E27D7EED71}" sibTransId="{FCF175F3-1F7C-4B7D-A098-3C4EC70CDEDD}"/>
    <dgm:cxn modelId="{C0E22829-81B4-4D7C-AE08-5BAF31AEEF18}" type="presOf" srcId="{DE97FEBE-BF0A-457A-9FBD-DC8AC0BE461B}" destId="{2E104929-14BD-42F6-A736-509DA6F02EF0}" srcOrd="0" destOrd="0" presId="urn:microsoft.com/office/officeart/2008/layout/PictureAccentList"/>
    <dgm:cxn modelId="{F418A22D-6895-4932-92CA-AD3CF4ACCCFC}" type="presOf" srcId="{D4DD0FA6-D547-422E-AF83-DBACF1243A62}" destId="{8C6EB363-03F6-4E0E-8686-881EDE81961B}" srcOrd="0" destOrd="0" presId="urn:microsoft.com/office/officeart/2008/layout/PictureAccentList"/>
    <dgm:cxn modelId="{941B6132-3317-4AAC-BADC-3B87916C23F8}" type="presOf" srcId="{AE4AA9D8-5E38-4DFD-8476-DC5A8701233F}" destId="{55C40A5E-C913-4DE2-8E82-5EEF823DFACE}" srcOrd="0" destOrd="0" presId="urn:microsoft.com/office/officeart/2008/layout/PictureAccentList"/>
    <dgm:cxn modelId="{194FA336-898E-4171-BC76-DB365B9D2D36}" srcId="{DE97FEBE-BF0A-457A-9FBD-DC8AC0BE461B}" destId="{319879A0-28C2-4BA0-82A6-3D10891A99C1}" srcOrd="8" destOrd="0" parTransId="{F60C1DC4-A7E1-4313-AA33-661AE33D2CAB}" sibTransId="{FC0B0D04-6D64-4249-90B4-BBB9D8173A96}"/>
    <dgm:cxn modelId="{4BC5E448-08E9-4CE0-9DA1-9AB05AB6D51F}" srcId="{DE97FEBE-BF0A-457A-9FBD-DC8AC0BE461B}" destId="{1EA20C81-747F-47A5-9369-4608CA702D1A}" srcOrd="3" destOrd="0" parTransId="{CE05524A-9D2F-43F7-871B-DC22157648FD}" sibTransId="{F2254F8E-320A-4214-8118-228506F3669A}"/>
    <dgm:cxn modelId="{CCE5EF6C-2533-4150-AEA3-87715817AF85}" srcId="{DE97FEBE-BF0A-457A-9FBD-DC8AC0BE461B}" destId="{300BD5E9-4D4B-4567-899B-75FF7DF42816}" srcOrd="2" destOrd="0" parTransId="{2467A595-C710-48E7-A78B-CC936BA4CB07}" sibTransId="{43919ACB-B790-47BB-AF5F-FF3E2DEEDEC9}"/>
    <dgm:cxn modelId="{A130144E-1331-4E7C-A32E-66437BF5D4A4}" type="presOf" srcId="{1924D772-62E9-4468-B616-829D88637C9B}" destId="{3C033708-25B7-4156-BF88-0B71436D1DC9}" srcOrd="0" destOrd="0" presId="urn:microsoft.com/office/officeart/2008/layout/PictureAccentList"/>
    <dgm:cxn modelId="{98A6B86F-4F37-4231-BF31-4183BBF1E0D8}" type="presOf" srcId="{48532C23-F64B-4D45-BE86-6D1F04C7C50E}" destId="{10022611-00E7-4896-B94A-3D53CC34E8DC}" srcOrd="0" destOrd="0" presId="urn:microsoft.com/office/officeart/2008/layout/PictureAccentList"/>
    <dgm:cxn modelId="{D0720677-462A-4041-B27B-887F2E0DDB36}" type="presOf" srcId="{8387F342-BBA9-4539-AD4B-D948F5B6A67F}" destId="{7A215F12-4E61-4FAE-A73F-5650FCF9584A}" srcOrd="0" destOrd="0" presId="urn:microsoft.com/office/officeart/2008/layout/PictureAccentList"/>
    <dgm:cxn modelId="{F0A3F778-66C3-4F07-8238-C73706E96A54}" srcId="{D4DD0FA6-D547-422E-AF83-DBACF1243A62}" destId="{DE97FEBE-BF0A-457A-9FBD-DC8AC0BE461B}" srcOrd="0" destOrd="0" parTransId="{36B158E7-6E76-4B47-97F9-3B0F579B7973}" sibTransId="{BCCC82DC-D3FF-4A77-BF60-80559C805427}"/>
    <dgm:cxn modelId="{5F559F7D-5988-4794-950B-5108F9106B3F}" srcId="{DE97FEBE-BF0A-457A-9FBD-DC8AC0BE461B}" destId="{1924D772-62E9-4468-B616-829D88637C9B}" srcOrd="5" destOrd="0" parTransId="{F297B981-9865-4F5B-9340-5D61D26AFB85}" sibTransId="{07AAFF36-FF35-4955-8748-1BD847BB7D27}"/>
    <dgm:cxn modelId="{05A16184-9BBA-4F65-911A-F4C02AF4B1EB}" type="presOf" srcId="{300BD5E9-4D4B-4567-899B-75FF7DF42816}" destId="{0DFC0E25-FF2C-494E-8100-647BA2C3BCA6}" srcOrd="0" destOrd="0" presId="urn:microsoft.com/office/officeart/2008/layout/PictureAccentList"/>
    <dgm:cxn modelId="{DFFF818F-3004-49AD-AB18-55EA494E5D0C}" srcId="{DE97FEBE-BF0A-457A-9FBD-DC8AC0BE461B}" destId="{BB981C89-4DA2-4D1B-93D1-1D118C361DDD}" srcOrd="1" destOrd="0" parTransId="{A0ECBF28-469E-4069-AC0D-44A5CDDF2C3C}" sibTransId="{C73F31D0-C52A-4F7B-8559-802081FEAAC9}"/>
    <dgm:cxn modelId="{2332F898-89A2-4226-B81A-8C7AAC106E9D}" type="presOf" srcId="{30DE8D24-6278-42EF-85F6-55D418F491CF}" destId="{3F820CE2-0C17-4038-B207-E2407F540A2E}" srcOrd="0" destOrd="0" presId="urn:microsoft.com/office/officeart/2008/layout/PictureAccentList"/>
    <dgm:cxn modelId="{1BA5FCA3-DCDB-467C-BDB5-807AE9A57294}" srcId="{DE97FEBE-BF0A-457A-9FBD-DC8AC0BE461B}" destId="{48532C23-F64B-4D45-BE86-6D1F04C7C50E}" srcOrd="0" destOrd="0" parTransId="{50491489-689F-4132-B369-5883E9E36347}" sibTransId="{F78016DA-0363-4DE0-9899-228FFDED8C54}"/>
    <dgm:cxn modelId="{3DDD6AAA-98B4-4E17-B3C4-CB93638E460B}" type="presOf" srcId="{319879A0-28C2-4BA0-82A6-3D10891A99C1}" destId="{641CE868-8AB5-42B6-87C5-2E405883F248}" srcOrd="0" destOrd="0" presId="urn:microsoft.com/office/officeart/2008/layout/PictureAccentList"/>
    <dgm:cxn modelId="{1FD90FAB-CB52-4538-90BD-32ED43F16F29}" type="presOf" srcId="{1EA20C81-747F-47A5-9369-4608CA702D1A}" destId="{415DA5F4-CC86-472A-9F93-19A0AA01A147}" srcOrd="0" destOrd="0" presId="urn:microsoft.com/office/officeart/2008/layout/PictureAccentList"/>
    <dgm:cxn modelId="{B50CFEC6-BCA9-4A9C-B8AB-791A3B97A80C}" srcId="{DE97FEBE-BF0A-457A-9FBD-DC8AC0BE461B}" destId="{AE4AA9D8-5E38-4DFD-8476-DC5A8701233F}" srcOrd="4" destOrd="0" parTransId="{538B9682-7512-40AB-AE6B-EF5BC538308E}" sibTransId="{3611453A-C728-47B4-8E0D-3897B24BDFD0}"/>
    <dgm:cxn modelId="{797D72DB-1C85-4562-B132-39A0626EFAB3}" srcId="{DE97FEBE-BF0A-457A-9FBD-DC8AC0BE461B}" destId="{8387F342-BBA9-4539-AD4B-D948F5B6A67F}" srcOrd="6" destOrd="0" parTransId="{841EC564-000D-4A8C-B59C-E98EFDF761E5}" sibTransId="{8C66B7FD-4AC4-4508-B61B-40187B9D8191}"/>
    <dgm:cxn modelId="{704344DE-E8C0-4C7E-8DD5-DC8EF6B8CD09}" type="presOf" srcId="{BB981C89-4DA2-4D1B-93D1-1D118C361DDD}" destId="{8CE71642-B5A4-4757-97BC-6573C052F373}" srcOrd="0" destOrd="0" presId="urn:microsoft.com/office/officeart/2008/layout/PictureAccentList"/>
    <dgm:cxn modelId="{C734ACF2-6503-4949-997D-F547A5F57782}" srcId="{DE97FEBE-BF0A-457A-9FBD-DC8AC0BE461B}" destId="{30DE8D24-6278-42EF-85F6-55D418F491CF}" srcOrd="7" destOrd="0" parTransId="{5AF6E4A5-E53E-4DFE-B0CA-01B9642AA518}" sibTransId="{C2F08EEE-EA96-4828-9E52-9005E3FBCD02}"/>
    <dgm:cxn modelId="{334289F6-E69D-493C-B46A-F5C2AAFC4804}" type="presParOf" srcId="{8C6EB363-03F6-4E0E-8686-881EDE81961B}" destId="{966280B0-3527-41E9-830E-541E223C87F9}" srcOrd="0" destOrd="0" presId="urn:microsoft.com/office/officeart/2008/layout/PictureAccentList"/>
    <dgm:cxn modelId="{6437A85E-706D-4987-8C26-0F834F63AA06}" type="presParOf" srcId="{966280B0-3527-41E9-830E-541E223C87F9}" destId="{C30CC916-5CFC-46BF-99E7-0078DBD81025}" srcOrd="0" destOrd="0" presId="urn:microsoft.com/office/officeart/2008/layout/PictureAccentList"/>
    <dgm:cxn modelId="{7B62E2FF-6A20-4A48-8722-188DD2343F0A}" type="presParOf" srcId="{C30CC916-5CFC-46BF-99E7-0078DBD81025}" destId="{2E104929-14BD-42F6-A736-509DA6F02EF0}" srcOrd="0" destOrd="0" presId="urn:microsoft.com/office/officeart/2008/layout/PictureAccentList"/>
    <dgm:cxn modelId="{712A312A-697A-4AD5-BBC0-A08D5A9651BB}" type="presParOf" srcId="{966280B0-3527-41E9-830E-541E223C87F9}" destId="{D9C35195-8543-4D50-9D0F-FB529114F78D}" srcOrd="1" destOrd="0" presId="urn:microsoft.com/office/officeart/2008/layout/PictureAccentList"/>
    <dgm:cxn modelId="{3A6F4FE4-6E79-4127-8256-C3C77E9E03F0}" type="presParOf" srcId="{D9C35195-8543-4D50-9D0F-FB529114F78D}" destId="{585B54DB-EF4B-4BCE-B239-72BFC0594E7C}" srcOrd="0" destOrd="0" presId="urn:microsoft.com/office/officeart/2008/layout/PictureAccentList"/>
    <dgm:cxn modelId="{463AB8A6-D4F3-4581-9C6A-B7087F223C1F}" type="presParOf" srcId="{585B54DB-EF4B-4BCE-B239-72BFC0594E7C}" destId="{E4B4A1F3-6E0A-47E5-BFBD-B72890CCFAB0}" srcOrd="0" destOrd="0" presId="urn:microsoft.com/office/officeart/2008/layout/PictureAccentList"/>
    <dgm:cxn modelId="{775F6257-8318-4435-B601-8E4AA20AC8E4}" type="presParOf" srcId="{585B54DB-EF4B-4BCE-B239-72BFC0594E7C}" destId="{10022611-00E7-4896-B94A-3D53CC34E8DC}" srcOrd="1" destOrd="0" presId="urn:microsoft.com/office/officeart/2008/layout/PictureAccentList"/>
    <dgm:cxn modelId="{E93ED0F9-0EE0-4977-B849-597CE7FE5D15}" type="presParOf" srcId="{D9C35195-8543-4D50-9D0F-FB529114F78D}" destId="{AD3C92EE-2EA1-4F9B-9EF3-0122DF81D3B6}" srcOrd="1" destOrd="0" presId="urn:microsoft.com/office/officeart/2008/layout/PictureAccentList"/>
    <dgm:cxn modelId="{30C3382A-DB51-41D5-951A-EC2AC2BBA175}" type="presParOf" srcId="{AD3C92EE-2EA1-4F9B-9EF3-0122DF81D3B6}" destId="{DB3E9D9C-9731-4FA9-BF69-24C9B8A43004}" srcOrd="0" destOrd="0" presId="urn:microsoft.com/office/officeart/2008/layout/PictureAccentList"/>
    <dgm:cxn modelId="{58BCE6E9-EF0B-4C00-A589-54BEFBFF2B47}" type="presParOf" srcId="{AD3C92EE-2EA1-4F9B-9EF3-0122DF81D3B6}" destId="{8CE71642-B5A4-4757-97BC-6573C052F373}" srcOrd="1" destOrd="0" presId="urn:microsoft.com/office/officeart/2008/layout/PictureAccentList"/>
    <dgm:cxn modelId="{C8D9CCF8-7BBF-4F7A-9B7A-B623FA822FEC}" type="presParOf" srcId="{D9C35195-8543-4D50-9D0F-FB529114F78D}" destId="{5AF6121F-2CE2-4428-B12C-502E661C7561}" srcOrd="2" destOrd="0" presId="urn:microsoft.com/office/officeart/2008/layout/PictureAccentList"/>
    <dgm:cxn modelId="{D0D1D300-E44F-4DA5-9590-D4D8AE05066E}" type="presParOf" srcId="{5AF6121F-2CE2-4428-B12C-502E661C7561}" destId="{DF62634E-C622-4D4B-ABD3-F7A85B06DD77}" srcOrd="0" destOrd="0" presId="urn:microsoft.com/office/officeart/2008/layout/PictureAccentList"/>
    <dgm:cxn modelId="{72A86B45-B921-4031-9058-CF0A001CC131}" type="presParOf" srcId="{5AF6121F-2CE2-4428-B12C-502E661C7561}" destId="{0DFC0E25-FF2C-494E-8100-647BA2C3BCA6}" srcOrd="1" destOrd="0" presId="urn:microsoft.com/office/officeart/2008/layout/PictureAccentList"/>
    <dgm:cxn modelId="{24EF4072-7C89-4509-A063-EDF814F82722}" type="presParOf" srcId="{D9C35195-8543-4D50-9D0F-FB529114F78D}" destId="{852C19D4-9ECF-41B1-9022-BC9C6C2C32CF}" srcOrd="3" destOrd="0" presId="urn:microsoft.com/office/officeart/2008/layout/PictureAccentList"/>
    <dgm:cxn modelId="{8588CAAD-A409-447E-B56C-900DFE58BC91}" type="presParOf" srcId="{852C19D4-9ECF-41B1-9022-BC9C6C2C32CF}" destId="{81071E5A-DCAD-40A1-838B-F8DD08D160A4}" srcOrd="0" destOrd="0" presId="urn:microsoft.com/office/officeart/2008/layout/PictureAccentList"/>
    <dgm:cxn modelId="{65920BBE-B28E-46FC-957C-61289E6CB85C}" type="presParOf" srcId="{852C19D4-9ECF-41B1-9022-BC9C6C2C32CF}" destId="{415DA5F4-CC86-472A-9F93-19A0AA01A147}" srcOrd="1" destOrd="0" presId="urn:microsoft.com/office/officeart/2008/layout/PictureAccentList"/>
    <dgm:cxn modelId="{5C63F6CD-9308-43E5-BB16-A60DE79AE93A}" type="presParOf" srcId="{D9C35195-8543-4D50-9D0F-FB529114F78D}" destId="{FDC226AE-D2DD-4B64-BEB5-DF75EBF1982E}" srcOrd="4" destOrd="0" presId="urn:microsoft.com/office/officeart/2008/layout/PictureAccentList"/>
    <dgm:cxn modelId="{2E889E42-D784-48FC-B7DF-B4C3E809A4C2}" type="presParOf" srcId="{FDC226AE-D2DD-4B64-BEB5-DF75EBF1982E}" destId="{9C9FACF1-0B7A-4368-9C6C-61FED725E9BD}" srcOrd="0" destOrd="0" presId="urn:microsoft.com/office/officeart/2008/layout/PictureAccentList"/>
    <dgm:cxn modelId="{49DFBE5C-7A53-422E-962B-A7D0FEC709C5}" type="presParOf" srcId="{FDC226AE-D2DD-4B64-BEB5-DF75EBF1982E}" destId="{55C40A5E-C913-4DE2-8E82-5EEF823DFACE}" srcOrd="1" destOrd="0" presId="urn:microsoft.com/office/officeart/2008/layout/PictureAccentList"/>
    <dgm:cxn modelId="{570BF877-6D10-453F-8300-2891506E0F9C}" type="presParOf" srcId="{D9C35195-8543-4D50-9D0F-FB529114F78D}" destId="{343A4A7B-5AD2-411F-932C-A43E24C43A55}" srcOrd="5" destOrd="0" presId="urn:microsoft.com/office/officeart/2008/layout/PictureAccentList"/>
    <dgm:cxn modelId="{8074140F-9153-40CE-A7AC-153A0FBCE23B}" type="presParOf" srcId="{343A4A7B-5AD2-411F-932C-A43E24C43A55}" destId="{5168A847-DBB8-4F8A-BDE0-15B0664A38A3}" srcOrd="0" destOrd="0" presId="urn:microsoft.com/office/officeart/2008/layout/PictureAccentList"/>
    <dgm:cxn modelId="{4EC97CDE-34FE-402B-9234-D63CAA02910D}" type="presParOf" srcId="{343A4A7B-5AD2-411F-932C-A43E24C43A55}" destId="{3C033708-25B7-4156-BF88-0B71436D1DC9}" srcOrd="1" destOrd="0" presId="urn:microsoft.com/office/officeart/2008/layout/PictureAccentList"/>
    <dgm:cxn modelId="{2B80FBE1-1AEE-405B-9214-71EE8A53B726}" type="presParOf" srcId="{D9C35195-8543-4D50-9D0F-FB529114F78D}" destId="{D034B070-3C33-4FD1-AB9D-67442AD3EFB2}" srcOrd="6" destOrd="0" presId="urn:microsoft.com/office/officeart/2008/layout/PictureAccentList"/>
    <dgm:cxn modelId="{97C48305-1DA2-4945-ABAD-6AF7707A8E6A}" type="presParOf" srcId="{D034B070-3C33-4FD1-AB9D-67442AD3EFB2}" destId="{1A8C80FA-F334-4DF3-8E94-DDDC5E68E80C}" srcOrd="0" destOrd="0" presId="urn:microsoft.com/office/officeart/2008/layout/PictureAccentList"/>
    <dgm:cxn modelId="{60E5B8B3-F758-48BE-9741-2D7461A4E0DA}" type="presParOf" srcId="{D034B070-3C33-4FD1-AB9D-67442AD3EFB2}" destId="{7A215F12-4E61-4FAE-A73F-5650FCF9584A}" srcOrd="1" destOrd="0" presId="urn:microsoft.com/office/officeart/2008/layout/PictureAccentList"/>
    <dgm:cxn modelId="{2F10CDC0-3EBE-4138-B20D-AE1A0A59529C}" type="presParOf" srcId="{D9C35195-8543-4D50-9D0F-FB529114F78D}" destId="{D874D627-6A07-4875-BE04-DE63621277BB}" srcOrd="7" destOrd="0" presId="urn:microsoft.com/office/officeart/2008/layout/PictureAccentList"/>
    <dgm:cxn modelId="{09FA0C68-4B8D-43C5-BAA7-2A17B0B38B23}" type="presParOf" srcId="{D874D627-6A07-4875-BE04-DE63621277BB}" destId="{F578B1C6-14F5-480F-A9E8-A88350BD72F4}" srcOrd="0" destOrd="0" presId="urn:microsoft.com/office/officeart/2008/layout/PictureAccentList"/>
    <dgm:cxn modelId="{87B535A4-AC40-4DD8-9ADA-9ADC18C87554}" type="presParOf" srcId="{D874D627-6A07-4875-BE04-DE63621277BB}" destId="{3F820CE2-0C17-4038-B207-E2407F540A2E}" srcOrd="1" destOrd="0" presId="urn:microsoft.com/office/officeart/2008/layout/PictureAccentList"/>
    <dgm:cxn modelId="{87616323-7928-479B-9A80-9D0D1DBA9065}" type="presParOf" srcId="{D9C35195-8543-4D50-9D0F-FB529114F78D}" destId="{11694184-D112-445D-A368-E4DB9727294B}" srcOrd="8" destOrd="0" presId="urn:microsoft.com/office/officeart/2008/layout/PictureAccentList"/>
    <dgm:cxn modelId="{35E6180F-B690-47B8-8D12-00E9EEABC6F0}" type="presParOf" srcId="{11694184-D112-445D-A368-E4DB9727294B}" destId="{175EE17E-8ED3-4AC5-8562-AB196E7ADFD8}" srcOrd="0" destOrd="0" presId="urn:microsoft.com/office/officeart/2008/layout/PictureAccentList"/>
    <dgm:cxn modelId="{D9FCA81C-A865-4673-8CC9-92AF819EC0B8}" type="presParOf" srcId="{11694184-D112-445D-A368-E4DB9727294B}" destId="{641CE868-8AB5-42B6-87C5-2E405883F248}" srcOrd="1" destOrd="0" presId="urn:microsoft.com/office/officeart/2008/layout/PictureAccentList"/>
    <dgm:cxn modelId="{58ED00D7-65D6-41CD-A272-29DA42A30F33}" type="presParOf" srcId="{D9C35195-8543-4D50-9D0F-FB529114F78D}" destId="{6FA5C098-B0DA-4590-B0AA-73FE2F354254}" srcOrd="9" destOrd="0" presId="urn:microsoft.com/office/officeart/2008/layout/PictureAccentList"/>
    <dgm:cxn modelId="{13D9CB7A-44E8-400E-8F89-05BDA7FDADD6}" type="presParOf" srcId="{6FA5C098-B0DA-4590-B0AA-73FE2F354254}" destId="{D83A2867-7432-4E11-A810-5FB92A0AD3AD}" srcOrd="0" destOrd="0" presId="urn:microsoft.com/office/officeart/2008/layout/PictureAccentList"/>
    <dgm:cxn modelId="{D13739BD-C49F-46DF-930D-E4DB65603D6F}" type="presParOf" srcId="{6FA5C098-B0DA-4590-B0AA-73FE2F354254}" destId="{95E2E5A7-0B38-4534-BA9B-6F0B83E5014F}"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0ABB43-6C43-45DA-B00E-62D4EEE5FDD9}" type="doc">
      <dgm:prSet loTypeId="urn:microsoft.com/office/officeart/2005/8/layout/pList1" loCatId="picture" qsTypeId="urn:microsoft.com/office/officeart/2005/8/quickstyle/3d1" qsCatId="3D" csTypeId="urn:microsoft.com/office/officeart/2005/8/colors/accent0_1" csCatId="mainScheme" phldr="1"/>
      <dgm:spPr/>
      <dgm:t>
        <a:bodyPr/>
        <a:lstStyle/>
        <a:p>
          <a:endParaRPr lang="es-ES"/>
        </a:p>
      </dgm:t>
    </dgm:pt>
    <dgm:pt modelId="{084F9EA4-6998-44AA-B5F9-CCEB0D7CA039}">
      <dgm:prSet custT="1"/>
      <dgm:spPr/>
      <dgm:t>
        <a:bodyPr/>
        <a:lstStyle/>
        <a:p>
          <a:r>
            <a:rPr lang="nl-NL" sz="2000" b="1" dirty="0"/>
            <a:t>Uit liefde het Hy die mensdom man en vrou geskep en hulle “beveel” om mekaar lief te hê</a:t>
          </a:r>
          <a:br>
            <a:rPr lang="nl-NL" sz="2000" b="1" dirty="0"/>
          </a:br>
          <a:r>
            <a:rPr lang="nl-NL" sz="2000" b="1" dirty="0"/>
            <a:t>(Gen. 2:24)</a:t>
          </a:r>
          <a:endParaRPr lang="es-ES" sz="2000" dirty="0"/>
        </a:p>
      </dgm:t>
    </dgm:pt>
    <dgm:pt modelId="{4C9A7018-B2CE-42BF-A281-5E10875A13F1}" type="parTrans" cxnId="{8689526F-3F2D-4D5B-85B9-354F99C6A2BD}">
      <dgm:prSet/>
      <dgm:spPr/>
      <dgm:t>
        <a:bodyPr/>
        <a:lstStyle/>
        <a:p>
          <a:endParaRPr lang="es-ES" sz="2000"/>
        </a:p>
      </dgm:t>
    </dgm:pt>
    <dgm:pt modelId="{A0E0F607-A8A1-4D28-8FDB-3181722F23EE}" type="sibTrans" cxnId="{8689526F-3F2D-4D5B-85B9-354F99C6A2BD}">
      <dgm:prSet/>
      <dgm:spPr/>
      <dgm:t>
        <a:bodyPr/>
        <a:lstStyle/>
        <a:p>
          <a:endParaRPr lang="es-ES" sz="2000"/>
        </a:p>
      </dgm:t>
    </dgm:pt>
    <dgm:pt modelId="{5151950E-25EE-491B-9ED4-6C0A68749A6B}">
      <dgm:prSet custT="1"/>
      <dgm:spPr/>
      <dgm:t>
        <a:bodyPr/>
        <a:lstStyle/>
        <a:p>
          <a:r>
            <a:rPr lang="nl-NL" sz="2000" b="1" dirty="0"/>
            <a:t>Uit liefde, toe Adam en Eva gesondig het, het Hy hulle opgesoek en hulle hoop gegee</a:t>
          </a:r>
          <a:br>
            <a:rPr lang="nl-NL" sz="2000" b="1" dirty="0"/>
          </a:br>
          <a:r>
            <a:rPr lang="nl-NL" sz="2000" b="1" dirty="0"/>
            <a:t>(Gen. 3:9, 15)</a:t>
          </a:r>
          <a:endParaRPr lang="es-ES" sz="2000" dirty="0"/>
        </a:p>
      </dgm:t>
    </dgm:pt>
    <dgm:pt modelId="{F2203E7C-B62E-40EA-B64D-061F039E65AD}" type="parTrans" cxnId="{056401CB-BBE6-4C93-9CB5-CC04AB7F0927}">
      <dgm:prSet/>
      <dgm:spPr/>
      <dgm:t>
        <a:bodyPr/>
        <a:lstStyle/>
        <a:p>
          <a:endParaRPr lang="es-ES" sz="2000"/>
        </a:p>
      </dgm:t>
    </dgm:pt>
    <dgm:pt modelId="{826A5D19-3C89-4A65-B3E1-52F7B15B8BE1}" type="sibTrans" cxnId="{056401CB-BBE6-4C93-9CB5-CC04AB7F0927}">
      <dgm:prSet/>
      <dgm:spPr/>
      <dgm:t>
        <a:bodyPr/>
        <a:lstStyle/>
        <a:p>
          <a:endParaRPr lang="es-ES" sz="2000"/>
        </a:p>
      </dgm:t>
    </dgm:pt>
    <dgm:pt modelId="{5701CF90-983B-48D9-9230-994BFA83378E}">
      <dgm:prSet custT="1"/>
      <dgm:spPr/>
      <dgm:t>
        <a:bodyPr/>
        <a:lstStyle/>
        <a:p>
          <a:r>
            <a:rPr lang="nl-NL" sz="2000" b="1" dirty="0"/>
            <a:t>Uit liefde het Hy 'n verbond met Abraham gesluit en seëninge vir die hele mensdom belowe (Gen. 26:4)</a:t>
          </a:r>
          <a:endParaRPr lang="es-ES" sz="2000" dirty="0"/>
        </a:p>
      </dgm:t>
    </dgm:pt>
    <dgm:pt modelId="{EE0AA3FF-FD69-4F59-B8F4-1D58E0EC7EEB}" type="parTrans" cxnId="{22D302E8-3AD2-49D3-BAD9-0B191323F253}">
      <dgm:prSet/>
      <dgm:spPr/>
      <dgm:t>
        <a:bodyPr/>
        <a:lstStyle/>
        <a:p>
          <a:endParaRPr lang="es-ES" sz="2000"/>
        </a:p>
      </dgm:t>
    </dgm:pt>
    <dgm:pt modelId="{FEBCE5B6-9181-4999-B393-D4F0357A4778}" type="sibTrans" cxnId="{22D302E8-3AD2-49D3-BAD9-0B191323F253}">
      <dgm:prSet/>
      <dgm:spPr/>
      <dgm:t>
        <a:bodyPr/>
        <a:lstStyle/>
        <a:p>
          <a:endParaRPr lang="es-ES" sz="2000"/>
        </a:p>
      </dgm:t>
    </dgm:pt>
    <dgm:pt modelId="{407D9F71-2FE2-496C-AC9C-CA68C67A3754}">
      <dgm:prSet custT="1"/>
      <dgm:spPr/>
      <dgm:t>
        <a:bodyPr/>
        <a:lstStyle/>
        <a:p>
          <a:r>
            <a:rPr lang="nl-NL" sz="2000" b="1" dirty="0"/>
            <a:t>Uit liefde het Hy sy Seun – Jesus Christus – gegee om vir ons sondes te sterf</a:t>
          </a:r>
          <a:br>
            <a:rPr lang="nl-NL" sz="2000" b="1" dirty="0"/>
          </a:br>
          <a:r>
            <a:rPr lang="nl-NL" sz="2000" b="1" dirty="0"/>
            <a:t>(Johannes 3:16)</a:t>
          </a:r>
          <a:endParaRPr lang="es-ES" sz="2000" dirty="0"/>
        </a:p>
      </dgm:t>
    </dgm:pt>
    <dgm:pt modelId="{457D49F2-DFF8-4A25-8E6F-4A5883372814}" type="parTrans" cxnId="{4E8A3D3A-16BF-48B7-9CD0-2758C91E40A2}">
      <dgm:prSet/>
      <dgm:spPr/>
      <dgm:t>
        <a:bodyPr/>
        <a:lstStyle/>
        <a:p>
          <a:endParaRPr lang="es-ES" sz="2000"/>
        </a:p>
      </dgm:t>
    </dgm:pt>
    <dgm:pt modelId="{AB5BB2D8-21EF-42B0-BD17-AFA53B6BE318}" type="sibTrans" cxnId="{4E8A3D3A-16BF-48B7-9CD0-2758C91E40A2}">
      <dgm:prSet/>
      <dgm:spPr/>
      <dgm:t>
        <a:bodyPr/>
        <a:lstStyle/>
        <a:p>
          <a:endParaRPr lang="es-ES" sz="2000"/>
        </a:p>
      </dgm:t>
    </dgm:pt>
    <dgm:pt modelId="{46388319-2DB2-4722-863C-284A3AC87965}" type="pres">
      <dgm:prSet presAssocID="{620ABB43-6C43-45DA-B00E-62D4EEE5FDD9}" presName="Name0" presStyleCnt="0">
        <dgm:presLayoutVars>
          <dgm:dir/>
          <dgm:resizeHandles val="exact"/>
        </dgm:presLayoutVars>
      </dgm:prSet>
      <dgm:spPr/>
    </dgm:pt>
    <dgm:pt modelId="{6FA921B9-BDF6-4220-950F-1A1C6717C3B0}" type="pres">
      <dgm:prSet presAssocID="{084F9EA4-6998-44AA-B5F9-CCEB0D7CA039}" presName="compNode" presStyleCnt="0"/>
      <dgm:spPr/>
    </dgm:pt>
    <dgm:pt modelId="{7040E9B8-7E83-4C9D-8B36-63C36B5B8DA4}" type="pres">
      <dgm:prSet presAssocID="{084F9EA4-6998-44AA-B5F9-CCEB0D7CA039}" presName="pictRect" presStyleLbl="node1" presStyleIdx="0" presStyleCnt="4" custLinFactNeighborY="-23570"/>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60AC92AF-1BB2-467A-88EC-BF5B4BA044F8}" type="pres">
      <dgm:prSet presAssocID="{084F9EA4-6998-44AA-B5F9-CCEB0D7CA039}" presName="textRect" presStyleLbl="revTx" presStyleIdx="0" presStyleCnt="4" custScaleX="143137" custLinFactNeighborY="-43784">
        <dgm:presLayoutVars>
          <dgm:bulletEnabled val="1"/>
        </dgm:presLayoutVars>
      </dgm:prSet>
      <dgm:spPr/>
    </dgm:pt>
    <dgm:pt modelId="{F5F1153A-D05A-45F5-8A0E-769EF8221F6F}" type="pres">
      <dgm:prSet presAssocID="{A0E0F607-A8A1-4D28-8FDB-3181722F23EE}" presName="sibTrans" presStyleLbl="sibTrans2D1" presStyleIdx="0" presStyleCnt="0"/>
      <dgm:spPr/>
    </dgm:pt>
    <dgm:pt modelId="{02055C9F-C123-48A0-964B-AEAC402EBB9D}" type="pres">
      <dgm:prSet presAssocID="{5151950E-25EE-491B-9ED4-6C0A68749A6B}" presName="compNode" presStyleCnt="0"/>
      <dgm:spPr/>
    </dgm:pt>
    <dgm:pt modelId="{6EE870F5-F98B-4DF5-BB8F-DAF4CBDA3C30}" type="pres">
      <dgm:prSet presAssocID="{5151950E-25EE-491B-9ED4-6C0A68749A6B}" presName="pictRect" presStyleLbl="node1" presStyleIdx="1" presStyleCnt="4" custLinFactNeighborY="-23570"/>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62A33CCE-35EC-4EAF-A01C-8E40B558DB3D}" type="pres">
      <dgm:prSet presAssocID="{5151950E-25EE-491B-9ED4-6C0A68749A6B}" presName="textRect" presStyleLbl="revTx" presStyleIdx="1" presStyleCnt="4" custLinFactNeighborY="-43784">
        <dgm:presLayoutVars>
          <dgm:bulletEnabled val="1"/>
        </dgm:presLayoutVars>
      </dgm:prSet>
      <dgm:spPr/>
    </dgm:pt>
    <dgm:pt modelId="{B896B606-64CF-424C-8EC0-801003E438D2}" type="pres">
      <dgm:prSet presAssocID="{826A5D19-3C89-4A65-B3E1-52F7B15B8BE1}" presName="sibTrans" presStyleLbl="sibTrans2D1" presStyleIdx="0" presStyleCnt="0"/>
      <dgm:spPr/>
    </dgm:pt>
    <dgm:pt modelId="{93A5FE67-5C08-4FB1-8932-A448B8406C00}" type="pres">
      <dgm:prSet presAssocID="{5701CF90-983B-48D9-9230-994BFA83378E}" presName="compNode" presStyleCnt="0"/>
      <dgm:spPr/>
    </dgm:pt>
    <dgm:pt modelId="{81E9057B-6174-459E-A30C-8CF5A4DAC452}" type="pres">
      <dgm:prSet presAssocID="{5701CF90-983B-48D9-9230-994BFA83378E}" presName="pictRect" presStyleLbl="node1" presStyleIdx="2" presStyleCnt="4" custLinFactNeighborY="-23570"/>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8D4F698C-05CC-4091-99E4-81A863A4654C}" type="pres">
      <dgm:prSet presAssocID="{5701CF90-983B-48D9-9230-994BFA83378E}" presName="textRect" presStyleLbl="revTx" presStyleIdx="2" presStyleCnt="4" custLinFactNeighborY="-43784">
        <dgm:presLayoutVars>
          <dgm:bulletEnabled val="1"/>
        </dgm:presLayoutVars>
      </dgm:prSet>
      <dgm:spPr/>
    </dgm:pt>
    <dgm:pt modelId="{2862C593-E082-4FFF-B2E0-7C6D14B5FDC8}" type="pres">
      <dgm:prSet presAssocID="{FEBCE5B6-9181-4999-B393-D4F0357A4778}" presName="sibTrans" presStyleLbl="sibTrans2D1" presStyleIdx="0" presStyleCnt="0"/>
      <dgm:spPr/>
    </dgm:pt>
    <dgm:pt modelId="{5E198A32-1847-4D65-8A43-0549C9607DC7}" type="pres">
      <dgm:prSet presAssocID="{407D9F71-2FE2-496C-AC9C-CA68C67A3754}" presName="compNode" presStyleCnt="0"/>
      <dgm:spPr/>
    </dgm:pt>
    <dgm:pt modelId="{C32BD292-02DF-4F43-8938-321FE8DA463D}" type="pres">
      <dgm:prSet presAssocID="{407D9F71-2FE2-496C-AC9C-CA68C67A3754}" presName="pictRect" presStyleLbl="node1" presStyleIdx="3" presStyleCnt="4" custLinFactNeighborY="-23570"/>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F6FBA181-00B8-4FD1-A57E-E0BE403C0E06}" type="pres">
      <dgm:prSet presAssocID="{407D9F71-2FE2-496C-AC9C-CA68C67A3754}" presName="textRect" presStyleLbl="revTx" presStyleIdx="3" presStyleCnt="4" custLinFactNeighborY="-43784">
        <dgm:presLayoutVars>
          <dgm:bulletEnabled val="1"/>
        </dgm:presLayoutVars>
      </dgm:prSet>
      <dgm:spPr/>
    </dgm:pt>
  </dgm:ptLst>
  <dgm:cxnLst>
    <dgm:cxn modelId="{0DA4EA02-C857-4DFA-9E18-5E611E4970ED}" type="presOf" srcId="{407D9F71-2FE2-496C-AC9C-CA68C67A3754}" destId="{F6FBA181-00B8-4FD1-A57E-E0BE403C0E06}" srcOrd="0" destOrd="0" presId="urn:microsoft.com/office/officeart/2005/8/layout/pList1"/>
    <dgm:cxn modelId="{222BCC11-9467-49A6-B9BE-D6213F3999D7}" type="presOf" srcId="{5701CF90-983B-48D9-9230-994BFA83378E}" destId="{8D4F698C-05CC-4091-99E4-81A863A4654C}" srcOrd="0" destOrd="0" presId="urn:microsoft.com/office/officeart/2005/8/layout/pList1"/>
    <dgm:cxn modelId="{AB94311F-6B1A-4656-A168-3FAC8522F61A}" type="presOf" srcId="{5151950E-25EE-491B-9ED4-6C0A68749A6B}" destId="{62A33CCE-35EC-4EAF-A01C-8E40B558DB3D}" srcOrd="0" destOrd="0" presId="urn:microsoft.com/office/officeart/2005/8/layout/pList1"/>
    <dgm:cxn modelId="{4E8A3D3A-16BF-48B7-9CD0-2758C91E40A2}" srcId="{620ABB43-6C43-45DA-B00E-62D4EEE5FDD9}" destId="{407D9F71-2FE2-496C-AC9C-CA68C67A3754}" srcOrd="3" destOrd="0" parTransId="{457D49F2-DFF8-4A25-8E6F-4A5883372814}" sibTransId="{AB5BB2D8-21EF-42B0-BD17-AFA53B6BE318}"/>
    <dgm:cxn modelId="{EE7E1440-F8F4-4CC8-AA32-C81A6C866F1A}" type="presOf" srcId="{620ABB43-6C43-45DA-B00E-62D4EEE5FDD9}" destId="{46388319-2DB2-4722-863C-284A3AC87965}" srcOrd="0" destOrd="0" presId="urn:microsoft.com/office/officeart/2005/8/layout/pList1"/>
    <dgm:cxn modelId="{0A5DAF5F-8619-47BD-B2EC-76113C7B7193}" type="presOf" srcId="{A0E0F607-A8A1-4D28-8FDB-3181722F23EE}" destId="{F5F1153A-D05A-45F5-8A0E-769EF8221F6F}" srcOrd="0" destOrd="0" presId="urn:microsoft.com/office/officeart/2005/8/layout/pList1"/>
    <dgm:cxn modelId="{E2543D46-DD9A-4313-B537-2F2C8A656220}" type="presOf" srcId="{FEBCE5B6-9181-4999-B393-D4F0357A4778}" destId="{2862C593-E082-4FFF-B2E0-7C6D14B5FDC8}" srcOrd="0" destOrd="0" presId="urn:microsoft.com/office/officeart/2005/8/layout/pList1"/>
    <dgm:cxn modelId="{8689526F-3F2D-4D5B-85B9-354F99C6A2BD}" srcId="{620ABB43-6C43-45DA-B00E-62D4EEE5FDD9}" destId="{084F9EA4-6998-44AA-B5F9-CCEB0D7CA039}" srcOrd="0" destOrd="0" parTransId="{4C9A7018-B2CE-42BF-A281-5E10875A13F1}" sibTransId="{A0E0F607-A8A1-4D28-8FDB-3181722F23EE}"/>
    <dgm:cxn modelId="{5C79E14F-D4A7-4D5C-B8E0-C0D23C6E9FB5}" type="presOf" srcId="{826A5D19-3C89-4A65-B3E1-52F7B15B8BE1}" destId="{B896B606-64CF-424C-8EC0-801003E438D2}" srcOrd="0" destOrd="0" presId="urn:microsoft.com/office/officeart/2005/8/layout/pList1"/>
    <dgm:cxn modelId="{90CA8CCA-51F0-4EC6-BCAB-8F8AAFC9C55C}" type="presOf" srcId="{084F9EA4-6998-44AA-B5F9-CCEB0D7CA039}" destId="{60AC92AF-1BB2-467A-88EC-BF5B4BA044F8}" srcOrd="0" destOrd="0" presId="urn:microsoft.com/office/officeart/2005/8/layout/pList1"/>
    <dgm:cxn modelId="{056401CB-BBE6-4C93-9CB5-CC04AB7F0927}" srcId="{620ABB43-6C43-45DA-B00E-62D4EEE5FDD9}" destId="{5151950E-25EE-491B-9ED4-6C0A68749A6B}" srcOrd="1" destOrd="0" parTransId="{F2203E7C-B62E-40EA-B64D-061F039E65AD}" sibTransId="{826A5D19-3C89-4A65-B3E1-52F7B15B8BE1}"/>
    <dgm:cxn modelId="{22D302E8-3AD2-49D3-BAD9-0B191323F253}" srcId="{620ABB43-6C43-45DA-B00E-62D4EEE5FDD9}" destId="{5701CF90-983B-48D9-9230-994BFA83378E}" srcOrd="2" destOrd="0" parTransId="{EE0AA3FF-FD69-4F59-B8F4-1D58E0EC7EEB}" sibTransId="{FEBCE5B6-9181-4999-B393-D4F0357A4778}"/>
    <dgm:cxn modelId="{EB0B20E0-726A-41FD-BE3B-9747778FC03E}" type="presParOf" srcId="{46388319-2DB2-4722-863C-284A3AC87965}" destId="{6FA921B9-BDF6-4220-950F-1A1C6717C3B0}" srcOrd="0" destOrd="0" presId="urn:microsoft.com/office/officeart/2005/8/layout/pList1"/>
    <dgm:cxn modelId="{C855CBF9-E82B-4BAF-8D2C-958D263B1729}" type="presParOf" srcId="{6FA921B9-BDF6-4220-950F-1A1C6717C3B0}" destId="{7040E9B8-7E83-4C9D-8B36-63C36B5B8DA4}" srcOrd="0" destOrd="0" presId="urn:microsoft.com/office/officeart/2005/8/layout/pList1"/>
    <dgm:cxn modelId="{DE0E6384-4376-4C05-BA3F-5476336A630A}" type="presParOf" srcId="{6FA921B9-BDF6-4220-950F-1A1C6717C3B0}" destId="{60AC92AF-1BB2-467A-88EC-BF5B4BA044F8}" srcOrd="1" destOrd="0" presId="urn:microsoft.com/office/officeart/2005/8/layout/pList1"/>
    <dgm:cxn modelId="{1F99A12D-411B-4A4D-AF94-96E1E5EC8613}" type="presParOf" srcId="{46388319-2DB2-4722-863C-284A3AC87965}" destId="{F5F1153A-D05A-45F5-8A0E-769EF8221F6F}" srcOrd="1" destOrd="0" presId="urn:microsoft.com/office/officeart/2005/8/layout/pList1"/>
    <dgm:cxn modelId="{8E23B908-2833-4AC6-ACFC-83234C54A270}" type="presParOf" srcId="{46388319-2DB2-4722-863C-284A3AC87965}" destId="{02055C9F-C123-48A0-964B-AEAC402EBB9D}" srcOrd="2" destOrd="0" presId="urn:microsoft.com/office/officeart/2005/8/layout/pList1"/>
    <dgm:cxn modelId="{56126019-38C8-4C21-9A02-C890F2524B3B}" type="presParOf" srcId="{02055C9F-C123-48A0-964B-AEAC402EBB9D}" destId="{6EE870F5-F98B-4DF5-BB8F-DAF4CBDA3C30}" srcOrd="0" destOrd="0" presId="urn:microsoft.com/office/officeart/2005/8/layout/pList1"/>
    <dgm:cxn modelId="{6B8F94B8-9852-4207-AAC9-904A95EB1920}" type="presParOf" srcId="{02055C9F-C123-48A0-964B-AEAC402EBB9D}" destId="{62A33CCE-35EC-4EAF-A01C-8E40B558DB3D}" srcOrd="1" destOrd="0" presId="urn:microsoft.com/office/officeart/2005/8/layout/pList1"/>
    <dgm:cxn modelId="{69482868-3001-4F40-A44D-2F7241BF4BD0}" type="presParOf" srcId="{46388319-2DB2-4722-863C-284A3AC87965}" destId="{B896B606-64CF-424C-8EC0-801003E438D2}" srcOrd="3" destOrd="0" presId="urn:microsoft.com/office/officeart/2005/8/layout/pList1"/>
    <dgm:cxn modelId="{E9A697CC-D6B1-4244-BD57-C0569E7EBE87}" type="presParOf" srcId="{46388319-2DB2-4722-863C-284A3AC87965}" destId="{93A5FE67-5C08-4FB1-8932-A448B8406C00}" srcOrd="4" destOrd="0" presId="urn:microsoft.com/office/officeart/2005/8/layout/pList1"/>
    <dgm:cxn modelId="{9251C5D1-0EC5-4990-960A-A62608E9C410}" type="presParOf" srcId="{93A5FE67-5C08-4FB1-8932-A448B8406C00}" destId="{81E9057B-6174-459E-A30C-8CF5A4DAC452}" srcOrd="0" destOrd="0" presId="urn:microsoft.com/office/officeart/2005/8/layout/pList1"/>
    <dgm:cxn modelId="{B1120CD8-6EA5-40A3-929A-03771EB1AEF4}" type="presParOf" srcId="{93A5FE67-5C08-4FB1-8932-A448B8406C00}" destId="{8D4F698C-05CC-4091-99E4-81A863A4654C}" srcOrd="1" destOrd="0" presId="urn:microsoft.com/office/officeart/2005/8/layout/pList1"/>
    <dgm:cxn modelId="{9F305B2A-214A-4BED-BA37-D9767C50F7CC}" type="presParOf" srcId="{46388319-2DB2-4722-863C-284A3AC87965}" destId="{2862C593-E082-4FFF-B2E0-7C6D14B5FDC8}" srcOrd="5" destOrd="0" presId="urn:microsoft.com/office/officeart/2005/8/layout/pList1"/>
    <dgm:cxn modelId="{D5ED35B2-D243-4D49-A8BC-FCEE8BBEE604}" type="presParOf" srcId="{46388319-2DB2-4722-863C-284A3AC87965}" destId="{5E198A32-1847-4D65-8A43-0549C9607DC7}" srcOrd="6" destOrd="0" presId="urn:microsoft.com/office/officeart/2005/8/layout/pList1"/>
    <dgm:cxn modelId="{D77A14BA-7A7E-4714-9E2D-728F33A9F7C4}" type="presParOf" srcId="{5E198A32-1847-4D65-8A43-0549C9607DC7}" destId="{C32BD292-02DF-4F43-8938-321FE8DA463D}" srcOrd="0" destOrd="0" presId="urn:microsoft.com/office/officeart/2005/8/layout/pList1"/>
    <dgm:cxn modelId="{870F2E0A-F19C-482B-A2C5-ECA7B72898E7}" type="presParOf" srcId="{5E198A32-1847-4D65-8A43-0549C9607DC7}" destId="{F6FBA181-00B8-4FD1-A57E-E0BE403C0E06}"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A81FD7-1696-4233-A514-EB239CD86A34}" type="doc">
      <dgm:prSet loTypeId="urn:microsoft.com/office/officeart/2005/8/layout/lProcess3" loCatId="process" qsTypeId="urn:microsoft.com/office/officeart/2005/8/quickstyle/3d1" qsCatId="3D" csTypeId="urn:microsoft.com/office/officeart/2005/8/colors/colorful1" csCatId="colorful" phldr="1"/>
      <dgm:spPr/>
      <dgm:t>
        <a:bodyPr/>
        <a:lstStyle/>
        <a:p>
          <a:endParaRPr lang="es-ES"/>
        </a:p>
      </dgm:t>
    </dgm:pt>
    <dgm:pt modelId="{DECA21E4-7770-4129-9676-4D4FA5A7EA2F}">
      <dgm:prSet phldrT="[Texto]" phldr="0" custT="1"/>
      <dgm:spPr/>
      <dgm:t>
        <a:bodyPr/>
        <a:lstStyle/>
        <a:p>
          <a:r>
            <a:rPr lang="en" sz="2400" b="1" dirty="0">
              <a:solidFill>
                <a:schemeClr val="tx1"/>
              </a:solidFill>
            </a:rPr>
            <a:t>Matteus</a:t>
          </a:r>
        </a:p>
      </dgm:t>
    </dgm:pt>
    <dgm:pt modelId="{72E78D4C-320A-4B3E-9AB0-DC674C65A830}" type="parTrans" cxnId="{D8134039-1714-4D6F-8E9B-70F3CE46C09F}">
      <dgm:prSet/>
      <dgm:spPr/>
      <dgm:t>
        <a:bodyPr/>
        <a:lstStyle/>
        <a:p>
          <a:endParaRPr lang="es-ES" sz="2000" b="1"/>
        </a:p>
      </dgm:t>
    </dgm:pt>
    <dgm:pt modelId="{CB06DAC3-E375-4959-9FE7-399FE780F198}" type="sibTrans" cxnId="{D8134039-1714-4D6F-8E9B-70F3CE46C09F}">
      <dgm:prSet/>
      <dgm:spPr/>
      <dgm:t>
        <a:bodyPr/>
        <a:lstStyle/>
        <a:p>
          <a:endParaRPr lang="es-ES" sz="2000" b="1"/>
        </a:p>
      </dgm:t>
    </dgm:pt>
    <dgm:pt modelId="{8EF7199A-91FE-4008-861B-973085F638AC}">
      <dgm:prSet phldrT="[Texto]" phldr="0" custT="1"/>
      <dgm:spPr/>
      <dgm:t>
        <a:bodyPr/>
        <a:lstStyle/>
        <a:p>
          <a:r>
            <a:rPr lang="nl-NL" sz="2000" b="1" dirty="0"/>
            <a:t>Van 'n Jood tot die Jode</a:t>
          </a:r>
          <a:endParaRPr lang="en" sz="2000" b="1" dirty="0"/>
        </a:p>
      </dgm:t>
    </dgm:pt>
    <dgm:pt modelId="{20F6B549-39AC-41C2-9E64-2F5515F6AA98}" type="parTrans" cxnId="{7C3A2F35-1915-4E33-9452-CE213524AA2C}">
      <dgm:prSet/>
      <dgm:spPr/>
      <dgm:t>
        <a:bodyPr/>
        <a:lstStyle/>
        <a:p>
          <a:endParaRPr lang="es-ES" sz="2000" b="1"/>
        </a:p>
      </dgm:t>
    </dgm:pt>
    <dgm:pt modelId="{6615AD86-6751-4A8A-B337-F4707A48FCB4}" type="sibTrans" cxnId="{7C3A2F35-1915-4E33-9452-CE213524AA2C}">
      <dgm:prSet/>
      <dgm:spPr/>
      <dgm:t>
        <a:bodyPr/>
        <a:lstStyle/>
        <a:p>
          <a:endParaRPr lang="es-ES" sz="2000" b="1"/>
        </a:p>
      </dgm:t>
    </dgm:pt>
    <dgm:pt modelId="{A22F9BDF-26BF-4567-9F32-DF995FB89CD4}">
      <dgm:prSet phldrT="[Texto]" phldr="0" custT="1"/>
      <dgm:spPr/>
      <dgm:t>
        <a:bodyPr/>
        <a:lstStyle/>
        <a:p>
          <a:r>
            <a:rPr lang="en" sz="2400" b="1" dirty="0">
              <a:effectLst>
                <a:outerShdw blurRad="38100" dist="38100" dir="2700000" algn="tl">
                  <a:srgbClr val="000000">
                    <a:alpha val="43137"/>
                  </a:srgbClr>
                </a:outerShdw>
              </a:effectLst>
            </a:rPr>
            <a:t>Markus</a:t>
          </a:r>
        </a:p>
      </dgm:t>
    </dgm:pt>
    <dgm:pt modelId="{88BC0AE3-7B4B-4F70-8BEC-DE6C42091F3F}" type="parTrans" cxnId="{8DD914FF-D31C-4DC3-A6C4-53EAA10DFB94}">
      <dgm:prSet/>
      <dgm:spPr/>
      <dgm:t>
        <a:bodyPr/>
        <a:lstStyle/>
        <a:p>
          <a:endParaRPr lang="es-ES" sz="2000" b="1"/>
        </a:p>
      </dgm:t>
    </dgm:pt>
    <dgm:pt modelId="{D74DEE45-E550-4470-90F5-40875663B804}" type="sibTrans" cxnId="{8DD914FF-D31C-4DC3-A6C4-53EAA10DFB94}">
      <dgm:prSet/>
      <dgm:spPr/>
      <dgm:t>
        <a:bodyPr/>
        <a:lstStyle/>
        <a:p>
          <a:endParaRPr lang="es-ES" sz="2000" b="1"/>
        </a:p>
      </dgm:t>
    </dgm:pt>
    <dgm:pt modelId="{CB91EFF0-CA0E-4741-8884-D8C05A143AB9}">
      <dgm:prSet phldrT="[Texto]" phldr="0" custT="1"/>
      <dgm:spPr/>
      <dgm:t>
        <a:bodyPr/>
        <a:lstStyle/>
        <a:p>
          <a:r>
            <a:rPr lang="nl-NL" sz="2000" b="1" dirty="0"/>
            <a:t>Van 'n Jood na die heidene</a:t>
          </a:r>
          <a:endParaRPr lang="en" sz="2000" b="1" dirty="0"/>
        </a:p>
      </dgm:t>
    </dgm:pt>
    <dgm:pt modelId="{187FC25D-9FE0-4FC4-921F-995DAA8A2B0E}" type="parTrans" cxnId="{F40A70FA-7AA8-4EBF-A3C2-4C5B0A186F50}">
      <dgm:prSet/>
      <dgm:spPr/>
      <dgm:t>
        <a:bodyPr/>
        <a:lstStyle/>
        <a:p>
          <a:endParaRPr lang="es-ES" sz="2000" b="1"/>
        </a:p>
      </dgm:t>
    </dgm:pt>
    <dgm:pt modelId="{C86B2649-25F7-4238-9318-58ADB1ED1738}" type="sibTrans" cxnId="{F40A70FA-7AA8-4EBF-A3C2-4C5B0A186F50}">
      <dgm:prSet/>
      <dgm:spPr/>
      <dgm:t>
        <a:bodyPr/>
        <a:lstStyle/>
        <a:p>
          <a:endParaRPr lang="es-ES" sz="2000" b="1"/>
        </a:p>
      </dgm:t>
    </dgm:pt>
    <dgm:pt modelId="{DF42A562-9218-4641-9436-2627B0540C2E}">
      <dgm:prSet phldrT="[Texto]" phldr="0" custT="1"/>
      <dgm:spPr/>
      <dgm:t>
        <a:bodyPr/>
        <a:lstStyle/>
        <a:p>
          <a:r>
            <a:rPr lang="en" sz="2400" b="1" dirty="0">
              <a:solidFill>
                <a:schemeClr val="tx1"/>
              </a:solidFill>
            </a:rPr>
            <a:t>Lukas</a:t>
          </a:r>
        </a:p>
      </dgm:t>
    </dgm:pt>
    <dgm:pt modelId="{14DC8658-2464-48AA-8964-922467BFC3CF}" type="parTrans" cxnId="{036B961A-483C-468E-AE96-A846E916FD3A}">
      <dgm:prSet/>
      <dgm:spPr/>
      <dgm:t>
        <a:bodyPr/>
        <a:lstStyle/>
        <a:p>
          <a:endParaRPr lang="es-ES" sz="2000" b="1"/>
        </a:p>
      </dgm:t>
    </dgm:pt>
    <dgm:pt modelId="{645EAD73-AD45-472B-B3B3-3426E623E276}" type="sibTrans" cxnId="{036B961A-483C-468E-AE96-A846E916FD3A}">
      <dgm:prSet/>
      <dgm:spPr/>
      <dgm:t>
        <a:bodyPr/>
        <a:lstStyle/>
        <a:p>
          <a:endParaRPr lang="es-ES" sz="2000" b="1"/>
        </a:p>
      </dgm:t>
    </dgm:pt>
    <dgm:pt modelId="{19D61260-ABA2-4CEE-8F03-FA377DA6BA09}">
      <dgm:prSet phldrT="[Texto]" phldr="0" custT="1"/>
      <dgm:spPr/>
      <dgm:t>
        <a:bodyPr/>
        <a:lstStyle/>
        <a:p>
          <a:r>
            <a:rPr lang="nl-NL" sz="2000" b="1" dirty="0"/>
            <a:t>Van 'n heiden na die heidene</a:t>
          </a:r>
          <a:endParaRPr lang="en" sz="2000" b="1" dirty="0"/>
        </a:p>
      </dgm:t>
    </dgm:pt>
    <dgm:pt modelId="{A4FC2119-DB62-4979-8BBC-57F6DBE920C0}" type="parTrans" cxnId="{8EFD600A-1F31-45D4-A407-23321F18AB21}">
      <dgm:prSet/>
      <dgm:spPr/>
      <dgm:t>
        <a:bodyPr/>
        <a:lstStyle/>
        <a:p>
          <a:endParaRPr lang="es-ES" sz="2000" b="1"/>
        </a:p>
      </dgm:t>
    </dgm:pt>
    <dgm:pt modelId="{53952DF3-807D-44A1-BF1F-42B5EAA5EAA2}" type="sibTrans" cxnId="{8EFD600A-1F31-45D4-A407-23321F18AB21}">
      <dgm:prSet/>
      <dgm:spPr/>
      <dgm:t>
        <a:bodyPr/>
        <a:lstStyle/>
        <a:p>
          <a:endParaRPr lang="es-ES" sz="2000" b="1"/>
        </a:p>
      </dgm:t>
    </dgm:pt>
    <dgm:pt modelId="{116EF659-D5E6-4EBA-A358-60BE9E20B1D1}">
      <dgm:prSet phldrT="[Texto]" phldr="0" custT="1"/>
      <dgm:spPr/>
      <dgm:t>
        <a:bodyPr/>
        <a:lstStyle/>
        <a:p>
          <a:r>
            <a:rPr lang="en" sz="2400" b="1" dirty="0">
              <a:effectLst>
                <a:outerShdw blurRad="38100" dist="38100" dir="2700000" algn="tl">
                  <a:srgbClr val="000000">
                    <a:alpha val="43137"/>
                  </a:srgbClr>
                </a:outerShdw>
              </a:effectLst>
            </a:rPr>
            <a:t>Johannes</a:t>
          </a:r>
        </a:p>
      </dgm:t>
    </dgm:pt>
    <dgm:pt modelId="{13549312-4348-498D-B3A5-1BF38B0AF041}" type="parTrans" cxnId="{6B67716C-D04F-4DA6-B3C5-4B7C4EDAABCB}">
      <dgm:prSet/>
      <dgm:spPr/>
      <dgm:t>
        <a:bodyPr/>
        <a:lstStyle/>
        <a:p>
          <a:endParaRPr lang="es-ES" sz="2000" b="1"/>
        </a:p>
      </dgm:t>
    </dgm:pt>
    <dgm:pt modelId="{1826F56C-7932-4F74-BF4B-A21DF82B9D3D}" type="sibTrans" cxnId="{6B67716C-D04F-4DA6-B3C5-4B7C4EDAABCB}">
      <dgm:prSet/>
      <dgm:spPr/>
      <dgm:t>
        <a:bodyPr/>
        <a:lstStyle/>
        <a:p>
          <a:endParaRPr lang="es-ES" sz="2000" b="1"/>
        </a:p>
      </dgm:t>
    </dgm:pt>
    <dgm:pt modelId="{158B91D6-3945-413E-9129-BDACA0ED422C}">
      <dgm:prSet phldrT="[Texto]" phldr="0" custT="1"/>
      <dgm:spPr/>
      <dgm:t>
        <a:bodyPr/>
        <a:lstStyle/>
        <a:p>
          <a:r>
            <a:rPr lang="nl-NL" sz="2000" b="1" dirty="0"/>
            <a:t>Van 'n Jood na Jode en heidene</a:t>
          </a:r>
          <a:endParaRPr lang="en" sz="2000" b="1" dirty="0"/>
        </a:p>
      </dgm:t>
    </dgm:pt>
    <dgm:pt modelId="{19FBAAE3-0D59-4F06-8AF6-B241E337741B}" type="parTrans" cxnId="{BF85ABA6-E583-4513-B65F-F7C10B79A947}">
      <dgm:prSet/>
      <dgm:spPr/>
      <dgm:t>
        <a:bodyPr/>
        <a:lstStyle/>
        <a:p>
          <a:endParaRPr lang="es-ES" sz="2000" b="1"/>
        </a:p>
      </dgm:t>
    </dgm:pt>
    <dgm:pt modelId="{10C22BE8-9363-41B6-AE8E-1E34143E87B5}" type="sibTrans" cxnId="{BF85ABA6-E583-4513-B65F-F7C10B79A947}">
      <dgm:prSet/>
      <dgm:spPr/>
      <dgm:t>
        <a:bodyPr/>
        <a:lstStyle/>
        <a:p>
          <a:endParaRPr lang="es-ES" sz="2000" b="1"/>
        </a:p>
      </dgm:t>
    </dgm:pt>
    <dgm:pt modelId="{3ACB4F0C-5AC8-45EA-9849-05CAA4E4A4BC}">
      <dgm:prSet phldrT="[Texto]" phldr="0" custT="1"/>
      <dgm:spPr/>
      <dgm:t>
        <a:bodyPr/>
        <a:lstStyle/>
        <a:p>
          <a:r>
            <a:rPr lang="nl-NL" sz="2000" b="1" dirty="0"/>
            <a:t>Hy is die Messias wat vervul wat Hy belowe het</a:t>
          </a:r>
          <a:endParaRPr lang="en" sz="2000" b="1" dirty="0"/>
        </a:p>
      </dgm:t>
    </dgm:pt>
    <dgm:pt modelId="{2E6B4982-5801-4232-BA6B-EE9DA9744556}" type="parTrans" cxnId="{E69C5EA4-A95D-408E-BC66-450A3BCB85A2}">
      <dgm:prSet/>
      <dgm:spPr/>
      <dgm:t>
        <a:bodyPr/>
        <a:lstStyle/>
        <a:p>
          <a:endParaRPr lang="es-ES" sz="2000" b="1"/>
        </a:p>
      </dgm:t>
    </dgm:pt>
    <dgm:pt modelId="{16DF5E6D-3690-434D-8456-57F0397E99ED}" type="sibTrans" cxnId="{E69C5EA4-A95D-408E-BC66-450A3BCB85A2}">
      <dgm:prSet/>
      <dgm:spPr/>
      <dgm:t>
        <a:bodyPr/>
        <a:lstStyle/>
        <a:p>
          <a:endParaRPr lang="es-ES" sz="2000" b="1"/>
        </a:p>
      </dgm:t>
    </dgm:pt>
    <dgm:pt modelId="{F3660E15-2E0B-4D18-A94B-EA184D1E3706}">
      <dgm:prSet phldrT="[Texto]" phldr="0" custT="1"/>
      <dgm:spPr/>
      <dgm:t>
        <a:bodyPr/>
        <a:lstStyle/>
        <a:p>
          <a:r>
            <a:rPr lang="nl-NL" sz="2000" b="1" dirty="0"/>
            <a:t>Altyd oplettend om ander te dien</a:t>
          </a:r>
          <a:endParaRPr lang="en" sz="2000" b="1" dirty="0"/>
        </a:p>
      </dgm:t>
    </dgm:pt>
    <dgm:pt modelId="{C582E762-CDE7-450B-B640-30CD19E2254A}" type="parTrans" cxnId="{7A8FECA5-16A7-4BC6-908E-9DD5DE08BF2D}">
      <dgm:prSet/>
      <dgm:spPr/>
      <dgm:t>
        <a:bodyPr/>
        <a:lstStyle/>
        <a:p>
          <a:endParaRPr lang="es-ES" sz="2000" b="1"/>
        </a:p>
      </dgm:t>
    </dgm:pt>
    <dgm:pt modelId="{F62DA784-76FA-40BF-B687-2ACD8731D598}" type="sibTrans" cxnId="{7A8FECA5-16A7-4BC6-908E-9DD5DE08BF2D}">
      <dgm:prSet/>
      <dgm:spPr/>
      <dgm:t>
        <a:bodyPr/>
        <a:lstStyle/>
        <a:p>
          <a:endParaRPr lang="es-ES" sz="2000" b="1"/>
        </a:p>
      </dgm:t>
    </dgm:pt>
    <dgm:pt modelId="{3DE24615-8C34-47FC-B1EF-9A54A9D92B9A}">
      <dgm:prSet phldrT="[Texto]" phldr="0" custT="1"/>
      <dgm:spPr/>
      <dgm:t>
        <a:bodyPr/>
        <a:lstStyle/>
        <a:p>
          <a:r>
            <a:rPr lang="en-US" sz="2000" b="1" dirty="0" err="1"/>
            <a:t>Menslik</a:t>
          </a:r>
          <a:r>
            <a:rPr lang="en-US" sz="2000" b="1" dirty="0"/>
            <a:t> en </a:t>
          </a:r>
          <a:r>
            <a:rPr lang="en-US" sz="2000" b="1" dirty="0" err="1"/>
            <a:t>deernisvol</a:t>
          </a:r>
          <a:endParaRPr lang="en" sz="2000" b="1" dirty="0"/>
        </a:p>
      </dgm:t>
    </dgm:pt>
    <dgm:pt modelId="{8DEFE6AD-99B2-42A7-B3AE-822505F742C5}" type="parTrans" cxnId="{32924990-4CE7-4652-8036-EBDD91B5FC9F}">
      <dgm:prSet/>
      <dgm:spPr/>
      <dgm:t>
        <a:bodyPr/>
        <a:lstStyle/>
        <a:p>
          <a:endParaRPr lang="es-ES" sz="2000" b="1"/>
        </a:p>
      </dgm:t>
    </dgm:pt>
    <dgm:pt modelId="{372FAEDB-A1C1-4A75-BE3D-34B76D88E563}" type="sibTrans" cxnId="{32924990-4CE7-4652-8036-EBDD91B5FC9F}">
      <dgm:prSet/>
      <dgm:spPr/>
      <dgm:t>
        <a:bodyPr/>
        <a:lstStyle/>
        <a:p>
          <a:endParaRPr lang="es-ES" sz="2000" b="1"/>
        </a:p>
      </dgm:t>
    </dgm:pt>
    <dgm:pt modelId="{B5CDE01A-D2F5-4CB0-94C3-8A1D5694E5D0}">
      <dgm:prSet phldrT="[Texto]" phldr="0" custT="1"/>
      <dgm:spPr/>
      <dgm:t>
        <a:bodyPr/>
        <a:lstStyle/>
        <a:p>
          <a:r>
            <a:rPr lang="nl-NL" sz="2000" b="1" dirty="0"/>
            <a:t>Die gewer van fisiese en geestelike lewe</a:t>
          </a:r>
          <a:endParaRPr lang="en" sz="2000" b="1" dirty="0"/>
        </a:p>
      </dgm:t>
    </dgm:pt>
    <dgm:pt modelId="{0C2680E5-9D79-483B-A955-FA7AB173F506}" type="parTrans" cxnId="{05F3AEF8-9EE1-4930-8CFE-701B74BB0CF8}">
      <dgm:prSet/>
      <dgm:spPr/>
      <dgm:t>
        <a:bodyPr/>
        <a:lstStyle/>
        <a:p>
          <a:endParaRPr lang="es-ES" sz="2000" b="1"/>
        </a:p>
      </dgm:t>
    </dgm:pt>
    <dgm:pt modelId="{BD515DCD-37C0-4FED-A025-2B391352BBC3}" type="sibTrans" cxnId="{05F3AEF8-9EE1-4930-8CFE-701B74BB0CF8}">
      <dgm:prSet/>
      <dgm:spPr/>
      <dgm:t>
        <a:bodyPr/>
        <a:lstStyle/>
        <a:p>
          <a:endParaRPr lang="es-ES" sz="2000" b="1"/>
        </a:p>
      </dgm:t>
    </dgm:pt>
    <dgm:pt modelId="{8B0B277D-219C-4691-8959-F079D4373591}" type="pres">
      <dgm:prSet presAssocID="{36A81FD7-1696-4233-A514-EB239CD86A34}" presName="Name0" presStyleCnt="0">
        <dgm:presLayoutVars>
          <dgm:chPref val="3"/>
          <dgm:dir/>
          <dgm:animLvl val="lvl"/>
          <dgm:resizeHandles/>
        </dgm:presLayoutVars>
      </dgm:prSet>
      <dgm:spPr/>
    </dgm:pt>
    <dgm:pt modelId="{382B5FA0-F8FD-488C-AED6-3D8B1BB6EBDD}" type="pres">
      <dgm:prSet presAssocID="{DECA21E4-7770-4129-9676-4D4FA5A7EA2F}" presName="horFlow" presStyleCnt="0"/>
      <dgm:spPr/>
    </dgm:pt>
    <dgm:pt modelId="{79DA0375-60F7-4181-B203-7E3A2FC54BCB}" type="pres">
      <dgm:prSet presAssocID="{DECA21E4-7770-4129-9676-4D4FA5A7EA2F}" presName="bigChev" presStyleLbl="node1" presStyleIdx="0" presStyleCnt="4" custScaleX="81094"/>
      <dgm:spPr>
        <a:prstGeom prst="homePlate">
          <a:avLst/>
        </a:prstGeom>
      </dgm:spPr>
    </dgm:pt>
    <dgm:pt modelId="{F5779110-7C57-4743-9F5D-62868B792867}" type="pres">
      <dgm:prSet presAssocID="{20F6B549-39AC-41C2-9E64-2F5515F6AA98}" presName="parTrans" presStyleCnt="0"/>
      <dgm:spPr/>
    </dgm:pt>
    <dgm:pt modelId="{36A13CB1-73B7-4F79-B1D2-0E5E59685E87}" type="pres">
      <dgm:prSet presAssocID="{8EF7199A-91FE-4008-861B-973085F638AC}" presName="node" presStyleLbl="alignAccFollowNode1" presStyleIdx="0" presStyleCnt="8" custScaleX="184434">
        <dgm:presLayoutVars>
          <dgm:bulletEnabled val="1"/>
        </dgm:presLayoutVars>
      </dgm:prSet>
      <dgm:spPr/>
    </dgm:pt>
    <dgm:pt modelId="{3BAED9CE-4CCC-43CF-98CB-38D53F2D1EFD}" type="pres">
      <dgm:prSet presAssocID="{6615AD86-6751-4A8A-B337-F4707A48FCB4}" presName="sibTrans" presStyleCnt="0"/>
      <dgm:spPr/>
    </dgm:pt>
    <dgm:pt modelId="{D3C9A0BF-8C27-491B-A6D9-5882CAEBA5FE}" type="pres">
      <dgm:prSet presAssocID="{3ACB4F0C-5AC8-45EA-9849-05CAA4E4A4BC}" presName="node" presStyleLbl="alignAccFollowNode1" presStyleIdx="1" presStyleCnt="8" custScaleX="227831">
        <dgm:presLayoutVars>
          <dgm:bulletEnabled val="1"/>
        </dgm:presLayoutVars>
      </dgm:prSet>
      <dgm:spPr/>
    </dgm:pt>
    <dgm:pt modelId="{B2089270-736D-425B-9BE0-255E0092CA85}" type="pres">
      <dgm:prSet presAssocID="{DECA21E4-7770-4129-9676-4D4FA5A7EA2F}" presName="vSp" presStyleCnt="0"/>
      <dgm:spPr/>
    </dgm:pt>
    <dgm:pt modelId="{25BC010B-3BEF-41AC-AAA9-983A399FF87C}" type="pres">
      <dgm:prSet presAssocID="{A22F9BDF-26BF-4567-9F32-DF995FB89CD4}" presName="horFlow" presStyleCnt="0"/>
      <dgm:spPr/>
    </dgm:pt>
    <dgm:pt modelId="{C183A4BA-45FD-4B4E-B2E4-B3A24BF20011}" type="pres">
      <dgm:prSet presAssocID="{A22F9BDF-26BF-4567-9F32-DF995FB89CD4}" presName="bigChev" presStyleLbl="node1" presStyleIdx="1" presStyleCnt="4" custScaleX="81094"/>
      <dgm:spPr>
        <a:prstGeom prst="homePlate">
          <a:avLst/>
        </a:prstGeom>
      </dgm:spPr>
    </dgm:pt>
    <dgm:pt modelId="{FFFBDC64-973A-4A8D-90B8-A475AA435594}" type="pres">
      <dgm:prSet presAssocID="{187FC25D-9FE0-4FC4-921F-995DAA8A2B0E}" presName="parTrans" presStyleCnt="0"/>
      <dgm:spPr/>
    </dgm:pt>
    <dgm:pt modelId="{302EBD51-FDE2-4B01-A9DC-A10BAF1BAF09}" type="pres">
      <dgm:prSet presAssocID="{CB91EFF0-CA0E-4741-8884-D8C05A143AB9}" presName="node" presStyleLbl="alignAccFollowNode1" presStyleIdx="2" presStyleCnt="8" custScaleX="184434">
        <dgm:presLayoutVars>
          <dgm:bulletEnabled val="1"/>
        </dgm:presLayoutVars>
      </dgm:prSet>
      <dgm:spPr/>
    </dgm:pt>
    <dgm:pt modelId="{EA75AC1C-BE4A-4F54-838C-FA38A3BEA9C5}" type="pres">
      <dgm:prSet presAssocID="{C86B2649-25F7-4238-9318-58ADB1ED1738}" presName="sibTrans" presStyleCnt="0"/>
      <dgm:spPr/>
    </dgm:pt>
    <dgm:pt modelId="{CCFE6064-A474-473B-8918-D63B8B57A8A7}" type="pres">
      <dgm:prSet presAssocID="{F3660E15-2E0B-4D18-A94B-EA184D1E3706}" presName="node" presStyleLbl="alignAccFollowNode1" presStyleIdx="3" presStyleCnt="8" custScaleX="227831">
        <dgm:presLayoutVars>
          <dgm:bulletEnabled val="1"/>
        </dgm:presLayoutVars>
      </dgm:prSet>
      <dgm:spPr/>
    </dgm:pt>
    <dgm:pt modelId="{2B999D5E-49AD-43C0-8715-00986CF72282}" type="pres">
      <dgm:prSet presAssocID="{A22F9BDF-26BF-4567-9F32-DF995FB89CD4}" presName="vSp" presStyleCnt="0"/>
      <dgm:spPr/>
    </dgm:pt>
    <dgm:pt modelId="{F7F344B8-7AA8-43D0-9F8D-82C0B1061908}" type="pres">
      <dgm:prSet presAssocID="{DF42A562-9218-4641-9436-2627B0540C2E}" presName="horFlow" presStyleCnt="0"/>
      <dgm:spPr/>
    </dgm:pt>
    <dgm:pt modelId="{65315E6C-71DF-4B2C-A938-C23E08C1CB47}" type="pres">
      <dgm:prSet presAssocID="{DF42A562-9218-4641-9436-2627B0540C2E}" presName="bigChev" presStyleLbl="node1" presStyleIdx="2" presStyleCnt="4" custScaleX="81094"/>
      <dgm:spPr>
        <a:prstGeom prst="homePlate">
          <a:avLst/>
        </a:prstGeom>
      </dgm:spPr>
    </dgm:pt>
    <dgm:pt modelId="{32D72570-1BBC-4340-8984-73F56164E70D}" type="pres">
      <dgm:prSet presAssocID="{A4FC2119-DB62-4979-8BBC-57F6DBE920C0}" presName="parTrans" presStyleCnt="0"/>
      <dgm:spPr/>
    </dgm:pt>
    <dgm:pt modelId="{DBFC7235-7FEE-4888-AB48-4ECC7A2D724C}" type="pres">
      <dgm:prSet presAssocID="{19D61260-ABA2-4CEE-8F03-FA377DA6BA09}" presName="node" presStyleLbl="alignAccFollowNode1" presStyleIdx="4" presStyleCnt="8" custScaleX="184434">
        <dgm:presLayoutVars>
          <dgm:bulletEnabled val="1"/>
        </dgm:presLayoutVars>
      </dgm:prSet>
      <dgm:spPr/>
    </dgm:pt>
    <dgm:pt modelId="{EB5A9CA7-E887-471B-B0AF-9A8B5A6D8E66}" type="pres">
      <dgm:prSet presAssocID="{53952DF3-807D-44A1-BF1F-42B5EAA5EAA2}" presName="sibTrans" presStyleCnt="0"/>
      <dgm:spPr/>
    </dgm:pt>
    <dgm:pt modelId="{770E72FC-656A-481B-B919-5AB9D78B8DF5}" type="pres">
      <dgm:prSet presAssocID="{3DE24615-8C34-47FC-B1EF-9A54A9D92B9A}" presName="node" presStyleLbl="alignAccFollowNode1" presStyleIdx="5" presStyleCnt="8" custScaleX="227831">
        <dgm:presLayoutVars>
          <dgm:bulletEnabled val="1"/>
        </dgm:presLayoutVars>
      </dgm:prSet>
      <dgm:spPr/>
    </dgm:pt>
    <dgm:pt modelId="{566AFE0B-6A47-4D98-96EC-AFBB0626BEF6}" type="pres">
      <dgm:prSet presAssocID="{DF42A562-9218-4641-9436-2627B0540C2E}" presName="vSp" presStyleCnt="0"/>
      <dgm:spPr/>
    </dgm:pt>
    <dgm:pt modelId="{D9C70175-9F16-46B6-8BB1-881A6CD1F590}" type="pres">
      <dgm:prSet presAssocID="{116EF659-D5E6-4EBA-A358-60BE9E20B1D1}" presName="horFlow" presStyleCnt="0"/>
      <dgm:spPr/>
    </dgm:pt>
    <dgm:pt modelId="{5FBFCC8C-4320-4382-AD12-E83B164E4A80}" type="pres">
      <dgm:prSet presAssocID="{116EF659-D5E6-4EBA-A358-60BE9E20B1D1}" presName="bigChev" presStyleLbl="node1" presStyleIdx="3" presStyleCnt="4" custScaleX="81094"/>
      <dgm:spPr>
        <a:prstGeom prst="homePlate">
          <a:avLst/>
        </a:prstGeom>
      </dgm:spPr>
    </dgm:pt>
    <dgm:pt modelId="{5A1D827E-9632-41F9-94D4-429CE98394EA}" type="pres">
      <dgm:prSet presAssocID="{19FBAAE3-0D59-4F06-8AF6-B241E337741B}" presName="parTrans" presStyleCnt="0"/>
      <dgm:spPr/>
    </dgm:pt>
    <dgm:pt modelId="{E17F692B-C597-4DCC-BE2C-80E6710654C1}" type="pres">
      <dgm:prSet presAssocID="{158B91D6-3945-413E-9129-BDACA0ED422C}" presName="node" presStyleLbl="alignAccFollowNode1" presStyleIdx="6" presStyleCnt="8" custScaleX="184434">
        <dgm:presLayoutVars>
          <dgm:bulletEnabled val="1"/>
        </dgm:presLayoutVars>
      </dgm:prSet>
      <dgm:spPr/>
    </dgm:pt>
    <dgm:pt modelId="{E57E05BE-29B1-4413-A5D7-073D3BA57D75}" type="pres">
      <dgm:prSet presAssocID="{10C22BE8-9363-41B6-AE8E-1E34143E87B5}" presName="sibTrans" presStyleCnt="0"/>
      <dgm:spPr/>
    </dgm:pt>
    <dgm:pt modelId="{2935C5F6-CCE1-48B3-A70C-078DFE8389E8}" type="pres">
      <dgm:prSet presAssocID="{B5CDE01A-D2F5-4CB0-94C3-8A1D5694E5D0}" presName="node" presStyleLbl="alignAccFollowNode1" presStyleIdx="7" presStyleCnt="8" custScaleX="227831">
        <dgm:presLayoutVars>
          <dgm:bulletEnabled val="1"/>
        </dgm:presLayoutVars>
      </dgm:prSet>
      <dgm:spPr/>
    </dgm:pt>
  </dgm:ptLst>
  <dgm:cxnLst>
    <dgm:cxn modelId="{855C5603-2925-45E0-B167-E1BE7A3C489F}" type="presOf" srcId="{116EF659-D5E6-4EBA-A358-60BE9E20B1D1}" destId="{5FBFCC8C-4320-4382-AD12-E83B164E4A80}" srcOrd="0" destOrd="0" presId="urn:microsoft.com/office/officeart/2005/8/layout/lProcess3"/>
    <dgm:cxn modelId="{C68EA907-93DF-4738-AED7-4679B17C0455}" type="presOf" srcId="{3DE24615-8C34-47FC-B1EF-9A54A9D92B9A}" destId="{770E72FC-656A-481B-B919-5AB9D78B8DF5}" srcOrd="0" destOrd="0" presId="urn:microsoft.com/office/officeart/2005/8/layout/lProcess3"/>
    <dgm:cxn modelId="{8EFD600A-1F31-45D4-A407-23321F18AB21}" srcId="{DF42A562-9218-4641-9436-2627B0540C2E}" destId="{19D61260-ABA2-4CEE-8F03-FA377DA6BA09}" srcOrd="0" destOrd="0" parTransId="{A4FC2119-DB62-4979-8BBC-57F6DBE920C0}" sibTransId="{53952DF3-807D-44A1-BF1F-42B5EAA5EAA2}"/>
    <dgm:cxn modelId="{036B961A-483C-468E-AE96-A846E916FD3A}" srcId="{36A81FD7-1696-4233-A514-EB239CD86A34}" destId="{DF42A562-9218-4641-9436-2627B0540C2E}" srcOrd="2" destOrd="0" parTransId="{14DC8658-2464-48AA-8964-922467BFC3CF}" sibTransId="{645EAD73-AD45-472B-B3B3-3426E623E276}"/>
    <dgm:cxn modelId="{F71AE821-E1D4-4BA1-97B7-7279DAC566EF}" type="presOf" srcId="{DF42A562-9218-4641-9436-2627B0540C2E}" destId="{65315E6C-71DF-4B2C-A938-C23E08C1CB47}" srcOrd="0" destOrd="0" presId="urn:microsoft.com/office/officeart/2005/8/layout/lProcess3"/>
    <dgm:cxn modelId="{6A1F6631-0001-4FB3-9C5C-CE778B58EEC9}" type="presOf" srcId="{36A81FD7-1696-4233-A514-EB239CD86A34}" destId="{8B0B277D-219C-4691-8959-F079D4373591}" srcOrd="0" destOrd="0" presId="urn:microsoft.com/office/officeart/2005/8/layout/lProcess3"/>
    <dgm:cxn modelId="{7C3A2F35-1915-4E33-9452-CE213524AA2C}" srcId="{DECA21E4-7770-4129-9676-4D4FA5A7EA2F}" destId="{8EF7199A-91FE-4008-861B-973085F638AC}" srcOrd="0" destOrd="0" parTransId="{20F6B549-39AC-41C2-9E64-2F5515F6AA98}" sibTransId="{6615AD86-6751-4A8A-B337-F4707A48FCB4}"/>
    <dgm:cxn modelId="{D8134039-1714-4D6F-8E9B-70F3CE46C09F}" srcId="{36A81FD7-1696-4233-A514-EB239CD86A34}" destId="{DECA21E4-7770-4129-9676-4D4FA5A7EA2F}" srcOrd="0" destOrd="0" parTransId="{72E78D4C-320A-4B3E-9AB0-DC674C65A830}" sibTransId="{CB06DAC3-E375-4959-9FE7-399FE780F198}"/>
    <dgm:cxn modelId="{6B67716C-D04F-4DA6-B3C5-4B7C4EDAABCB}" srcId="{36A81FD7-1696-4233-A514-EB239CD86A34}" destId="{116EF659-D5E6-4EBA-A358-60BE9E20B1D1}" srcOrd="3" destOrd="0" parTransId="{13549312-4348-498D-B3A5-1BF38B0AF041}" sibTransId="{1826F56C-7932-4F74-BF4B-A21DF82B9D3D}"/>
    <dgm:cxn modelId="{A61B617E-C32E-4E6B-BB31-0A2C7820E005}" type="presOf" srcId="{8EF7199A-91FE-4008-861B-973085F638AC}" destId="{36A13CB1-73B7-4F79-B1D2-0E5E59685E87}" srcOrd="0" destOrd="0" presId="urn:microsoft.com/office/officeart/2005/8/layout/lProcess3"/>
    <dgm:cxn modelId="{9A18678B-F299-4D7D-BEF0-5FBD977D839E}" type="presOf" srcId="{19D61260-ABA2-4CEE-8F03-FA377DA6BA09}" destId="{DBFC7235-7FEE-4888-AB48-4ECC7A2D724C}" srcOrd="0" destOrd="0" presId="urn:microsoft.com/office/officeart/2005/8/layout/lProcess3"/>
    <dgm:cxn modelId="{32924990-4CE7-4652-8036-EBDD91B5FC9F}" srcId="{DF42A562-9218-4641-9436-2627B0540C2E}" destId="{3DE24615-8C34-47FC-B1EF-9A54A9D92B9A}" srcOrd="1" destOrd="0" parTransId="{8DEFE6AD-99B2-42A7-B3AE-822505F742C5}" sibTransId="{372FAEDB-A1C1-4A75-BE3D-34B76D88E563}"/>
    <dgm:cxn modelId="{E69C5EA4-A95D-408E-BC66-450A3BCB85A2}" srcId="{DECA21E4-7770-4129-9676-4D4FA5A7EA2F}" destId="{3ACB4F0C-5AC8-45EA-9849-05CAA4E4A4BC}" srcOrd="1" destOrd="0" parTransId="{2E6B4982-5801-4232-BA6B-EE9DA9744556}" sibTransId="{16DF5E6D-3690-434D-8456-57F0397E99ED}"/>
    <dgm:cxn modelId="{7A8FECA5-16A7-4BC6-908E-9DD5DE08BF2D}" srcId="{A22F9BDF-26BF-4567-9F32-DF995FB89CD4}" destId="{F3660E15-2E0B-4D18-A94B-EA184D1E3706}" srcOrd="1" destOrd="0" parTransId="{C582E762-CDE7-450B-B640-30CD19E2254A}" sibTransId="{F62DA784-76FA-40BF-B687-2ACD8731D598}"/>
    <dgm:cxn modelId="{BF85ABA6-E583-4513-B65F-F7C10B79A947}" srcId="{116EF659-D5E6-4EBA-A358-60BE9E20B1D1}" destId="{158B91D6-3945-413E-9129-BDACA0ED422C}" srcOrd="0" destOrd="0" parTransId="{19FBAAE3-0D59-4F06-8AF6-B241E337741B}" sibTransId="{10C22BE8-9363-41B6-AE8E-1E34143E87B5}"/>
    <dgm:cxn modelId="{C47828A9-7246-461B-B958-558C98572CE4}" type="presOf" srcId="{CB91EFF0-CA0E-4741-8884-D8C05A143AB9}" destId="{302EBD51-FDE2-4B01-A9DC-A10BAF1BAF09}" srcOrd="0" destOrd="0" presId="urn:microsoft.com/office/officeart/2005/8/layout/lProcess3"/>
    <dgm:cxn modelId="{8B2E37AA-4071-4DCD-9D25-052C2619F6CF}" type="presOf" srcId="{B5CDE01A-D2F5-4CB0-94C3-8A1D5694E5D0}" destId="{2935C5F6-CCE1-48B3-A70C-078DFE8389E8}" srcOrd="0" destOrd="0" presId="urn:microsoft.com/office/officeart/2005/8/layout/lProcess3"/>
    <dgm:cxn modelId="{EAC510AB-CB3B-4470-BF80-8DD487E4FBAA}" type="presOf" srcId="{158B91D6-3945-413E-9129-BDACA0ED422C}" destId="{E17F692B-C597-4DCC-BE2C-80E6710654C1}" srcOrd="0" destOrd="0" presId="urn:microsoft.com/office/officeart/2005/8/layout/lProcess3"/>
    <dgm:cxn modelId="{B4B420D7-0A44-46F2-983A-A72823AF8789}" type="presOf" srcId="{A22F9BDF-26BF-4567-9F32-DF995FB89CD4}" destId="{C183A4BA-45FD-4B4E-B2E4-B3A24BF20011}" srcOrd="0" destOrd="0" presId="urn:microsoft.com/office/officeart/2005/8/layout/lProcess3"/>
    <dgm:cxn modelId="{251D64DD-530F-4B83-927A-0CB8BE014A99}" type="presOf" srcId="{F3660E15-2E0B-4D18-A94B-EA184D1E3706}" destId="{CCFE6064-A474-473B-8918-D63B8B57A8A7}" srcOrd="0" destOrd="0" presId="urn:microsoft.com/office/officeart/2005/8/layout/lProcess3"/>
    <dgm:cxn modelId="{8FD878ED-223C-496E-8DBD-579B27D8A601}" type="presOf" srcId="{3ACB4F0C-5AC8-45EA-9849-05CAA4E4A4BC}" destId="{D3C9A0BF-8C27-491B-A6D9-5882CAEBA5FE}" srcOrd="0" destOrd="0" presId="urn:microsoft.com/office/officeart/2005/8/layout/lProcess3"/>
    <dgm:cxn modelId="{2F96A6F8-0589-4E86-B2F7-9EF3136F5DB3}" type="presOf" srcId="{DECA21E4-7770-4129-9676-4D4FA5A7EA2F}" destId="{79DA0375-60F7-4181-B203-7E3A2FC54BCB}" srcOrd="0" destOrd="0" presId="urn:microsoft.com/office/officeart/2005/8/layout/lProcess3"/>
    <dgm:cxn modelId="{05F3AEF8-9EE1-4930-8CFE-701B74BB0CF8}" srcId="{116EF659-D5E6-4EBA-A358-60BE9E20B1D1}" destId="{B5CDE01A-D2F5-4CB0-94C3-8A1D5694E5D0}" srcOrd="1" destOrd="0" parTransId="{0C2680E5-9D79-483B-A955-FA7AB173F506}" sibTransId="{BD515DCD-37C0-4FED-A025-2B391352BBC3}"/>
    <dgm:cxn modelId="{F40A70FA-7AA8-4EBF-A3C2-4C5B0A186F50}" srcId="{A22F9BDF-26BF-4567-9F32-DF995FB89CD4}" destId="{CB91EFF0-CA0E-4741-8884-D8C05A143AB9}" srcOrd="0" destOrd="0" parTransId="{187FC25D-9FE0-4FC4-921F-995DAA8A2B0E}" sibTransId="{C86B2649-25F7-4238-9318-58ADB1ED1738}"/>
    <dgm:cxn modelId="{8DD914FF-D31C-4DC3-A6C4-53EAA10DFB94}" srcId="{36A81FD7-1696-4233-A514-EB239CD86A34}" destId="{A22F9BDF-26BF-4567-9F32-DF995FB89CD4}" srcOrd="1" destOrd="0" parTransId="{88BC0AE3-7B4B-4F70-8BEC-DE6C42091F3F}" sibTransId="{D74DEE45-E550-4470-90F5-40875663B804}"/>
    <dgm:cxn modelId="{8E4CE3D8-FFFB-48F5-BA2E-82FF3D9FB595}" type="presParOf" srcId="{8B0B277D-219C-4691-8959-F079D4373591}" destId="{382B5FA0-F8FD-488C-AED6-3D8B1BB6EBDD}" srcOrd="0" destOrd="0" presId="urn:microsoft.com/office/officeart/2005/8/layout/lProcess3"/>
    <dgm:cxn modelId="{ECAF75A3-85CC-4B0B-96DE-FE38FF5A0C15}" type="presParOf" srcId="{382B5FA0-F8FD-488C-AED6-3D8B1BB6EBDD}" destId="{79DA0375-60F7-4181-B203-7E3A2FC54BCB}" srcOrd="0" destOrd="0" presId="urn:microsoft.com/office/officeart/2005/8/layout/lProcess3"/>
    <dgm:cxn modelId="{6B12DC61-2D6A-4CCA-B0AF-C4CF6A71AD99}" type="presParOf" srcId="{382B5FA0-F8FD-488C-AED6-3D8B1BB6EBDD}" destId="{F5779110-7C57-4743-9F5D-62868B792867}" srcOrd="1" destOrd="0" presId="urn:microsoft.com/office/officeart/2005/8/layout/lProcess3"/>
    <dgm:cxn modelId="{DC6F9B9C-5233-4572-892D-612890062F2F}" type="presParOf" srcId="{382B5FA0-F8FD-488C-AED6-3D8B1BB6EBDD}" destId="{36A13CB1-73B7-4F79-B1D2-0E5E59685E87}" srcOrd="2" destOrd="0" presId="urn:microsoft.com/office/officeart/2005/8/layout/lProcess3"/>
    <dgm:cxn modelId="{2521B7CF-222D-4327-942A-92D1180E8B10}" type="presParOf" srcId="{382B5FA0-F8FD-488C-AED6-3D8B1BB6EBDD}" destId="{3BAED9CE-4CCC-43CF-98CB-38D53F2D1EFD}" srcOrd="3" destOrd="0" presId="urn:microsoft.com/office/officeart/2005/8/layout/lProcess3"/>
    <dgm:cxn modelId="{ED48502C-EFFA-4612-90C7-536C4DBB8505}" type="presParOf" srcId="{382B5FA0-F8FD-488C-AED6-3D8B1BB6EBDD}" destId="{D3C9A0BF-8C27-491B-A6D9-5882CAEBA5FE}" srcOrd="4" destOrd="0" presId="urn:microsoft.com/office/officeart/2005/8/layout/lProcess3"/>
    <dgm:cxn modelId="{3C628FEE-1D3E-438D-951A-BFF5E1ADAF13}" type="presParOf" srcId="{8B0B277D-219C-4691-8959-F079D4373591}" destId="{B2089270-736D-425B-9BE0-255E0092CA85}" srcOrd="1" destOrd="0" presId="urn:microsoft.com/office/officeart/2005/8/layout/lProcess3"/>
    <dgm:cxn modelId="{AB50C548-6512-46E0-A174-29E8B87CBB82}" type="presParOf" srcId="{8B0B277D-219C-4691-8959-F079D4373591}" destId="{25BC010B-3BEF-41AC-AAA9-983A399FF87C}" srcOrd="2" destOrd="0" presId="urn:microsoft.com/office/officeart/2005/8/layout/lProcess3"/>
    <dgm:cxn modelId="{9316A708-86DA-47EF-B76D-3AAF6043AADE}" type="presParOf" srcId="{25BC010B-3BEF-41AC-AAA9-983A399FF87C}" destId="{C183A4BA-45FD-4B4E-B2E4-B3A24BF20011}" srcOrd="0" destOrd="0" presId="urn:microsoft.com/office/officeart/2005/8/layout/lProcess3"/>
    <dgm:cxn modelId="{CC5C5F4E-8B77-417F-A40D-C3DC914CD3E6}" type="presParOf" srcId="{25BC010B-3BEF-41AC-AAA9-983A399FF87C}" destId="{FFFBDC64-973A-4A8D-90B8-A475AA435594}" srcOrd="1" destOrd="0" presId="urn:microsoft.com/office/officeart/2005/8/layout/lProcess3"/>
    <dgm:cxn modelId="{064CD6BD-D2B2-407D-BAF8-76B254EBB5B7}" type="presParOf" srcId="{25BC010B-3BEF-41AC-AAA9-983A399FF87C}" destId="{302EBD51-FDE2-4B01-A9DC-A10BAF1BAF09}" srcOrd="2" destOrd="0" presId="urn:microsoft.com/office/officeart/2005/8/layout/lProcess3"/>
    <dgm:cxn modelId="{00D931D5-C8F7-4D24-A413-FF6D0A77AD23}" type="presParOf" srcId="{25BC010B-3BEF-41AC-AAA9-983A399FF87C}" destId="{EA75AC1C-BE4A-4F54-838C-FA38A3BEA9C5}" srcOrd="3" destOrd="0" presId="urn:microsoft.com/office/officeart/2005/8/layout/lProcess3"/>
    <dgm:cxn modelId="{5BB507E0-50B7-4CC0-A371-D23F617CB8B4}" type="presParOf" srcId="{25BC010B-3BEF-41AC-AAA9-983A399FF87C}" destId="{CCFE6064-A474-473B-8918-D63B8B57A8A7}" srcOrd="4" destOrd="0" presId="urn:microsoft.com/office/officeart/2005/8/layout/lProcess3"/>
    <dgm:cxn modelId="{8062D7F8-6236-4D6D-A076-5040AE4FC682}" type="presParOf" srcId="{8B0B277D-219C-4691-8959-F079D4373591}" destId="{2B999D5E-49AD-43C0-8715-00986CF72282}" srcOrd="3" destOrd="0" presId="urn:microsoft.com/office/officeart/2005/8/layout/lProcess3"/>
    <dgm:cxn modelId="{97694472-401B-4F68-B944-642012176D1C}" type="presParOf" srcId="{8B0B277D-219C-4691-8959-F079D4373591}" destId="{F7F344B8-7AA8-43D0-9F8D-82C0B1061908}" srcOrd="4" destOrd="0" presId="urn:microsoft.com/office/officeart/2005/8/layout/lProcess3"/>
    <dgm:cxn modelId="{01FD9018-8C7D-49CD-838E-D81DACBA0D44}" type="presParOf" srcId="{F7F344B8-7AA8-43D0-9F8D-82C0B1061908}" destId="{65315E6C-71DF-4B2C-A938-C23E08C1CB47}" srcOrd="0" destOrd="0" presId="urn:microsoft.com/office/officeart/2005/8/layout/lProcess3"/>
    <dgm:cxn modelId="{9A0FA6DC-A239-4E79-9764-9703F80418D7}" type="presParOf" srcId="{F7F344B8-7AA8-43D0-9F8D-82C0B1061908}" destId="{32D72570-1BBC-4340-8984-73F56164E70D}" srcOrd="1" destOrd="0" presId="urn:microsoft.com/office/officeart/2005/8/layout/lProcess3"/>
    <dgm:cxn modelId="{7A251815-0A38-4F00-ABA7-F350E1509399}" type="presParOf" srcId="{F7F344B8-7AA8-43D0-9F8D-82C0B1061908}" destId="{DBFC7235-7FEE-4888-AB48-4ECC7A2D724C}" srcOrd="2" destOrd="0" presId="urn:microsoft.com/office/officeart/2005/8/layout/lProcess3"/>
    <dgm:cxn modelId="{267A1E13-B89A-4435-A6E5-D4600AC8312D}" type="presParOf" srcId="{F7F344B8-7AA8-43D0-9F8D-82C0B1061908}" destId="{EB5A9CA7-E887-471B-B0AF-9A8B5A6D8E66}" srcOrd="3" destOrd="0" presId="urn:microsoft.com/office/officeart/2005/8/layout/lProcess3"/>
    <dgm:cxn modelId="{818F164F-CE25-4972-95F5-984E8BF9D228}" type="presParOf" srcId="{F7F344B8-7AA8-43D0-9F8D-82C0B1061908}" destId="{770E72FC-656A-481B-B919-5AB9D78B8DF5}" srcOrd="4" destOrd="0" presId="urn:microsoft.com/office/officeart/2005/8/layout/lProcess3"/>
    <dgm:cxn modelId="{8609D77D-3FC2-46EE-B1B4-878BADD9B0E5}" type="presParOf" srcId="{8B0B277D-219C-4691-8959-F079D4373591}" destId="{566AFE0B-6A47-4D98-96EC-AFBB0626BEF6}" srcOrd="5" destOrd="0" presId="urn:microsoft.com/office/officeart/2005/8/layout/lProcess3"/>
    <dgm:cxn modelId="{61A06075-D0F9-4F1C-B84D-A66A4505A571}" type="presParOf" srcId="{8B0B277D-219C-4691-8959-F079D4373591}" destId="{D9C70175-9F16-46B6-8BB1-881A6CD1F590}" srcOrd="6" destOrd="0" presId="urn:microsoft.com/office/officeart/2005/8/layout/lProcess3"/>
    <dgm:cxn modelId="{00E2317A-1D4E-4053-B5F0-6BC7652590AE}" type="presParOf" srcId="{D9C70175-9F16-46B6-8BB1-881A6CD1F590}" destId="{5FBFCC8C-4320-4382-AD12-E83B164E4A80}" srcOrd="0" destOrd="0" presId="urn:microsoft.com/office/officeart/2005/8/layout/lProcess3"/>
    <dgm:cxn modelId="{ECABE818-8F26-48E6-B563-FB827EDFC646}" type="presParOf" srcId="{D9C70175-9F16-46B6-8BB1-881A6CD1F590}" destId="{5A1D827E-9632-41F9-94D4-429CE98394EA}" srcOrd="1" destOrd="0" presId="urn:microsoft.com/office/officeart/2005/8/layout/lProcess3"/>
    <dgm:cxn modelId="{94B89A9C-BC7F-41A1-ADF5-EB9DF5BA34C2}" type="presParOf" srcId="{D9C70175-9F16-46B6-8BB1-881A6CD1F590}" destId="{E17F692B-C597-4DCC-BE2C-80E6710654C1}" srcOrd="2" destOrd="0" presId="urn:microsoft.com/office/officeart/2005/8/layout/lProcess3"/>
    <dgm:cxn modelId="{C358089D-754A-49BE-A047-734237E2CB47}" type="presParOf" srcId="{D9C70175-9F16-46B6-8BB1-881A6CD1F590}" destId="{E57E05BE-29B1-4413-A5D7-073D3BA57D75}" srcOrd="3" destOrd="0" presId="urn:microsoft.com/office/officeart/2005/8/layout/lProcess3"/>
    <dgm:cxn modelId="{4035BF4B-32DB-4E4C-B9C4-ACE076F0909C}" type="presParOf" srcId="{D9C70175-9F16-46B6-8BB1-881A6CD1F590}" destId="{2935C5F6-CCE1-48B3-A70C-078DFE8389E8}"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04929-14BD-42F6-A736-509DA6F02EF0}">
      <dsp:nvSpPr>
        <dsp:cNvPr id="0" name=""/>
        <dsp:cNvSpPr/>
      </dsp:nvSpPr>
      <dsp:spPr>
        <a:xfrm>
          <a:off x="20109" y="659"/>
          <a:ext cx="5801945" cy="379896"/>
        </a:xfrm>
        <a:prstGeom prst="roundRect">
          <a:avLst>
            <a:gd name="adj" fmla="val 10000"/>
          </a:avLst>
        </a:prstGeom>
        <a:solidFill>
          <a:schemeClr val="accent2">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sp3d extrusionH="57150">
            <a:bevelT w="38100" h="38100"/>
          </a:sp3d>
        </a:bodyPr>
        <a:lstStyle/>
        <a:p>
          <a:pPr marL="0" lvl="0" indent="0" algn="ctr" defTabSz="889000">
            <a:lnSpc>
              <a:spcPct val="90000"/>
            </a:lnSpc>
            <a:spcBef>
              <a:spcPct val="0"/>
            </a:spcBef>
            <a:spcAft>
              <a:spcPct val="35000"/>
            </a:spcAft>
            <a:buNone/>
          </a:pPr>
          <a:r>
            <a:rPr lang="en" sz="2000" b="1" kern="1200" dirty="0">
              <a:solidFill>
                <a:schemeClr val="accent2">
                  <a:lumMod val="50000"/>
                </a:schemeClr>
              </a:solidFill>
              <a:effectLst/>
            </a:rPr>
            <a:t>Sommige eienskappe van God</a:t>
          </a:r>
        </a:p>
      </dsp:txBody>
      <dsp:txXfrm>
        <a:off x="31236" y="11786"/>
        <a:ext cx="5779691" cy="357642"/>
      </dsp:txXfrm>
    </dsp:sp>
    <dsp:sp modelId="{E4B4A1F3-6E0A-47E5-BFBD-B72890CCFAB0}">
      <dsp:nvSpPr>
        <dsp:cNvPr id="0" name=""/>
        <dsp:cNvSpPr/>
      </dsp:nvSpPr>
      <dsp:spPr>
        <a:xfrm>
          <a:off x="0" y="448937"/>
          <a:ext cx="379896" cy="379896"/>
        </a:xfrm>
        <a:prstGeom prst="roundRect">
          <a:avLst>
            <a:gd name="adj" fmla="val 16670"/>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0022611-00E7-4896-B94A-3D53CC34E8DC}">
      <dsp:nvSpPr>
        <dsp:cNvPr id="0" name=""/>
        <dsp:cNvSpPr/>
      </dsp:nvSpPr>
      <dsp:spPr>
        <a:xfrm>
          <a:off x="533985" y="448937"/>
          <a:ext cx="5285203" cy="379896"/>
        </a:xfrm>
        <a:prstGeom prst="roundRect">
          <a:avLst>
            <a:gd name="adj" fmla="val 1667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Almagtig (Genesis 17:1)</a:t>
          </a:r>
        </a:p>
      </dsp:txBody>
      <dsp:txXfrm>
        <a:off x="552533" y="467485"/>
        <a:ext cx="5248107" cy="342800"/>
      </dsp:txXfrm>
    </dsp:sp>
    <dsp:sp modelId="{DB3E9D9C-9731-4FA9-BF69-24C9B8A43004}">
      <dsp:nvSpPr>
        <dsp:cNvPr id="0" name=""/>
        <dsp:cNvSpPr/>
      </dsp:nvSpPr>
      <dsp:spPr>
        <a:xfrm>
          <a:off x="0" y="874420"/>
          <a:ext cx="379896" cy="379896"/>
        </a:xfrm>
        <a:prstGeom prst="roundRect">
          <a:avLst>
            <a:gd name="adj" fmla="val 16670"/>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CE71642-B5A4-4757-97BC-6573C052F373}">
      <dsp:nvSpPr>
        <dsp:cNvPr id="0" name=""/>
        <dsp:cNvSpPr/>
      </dsp:nvSpPr>
      <dsp:spPr>
        <a:xfrm>
          <a:off x="533985" y="874420"/>
          <a:ext cx="5285203" cy="379896"/>
        </a:xfrm>
        <a:prstGeom prst="roundRect">
          <a:avLst>
            <a:gd name="adj" fmla="val 16670"/>
          </a:avLst>
        </a:prstGeom>
        <a:solidFill>
          <a:schemeClr val="accent4">
            <a:hueOff val="1096381"/>
            <a:satOff val="924"/>
            <a:lumOff val="-117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A</a:t>
          </a:r>
          <a:r>
            <a:rPr lang="en" sz="2000" b="1" kern="1200" dirty="0">
              <a:effectLst>
                <a:outerShdw blurRad="38100" dist="38100" dir="2700000" algn="tl">
                  <a:srgbClr val="000000">
                    <a:alpha val="43137"/>
                  </a:srgbClr>
                </a:outerShdw>
              </a:effectLst>
            </a:rPr>
            <a:t>lwetend  (1 Joh 3:20)</a:t>
          </a:r>
        </a:p>
      </dsp:txBody>
      <dsp:txXfrm>
        <a:off x="552533" y="892968"/>
        <a:ext cx="5248107" cy="342800"/>
      </dsp:txXfrm>
    </dsp:sp>
    <dsp:sp modelId="{DF62634E-C622-4D4B-ABD3-F7A85B06DD77}">
      <dsp:nvSpPr>
        <dsp:cNvPr id="0" name=""/>
        <dsp:cNvSpPr/>
      </dsp:nvSpPr>
      <dsp:spPr>
        <a:xfrm>
          <a:off x="0" y="1299904"/>
          <a:ext cx="379896" cy="379896"/>
        </a:xfrm>
        <a:prstGeom prst="roundRect">
          <a:avLst>
            <a:gd name="adj" fmla="val 16670"/>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DFC0E25-FF2C-494E-8100-647BA2C3BCA6}">
      <dsp:nvSpPr>
        <dsp:cNvPr id="0" name=""/>
        <dsp:cNvSpPr/>
      </dsp:nvSpPr>
      <dsp:spPr>
        <a:xfrm>
          <a:off x="533985" y="1299904"/>
          <a:ext cx="5285203" cy="379896"/>
        </a:xfrm>
        <a:prstGeom prst="roundRect">
          <a:avLst>
            <a:gd name="adj" fmla="val 16670"/>
          </a:avLst>
        </a:prstGeom>
        <a:solidFill>
          <a:schemeClr val="accent4">
            <a:hueOff val="2192761"/>
            <a:satOff val="1847"/>
            <a:lumOff val="-235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Kenner van die toekoms (Jes 46:10)</a:t>
          </a:r>
        </a:p>
      </dsp:txBody>
      <dsp:txXfrm>
        <a:off x="552533" y="1318452"/>
        <a:ext cx="5248107" cy="342800"/>
      </dsp:txXfrm>
    </dsp:sp>
    <dsp:sp modelId="{81071E5A-DCAD-40A1-838B-F8DD08D160A4}">
      <dsp:nvSpPr>
        <dsp:cNvPr id="0" name=""/>
        <dsp:cNvSpPr/>
      </dsp:nvSpPr>
      <dsp:spPr>
        <a:xfrm>
          <a:off x="0" y="1725388"/>
          <a:ext cx="379896" cy="379896"/>
        </a:xfrm>
        <a:prstGeom prst="roundRect">
          <a:avLst>
            <a:gd name="adj" fmla="val 16670"/>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15DA5F4-CC86-472A-9F93-19A0AA01A147}">
      <dsp:nvSpPr>
        <dsp:cNvPr id="0" name=""/>
        <dsp:cNvSpPr/>
      </dsp:nvSpPr>
      <dsp:spPr>
        <a:xfrm>
          <a:off x="533985" y="1725388"/>
          <a:ext cx="5285203" cy="379896"/>
        </a:xfrm>
        <a:prstGeom prst="roundRect">
          <a:avLst>
            <a:gd name="adj" fmla="val 16670"/>
          </a:avLst>
        </a:prstGeom>
        <a:solidFill>
          <a:schemeClr val="accent4">
            <a:hueOff val="3289142"/>
            <a:satOff val="2771"/>
            <a:lumOff val="-352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Regverdig (Psalm 11:7)</a:t>
          </a:r>
        </a:p>
      </dsp:txBody>
      <dsp:txXfrm>
        <a:off x="552533" y="1743936"/>
        <a:ext cx="5248107" cy="342800"/>
      </dsp:txXfrm>
    </dsp:sp>
    <dsp:sp modelId="{9C9FACF1-0B7A-4368-9C6C-61FED725E9BD}">
      <dsp:nvSpPr>
        <dsp:cNvPr id="0" name=""/>
        <dsp:cNvSpPr/>
      </dsp:nvSpPr>
      <dsp:spPr>
        <a:xfrm>
          <a:off x="0" y="2150871"/>
          <a:ext cx="379896" cy="379896"/>
        </a:xfrm>
        <a:prstGeom prst="roundRect">
          <a:avLst>
            <a:gd name="adj" fmla="val 16670"/>
          </a:avLst>
        </a:prstGeom>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5C40A5E-C913-4DE2-8E82-5EEF823DFACE}">
      <dsp:nvSpPr>
        <dsp:cNvPr id="0" name=""/>
        <dsp:cNvSpPr/>
      </dsp:nvSpPr>
      <dsp:spPr>
        <a:xfrm>
          <a:off x="533985" y="2150871"/>
          <a:ext cx="5285203" cy="379896"/>
        </a:xfrm>
        <a:prstGeom prst="roundRect">
          <a:avLst>
            <a:gd name="adj" fmla="val 16670"/>
          </a:avLst>
        </a:prstGeom>
        <a:solidFill>
          <a:schemeClr val="accent4">
            <a:hueOff val="4385523"/>
            <a:satOff val="3694"/>
            <a:lumOff val="-47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Genadig (Deut 4:31)</a:t>
          </a:r>
        </a:p>
      </dsp:txBody>
      <dsp:txXfrm>
        <a:off x="552533" y="2169419"/>
        <a:ext cx="5248107" cy="342800"/>
      </dsp:txXfrm>
    </dsp:sp>
    <dsp:sp modelId="{5168A847-DBB8-4F8A-BDE0-15B0664A38A3}">
      <dsp:nvSpPr>
        <dsp:cNvPr id="0" name=""/>
        <dsp:cNvSpPr/>
      </dsp:nvSpPr>
      <dsp:spPr>
        <a:xfrm>
          <a:off x="0" y="2576355"/>
          <a:ext cx="379896" cy="379896"/>
        </a:xfrm>
        <a:prstGeom prst="roundRect">
          <a:avLst>
            <a:gd name="adj" fmla="val 16670"/>
          </a:avLst>
        </a:prstGeom>
        <a:blipFill>
          <a:blip xmlns:r="http://schemas.openxmlformats.org/officeDocument/2006/relationships"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C033708-25B7-4156-BF88-0B71436D1DC9}">
      <dsp:nvSpPr>
        <dsp:cNvPr id="0" name=""/>
        <dsp:cNvSpPr/>
      </dsp:nvSpPr>
      <dsp:spPr>
        <a:xfrm>
          <a:off x="533985" y="2576355"/>
          <a:ext cx="5285203" cy="379896"/>
        </a:xfrm>
        <a:prstGeom prst="roundRect">
          <a:avLst>
            <a:gd name="adj" fmla="val 16670"/>
          </a:avLst>
        </a:prstGeom>
        <a:solidFill>
          <a:schemeClr val="accent4">
            <a:hueOff val="5481904"/>
            <a:satOff val="4618"/>
            <a:lumOff val="-588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Geduldig en vertroostend (Rom 15:5)</a:t>
          </a:r>
        </a:p>
      </dsp:txBody>
      <dsp:txXfrm>
        <a:off x="552533" y="2594903"/>
        <a:ext cx="5248107" cy="342800"/>
      </dsp:txXfrm>
    </dsp:sp>
    <dsp:sp modelId="{1A8C80FA-F334-4DF3-8E94-DDDC5E68E80C}">
      <dsp:nvSpPr>
        <dsp:cNvPr id="0" name=""/>
        <dsp:cNvSpPr/>
      </dsp:nvSpPr>
      <dsp:spPr>
        <a:xfrm>
          <a:off x="0" y="3001839"/>
          <a:ext cx="379896" cy="379896"/>
        </a:xfrm>
        <a:prstGeom prst="roundRect">
          <a:avLst>
            <a:gd name="adj" fmla="val 16670"/>
          </a:avLst>
        </a:prstGeom>
        <a:blipFill>
          <a:blip xmlns:r="http://schemas.openxmlformats.org/officeDocument/2006/relationships"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A215F12-4E61-4FAE-A73F-5650FCF9584A}">
      <dsp:nvSpPr>
        <dsp:cNvPr id="0" name=""/>
        <dsp:cNvSpPr/>
      </dsp:nvSpPr>
      <dsp:spPr>
        <a:xfrm>
          <a:off x="533985" y="3001839"/>
          <a:ext cx="5285203" cy="379896"/>
        </a:xfrm>
        <a:prstGeom prst="roundRect">
          <a:avLst>
            <a:gd name="adj" fmla="val 16670"/>
          </a:avLst>
        </a:prstGeom>
        <a:solidFill>
          <a:schemeClr val="accent4">
            <a:hueOff val="6578285"/>
            <a:satOff val="5541"/>
            <a:lumOff val="-705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Genadegewer (Rom 3:24)</a:t>
          </a:r>
        </a:p>
      </dsp:txBody>
      <dsp:txXfrm>
        <a:off x="552533" y="3020387"/>
        <a:ext cx="5248107" cy="342800"/>
      </dsp:txXfrm>
    </dsp:sp>
    <dsp:sp modelId="{F578B1C6-14F5-480F-A9E8-A88350BD72F4}">
      <dsp:nvSpPr>
        <dsp:cNvPr id="0" name=""/>
        <dsp:cNvSpPr/>
      </dsp:nvSpPr>
      <dsp:spPr>
        <a:xfrm>
          <a:off x="0" y="3427322"/>
          <a:ext cx="379896" cy="379896"/>
        </a:xfrm>
        <a:prstGeom prst="roundRect">
          <a:avLst>
            <a:gd name="adj" fmla="val 16670"/>
          </a:avLst>
        </a:prstGeom>
        <a:blipFill>
          <a:blip xmlns:r="http://schemas.openxmlformats.org/officeDocument/2006/relationships"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2">
          <a:scrgbClr r="0" g="0" b="0"/>
        </a:effectRef>
        <a:fontRef idx="minor">
          <a:schemeClr val="lt1"/>
        </a:fontRef>
      </dsp:style>
    </dsp:sp>
    <dsp:sp modelId="{3F820CE2-0C17-4038-B207-E2407F540A2E}">
      <dsp:nvSpPr>
        <dsp:cNvPr id="0" name=""/>
        <dsp:cNvSpPr/>
      </dsp:nvSpPr>
      <dsp:spPr>
        <a:xfrm>
          <a:off x="533985" y="3427322"/>
          <a:ext cx="5285203" cy="379896"/>
        </a:xfrm>
        <a:prstGeom prst="roundRect">
          <a:avLst>
            <a:gd name="adj" fmla="val 16670"/>
          </a:avLst>
        </a:prstGeom>
        <a:solidFill>
          <a:schemeClr val="accent4">
            <a:hueOff val="7674665"/>
            <a:satOff val="6465"/>
            <a:lumOff val="-823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Vergewendsgesind (Psalm 86:5)</a:t>
          </a:r>
        </a:p>
      </dsp:txBody>
      <dsp:txXfrm>
        <a:off x="552533" y="3445870"/>
        <a:ext cx="5248107" cy="342800"/>
      </dsp:txXfrm>
    </dsp:sp>
    <dsp:sp modelId="{175EE17E-8ED3-4AC5-8562-AB196E7ADFD8}">
      <dsp:nvSpPr>
        <dsp:cNvPr id="0" name=""/>
        <dsp:cNvSpPr/>
      </dsp:nvSpPr>
      <dsp:spPr>
        <a:xfrm>
          <a:off x="0" y="3852806"/>
          <a:ext cx="379896" cy="379896"/>
        </a:xfrm>
        <a:prstGeom prst="roundRect">
          <a:avLst>
            <a:gd name="adj" fmla="val 16670"/>
          </a:avLst>
        </a:prstGeom>
        <a:blipFill>
          <a:blip xmlns:r="http://schemas.openxmlformats.org/officeDocument/2006/relationships"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41CE868-8AB5-42B6-87C5-2E405883F248}">
      <dsp:nvSpPr>
        <dsp:cNvPr id="0" name=""/>
        <dsp:cNvSpPr/>
      </dsp:nvSpPr>
      <dsp:spPr>
        <a:xfrm>
          <a:off x="533985" y="3852806"/>
          <a:ext cx="5285203" cy="379896"/>
        </a:xfrm>
        <a:prstGeom prst="roundRect">
          <a:avLst>
            <a:gd name="adj" fmla="val 16670"/>
          </a:avLst>
        </a:prstGeom>
        <a:solidFill>
          <a:schemeClr val="accent4">
            <a:hueOff val="8771046"/>
            <a:satOff val="7388"/>
            <a:lumOff val="-941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Lojaal (Psalm 47:8)</a:t>
          </a:r>
        </a:p>
      </dsp:txBody>
      <dsp:txXfrm>
        <a:off x="552533" y="3871354"/>
        <a:ext cx="5248107" cy="342800"/>
      </dsp:txXfrm>
    </dsp:sp>
    <dsp:sp modelId="{D83A2867-7432-4E11-A810-5FB92A0AD3AD}">
      <dsp:nvSpPr>
        <dsp:cNvPr id="0" name=""/>
        <dsp:cNvSpPr/>
      </dsp:nvSpPr>
      <dsp:spPr>
        <a:xfrm>
          <a:off x="0" y="4278290"/>
          <a:ext cx="379896" cy="379896"/>
        </a:xfrm>
        <a:prstGeom prst="roundRect">
          <a:avLst>
            <a:gd name="adj" fmla="val 16670"/>
          </a:avLst>
        </a:prstGeom>
        <a:blipFill>
          <a:blip xmlns:r="http://schemas.openxmlformats.org/officeDocument/2006/relationships"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5E2E5A7-0B38-4534-BA9B-6F0B83E5014F}">
      <dsp:nvSpPr>
        <dsp:cNvPr id="0" name=""/>
        <dsp:cNvSpPr/>
      </dsp:nvSpPr>
      <dsp:spPr>
        <a:xfrm>
          <a:off x="533985" y="4278290"/>
          <a:ext cx="5285203" cy="379896"/>
        </a:xfrm>
        <a:prstGeom prst="roundRect">
          <a:avLst>
            <a:gd name="adj" fmla="val 16670"/>
          </a:avLst>
        </a:prstGeom>
        <a:solidFill>
          <a:schemeClr val="accent4">
            <a:hueOff val="9867426"/>
            <a:satOff val="8312"/>
            <a:lumOff val="-1058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Ewig (Genesis 21:33)</a:t>
          </a:r>
        </a:p>
      </dsp:txBody>
      <dsp:txXfrm>
        <a:off x="552533" y="4296838"/>
        <a:ext cx="5248107" cy="342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40E9B8-7E83-4C9D-8B36-63C36B5B8DA4}">
      <dsp:nvSpPr>
        <dsp:cNvPr id="0" name=""/>
        <dsp:cNvSpPr/>
      </dsp:nvSpPr>
      <dsp:spPr>
        <a:xfrm>
          <a:off x="529601" y="210210"/>
          <a:ext cx="2453828" cy="1690687"/>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0AC92AF-1BB2-467A-88EC-BF5B4BA044F8}">
      <dsp:nvSpPr>
        <dsp:cNvPr id="0" name=""/>
        <dsp:cNvSpPr/>
      </dsp:nvSpPr>
      <dsp:spPr>
        <a:xfrm>
          <a:off x="347" y="1900796"/>
          <a:ext cx="3512336" cy="910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nl-NL" sz="2000" b="1" kern="1200" dirty="0"/>
            <a:t>Uit liefde het Hy die mensdom man en vrou geskep en hulle “beveel” om mekaar lief te hê</a:t>
          </a:r>
          <a:br>
            <a:rPr lang="nl-NL" sz="2000" b="1" kern="1200" dirty="0"/>
          </a:br>
          <a:r>
            <a:rPr lang="nl-NL" sz="2000" b="1" kern="1200" dirty="0"/>
            <a:t>(Gen. 2:24)</a:t>
          </a:r>
          <a:endParaRPr lang="es-ES" sz="2000" kern="1200" dirty="0"/>
        </a:p>
      </dsp:txBody>
      <dsp:txXfrm>
        <a:off x="347" y="1900796"/>
        <a:ext cx="3512336" cy="910370"/>
      </dsp:txXfrm>
    </dsp:sp>
    <dsp:sp modelId="{6EE870F5-F98B-4DF5-BB8F-DAF4CBDA3C30}">
      <dsp:nvSpPr>
        <dsp:cNvPr id="0" name=""/>
        <dsp:cNvSpPr/>
      </dsp:nvSpPr>
      <dsp:spPr>
        <a:xfrm>
          <a:off x="3758169" y="210210"/>
          <a:ext cx="2453828" cy="1690687"/>
        </a:xfrm>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2A33CCE-35EC-4EAF-A01C-8E40B558DB3D}">
      <dsp:nvSpPr>
        <dsp:cNvPr id="0" name=""/>
        <dsp:cNvSpPr/>
      </dsp:nvSpPr>
      <dsp:spPr>
        <a:xfrm>
          <a:off x="3758169" y="1900796"/>
          <a:ext cx="2453828" cy="910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nl-NL" sz="2000" b="1" kern="1200" dirty="0"/>
            <a:t>Uit liefde, toe Adam en Eva gesondig het, het Hy hulle opgesoek en hulle hoop gegee</a:t>
          </a:r>
          <a:br>
            <a:rPr lang="nl-NL" sz="2000" b="1" kern="1200" dirty="0"/>
          </a:br>
          <a:r>
            <a:rPr lang="nl-NL" sz="2000" b="1" kern="1200" dirty="0"/>
            <a:t>(Gen. 3:9, 15)</a:t>
          </a:r>
          <a:endParaRPr lang="es-ES" sz="2000" kern="1200" dirty="0"/>
        </a:p>
      </dsp:txBody>
      <dsp:txXfrm>
        <a:off x="3758169" y="1900796"/>
        <a:ext cx="2453828" cy="910370"/>
      </dsp:txXfrm>
    </dsp:sp>
    <dsp:sp modelId="{81E9057B-6174-459E-A30C-8CF5A4DAC452}">
      <dsp:nvSpPr>
        <dsp:cNvPr id="0" name=""/>
        <dsp:cNvSpPr/>
      </dsp:nvSpPr>
      <dsp:spPr>
        <a:xfrm>
          <a:off x="6457483" y="210210"/>
          <a:ext cx="2453828" cy="1690687"/>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D4F698C-05CC-4091-99E4-81A863A4654C}">
      <dsp:nvSpPr>
        <dsp:cNvPr id="0" name=""/>
        <dsp:cNvSpPr/>
      </dsp:nvSpPr>
      <dsp:spPr>
        <a:xfrm>
          <a:off x="6457483" y="1900796"/>
          <a:ext cx="2453828" cy="910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nl-NL" sz="2000" b="1" kern="1200" dirty="0"/>
            <a:t>Uit liefde het Hy 'n verbond met Abraham gesluit en seëninge vir die hele mensdom belowe (Gen. 26:4)</a:t>
          </a:r>
          <a:endParaRPr lang="es-ES" sz="2000" kern="1200" dirty="0"/>
        </a:p>
      </dsp:txBody>
      <dsp:txXfrm>
        <a:off x="6457483" y="1900796"/>
        <a:ext cx="2453828" cy="910370"/>
      </dsp:txXfrm>
    </dsp:sp>
    <dsp:sp modelId="{C32BD292-02DF-4F43-8938-321FE8DA463D}">
      <dsp:nvSpPr>
        <dsp:cNvPr id="0" name=""/>
        <dsp:cNvSpPr/>
      </dsp:nvSpPr>
      <dsp:spPr>
        <a:xfrm>
          <a:off x="9156798" y="210210"/>
          <a:ext cx="2453828" cy="1690687"/>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6FBA181-00B8-4FD1-A57E-E0BE403C0E06}">
      <dsp:nvSpPr>
        <dsp:cNvPr id="0" name=""/>
        <dsp:cNvSpPr/>
      </dsp:nvSpPr>
      <dsp:spPr>
        <a:xfrm>
          <a:off x="9156798" y="1900796"/>
          <a:ext cx="2453828" cy="910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nl-NL" sz="2000" b="1" kern="1200" dirty="0"/>
            <a:t>Uit liefde het Hy sy Seun – Jesus Christus – gegee om vir ons sondes te sterf</a:t>
          </a:r>
          <a:br>
            <a:rPr lang="nl-NL" sz="2000" b="1" kern="1200" dirty="0"/>
          </a:br>
          <a:r>
            <a:rPr lang="nl-NL" sz="2000" b="1" kern="1200" dirty="0"/>
            <a:t>(Johannes 3:16)</a:t>
          </a:r>
          <a:endParaRPr lang="es-ES" sz="2000" kern="1200" dirty="0"/>
        </a:p>
      </dsp:txBody>
      <dsp:txXfrm>
        <a:off x="9156798" y="1900796"/>
        <a:ext cx="2453828" cy="9103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A0375-60F7-4181-B203-7E3A2FC54BCB}">
      <dsp:nvSpPr>
        <dsp:cNvPr id="0" name=""/>
        <dsp:cNvSpPr/>
      </dsp:nvSpPr>
      <dsp:spPr>
        <a:xfrm>
          <a:off x="44932" y="309"/>
          <a:ext cx="1621026" cy="799579"/>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tx1"/>
              </a:solidFill>
            </a:rPr>
            <a:t>Matteus</a:t>
          </a:r>
        </a:p>
      </dsp:txBody>
      <dsp:txXfrm>
        <a:off x="44932" y="309"/>
        <a:ext cx="1421131" cy="799579"/>
      </dsp:txXfrm>
    </dsp:sp>
    <dsp:sp modelId="{36A13CB1-73B7-4F79-B1D2-0E5E59685E87}">
      <dsp:nvSpPr>
        <dsp:cNvPr id="0" name=""/>
        <dsp:cNvSpPr/>
      </dsp:nvSpPr>
      <dsp:spPr>
        <a:xfrm>
          <a:off x="1406096" y="68273"/>
          <a:ext cx="3059993" cy="663650"/>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t>Van 'n Jood tot die Jode</a:t>
          </a:r>
          <a:endParaRPr lang="en" sz="2000" b="1" kern="1200" dirty="0"/>
        </a:p>
      </dsp:txBody>
      <dsp:txXfrm>
        <a:off x="1737921" y="68273"/>
        <a:ext cx="2396343" cy="663650"/>
      </dsp:txXfrm>
    </dsp:sp>
    <dsp:sp modelId="{D3C9A0BF-8C27-491B-A6D9-5882CAEBA5FE}">
      <dsp:nvSpPr>
        <dsp:cNvPr id="0" name=""/>
        <dsp:cNvSpPr/>
      </dsp:nvSpPr>
      <dsp:spPr>
        <a:xfrm>
          <a:off x="4233812" y="68273"/>
          <a:ext cx="3780004" cy="663650"/>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t>Hy is die Messias wat vervul wat Hy belowe het</a:t>
          </a:r>
          <a:endParaRPr lang="en" sz="2000" b="1" kern="1200" dirty="0"/>
        </a:p>
      </dsp:txBody>
      <dsp:txXfrm>
        <a:off x="4565637" y="68273"/>
        <a:ext cx="3116354" cy="663650"/>
      </dsp:txXfrm>
    </dsp:sp>
    <dsp:sp modelId="{C183A4BA-45FD-4B4E-B2E4-B3A24BF20011}">
      <dsp:nvSpPr>
        <dsp:cNvPr id="0" name=""/>
        <dsp:cNvSpPr/>
      </dsp:nvSpPr>
      <dsp:spPr>
        <a:xfrm>
          <a:off x="44932" y="911829"/>
          <a:ext cx="1621026" cy="799579"/>
        </a:xfrm>
        <a:prstGeom prst="homePlat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Markus</a:t>
          </a:r>
        </a:p>
      </dsp:txBody>
      <dsp:txXfrm>
        <a:off x="44932" y="911829"/>
        <a:ext cx="1421131" cy="799579"/>
      </dsp:txXfrm>
    </dsp:sp>
    <dsp:sp modelId="{302EBD51-FDE2-4B01-A9DC-A10BAF1BAF09}">
      <dsp:nvSpPr>
        <dsp:cNvPr id="0" name=""/>
        <dsp:cNvSpPr/>
      </dsp:nvSpPr>
      <dsp:spPr>
        <a:xfrm>
          <a:off x="1406096" y="979793"/>
          <a:ext cx="3059993" cy="663650"/>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t>Van 'n Jood na die heidene</a:t>
          </a:r>
          <a:endParaRPr lang="en" sz="2000" b="1" kern="1200" dirty="0"/>
        </a:p>
      </dsp:txBody>
      <dsp:txXfrm>
        <a:off x="1737921" y="979793"/>
        <a:ext cx="2396343" cy="663650"/>
      </dsp:txXfrm>
    </dsp:sp>
    <dsp:sp modelId="{CCFE6064-A474-473B-8918-D63B8B57A8A7}">
      <dsp:nvSpPr>
        <dsp:cNvPr id="0" name=""/>
        <dsp:cNvSpPr/>
      </dsp:nvSpPr>
      <dsp:spPr>
        <a:xfrm>
          <a:off x="4233812" y="979793"/>
          <a:ext cx="3780004" cy="663650"/>
        </a:xfrm>
        <a:prstGeom prst="chevron">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t>Altyd oplettend om ander te dien</a:t>
          </a:r>
          <a:endParaRPr lang="en" sz="2000" b="1" kern="1200" dirty="0"/>
        </a:p>
      </dsp:txBody>
      <dsp:txXfrm>
        <a:off x="4565637" y="979793"/>
        <a:ext cx="3116354" cy="663650"/>
      </dsp:txXfrm>
    </dsp:sp>
    <dsp:sp modelId="{65315E6C-71DF-4B2C-A938-C23E08C1CB47}">
      <dsp:nvSpPr>
        <dsp:cNvPr id="0" name=""/>
        <dsp:cNvSpPr/>
      </dsp:nvSpPr>
      <dsp:spPr>
        <a:xfrm>
          <a:off x="44932" y="1823349"/>
          <a:ext cx="1621026" cy="799579"/>
        </a:xfrm>
        <a:prstGeom prst="homePlat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tx1"/>
              </a:solidFill>
            </a:rPr>
            <a:t>Lukas</a:t>
          </a:r>
        </a:p>
      </dsp:txBody>
      <dsp:txXfrm>
        <a:off x="44932" y="1823349"/>
        <a:ext cx="1421131" cy="799579"/>
      </dsp:txXfrm>
    </dsp:sp>
    <dsp:sp modelId="{DBFC7235-7FEE-4888-AB48-4ECC7A2D724C}">
      <dsp:nvSpPr>
        <dsp:cNvPr id="0" name=""/>
        <dsp:cNvSpPr/>
      </dsp:nvSpPr>
      <dsp:spPr>
        <a:xfrm>
          <a:off x="1406096" y="1891313"/>
          <a:ext cx="3059993" cy="663650"/>
        </a:xfrm>
        <a:prstGeom prst="chevron">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t>Van 'n heiden na die heidene</a:t>
          </a:r>
          <a:endParaRPr lang="en" sz="2000" b="1" kern="1200" dirty="0"/>
        </a:p>
      </dsp:txBody>
      <dsp:txXfrm>
        <a:off x="1737921" y="1891313"/>
        <a:ext cx="2396343" cy="663650"/>
      </dsp:txXfrm>
    </dsp:sp>
    <dsp:sp modelId="{770E72FC-656A-481B-B919-5AB9D78B8DF5}">
      <dsp:nvSpPr>
        <dsp:cNvPr id="0" name=""/>
        <dsp:cNvSpPr/>
      </dsp:nvSpPr>
      <dsp:spPr>
        <a:xfrm>
          <a:off x="4233812" y="1891313"/>
          <a:ext cx="3780004" cy="663650"/>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err="1"/>
            <a:t>Menslik</a:t>
          </a:r>
          <a:r>
            <a:rPr lang="en-US" sz="2000" b="1" kern="1200" dirty="0"/>
            <a:t> en </a:t>
          </a:r>
          <a:r>
            <a:rPr lang="en-US" sz="2000" b="1" kern="1200" dirty="0" err="1"/>
            <a:t>deernisvol</a:t>
          </a:r>
          <a:endParaRPr lang="en" sz="2000" b="1" kern="1200" dirty="0"/>
        </a:p>
      </dsp:txBody>
      <dsp:txXfrm>
        <a:off x="4565637" y="1891313"/>
        <a:ext cx="3116354" cy="663650"/>
      </dsp:txXfrm>
    </dsp:sp>
    <dsp:sp modelId="{5FBFCC8C-4320-4382-AD12-E83B164E4A80}">
      <dsp:nvSpPr>
        <dsp:cNvPr id="0" name=""/>
        <dsp:cNvSpPr/>
      </dsp:nvSpPr>
      <dsp:spPr>
        <a:xfrm>
          <a:off x="44932" y="2734869"/>
          <a:ext cx="1621026" cy="799579"/>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Johannes</a:t>
          </a:r>
        </a:p>
      </dsp:txBody>
      <dsp:txXfrm>
        <a:off x="44932" y="2734869"/>
        <a:ext cx="1421131" cy="799579"/>
      </dsp:txXfrm>
    </dsp:sp>
    <dsp:sp modelId="{E17F692B-C597-4DCC-BE2C-80E6710654C1}">
      <dsp:nvSpPr>
        <dsp:cNvPr id="0" name=""/>
        <dsp:cNvSpPr/>
      </dsp:nvSpPr>
      <dsp:spPr>
        <a:xfrm>
          <a:off x="1406096" y="2802833"/>
          <a:ext cx="3059993" cy="663650"/>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t>Van 'n Jood na Jode en heidene</a:t>
          </a:r>
          <a:endParaRPr lang="en" sz="2000" b="1" kern="1200" dirty="0"/>
        </a:p>
      </dsp:txBody>
      <dsp:txXfrm>
        <a:off x="1737921" y="2802833"/>
        <a:ext cx="2396343" cy="663650"/>
      </dsp:txXfrm>
    </dsp:sp>
    <dsp:sp modelId="{2935C5F6-CCE1-48B3-A70C-078DFE8389E8}">
      <dsp:nvSpPr>
        <dsp:cNvPr id="0" name=""/>
        <dsp:cNvSpPr/>
      </dsp:nvSpPr>
      <dsp:spPr>
        <a:xfrm>
          <a:off x="4233812" y="2802833"/>
          <a:ext cx="3780004" cy="663650"/>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t>Die gewer van fisiese en geestelike lewe</a:t>
          </a:r>
          <a:endParaRPr lang="en" sz="2000" b="1" kern="1200" dirty="0"/>
        </a:p>
      </dsp:txBody>
      <dsp:txXfrm>
        <a:off x="4565637" y="2802833"/>
        <a:ext cx="3116354" cy="663650"/>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F27793-088A-45E3-9D44-3E3F409C7A71}" type="datetimeFigureOut">
              <a:rPr lang="es-ES" smtClean="0"/>
              <a:t>18/03/2026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EED5B9-C78E-46C0-8FF4-CF06B5FD37DC}" type="slidenum">
              <a:rPr lang="es-ES" smtClean="0"/>
              <a:t>‹Nº›</a:t>
            </a:fld>
            <a:endParaRPr lang="es-ES"/>
          </a:p>
        </p:txBody>
      </p:sp>
    </p:spTree>
    <p:extLst>
      <p:ext uri="{BB962C8B-B14F-4D97-AF65-F5344CB8AC3E}">
        <p14:creationId xmlns:p14="http://schemas.microsoft.com/office/powerpoint/2010/main" val="2396467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A4837-F050-D245-62B2-E6010F873DA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5D49458-FDA5-6FDD-9C64-EE45EFA1435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F0CC06A-B6F1-4F80-2BB5-7F74B5B5912D}"/>
              </a:ext>
            </a:extLst>
          </p:cNvPr>
          <p:cNvSpPr>
            <a:spLocks noGrp="1"/>
          </p:cNvSpPr>
          <p:nvPr>
            <p:ph type="body" idx="1"/>
          </p:nvPr>
        </p:nvSpPr>
        <p:spPr/>
        <p:txBody>
          <a:bodyPr/>
          <a:lstStyle/>
          <a:p>
            <a:r>
              <a:rPr lang="en" dirty="0"/>
              <a:t>SmartArt with large images (the four “for love”)</a:t>
            </a:r>
          </a:p>
        </p:txBody>
      </p:sp>
      <p:sp>
        <p:nvSpPr>
          <p:cNvPr id="4" name="Marcador de número de diapositiva 3">
            <a:extLst>
              <a:ext uri="{FF2B5EF4-FFF2-40B4-BE49-F238E27FC236}">
                <a16:creationId xmlns:a16="http://schemas.microsoft.com/office/drawing/2014/main" id="{CE9BB02D-18BF-87EC-4511-BC418212F8C6}"/>
              </a:ext>
            </a:extLst>
          </p:cNvPr>
          <p:cNvSpPr>
            <a:spLocks noGrp="1"/>
          </p:cNvSpPr>
          <p:nvPr>
            <p:ph type="sldNum" sz="quarter" idx="5"/>
          </p:nvPr>
        </p:nvSpPr>
        <p:spPr/>
        <p:txBody>
          <a:bodyPr/>
          <a:lstStyle/>
          <a:p>
            <a:fld id="{01EED5B9-C78E-46C0-8FF4-CF06B5FD37DC}" type="slidenum">
              <a:rPr lang="es-ES" smtClean="0"/>
              <a:t>8</a:t>
            </a:fld>
            <a:endParaRPr lang="es-ES"/>
          </a:p>
        </p:txBody>
      </p:sp>
    </p:spTree>
    <p:extLst>
      <p:ext uri="{BB962C8B-B14F-4D97-AF65-F5344CB8AC3E}">
        <p14:creationId xmlns:p14="http://schemas.microsoft.com/office/powerpoint/2010/main" val="859505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06B5CE-7757-073E-3FF2-64736016822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1D2094B-64CA-2332-EB12-ACC4E21E6C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5735660-FE2E-C629-E771-EA1BFD3AD1D0}"/>
              </a:ext>
            </a:extLst>
          </p:cNvPr>
          <p:cNvSpPr>
            <a:spLocks noGrp="1"/>
          </p:cNvSpPr>
          <p:nvPr>
            <p:ph type="dt" sz="half" idx="10"/>
          </p:nvPr>
        </p:nvSpPr>
        <p:spPr/>
        <p:txBody>
          <a:bodyPr/>
          <a:lstStyle/>
          <a:p>
            <a:fld id="{9C609482-E104-4DBE-9D3B-1F0FC03CDD20}" type="datetimeFigureOut">
              <a:rPr lang="es-ES" smtClean="0"/>
              <a:t>18/03/2026</a:t>
            </a:fld>
            <a:endParaRPr lang="es-ES"/>
          </a:p>
        </p:txBody>
      </p:sp>
      <p:sp>
        <p:nvSpPr>
          <p:cNvPr id="5" name="Marcador de pie de página 4">
            <a:extLst>
              <a:ext uri="{FF2B5EF4-FFF2-40B4-BE49-F238E27FC236}">
                <a16:creationId xmlns:a16="http://schemas.microsoft.com/office/drawing/2014/main" id="{9C10020A-94D1-0612-DBC1-E755FE86BD5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7D56D23-A0A8-C23E-FDAD-6718E78B6830}"/>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195313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9D27E4-9184-5FD0-0FB2-34BE537AC4F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B214994-9866-39A6-308A-C934B1E9CBB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890A505-5FB0-6F5F-A6C5-F071E59AB326}"/>
              </a:ext>
            </a:extLst>
          </p:cNvPr>
          <p:cNvSpPr>
            <a:spLocks noGrp="1"/>
          </p:cNvSpPr>
          <p:nvPr>
            <p:ph type="dt" sz="half" idx="10"/>
          </p:nvPr>
        </p:nvSpPr>
        <p:spPr/>
        <p:txBody>
          <a:bodyPr/>
          <a:lstStyle/>
          <a:p>
            <a:fld id="{9C609482-E104-4DBE-9D3B-1F0FC03CDD20}" type="datetimeFigureOut">
              <a:rPr lang="es-ES" smtClean="0"/>
              <a:t>18/03/2026</a:t>
            </a:fld>
            <a:endParaRPr lang="es-ES"/>
          </a:p>
        </p:txBody>
      </p:sp>
      <p:sp>
        <p:nvSpPr>
          <p:cNvPr id="5" name="Marcador de pie de página 4">
            <a:extLst>
              <a:ext uri="{FF2B5EF4-FFF2-40B4-BE49-F238E27FC236}">
                <a16:creationId xmlns:a16="http://schemas.microsoft.com/office/drawing/2014/main" id="{E18A454C-58AA-BED5-7D53-51D2DD15C8D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C7CD3EA-8DA0-4954-A485-A6C37FE7FE08}"/>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314581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CEED87C-F761-2425-ABC8-F757D9CFF0D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338A937-283A-2A1D-70DB-390A3459966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61BDD0-6EFB-C118-4C4B-7C24197A6721}"/>
              </a:ext>
            </a:extLst>
          </p:cNvPr>
          <p:cNvSpPr>
            <a:spLocks noGrp="1"/>
          </p:cNvSpPr>
          <p:nvPr>
            <p:ph type="dt" sz="half" idx="10"/>
          </p:nvPr>
        </p:nvSpPr>
        <p:spPr/>
        <p:txBody>
          <a:bodyPr/>
          <a:lstStyle/>
          <a:p>
            <a:fld id="{9C609482-E104-4DBE-9D3B-1F0FC03CDD20}" type="datetimeFigureOut">
              <a:rPr lang="es-ES" smtClean="0"/>
              <a:t>18/03/2026</a:t>
            </a:fld>
            <a:endParaRPr lang="es-ES"/>
          </a:p>
        </p:txBody>
      </p:sp>
      <p:sp>
        <p:nvSpPr>
          <p:cNvPr id="5" name="Marcador de pie de página 4">
            <a:extLst>
              <a:ext uri="{FF2B5EF4-FFF2-40B4-BE49-F238E27FC236}">
                <a16:creationId xmlns:a16="http://schemas.microsoft.com/office/drawing/2014/main" id="{BC8FB7B7-58E7-16BB-E387-C665BF646C4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1BB585-3C89-108D-3E67-7C797F9D4860}"/>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2363797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5A5CD2-76E9-2446-373F-34DECDD682D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1979F47-70F2-11BC-9ABA-B7B4E05D3C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FC3C169-B167-5FF7-CFBE-EE2CC204A3FF}"/>
              </a:ext>
            </a:extLst>
          </p:cNvPr>
          <p:cNvSpPr>
            <a:spLocks noGrp="1"/>
          </p:cNvSpPr>
          <p:nvPr>
            <p:ph type="dt" sz="half" idx="10"/>
          </p:nvPr>
        </p:nvSpPr>
        <p:spPr/>
        <p:txBody>
          <a:bodyPr/>
          <a:lstStyle/>
          <a:p>
            <a:fld id="{9C609482-E104-4DBE-9D3B-1F0FC03CDD20}" type="datetimeFigureOut">
              <a:rPr lang="es-ES" smtClean="0"/>
              <a:t>18/03/2026</a:t>
            </a:fld>
            <a:endParaRPr lang="es-ES"/>
          </a:p>
        </p:txBody>
      </p:sp>
      <p:sp>
        <p:nvSpPr>
          <p:cNvPr id="5" name="Marcador de pie de página 4">
            <a:extLst>
              <a:ext uri="{FF2B5EF4-FFF2-40B4-BE49-F238E27FC236}">
                <a16:creationId xmlns:a16="http://schemas.microsoft.com/office/drawing/2014/main" id="{EC38D555-5C18-F2A0-24C4-7942CA6D18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9325D5C-2638-6FB7-2E28-2A6D63ED5DAE}"/>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156842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56DBF3-B0C2-551C-5FC4-C00A0F31C84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47D1C3-F4D7-FC87-407F-55BC0D85FD4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C494D13-AB7F-487B-C3DB-A3CBB973B337}"/>
              </a:ext>
            </a:extLst>
          </p:cNvPr>
          <p:cNvSpPr>
            <a:spLocks noGrp="1"/>
          </p:cNvSpPr>
          <p:nvPr>
            <p:ph type="dt" sz="half" idx="10"/>
          </p:nvPr>
        </p:nvSpPr>
        <p:spPr/>
        <p:txBody>
          <a:bodyPr/>
          <a:lstStyle/>
          <a:p>
            <a:fld id="{9C609482-E104-4DBE-9D3B-1F0FC03CDD20}" type="datetimeFigureOut">
              <a:rPr lang="es-ES" smtClean="0"/>
              <a:t>18/03/2026</a:t>
            </a:fld>
            <a:endParaRPr lang="es-ES"/>
          </a:p>
        </p:txBody>
      </p:sp>
      <p:sp>
        <p:nvSpPr>
          <p:cNvPr id="5" name="Marcador de pie de página 4">
            <a:extLst>
              <a:ext uri="{FF2B5EF4-FFF2-40B4-BE49-F238E27FC236}">
                <a16:creationId xmlns:a16="http://schemas.microsoft.com/office/drawing/2014/main" id="{DD0E5AC7-8BB9-47CB-9672-A69E385C28C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C2DA8F8-FEE8-E75F-BFAB-2B5A28F845B2}"/>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167535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DD975B-370F-F3DD-27BC-2E7AEE43B3A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96CD37-861D-C116-5BC7-C5F96268762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18FECEC-1A1C-971E-4C0E-390FC5D8F33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E0930D3-1D8A-9DB8-5E4B-33220F8F0787}"/>
              </a:ext>
            </a:extLst>
          </p:cNvPr>
          <p:cNvSpPr>
            <a:spLocks noGrp="1"/>
          </p:cNvSpPr>
          <p:nvPr>
            <p:ph type="dt" sz="half" idx="10"/>
          </p:nvPr>
        </p:nvSpPr>
        <p:spPr/>
        <p:txBody>
          <a:bodyPr/>
          <a:lstStyle/>
          <a:p>
            <a:fld id="{9C609482-E104-4DBE-9D3B-1F0FC03CDD20}" type="datetimeFigureOut">
              <a:rPr lang="es-ES" smtClean="0"/>
              <a:t>18/03/2026</a:t>
            </a:fld>
            <a:endParaRPr lang="es-ES"/>
          </a:p>
        </p:txBody>
      </p:sp>
      <p:sp>
        <p:nvSpPr>
          <p:cNvPr id="6" name="Marcador de pie de página 5">
            <a:extLst>
              <a:ext uri="{FF2B5EF4-FFF2-40B4-BE49-F238E27FC236}">
                <a16:creationId xmlns:a16="http://schemas.microsoft.com/office/drawing/2014/main" id="{15B08818-D38F-77B2-A9DC-1D4B96B629A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074E9CC-EE61-7138-C9E5-983A13DB1813}"/>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339234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8739AE-705A-717F-5C3C-834696AEFA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08256C0-CE6A-64FD-DA0B-45795CB5E5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10B2CFE-69C2-8B6A-4C4E-362EA1859AF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D0DDB3F-7641-6F7B-4C39-A78E616479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AF2072F-C790-A93D-7C6B-E4136452ACD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9B67F92-5E4A-4229-DE9A-BF294B1B051E}"/>
              </a:ext>
            </a:extLst>
          </p:cNvPr>
          <p:cNvSpPr>
            <a:spLocks noGrp="1"/>
          </p:cNvSpPr>
          <p:nvPr>
            <p:ph type="dt" sz="half" idx="10"/>
          </p:nvPr>
        </p:nvSpPr>
        <p:spPr/>
        <p:txBody>
          <a:bodyPr/>
          <a:lstStyle/>
          <a:p>
            <a:fld id="{9C609482-E104-4DBE-9D3B-1F0FC03CDD20}" type="datetimeFigureOut">
              <a:rPr lang="es-ES" smtClean="0"/>
              <a:t>18/03/2026</a:t>
            </a:fld>
            <a:endParaRPr lang="es-ES"/>
          </a:p>
        </p:txBody>
      </p:sp>
      <p:sp>
        <p:nvSpPr>
          <p:cNvPr id="8" name="Marcador de pie de página 7">
            <a:extLst>
              <a:ext uri="{FF2B5EF4-FFF2-40B4-BE49-F238E27FC236}">
                <a16:creationId xmlns:a16="http://schemas.microsoft.com/office/drawing/2014/main" id="{B47A2485-3ADB-269C-966A-55E0F751B57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3C4E968-DE51-E7AE-A869-A2405CEE42F6}"/>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386633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8792B6-7F61-698C-8E95-6717A0E84A4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ACC0AB2-A95B-EA84-79FB-87462F1A70F9}"/>
              </a:ext>
            </a:extLst>
          </p:cNvPr>
          <p:cNvSpPr>
            <a:spLocks noGrp="1"/>
          </p:cNvSpPr>
          <p:nvPr>
            <p:ph type="dt" sz="half" idx="10"/>
          </p:nvPr>
        </p:nvSpPr>
        <p:spPr/>
        <p:txBody>
          <a:bodyPr/>
          <a:lstStyle/>
          <a:p>
            <a:fld id="{9C609482-E104-4DBE-9D3B-1F0FC03CDD20}" type="datetimeFigureOut">
              <a:rPr lang="es-ES" smtClean="0"/>
              <a:t>18/03/2026</a:t>
            </a:fld>
            <a:endParaRPr lang="es-ES"/>
          </a:p>
        </p:txBody>
      </p:sp>
      <p:sp>
        <p:nvSpPr>
          <p:cNvPr id="4" name="Marcador de pie de página 3">
            <a:extLst>
              <a:ext uri="{FF2B5EF4-FFF2-40B4-BE49-F238E27FC236}">
                <a16:creationId xmlns:a16="http://schemas.microsoft.com/office/drawing/2014/main" id="{849669AC-4854-9B49-0C56-182DAB7EC55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112C3C0-DDC7-6D48-C983-5187023E89AB}"/>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224513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E27E109-1958-2620-46C0-F8DEA9E81CB2}"/>
              </a:ext>
            </a:extLst>
          </p:cNvPr>
          <p:cNvSpPr>
            <a:spLocks noGrp="1"/>
          </p:cNvSpPr>
          <p:nvPr>
            <p:ph type="dt" sz="half" idx="10"/>
          </p:nvPr>
        </p:nvSpPr>
        <p:spPr/>
        <p:txBody>
          <a:bodyPr/>
          <a:lstStyle/>
          <a:p>
            <a:fld id="{9C609482-E104-4DBE-9D3B-1F0FC03CDD20}" type="datetimeFigureOut">
              <a:rPr lang="es-ES" smtClean="0"/>
              <a:t>18/03/2026</a:t>
            </a:fld>
            <a:endParaRPr lang="es-ES"/>
          </a:p>
        </p:txBody>
      </p:sp>
      <p:sp>
        <p:nvSpPr>
          <p:cNvPr id="3" name="Marcador de pie de página 2">
            <a:extLst>
              <a:ext uri="{FF2B5EF4-FFF2-40B4-BE49-F238E27FC236}">
                <a16:creationId xmlns:a16="http://schemas.microsoft.com/office/drawing/2014/main" id="{18CE2B8F-DA59-4FDF-3985-C394DC8F6BE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B6640FE-385E-AD9E-F45F-F659222B2223}"/>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289109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6CD8D-F2B8-E67E-DC91-E36EB2392B2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06B6FD8-C300-C686-3EBB-D1C6A96197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7E3B4C6-8CC7-1BA3-C39B-7590FC87AC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29F19C3-9779-D159-D691-20426CFF0DDF}"/>
              </a:ext>
            </a:extLst>
          </p:cNvPr>
          <p:cNvSpPr>
            <a:spLocks noGrp="1"/>
          </p:cNvSpPr>
          <p:nvPr>
            <p:ph type="dt" sz="half" idx="10"/>
          </p:nvPr>
        </p:nvSpPr>
        <p:spPr/>
        <p:txBody>
          <a:bodyPr/>
          <a:lstStyle/>
          <a:p>
            <a:fld id="{9C609482-E104-4DBE-9D3B-1F0FC03CDD20}" type="datetimeFigureOut">
              <a:rPr lang="es-ES" smtClean="0"/>
              <a:t>18/03/2026</a:t>
            </a:fld>
            <a:endParaRPr lang="es-ES"/>
          </a:p>
        </p:txBody>
      </p:sp>
      <p:sp>
        <p:nvSpPr>
          <p:cNvPr id="6" name="Marcador de pie de página 5">
            <a:extLst>
              <a:ext uri="{FF2B5EF4-FFF2-40B4-BE49-F238E27FC236}">
                <a16:creationId xmlns:a16="http://schemas.microsoft.com/office/drawing/2014/main" id="{A24AF7A1-AC4D-0596-BF6A-1ABFBBE8558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F76981D-5B87-B1E1-406A-81B6553780F8}"/>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422945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3E5E13-D712-0289-8E7E-D0E28D29C74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C0E5DE7-8F75-6ECE-5B5E-C5B2B4B407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93B1ACB-50F5-091A-876B-5F35E90C8F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6297DF2-E4F8-1437-4D44-6765F6D208AF}"/>
              </a:ext>
            </a:extLst>
          </p:cNvPr>
          <p:cNvSpPr>
            <a:spLocks noGrp="1"/>
          </p:cNvSpPr>
          <p:nvPr>
            <p:ph type="dt" sz="half" idx="10"/>
          </p:nvPr>
        </p:nvSpPr>
        <p:spPr/>
        <p:txBody>
          <a:bodyPr/>
          <a:lstStyle/>
          <a:p>
            <a:fld id="{9C609482-E104-4DBE-9D3B-1F0FC03CDD20}" type="datetimeFigureOut">
              <a:rPr lang="es-ES" smtClean="0"/>
              <a:t>18/03/2026</a:t>
            </a:fld>
            <a:endParaRPr lang="es-ES"/>
          </a:p>
        </p:txBody>
      </p:sp>
      <p:sp>
        <p:nvSpPr>
          <p:cNvPr id="6" name="Marcador de pie de página 5">
            <a:extLst>
              <a:ext uri="{FF2B5EF4-FFF2-40B4-BE49-F238E27FC236}">
                <a16:creationId xmlns:a16="http://schemas.microsoft.com/office/drawing/2014/main" id="{B7852727-3D96-0A25-8194-9420664B568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8E1611A-6523-6649-868E-96E8B745C74D}"/>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61503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A91384B-A456-347B-693E-0D7F5E56D7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5F6053D-FBEE-DD63-5669-0166BE6868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52E1696-3778-26D2-0E44-6B3F05D941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609482-E104-4DBE-9D3B-1F0FC03CDD20}" type="datetimeFigureOut">
              <a:rPr lang="es-ES" smtClean="0"/>
              <a:t>18/03/2026</a:t>
            </a:fld>
            <a:endParaRPr lang="es-ES"/>
          </a:p>
        </p:txBody>
      </p:sp>
      <p:sp>
        <p:nvSpPr>
          <p:cNvPr id="5" name="Marcador de pie de página 4">
            <a:extLst>
              <a:ext uri="{FF2B5EF4-FFF2-40B4-BE49-F238E27FC236}">
                <a16:creationId xmlns:a16="http://schemas.microsoft.com/office/drawing/2014/main" id="{DEEF301A-45AC-8609-93B7-E64EC12201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576B7B2-648E-3ADD-BEE1-4B8A3A199E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9E1D955-96A0-4745-A1B5-D46C41A0431A}" type="slidenum">
              <a:rPr lang="es-ES" smtClean="0"/>
              <a:t>‹Nº›</a:t>
            </a:fld>
            <a:endParaRPr lang="es-ES"/>
          </a:p>
        </p:txBody>
      </p:sp>
    </p:spTree>
    <p:extLst>
      <p:ext uri="{BB962C8B-B14F-4D97-AF65-F5344CB8AC3E}">
        <p14:creationId xmlns:p14="http://schemas.microsoft.com/office/powerpoint/2010/main" val="3744358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11.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4.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56.jpeg"/></Relationships>
</file>

<file path=ppt/slides/_rels/slide12.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 Id="rId1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0.jpeg"/><Relationship Id="rId4" Type="http://schemas.openxmlformats.org/officeDocument/2006/relationships/diagramLayout" Target="../diagrams/layout1.xml"/><Relationship Id="rId9" Type="http://schemas.openxmlformats.org/officeDocument/2006/relationships/image" Target="../media/image39.jpeg"/></Relationships>
</file>

<file path=ppt/slides/_rels/slide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4.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49.jpeg"/></Relationships>
</file>

<file path=ppt/slides/_rels/slide9.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ECD9A96-552D-DE28-A9E1-D978B2FAD8BE}"/>
              </a:ext>
            </a:extLst>
          </p:cNvPr>
          <p:cNvSpPr txBox="1"/>
          <p:nvPr/>
        </p:nvSpPr>
        <p:spPr>
          <a:xfrm>
            <a:off x="0" y="-77002"/>
            <a:ext cx="12192000" cy="1015663"/>
          </a:xfrm>
          <a:prstGeom prst="rect">
            <a:avLst/>
          </a:prstGeom>
          <a:noFill/>
        </p:spPr>
        <p:txBody>
          <a:bodyPr wrap="square" rtlCol="0">
            <a:spAutoFit/>
          </a:bodyPr>
          <a:lstStyle/>
          <a:p>
            <a:pPr algn="ctr"/>
            <a:r>
              <a:rPr lang="en" sz="6000" b="1" spc="600" dirty="0">
                <a:ln w="6600">
                  <a:solidFill>
                    <a:schemeClr val="accent2"/>
                  </a:solidFill>
                  <a:prstDash val="solid"/>
                </a:ln>
                <a:solidFill>
                  <a:srgbClr val="FFFFFF"/>
                </a:solidFill>
                <a:effectLst>
                  <a:outerShdw dist="38100" dir="2700000" algn="tl" rotWithShape="0">
                    <a:schemeClr val="accent2"/>
                  </a:outerShdw>
                </a:effectLst>
              </a:rPr>
              <a:t>Om die Here te ken</a:t>
            </a:r>
          </a:p>
        </p:txBody>
      </p:sp>
      <p:sp>
        <p:nvSpPr>
          <p:cNvPr id="5" name="CuadroTexto 4">
            <a:extLst>
              <a:ext uri="{FF2B5EF4-FFF2-40B4-BE49-F238E27FC236}">
                <a16:creationId xmlns:a16="http://schemas.microsoft.com/office/drawing/2014/main" id="{95E94A55-4A93-E860-CAEC-DAD4B9E3966A}"/>
              </a:ext>
            </a:extLst>
          </p:cNvPr>
          <p:cNvSpPr txBox="1"/>
          <p:nvPr/>
        </p:nvSpPr>
        <p:spPr>
          <a:xfrm>
            <a:off x="9823888" y="6381449"/>
            <a:ext cx="2100255" cy="338554"/>
          </a:xfrm>
          <a:prstGeom prst="rect">
            <a:avLst/>
          </a:prstGeom>
          <a:noFill/>
        </p:spPr>
        <p:txBody>
          <a:bodyPr wrap="none" rtlCol="0">
            <a:spAutoFit/>
          </a:bodyPr>
          <a:lstStyle/>
          <a:p>
            <a:pPr algn="r"/>
            <a:r>
              <a:rPr lang="en" sz="1600" b="1" dirty="0">
                <a:solidFill>
                  <a:schemeClr val="accent2">
                    <a:lumMod val="20000"/>
                    <a:lumOff val="80000"/>
                  </a:schemeClr>
                </a:solidFill>
              </a:rPr>
              <a:t>Les 2 vir April 11, 2026</a:t>
            </a:r>
          </a:p>
        </p:txBody>
      </p:sp>
    </p:spTree>
    <p:extLst>
      <p:ext uri="{BB962C8B-B14F-4D97-AF65-F5344CB8AC3E}">
        <p14:creationId xmlns:p14="http://schemas.microsoft.com/office/powerpoint/2010/main" val="205178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3FC06EA-9B65-61BE-83D2-853517C5BE90}"/>
              </a:ext>
            </a:extLst>
          </p:cNvPr>
          <p:cNvSpPr txBox="1"/>
          <p:nvPr/>
        </p:nvSpPr>
        <p:spPr>
          <a:xfrm>
            <a:off x="0" y="0"/>
            <a:ext cx="12191999" cy="769441"/>
          </a:xfrm>
          <a:prstGeom prst="rect">
            <a:avLst/>
          </a:prstGeom>
          <a:noFill/>
        </p:spPr>
        <p:txBody>
          <a:bodyPr wrap="square">
            <a:spAutoFit/>
          </a:bodyPr>
          <a:lstStyle/>
          <a:p>
            <a:pPr algn="ctr"/>
            <a:r>
              <a:rPr lang="nl-NL"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GOD GEOPENBAAR IN DIE SKEPPING</a:t>
            </a:r>
            <a:endParaRPr lang="e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endParaRPr>
          </a:p>
        </p:txBody>
      </p:sp>
      <p:sp>
        <p:nvSpPr>
          <p:cNvPr id="4" name="CuadroTexto 3">
            <a:extLst>
              <a:ext uri="{FF2B5EF4-FFF2-40B4-BE49-F238E27FC236}">
                <a16:creationId xmlns:a16="http://schemas.microsoft.com/office/drawing/2014/main" id="{4099E29C-473F-25E2-4ABD-7FA96CCAA022}"/>
              </a:ext>
            </a:extLst>
          </p:cNvPr>
          <p:cNvSpPr txBox="1"/>
          <p:nvPr/>
        </p:nvSpPr>
        <p:spPr>
          <a:xfrm>
            <a:off x="5000627" y="750203"/>
            <a:ext cx="7124698" cy="646331"/>
          </a:xfrm>
          <a:prstGeom prst="rect">
            <a:avLst/>
          </a:prstGeom>
          <a:noFill/>
        </p:spPr>
        <p:txBody>
          <a:bodyPr wrap="square">
            <a:spAutoFit/>
          </a:bodyPr>
          <a:lstStyle/>
          <a:p>
            <a:pPr algn="ctr"/>
            <a:r>
              <a:rPr lang="en"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Die </a:t>
            </a:r>
            <a:r>
              <a:rPr lang="en-US"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hemele</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verel</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die </a:t>
            </a:r>
            <a:r>
              <a:rPr lang="en-US"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eer</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van God, en die </a:t>
            </a:r>
            <a:r>
              <a:rPr lang="en-US"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uitspansel</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verkondig</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die </a:t>
            </a:r>
            <a:r>
              <a:rPr lang="en-US"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werk</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van </a:t>
            </a:r>
            <a:r>
              <a:rPr lang="en-US"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sy</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hande</a:t>
            </a:r>
            <a:r>
              <a:rPr lang="en"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(Psalm 19:2)</a:t>
            </a:r>
            <a:endParaRPr lang="es-E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461E5EFE-DB01-E4D3-E95B-02C692D956A9}"/>
              </a:ext>
            </a:extLst>
          </p:cNvPr>
          <p:cNvSpPr txBox="1"/>
          <p:nvPr/>
        </p:nvSpPr>
        <p:spPr>
          <a:xfrm>
            <a:off x="5000627" y="1698098"/>
            <a:ext cx="7191373" cy="1631216"/>
          </a:xfrm>
          <a:prstGeom prst="rect">
            <a:avLst/>
          </a:prstGeom>
          <a:noFill/>
        </p:spPr>
        <p:txBody>
          <a:bodyPr wrap="square" rtlCol="0">
            <a:spAutoFit/>
          </a:bodyPr>
          <a:lstStyle/>
          <a:p>
            <a:pPr lvl="0">
              <a:spcBef>
                <a:spcPts val="600"/>
              </a:spcBef>
            </a:pPr>
            <a:r>
              <a:rPr lang="en-US" sz="2000" b="1" dirty="0">
                <a:solidFill>
                  <a:prstClr val="black"/>
                </a:solidFill>
              </a:rPr>
              <a:t>Die </a:t>
            </a:r>
            <a:r>
              <a:rPr lang="en-US" sz="2000" b="1" dirty="0" err="1">
                <a:solidFill>
                  <a:prstClr val="black"/>
                </a:solidFill>
              </a:rPr>
              <a:t>Bybel</a:t>
            </a:r>
            <a:r>
              <a:rPr lang="en-US" sz="2000" b="1" dirty="0">
                <a:solidFill>
                  <a:prstClr val="black"/>
                </a:solidFill>
              </a:rPr>
              <a:t> begin </a:t>
            </a:r>
            <a:r>
              <a:rPr lang="en-US" sz="2000" b="1" dirty="0" err="1">
                <a:solidFill>
                  <a:prstClr val="black"/>
                </a:solidFill>
              </a:rPr>
              <a:t>deur</a:t>
            </a:r>
            <a:r>
              <a:rPr lang="en-US" sz="2000" b="1" dirty="0">
                <a:solidFill>
                  <a:prstClr val="black"/>
                </a:solidFill>
              </a:rPr>
              <a:t> </a:t>
            </a:r>
            <a:r>
              <a:rPr lang="en-US" sz="2000" b="1" dirty="0" err="1">
                <a:solidFill>
                  <a:prstClr val="black"/>
                </a:solidFill>
              </a:rPr>
              <a:t>na</a:t>
            </a:r>
            <a:r>
              <a:rPr lang="en-US" sz="2000" b="1" dirty="0">
                <a:solidFill>
                  <a:prstClr val="black"/>
                </a:solidFill>
              </a:rPr>
              <a:t> God </a:t>
            </a:r>
            <a:r>
              <a:rPr lang="en-US" sz="2000" b="1" dirty="0" err="1">
                <a:solidFill>
                  <a:prstClr val="black"/>
                </a:solidFill>
              </a:rPr>
              <a:t>te</a:t>
            </a:r>
            <a:r>
              <a:rPr lang="en-US" sz="2000" b="1" dirty="0">
                <a:solidFill>
                  <a:prstClr val="black"/>
                </a:solidFill>
              </a:rPr>
              <a:t> </a:t>
            </a:r>
            <a:r>
              <a:rPr lang="en-US" sz="2000" b="1" dirty="0" err="1">
                <a:solidFill>
                  <a:prstClr val="black"/>
                </a:solidFill>
              </a:rPr>
              <a:t>verwys</a:t>
            </a:r>
            <a:r>
              <a:rPr lang="en-US" sz="2000" b="1" dirty="0">
                <a:solidFill>
                  <a:prstClr val="black"/>
                </a:solidFill>
              </a:rPr>
              <a:t> as </a:t>
            </a:r>
            <a:r>
              <a:rPr lang="he-IL" sz="2000" b="1" dirty="0">
                <a:solidFill>
                  <a:prstClr val="black"/>
                </a:solidFill>
              </a:rPr>
              <a:t>אֱלֹהִ֑ים</a:t>
            </a:r>
            <a:r>
              <a:rPr lang="en-US" sz="2000" b="1" i="1" dirty="0">
                <a:solidFill>
                  <a:prstClr val="black"/>
                </a:solidFill>
              </a:rPr>
              <a:t>( </a:t>
            </a:r>
            <a:r>
              <a:rPr lang="en-US" sz="2000" b="1" i="1" dirty="0" err="1">
                <a:solidFill>
                  <a:prstClr val="black"/>
                </a:solidFill>
              </a:rPr>
              <a:t>elohim</a:t>
            </a:r>
            <a:r>
              <a:rPr lang="en-US" sz="2000" b="1" dirty="0">
                <a:solidFill>
                  <a:prstClr val="black"/>
                </a:solidFill>
              </a:rPr>
              <a:t>). </a:t>
            </a:r>
            <a:r>
              <a:rPr lang="en-US" sz="2000" b="1" dirty="0" err="1">
                <a:solidFill>
                  <a:prstClr val="black"/>
                </a:solidFill>
              </a:rPr>
              <a:t>Alhoewel</a:t>
            </a:r>
            <a:r>
              <a:rPr lang="en-US" sz="2000" b="1" dirty="0">
                <a:solidFill>
                  <a:prstClr val="black"/>
                </a:solidFill>
              </a:rPr>
              <a:t> die </a:t>
            </a:r>
            <a:r>
              <a:rPr lang="en-US" sz="2000" b="1" dirty="0" err="1">
                <a:solidFill>
                  <a:prstClr val="black"/>
                </a:solidFill>
              </a:rPr>
              <a:t>letterlike</a:t>
            </a:r>
            <a:r>
              <a:rPr lang="en-US" sz="2000" b="1" dirty="0">
                <a:solidFill>
                  <a:prstClr val="black"/>
                </a:solidFill>
              </a:rPr>
              <a:t> </a:t>
            </a:r>
            <a:r>
              <a:rPr lang="en-US" sz="2000" b="1" dirty="0" err="1">
                <a:solidFill>
                  <a:prstClr val="black"/>
                </a:solidFill>
              </a:rPr>
              <a:t>vertaling</a:t>
            </a:r>
            <a:r>
              <a:rPr lang="en-US" sz="2000" b="1" dirty="0">
                <a:solidFill>
                  <a:prstClr val="black"/>
                </a:solidFill>
              </a:rPr>
              <a:t> van </a:t>
            </a:r>
            <a:r>
              <a:rPr lang="en-US" sz="2000" b="1" dirty="0" err="1">
                <a:solidFill>
                  <a:prstClr val="black"/>
                </a:solidFill>
              </a:rPr>
              <a:t>hierdie</a:t>
            </a:r>
            <a:r>
              <a:rPr lang="en-US" sz="2000" b="1" dirty="0">
                <a:solidFill>
                  <a:prstClr val="black"/>
                </a:solidFill>
              </a:rPr>
              <a:t> </a:t>
            </a:r>
            <a:r>
              <a:rPr lang="en-US" sz="2000" b="1" dirty="0" err="1">
                <a:solidFill>
                  <a:prstClr val="black"/>
                </a:solidFill>
              </a:rPr>
              <a:t>titel</a:t>
            </a:r>
            <a:r>
              <a:rPr lang="en-US" sz="2000" b="1" dirty="0">
                <a:solidFill>
                  <a:prstClr val="black"/>
                </a:solidFill>
              </a:rPr>
              <a:t> "</a:t>
            </a:r>
            <a:r>
              <a:rPr lang="en-US" sz="2000" b="1" i="1" dirty="0" err="1">
                <a:solidFill>
                  <a:prstClr val="black"/>
                </a:solidFill>
              </a:rPr>
              <a:t>gode</a:t>
            </a:r>
            <a:r>
              <a:rPr lang="en-US" sz="2000" b="1" dirty="0">
                <a:solidFill>
                  <a:prstClr val="black"/>
                </a:solidFill>
              </a:rPr>
              <a:t>" is, word </a:t>
            </a:r>
            <a:r>
              <a:rPr lang="en-US" sz="2000" b="1" dirty="0" err="1">
                <a:solidFill>
                  <a:prstClr val="black"/>
                </a:solidFill>
              </a:rPr>
              <a:t>dit</a:t>
            </a:r>
            <a:r>
              <a:rPr lang="en-US" sz="2000" b="1" dirty="0">
                <a:solidFill>
                  <a:prstClr val="black"/>
                </a:solidFill>
              </a:rPr>
              <a:t> as 'n </a:t>
            </a:r>
            <a:r>
              <a:rPr lang="en-US" sz="2000" b="1" dirty="0" err="1">
                <a:solidFill>
                  <a:prstClr val="black"/>
                </a:solidFill>
              </a:rPr>
              <a:t>enkelvoudige</a:t>
            </a:r>
            <a:r>
              <a:rPr lang="en-US" sz="2000" b="1" dirty="0">
                <a:solidFill>
                  <a:prstClr val="black"/>
                </a:solidFill>
              </a:rPr>
              <a:t> </a:t>
            </a:r>
            <a:r>
              <a:rPr lang="en-US" sz="2000" b="1" dirty="0" err="1">
                <a:solidFill>
                  <a:prstClr val="black"/>
                </a:solidFill>
              </a:rPr>
              <a:t>selfstandige</a:t>
            </a:r>
            <a:r>
              <a:rPr lang="en-US" sz="2000" b="1" dirty="0">
                <a:solidFill>
                  <a:prstClr val="black"/>
                </a:solidFill>
              </a:rPr>
              <a:t> </a:t>
            </a:r>
            <a:r>
              <a:rPr lang="en-US" sz="2000" b="1" dirty="0" err="1">
                <a:solidFill>
                  <a:prstClr val="black"/>
                </a:solidFill>
              </a:rPr>
              <a:t>naamwoord</a:t>
            </a:r>
            <a:r>
              <a:rPr lang="en-US" sz="2000" b="1" dirty="0">
                <a:solidFill>
                  <a:prstClr val="black"/>
                </a:solidFill>
              </a:rPr>
              <a:t> </a:t>
            </a:r>
            <a:r>
              <a:rPr lang="en-US" sz="2000" b="1" dirty="0" err="1">
                <a:solidFill>
                  <a:prstClr val="black"/>
                </a:solidFill>
              </a:rPr>
              <a:t>gebruik</a:t>
            </a:r>
            <a:r>
              <a:rPr lang="en-US" sz="2000" b="1" dirty="0">
                <a:solidFill>
                  <a:prstClr val="black"/>
                </a:solidFill>
              </a:rPr>
              <a:t>. </a:t>
            </a:r>
            <a:r>
              <a:rPr lang="en-US" sz="2000" b="1" dirty="0" err="1">
                <a:solidFill>
                  <a:prstClr val="black"/>
                </a:solidFill>
              </a:rPr>
              <a:t>Iets</a:t>
            </a:r>
            <a:r>
              <a:rPr lang="en-US" sz="2000" b="1" dirty="0">
                <a:solidFill>
                  <a:prstClr val="black"/>
                </a:solidFill>
              </a:rPr>
              <a:t> </a:t>
            </a:r>
            <a:r>
              <a:rPr lang="en-US" sz="2000" b="1" dirty="0" err="1">
                <a:solidFill>
                  <a:prstClr val="black"/>
                </a:solidFill>
              </a:rPr>
              <a:t>soos</a:t>
            </a:r>
            <a:r>
              <a:rPr lang="en-US" sz="2000" b="1" dirty="0">
                <a:solidFill>
                  <a:prstClr val="black"/>
                </a:solidFill>
              </a:rPr>
              <a:t> "In die begin het die </a:t>
            </a:r>
            <a:r>
              <a:rPr lang="en-US" sz="2000" b="1" dirty="0" err="1">
                <a:solidFill>
                  <a:prstClr val="black"/>
                </a:solidFill>
              </a:rPr>
              <a:t>gode</a:t>
            </a:r>
            <a:r>
              <a:rPr lang="en-US" sz="2000" b="1" dirty="0">
                <a:solidFill>
                  <a:prstClr val="black"/>
                </a:solidFill>
              </a:rPr>
              <a:t> die </a:t>
            </a:r>
            <a:r>
              <a:rPr lang="en-US" sz="2000" b="1" dirty="0" err="1">
                <a:solidFill>
                  <a:prstClr val="black"/>
                </a:solidFill>
              </a:rPr>
              <a:t>hemel</a:t>
            </a:r>
            <a:r>
              <a:rPr lang="en-US" sz="2000" b="1" dirty="0">
                <a:solidFill>
                  <a:prstClr val="black"/>
                </a:solidFill>
              </a:rPr>
              <a:t> en die </a:t>
            </a:r>
            <a:r>
              <a:rPr lang="en-US" sz="2000" b="1" dirty="0" err="1">
                <a:solidFill>
                  <a:prstClr val="black"/>
                </a:solidFill>
              </a:rPr>
              <a:t>aarde</a:t>
            </a:r>
            <a:r>
              <a:rPr lang="en-US" sz="2000" b="1" dirty="0">
                <a:solidFill>
                  <a:prstClr val="black"/>
                </a:solidFill>
              </a:rPr>
              <a:t> </a:t>
            </a:r>
            <a:r>
              <a:rPr lang="en-US" sz="2000" b="1" dirty="0" err="1">
                <a:solidFill>
                  <a:prstClr val="black"/>
                </a:solidFill>
              </a:rPr>
              <a:t>geskape</a:t>
            </a:r>
            <a:r>
              <a:rPr lang="en-US" sz="2000" b="1" dirty="0">
                <a:solidFill>
                  <a:prstClr val="black"/>
                </a:solidFill>
              </a:rPr>
              <a:t>" (Gen. 1:1).</a:t>
            </a:r>
            <a:endParaRPr lang="es-ES" sz="2000" b="1" dirty="0">
              <a:solidFill>
                <a:prstClr val="black"/>
              </a:solidFill>
            </a:endParaRPr>
          </a:p>
        </p:txBody>
      </p:sp>
      <p:pic>
        <p:nvPicPr>
          <p:cNvPr id="10" name="Imagen 9" descr="Imagen que contiene pasto, exterior, animal, pájaro&#10;&#10;El contenido generado por IA puede ser incorrecto.">
            <a:extLst>
              <a:ext uri="{FF2B5EF4-FFF2-40B4-BE49-F238E27FC236}">
                <a16:creationId xmlns:a16="http://schemas.microsoft.com/office/drawing/2014/main" id="{D42F5FA5-3C35-77B2-236D-12DFB27C7E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1877" y="3239127"/>
            <a:ext cx="4368442" cy="3276331"/>
          </a:xfrm>
          <a:prstGeom prst="rect">
            <a:avLst/>
          </a:prstGeom>
          <a:solidFill>
            <a:srgbClr val="FFFFFF">
              <a:shade val="85000"/>
            </a:srgbClr>
          </a:solidFill>
          <a:ln w="57150" cap="sq">
            <a:solidFill>
              <a:schemeClr val="accent2">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descr="Imagen que contiene tabla, agua, sostener, joven&#10;&#10;El contenido generado por IA puede ser incorrecto.">
            <a:extLst>
              <a:ext uri="{FF2B5EF4-FFF2-40B4-BE49-F238E27FC236}">
                <a16:creationId xmlns:a16="http://schemas.microsoft.com/office/drawing/2014/main" id="{53A7871F-D43C-E015-79F8-E634C02DAC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7175" y="728979"/>
            <a:ext cx="4552950" cy="2601686"/>
          </a:xfrm>
          <a:prstGeom prst="rect">
            <a:avLst/>
          </a:prstGeom>
          <a:solidFill>
            <a:srgbClr val="FFFFFF">
              <a:shade val="85000"/>
            </a:srgbClr>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FB52903E-D061-5F2E-8191-221122D0EBA2}"/>
              </a:ext>
            </a:extLst>
          </p:cNvPr>
          <p:cNvSpPr txBox="1"/>
          <p:nvPr/>
        </p:nvSpPr>
        <p:spPr>
          <a:xfrm>
            <a:off x="136606" y="4334555"/>
            <a:ext cx="6915150" cy="1631216"/>
          </a:xfrm>
          <a:prstGeom prst="rect">
            <a:avLst/>
          </a:prstGeom>
          <a:noFill/>
        </p:spPr>
        <p:txBody>
          <a:bodyPr wrap="square">
            <a:spAutoFit/>
          </a:bodyPr>
          <a:lstStyle/>
          <a:p>
            <a:pPr lvl="0">
              <a:spcBef>
                <a:spcPts val="600"/>
              </a:spcBef>
            </a:pPr>
            <a:r>
              <a:rPr lang="en-US" sz="2000" b="1" dirty="0">
                <a:solidFill>
                  <a:prstClr val="black"/>
                </a:solidFill>
              </a:rPr>
              <a:t>In Genesis </a:t>
            </a:r>
            <a:r>
              <a:rPr lang="en-US" sz="2000" b="1" dirty="0" err="1">
                <a:solidFill>
                  <a:prstClr val="black"/>
                </a:solidFill>
              </a:rPr>
              <a:t>hoofstuk</a:t>
            </a:r>
            <a:r>
              <a:rPr lang="en-US" sz="2000" b="1" dirty="0">
                <a:solidFill>
                  <a:prstClr val="black"/>
                </a:solidFill>
              </a:rPr>
              <a:t> 2 word 'n </a:t>
            </a:r>
            <a:r>
              <a:rPr lang="en-US" sz="2000" b="1" dirty="0" err="1">
                <a:solidFill>
                  <a:prstClr val="black"/>
                </a:solidFill>
              </a:rPr>
              <a:t>persoonlike</a:t>
            </a:r>
            <a:r>
              <a:rPr lang="en-US" sz="2000" b="1" dirty="0">
                <a:solidFill>
                  <a:prstClr val="black"/>
                </a:solidFill>
              </a:rPr>
              <a:t> naam </a:t>
            </a:r>
            <a:r>
              <a:rPr lang="en-US" sz="2000" b="1" dirty="0" err="1">
                <a:solidFill>
                  <a:prstClr val="black"/>
                </a:solidFill>
              </a:rPr>
              <a:t>vir</a:t>
            </a:r>
            <a:r>
              <a:rPr lang="en-US" sz="2000" b="1" dirty="0">
                <a:solidFill>
                  <a:prstClr val="black"/>
                </a:solidFill>
              </a:rPr>
              <a:t> God </a:t>
            </a:r>
            <a:r>
              <a:rPr lang="en-US" sz="2000" b="1" dirty="0" err="1">
                <a:solidFill>
                  <a:prstClr val="black"/>
                </a:solidFill>
              </a:rPr>
              <a:t>bygevoeg</a:t>
            </a:r>
            <a:r>
              <a:rPr lang="en-US" sz="2000" b="1" dirty="0">
                <a:solidFill>
                  <a:prstClr val="black"/>
                </a:solidFill>
              </a:rPr>
              <a:t>: </a:t>
            </a:r>
            <a:r>
              <a:rPr lang="he-IL" sz="2000" b="1" dirty="0">
                <a:solidFill>
                  <a:prstClr val="black"/>
                </a:solidFill>
              </a:rPr>
              <a:t>יְהוָ֥ה (</a:t>
            </a:r>
            <a:r>
              <a:rPr lang="en-US" sz="2000" b="1" dirty="0">
                <a:solidFill>
                  <a:prstClr val="black"/>
                </a:solidFill>
              </a:rPr>
              <a:t>Yahweh). Nou </a:t>
            </a:r>
            <a:r>
              <a:rPr lang="en-US" sz="2000" b="1" dirty="0" err="1">
                <a:solidFill>
                  <a:prstClr val="black"/>
                </a:solidFill>
              </a:rPr>
              <a:t>sê</a:t>
            </a:r>
            <a:r>
              <a:rPr lang="en-US" sz="2000" b="1" dirty="0">
                <a:solidFill>
                  <a:prstClr val="black"/>
                </a:solidFill>
              </a:rPr>
              <a:t> Hy </a:t>
            </a:r>
            <a:r>
              <a:rPr lang="en-US" sz="2000" b="1" dirty="0" err="1">
                <a:solidFill>
                  <a:prstClr val="black"/>
                </a:solidFill>
              </a:rPr>
              <a:t>nie</a:t>
            </a:r>
            <a:r>
              <a:rPr lang="en-US" sz="2000" b="1" dirty="0">
                <a:solidFill>
                  <a:prstClr val="black"/>
                </a:solidFill>
              </a:rPr>
              <a:t> </a:t>
            </a:r>
            <a:r>
              <a:rPr lang="en-US" sz="2000" b="1" dirty="0" err="1">
                <a:solidFill>
                  <a:prstClr val="black"/>
                </a:solidFill>
              </a:rPr>
              <a:t>bloot</a:t>
            </a:r>
            <a:r>
              <a:rPr lang="en-US" sz="2000" b="1" dirty="0">
                <a:solidFill>
                  <a:prstClr val="black"/>
                </a:solidFill>
              </a:rPr>
              <a:t>: "Laat </a:t>
            </a:r>
            <a:r>
              <a:rPr lang="en-US" sz="2000" b="1" dirty="0" err="1">
                <a:solidFill>
                  <a:prstClr val="black"/>
                </a:solidFill>
              </a:rPr>
              <a:t>dit</a:t>
            </a:r>
            <a:r>
              <a:rPr lang="en-US" sz="2000" b="1" dirty="0">
                <a:solidFill>
                  <a:prstClr val="black"/>
                </a:solidFill>
              </a:rPr>
              <a:t> wees </a:t>
            </a:r>
            <a:r>
              <a:rPr lang="en-US" sz="2000" b="1" dirty="0" err="1">
                <a:solidFill>
                  <a:prstClr val="black"/>
                </a:solidFill>
              </a:rPr>
              <a:t>nie</a:t>
            </a:r>
            <a:r>
              <a:rPr lang="en-US" sz="2000" b="1" dirty="0">
                <a:solidFill>
                  <a:prstClr val="black"/>
                </a:solidFill>
              </a:rPr>
              <a:t>." Hy neem die </a:t>
            </a:r>
            <a:r>
              <a:rPr lang="en-US" sz="2000" b="1" dirty="0" err="1">
                <a:solidFill>
                  <a:prstClr val="black"/>
                </a:solidFill>
              </a:rPr>
              <a:t>mens</a:t>
            </a:r>
            <a:r>
              <a:rPr lang="en-US" sz="2000" b="1" dirty="0">
                <a:solidFill>
                  <a:prstClr val="black"/>
                </a:solidFill>
              </a:rPr>
              <a:t> en </a:t>
            </a:r>
            <a:r>
              <a:rPr lang="en-US" sz="2000" b="1" dirty="0" err="1">
                <a:solidFill>
                  <a:prstClr val="black"/>
                </a:solidFill>
              </a:rPr>
              <a:t>vorm</a:t>
            </a:r>
            <a:r>
              <a:rPr lang="en-US" sz="2000" b="1" dirty="0">
                <a:solidFill>
                  <a:prstClr val="black"/>
                </a:solidFill>
              </a:rPr>
              <a:t> </a:t>
            </a:r>
            <a:r>
              <a:rPr lang="en-US" sz="2000" b="1" dirty="0" err="1">
                <a:solidFill>
                  <a:prstClr val="black"/>
                </a:solidFill>
              </a:rPr>
              <a:t>hom</a:t>
            </a:r>
            <a:r>
              <a:rPr lang="en-US" sz="2000" b="1" dirty="0">
                <a:solidFill>
                  <a:prstClr val="black"/>
                </a:solidFill>
              </a:rPr>
              <a:t> met Sy </a:t>
            </a:r>
            <a:r>
              <a:rPr lang="en-US" sz="2000" b="1" dirty="0" err="1">
                <a:solidFill>
                  <a:prstClr val="black"/>
                </a:solidFill>
              </a:rPr>
              <a:t>hande</a:t>
            </a:r>
            <a:r>
              <a:rPr lang="en-US" sz="2000" b="1" dirty="0">
                <a:solidFill>
                  <a:prstClr val="black"/>
                </a:solidFill>
              </a:rPr>
              <a:t>. Die </a:t>
            </a:r>
            <a:r>
              <a:rPr lang="en-US" sz="2000" b="1" dirty="0" err="1">
                <a:solidFill>
                  <a:prstClr val="black"/>
                </a:solidFill>
              </a:rPr>
              <a:t>magtige</a:t>
            </a:r>
            <a:r>
              <a:rPr lang="en-US" sz="2000" b="1" dirty="0">
                <a:solidFill>
                  <a:prstClr val="black"/>
                </a:solidFill>
              </a:rPr>
              <a:t> God </a:t>
            </a:r>
            <a:r>
              <a:rPr lang="en-US" sz="2000" b="1" dirty="0" err="1">
                <a:solidFill>
                  <a:prstClr val="black"/>
                </a:solidFill>
              </a:rPr>
              <a:t>openbaar</a:t>
            </a:r>
            <a:r>
              <a:rPr lang="en-US" sz="2000" b="1" dirty="0">
                <a:solidFill>
                  <a:prstClr val="black"/>
                </a:solidFill>
              </a:rPr>
              <a:t> </a:t>
            </a:r>
            <a:r>
              <a:rPr lang="en-US" sz="2000" b="1" dirty="0" err="1">
                <a:solidFill>
                  <a:prstClr val="black"/>
                </a:solidFill>
              </a:rPr>
              <a:t>Homself</a:t>
            </a:r>
            <a:r>
              <a:rPr lang="en-US" sz="2000" b="1" dirty="0">
                <a:solidFill>
                  <a:prstClr val="black"/>
                </a:solidFill>
              </a:rPr>
              <a:t> as 'n </a:t>
            </a:r>
            <a:r>
              <a:rPr lang="en-US" sz="2000" b="1" dirty="0" err="1">
                <a:solidFill>
                  <a:prstClr val="black"/>
                </a:solidFill>
              </a:rPr>
              <a:t>persoonlike</a:t>
            </a:r>
            <a:r>
              <a:rPr lang="en-US" sz="2000" b="1" dirty="0">
                <a:solidFill>
                  <a:prstClr val="black"/>
                </a:solidFill>
              </a:rPr>
              <a:t>, </a:t>
            </a:r>
            <a:r>
              <a:rPr lang="en-US" sz="2000" b="1" dirty="0" err="1">
                <a:solidFill>
                  <a:prstClr val="black"/>
                </a:solidFill>
              </a:rPr>
              <a:t>benaderbare</a:t>
            </a:r>
            <a:r>
              <a:rPr lang="en-US" sz="2000" b="1" dirty="0">
                <a:solidFill>
                  <a:prstClr val="black"/>
                </a:solidFill>
              </a:rPr>
              <a:t> God.</a:t>
            </a:r>
            <a:endParaRPr lang="es-ES" sz="2000" b="1" dirty="0">
              <a:solidFill>
                <a:prstClr val="black"/>
              </a:solidFill>
            </a:endParaRPr>
          </a:p>
        </p:txBody>
      </p:sp>
      <p:sp>
        <p:nvSpPr>
          <p:cNvPr id="16" name="CuadroTexto 15">
            <a:extLst>
              <a:ext uri="{FF2B5EF4-FFF2-40B4-BE49-F238E27FC236}">
                <a16:creationId xmlns:a16="http://schemas.microsoft.com/office/drawing/2014/main" id="{A517B782-EEE5-C297-AD7C-2A9E6D6C7B8A}"/>
              </a:ext>
            </a:extLst>
          </p:cNvPr>
          <p:cNvSpPr txBox="1"/>
          <p:nvPr/>
        </p:nvSpPr>
        <p:spPr>
          <a:xfrm>
            <a:off x="163556" y="3324103"/>
            <a:ext cx="6915149" cy="1015663"/>
          </a:xfrm>
          <a:prstGeom prst="rect">
            <a:avLst/>
          </a:prstGeom>
          <a:noFill/>
        </p:spPr>
        <p:txBody>
          <a:bodyPr wrap="square">
            <a:spAutoFit/>
          </a:bodyPr>
          <a:lstStyle/>
          <a:p>
            <a:pPr>
              <a:spcBef>
                <a:spcPts val="600"/>
              </a:spcBef>
            </a:pPr>
            <a:r>
              <a:rPr lang="nl-NL" sz="2000" b="1" dirty="0"/>
              <a:t>Dit bied ons die Skepper wat, deur die Woord [Jesus Christus], en met die ingryping van die Gees, magtig is om alles wat bestaan, voort te bring (Gen. 1:1-3; Joh. 1:1-3).</a:t>
            </a:r>
            <a:endParaRPr lang="en" sz="2000" b="1" dirty="0"/>
          </a:p>
        </p:txBody>
      </p:sp>
      <p:sp>
        <p:nvSpPr>
          <p:cNvPr id="6" name="CuadroTexto 5">
            <a:extLst>
              <a:ext uri="{FF2B5EF4-FFF2-40B4-BE49-F238E27FC236}">
                <a16:creationId xmlns:a16="http://schemas.microsoft.com/office/drawing/2014/main" id="{1ECEFA3D-6FE1-2959-A8F3-F4166E19987D}"/>
              </a:ext>
            </a:extLst>
          </p:cNvPr>
          <p:cNvSpPr txBox="1"/>
          <p:nvPr/>
        </p:nvSpPr>
        <p:spPr>
          <a:xfrm>
            <a:off x="136607" y="5960561"/>
            <a:ext cx="7218322" cy="707886"/>
          </a:xfrm>
          <a:prstGeom prst="rect">
            <a:avLst/>
          </a:prstGeom>
          <a:noFill/>
        </p:spPr>
        <p:txBody>
          <a:bodyPr wrap="square">
            <a:spAutoFit/>
          </a:bodyPr>
          <a:lstStyle/>
          <a:p>
            <a:pPr lvl="0">
              <a:spcBef>
                <a:spcPts val="600"/>
              </a:spcBef>
              <a:defRPr/>
            </a:pPr>
            <a:r>
              <a:rPr lang="nl-NL" sz="2000" b="1" dirty="0">
                <a:solidFill>
                  <a:prstClr val="black"/>
                </a:solidFill>
              </a:rPr>
              <a:t>Hy raak ons ​​aan, Hy praat met ons, Hy leer ons, Hy gee ons ons werk ... Hy het ons lief.</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8290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 presetClass="entr" presetSubtype="6"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1+#ppt_w/2"/>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style.rotation</p:attrName>
                                        </p:attrNameLst>
                                      </p:cBhvr>
                                      <p:tavLst>
                                        <p:tav tm="0">
                                          <p:val>
                                            <p:fltVal val="90"/>
                                          </p:val>
                                        </p:tav>
                                        <p:tav tm="100000">
                                          <p:val>
                                            <p:fltVal val="0"/>
                                          </p:val>
                                        </p:tav>
                                      </p:tavLst>
                                    </p:anim>
                                    <p:animEffect transition="in" filter="fade">
                                      <p:cBhvr>
                                        <p:cTn id="52" dur="1000"/>
                                        <p:tgtEl>
                                          <p:spTgt spid="10"/>
                                        </p:tgtEl>
                                      </p:cBhvr>
                                    </p:animEffect>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left)">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left)">
                                      <p:cBhvr>
                                        <p:cTn id="6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P spid="16"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15698C6-2140-7D10-1D71-EEBEB268524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46092F0-D236-FEB2-ADD6-87AC42A84A9E}"/>
              </a:ext>
            </a:extLst>
          </p:cNvPr>
          <p:cNvSpPr txBox="1"/>
          <p:nvPr/>
        </p:nvSpPr>
        <p:spPr>
          <a:xfrm>
            <a:off x="0" y="0"/>
            <a:ext cx="12191999" cy="769441"/>
          </a:xfrm>
          <a:prstGeom prst="rect">
            <a:avLst/>
          </a:prstGeom>
          <a:noFill/>
        </p:spPr>
        <p:txBody>
          <a:bodyPr wrap="square">
            <a:spAutoFit/>
          </a:bodyPr>
          <a:lstStyle/>
          <a:p>
            <a:pPr algn="ctr"/>
            <a:r>
              <a:rPr lang="nl-NL" sz="4400" b="1" dirty="0">
                <a:ln w="13462">
                  <a:solidFill>
                    <a:schemeClr val="accent1">
                      <a:lumMod val="50000"/>
                    </a:schemeClr>
                  </a:solidFill>
                  <a:prstDash val="solid"/>
                </a:ln>
                <a:solidFill>
                  <a:schemeClr val="accent1">
                    <a:lumMod val="40000"/>
                    <a:lumOff val="60000"/>
                  </a:schemeClr>
                </a:solidFill>
                <a:effectLst>
                  <a:outerShdw dist="38100" dir="2700000" algn="bl" rotWithShape="0">
                    <a:schemeClr val="accent1">
                      <a:lumMod val="50000"/>
                    </a:schemeClr>
                  </a:outerShdw>
                </a:effectLst>
              </a:rPr>
              <a:t>GOD GEOPENBAAR IN JESUS (EMMANUEL)</a:t>
            </a:r>
            <a:endParaRPr lang="en" sz="4400" b="1" dirty="0">
              <a:ln w="13462">
                <a:solidFill>
                  <a:schemeClr val="accent1">
                    <a:lumMod val="50000"/>
                  </a:schemeClr>
                </a:solidFill>
                <a:prstDash val="solid"/>
              </a:ln>
              <a:solidFill>
                <a:schemeClr val="accent1">
                  <a:lumMod val="40000"/>
                  <a:lumOff val="60000"/>
                </a:schemeClr>
              </a:solidFill>
              <a:effectLst>
                <a:outerShdw dist="38100" dir="2700000" algn="bl" rotWithShape="0">
                  <a:schemeClr val="accent1">
                    <a:lumMod val="50000"/>
                  </a:schemeClr>
                </a:outerShdw>
              </a:effectLst>
            </a:endParaRPr>
          </a:p>
        </p:txBody>
      </p:sp>
      <p:sp>
        <p:nvSpPr>
          <p:cNvPr id="4" name="CuadroTexto 3">
            <a:extLst>
              <a:ext uri="{FF2B5EF4-FFF2-40B4-BE49-F238E27FC236}">
                <a16:creationId xmlns:a16="http://schemas.microsoft.com/office/drawing/2014/main" id="{9385A499-CA80-46EE-F9C6-73F9224A63CC}"/>
              </a:ext>
            </a:extLst>
          </p:cNvPr>
          <p:cNvSpPr txBox="1"/>
          <p:nvPr/>
        </p:nvSpPr>
        <p:spPr>
          <a:xfrm>
            <a:off x="220388" y="679670"/>
            <a:ext cx="8915400" cy="646331"/>
          </a:xfrm>
          <a:prstGeom prst="rect">
            <a:avLst/>
          </a:prstGeom>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a:spAutoFit/>
            <a:scene3d>
              <a:camera prst="orthographicFront"/>
              <a:lightRig rig="threePt" dir="t"/>
            </a:scene3d>
            <a:sp3d extrusionH="57150">
              <a:bevelT w="38100" h="38100"/>
            </a:sp3d>
          </a:bodyPr>
          <a:lstStyle/>
          <a:p>
            <a:pPr algn="ctr"/>
            <a:r>
              <a:rPr lang="en" b="1" dirty="0">
                <a:solidFill>
                  <a:srgbClr val="69400B"/>
                </a:solidFill>
                <a:latin typeface="Comic Sans MS" panose="030F0702030302020204" pitchFamily="66" charset="0"/>
              </a:rPr>
              <a:t>“</a:t>
            </a:r>
            <a:r>
              <a:rPr lang="nl-NL" b="1" dirty="0">
                <a:solidFill>
                  <a:srgbClr val="69400B"/>
                </a:solidFill>
                <a:latin typeface="Comic Sans MS" panose="030F0702030302020204" pitchFamily="66" charset="0"/>
              </a:rPr>
              <a:t>Niemand het ooit God gesien nie; die eniggebore Seun wat in die boesem van die Vader is, dié het Hom verklaar.” </a:t>
            </a:r>
            <a:r>
              <a:rPr lang="en" sz="1400" b="1" dirty="0">
                <a:solidFill>
                  <a:srgbClr val="69400B"/>
                </a:solidFill>
                <a:latin typeface="Comic Sans MS" panose="030F0702030302020204" pitchFamily="66" charset="0"/>
              </a:rPr>
              <a:t>(Joh 1:18)</a:t>
            </a:r>
          </a:p>
        </p:txBody>
      </p:sp>
      <p:sp>
        <p:nvSpPr>
          <p:cNvPr id="5" name="CuadroTexto 4">
            <a:extLst>
              <a:ext uri="{FF2B5EF4-FFF2-40B4-BE49-F238E27FC236}">
                <a16:creationId xmlns:a16="http://schemas.microsoft.com/office/drawing/2014/main" id="{06754379-18E8-0A99-074B-7034416DB903}"/>
              </a:ext>
            </a:extLst>
          </p:cNvPr>
          <p:cNvSpPr txBox="1"/>
          <p:nvPr/>
        </p:nvSpPr>
        <p:spPr>
          <a:xfrm>
            <a:off x="266701" y="1301831"/>
            <a:ext cx="8983176" cy="1323439"/>
          </a:xfrm>
          <a:prstGeom prst="rect">
            <a:avLst/>
          </a:prstGeom>
          <a:noFill/>
        </p:spPr>
        <p:txBody>
          <a:bodyPr wrap="square" rtlCol="0">
            <a:spAutoFit/>
          </a:bodyPr>
          <a:lstStyle/>
          <a:p>
            <a:pPr>
              <a:spcBef>
                <a:spcPts val="600"/>
              </a:spcBef>
            </a:pPr>
            <a:r>
              <a:rPr lang="nl-NL" sz="2000" b="1" dirty="0">
                <a:solidFill>
                  <a:schemeClr val="bg1"/>
                </a:solidFill>
                <a:effectLst>
                  <a:outerShdw blurRad="38100" dist="38100" dir="2700000" algn="tl">
                    <a:srgbClr val="000000"/>
                  </a:outerShdw>
                </a:effectLst>
              </a:rPr>
              <a:t>As ons wil weet hoe God is, laat ons Jesus leer ken. Hy is God in die vlees (Johannes 1:14), wat Homself geopenbaar het deur die menslike natuur aan te neem sodat Hy deur ons gesien en gehoor kon word (Johannes 1:18; 14:9; 1 Johannes 5:20).</a:t>
            </a:r>
            <a:endParaRPr lang="en" sz="2000" b="1" dirty="0">
              <a:solidFill>
                <a:schemeClr val="bg1"/>
              </a:solidFill>
              <a:effectLst>
                <a:outerShdw blurRad="38100" dist="38100" dir="2700000" algn="tl">
                  <a:srgbClr val="000000"/>
                </a:outerShdw>
              </a:effectLst>
            </a:endParaRPr>
          </a:p>
        </p:txBody>
      </p:sp>
      <p:graphicFrame>
        <p:nvGraphicFramePr>
          <p:cNvPr id="6" name="Diagrama 5">
            <a:extLst>
              <a:ext uri="{FF2B5EF4-FFF2-40B4-BE49-F238E27FC236}">
                <a16:creationId xmlns:a16="http://schemas.microsoft.com/office/drawing/2014/main" id="{A0D1A5E0-1D6F-A850-4D3E-13233E45804C}"/>
              </a:ext>
            </a:extLst>
          </p:cNvPr>
          <p:cNvGraphicFramePr/>
          <p:nvPr>
            <p:extLst>
              <p:ext uri="{D42A27DB-BD31-4B8C-83A1-F6EECF244321}">
                <p14:modId xmlns:p14="http://schemas.microsoft.com/office/powerpoint/2010/main" val="3669049777"/>
              </p:ext>
            </p:extLst>
          </p:nvPr>
        </p:nvGraphicFramePr>
        <p:xfrm>
          <a:off x="3952274" y="3238579"/>
          <a:ext cx="8058750" cy="3534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Un dibujo de una persona&#10;&#10;El contenido generado por IA puede ser incorrecto.">
            <a:extLst>
              <a:ext uri="{FF2B5EF4-FFF2-40B4-BE49-F238E27FC236}">
                <a16:creationId xmlns:a16="http://schemas.microsoft.com/office/drawing/2014/main" id="{3F335742-47D1-0E87-7D37-BD0F61F3363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66701" y="3238579"/>
            <a:ext cx="3493548" cy="3514645"/>
          </a:xfrm>
          <a:prstGeom prst="rect">
            <a:avLst/>
          </a:prstGeom>
          <a:ln w="38100" cap="sq">
            <a:solidFill>
              <a:srgbClr val="FDD327"/>
            </a:solidFill>
            <a:prstDash val="solid"/>
            <a:miter lim="800000"/>
          </a:ln>
          <a:effectLst>
            <a:outerShdw blurRad="50800" dist="38100" dir="2700000" algn="tl" rotWithShape="0">
              <a:srgbClr val="000000">
                <a:alpha val="43000"/>
              </a:srgbClr>
            </a:outerShdw>
          </a:effectLst>
        </p:spPr>
      </p:pic>
      <p:sp>
        <p:nvSpPr>
          <p:cNvPr id="9" name="CuadroTexto 8">
            <a:extLst>
              <a:ext uri="{FF2B5EF4-FFF2-40B4-BE49-F238E27FC236}">
                <a16:creationId xmlns:a16="http://schemas.microsoft.com/office/drawing/2014/main" id="{76C1F622-42E1-E63D-59AD-F52E59CC10F5}"/>
              </a:ext>
            </a:extLst>
          </p:cNvPr>
          <p:cNvSpPr txBox="1"/>
          <p:nvPr/>
        </p:nvSpPr>
        <p:spPr>
          <a:xfrm>
            <a:off x="226217" y="2517519"/>
            <a:ext cx="11965781" cy="707886"/>
          </a:xfrm>
          <a:prstGeom prst="rect">
            <a:avLst/>
          </a:prstGeom>
          <a:noFill/>
        </p:spPr>
        <p:txBody>
          <a:bodyPr wrap="square">
            <a:spAutoFit/>
          </a:bodyPr>
          <a:lstStyle/>
          <a:p>
            <a:pPr>
              <a:spcBef>
                <a:spcPts val="600"/>
              </a:spcBef>
            </a:pPr>
            <a:r>
              <a:rPr lang="nl-NL" sz="2000" b="1" dirty="0">
                <a:solidFill>
                  <a:schemeClr val="bg1"/>
                </a:solidFill>
                <a:effectLst>
                  <a:outerShdw blurRad="38100" dist="38100" dir="2700000" algn="tl">
                    <a:srgbClr val="000000"/>
                  </a:outerShdw>
                </a:effectLst>
              </a:rPr>
              <a:t>Hy is aangekondig onder 'n profetiese naam wat die doel van sy lewe aangedui het: Immanuel, God met ons (Jesaja 7:14; Matteus 1:23). Die vier evangeliste stel Hom in verskillende aspekte aan ons voor.</a:t>
            </a:r>
            <a:endParaRPr lang="en" sz="2000" b="1" dirty="0">
              <a:solidFill>
                <a:schemeClr val="bg1"/>
              </a:solidFill>
              <a:effectLst>
                <a:outerShdw blurRad="38100" dist="38100" dir="2700000" algn="tl">
                  <a:srgbClr val="000000"/>
                </a:outerShdw>
              </a:effectLst>
            </a:endParaRPr>
          </a:p>
        </p:txBody>
      </p:sp>
      <p:pic>
        <p:nvPicPr>
          <p:cNvPr id="11" name="Imagen 10" descr="Una persona parado en un cuerpo de agua junto a una roca&#10;&#10;El contenido generado por IA puede ser incorrecto.">
            <a:extLst>
              <a:ext uri="{FF2B5EF4-FFF2-40B4-BE49-F238E27FC236}">
                <a16:creationId xmlns:a16="http://schemas.microsoft.com/office/drawing/2014/main" id="{E7699C19-E52C-519C-4DBB-E7C86A8828F9}"/>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356176" y="788491"/>
            <a:ext cx="2569123" cy="1582146"/>
          </a:xfrm>
          <a:prstGeom prst="rect">
            <a:avLst/>
          </a:prstGeom>
          <a:solidFill>
            <a:srgbClr val="FFFFFF">
              <a:shade val="85000"/>
            </a:srgbClr>
          </a:solidFill>
          <a:ln w="88900" cap="sq">
            <a:solidFill>
              <a:schemeClr val="accent1">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9681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500"/>
                                        <p:tgtEl>
                                          <p:spTgt spid="4"/>
                                        </p:tgtEl>
                                      </p:cBhvr>
                                    </p:animEffect>
                                  </p:childTnLst>
                                </p:cTn>
                              </p:par>
                            </p:childTnLst>
                          </p:cTn>
                        </p:par>
                        <p:par>
                          <p:cTn id="17" fill="hold">
                            <p:stCondLst>
                              <p:cond delay="1500"/>
                            </p:stCondLst>
                            <p:childTnLst>
                              <p:par>
                                <p:cTn id="18" presetID="49" presetClass="entr" presetSubtype="0" decel="10000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 calcmode="lin" valueType="num">
                                      <p:cBhvr>
                                        <p:cTn id="22" dur="500" fill="hold"/>
                                        <p:tgtEl>
                                          <p:spTgt spid="11"/>
                                        </p:tgtEl>
                                        <p:attrNameLst>
                                          <p:attrName>style.rotation</p:attrName>
                                        </p:attrNameLst>
                                      </p:cBhvr>
                                      <p:tavLst>
                                        <p:tav tm="0">
                                          <p:val>
                                            <p:fltVal val="360"/>
                                          </p:val>
                                        </p:tav>
                                        <p:tav tm="100000">
                                          <p:val>
                                            <p:fltVal val="0"/>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heel(1)">
                                      <p:cBhvr>
                                        <p:cTn id="38" dur="750"/>
                                        <p:tgtEl>
                                          <p:spTgt spid="7"/>
                                        </p:tgtEl>
                                      </p:cBhvr>
                                    </p:animEffect>
                                  </p:childTnLst>
                                </p:cTn>
                              </p:par>
                            </p:childTnLst>
                          </p:cTn>
                        </p:par>
                        <p:par>
                          <p:cTn id="39" fill="hold">
                            <p:stCondLst>
                              <p:cond delay="750"/>
                            </p:stCondLst>
                            <p:childTnLst>
                              <p:par>
                                <p:cTn id="40" presetID="22" presetClass="entr" presetSubtype="8" fill="hold" grpId="0" nodeType="afterEffect">
                                  <p:stCondLst>
                                    <p:cond delay="0"/>
                                  </p:stCondLst>
                                  <p:childTnLst>
                                    <p:set>
                                      <p:cBhvr>
                                        <p:cTn id="41" dur="1" fill="hold">
                                          <p:stCondLst>
                                            <p:cond delay="0"/>
                                          </p:stCondLst>
                                        </p:cTn>
                                        <p:tgtEl>
                                          <p:spTgt spid="6">
                                            <p:graphicEl>
                                              <a:dgm id="{79DA0375-60F7-4181-B203-7E3A2FC54BCB}"/>
                                            </p:graphicEl>
                                          </p:spTgt>
                                        </p:tgtEl>
                                        <p:attrNameLst>
                                          <p:attrName>style.visibility</p:attrName>
                                        </p:attrNameLst>
                                      </p:cBhvr>
                                      <p:to>
                                        <p:strVal val="visible"/>
                                      </p:to>
                                    </p:set>
                                    <p:animEffect transition="in" filter="wipe(left)">
                                      <p:cBhvr>
                                        <p:cTn id="42" dur="500"/>
                                        <p:tgtEl>
                                          <p:spTgt spid="6">
                                            <p:graphicEl>
                                              <a:dgm id="{79DA0375-60F7-4181-B203-7E3A2FC54BCB}"/>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
                                            <p:graphicEl>
                                              <a:dgm id="{36A13CB1-73B7-4F79-B1D2-0E5E59685E87}"/>
                                            </p:graphicEl>
                                          </p:spTgt>
                                        </p:tgtEl>
                                        <p:attrNameLst>
                                          <p:attrName>style.visibility</p:attrName>
                                        </p:attrNameLst>
                                      </p:cBhvr>
                                      <p:to>
                                        <p:strVal val="visible"/>
                                      </p:to>
                                    </p:set>
                                    <p:animEffect transition="in" filter="wipe(left)">
                                      <p:cBhvr>
                                        <p:cTn id="47" dur="500"/>
                                        <p:tgtEl>
                                          <p:spTgt spid="6">
                                            <p:graphicEl>
                                              <a:dgm id="{36A13CB1-73B7-4F79-B1D2-0E5E59685E87}"/>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
                                            <p:graphicEl>
                                              <a:dgm id="{D3C9A0BF-8C27-491B-A6D9-5882CAEBA5FE}"/>
                                            </p:graphicEl>
                                          </p:spTgt>
                                        </p:tgtEl>
                                        <p:attrNameLst>
                                          <p:attrName>style.visibility</p:attrName>
                                        </p:attrNameLst>
                                      </p:cBhvr>
                                      <p:to>
                                        <p:strVal val="visible"/>
                                      </p:to>
                                    </p:set>
                                    <p:animEffect transition="in" filter="wipe(left)">
                                      <p:cBhvr>
                                        <p:cTn id="52" dur="500"/>
                                        <p:tgtEl>
                                          <p:spTgt spid="6">
                                            <p:graphicEl>
                                              <a:dgm id="{D3C9A0BF-8C27-491B-A6D9-5882CAEBA5FE}"/>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6">
                                            <p:graphicEl>
                                              <a:dgm id="{C183A4BA-45FD-4B4E-B2E4-B3A24BF20011}"/>
                                            </p:graphicEl>
                                          </p:spTgt>
                                        </p:tgtEl>
                                        <p:attrNameLst>
                                          <p:attrName>style.visibility</p:attrName>
                                        </p:attrNameLst>
                                      </p:cBhvr>
                                      <p:to>
                                        <p:strVal val="visible"/>
                                      </p:to>
                                    </p:set>
                                    <p:animEffect transition="in" filter="wipe(left)">
                                      <p:cBhvr>
                                        <p:cTn id="57" dur="500"/>
                                        <p:tgtEl>
                                          <p:spTgt spid="6">
                                            <p:graphicEl>
                                              <a:dgm id="{C183A4BA-45FD-4B4E-B2E4-B3A24BF20011}"/>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6">
                                            <p:graphicEl>
                                              <a:dgm id="{302EBD51-FDE2-4B01-A9DC-A10BAF1BAF09}"/>
                                            </p:graphicEl>
                                          </p:spTgt>
                                        </p:tgtEl>
                                        <p:attrNameLst>
                                          <p:attrName>style.visibility</p:attrName>
                                        </p:attrNameLst>
                                      </p:cBhvr>
                                      <p:to>
                                        <p:strVal val="visible"/>
                                      </p:to>
                                    </p:set>
                                    <p:animEffect transition="in" filter="wipe(left)">
                                      <p:cBhvr>
                                        <p:cTn id="62" dur="500"/>
                                        <p:tgtEl>
                                          <p:spTgt spid="6">
                                            <p:graphicEl>
                                              <a:dgm id="{302EBD51-FDE2-4B01-A9DC-A10BAF1BAF09}"/>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
                                            <p:graphicEl>
                                              <a:dgm id="{CCFE6064-A474-473B-8918-D63B8B57A8A7}"/>
                                            </p:graphicEl>
                                          </p:spTgt>
                                        </p:tgtEl>
                                        <p:attrNameLst>
                                          <p:attrName>style.visibility</p:attrName>
                                        </p:attrNameLst>
                                      </p:cBhvr>
                                      <p:to>
                                        <p:strVal val="visible"/>
                                      </p:to>
                                    </p:set>
                                    <p:animEffect transition="in" filter="wipe(left)">
                                      <p:cBhvr>
                                        <p:cTn id="67" dur="500"/>
                                        <p:tgtEl>
                                          <p:spTgt spid="6">
                                            <p:graphicEl>
                                              <a:dgm id="{CCFE6064-A474-473B-8918-D63B8B57A8A7}"/>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6">
                                            <p:graphicEl>
                                              <a:dgm id="{65315E6C-71DF-4B2C-A938-C23E08C1CB47}"/>
                                            </p:graphicEl>
                                          </p:spTgt>
                                        </p:tgtEl>
                                        <p:attrNameLst>
                                          <p:attrName>style.visibility</p:attrName>
                                        </p:attrNameLst>
                                      </p:cBhvr>
                                      <p:to>
                                        <p:strVal val="visible"/>
                                      </p:to>
                                    </p:set>
                                    <p:animEffect transition="in" filter="wipe(left)">
                                      <p:cBhvr>
                                        <p:cTn id="72" dur="500"/>
                                        <p:tgtEl>
                                          <p:spTgt spid="6">
                                            <p:graphicEl>
                                              <a:dgm id="{65315E6C-71DF-4B2C-A938-C23E08C1CB47}"/>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6">
                                            <p:graphicEl>
                                              <a:dgm id="{DBFC7235-7FEE-4888-AB48-4ECC7A2D724C}"/>
                                            </p:graphicEl>
                                          </p:spTgt>
                                        </p:tgtEl>
                                        <p:attrNameLst>
                                          <p:attrName>style.visibility</p:attrName>
                                        </p:attrNameLst>
                                      </p:cBhvr>
                                      <p:to>
                                        <p:strVal val="visible"/>
                                      </p:to>
                                    </p:set>
                                    <p:animEffect transition="in" filter="wipe(left)">
                                      <p:cBhvr>
                                        <p:cTn id="77" dur="500"/>
                                        <p:tgtEl>
                                          <p:spTgt spid="6">
                                            <p:graphicEl>
                                              <a:dgm id="{DBFC7235-7FEE-4888-AB48-4ECC7A2D724C}"/>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6">
                                            <p:graphicEl>
                                              <a:dgm id="{770E72FC-656A-481B-B919-5AB9D78B8DF5}"/>
                                            </p:graphicEl>
                                          </p:spTgt>
                                        </p:tgtEl>
                                        <p:attrNameLst>
                                          <p:attrName>style.visibility</p:attrName>
                                        </p:attrNameLst>
                                      </p:cBhvr>
                                      <p:to>
                                        <p:strVal val="visible"/>
                                      </p:to>
                                    </p:set>
                                    <p:animEffect transition="in" filter="wipe(left)">
                                      <p:cBhvr>
                                        <p:cTn id="82" dur="500"/>
                                        <p:tgtEl>
                                          <p:spTgt spid="6">
                                            <p:graphicEl>
                                              <a:dgm id="{770E72FC-656A-481B-B919-5AB9D78B8DF5}"/>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6">
                                            <p:graphicEl>
                                              <a:dgm id="{5FBFCC8C-4320-4382-AD12-E83B164E4A80}"/>
                                            </p:graphicEl>
                                          </p:spTgt>
                                        </p:tgtEl>
                                        <p:attrNameLst>
                                          <p:attrName>style.visibility</p:attrName>
                                        </p:attrNameLst>
                                      </p:cBhvr>
                                      <p:to>
                                        <p:strVal val="visible"/>
                                      </p:to>
                                    </p:set>
                                    <p:animEffect transition="in" filter="wipe(left)">
                                      <p:cBhvr>
                                        <p:cTn id="87" dur="500"/>
                                        <p:tgtEl>
                                          <p:spTgt spid="6">
                                            <p:graphicEl>
                                              <a:dgm id="{5FBFCC8C-4320-4382-AD12-E83B164E4A80}"/>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6">
                                            <p:graphicEl>
                                              <a:dgm id="{E17F692B-C597-4DCC-BE2C-80E6710654C1}"/>
                                            </p:graphicEl>
                                          </p:spTgt>
                                        </p:tgtEl>
                                        <p:attrNameLst>
                                          <p:attrName>style.visibility</p:attrName>
                                        </p:attrNameLst>
                                      </p:cBhvr>
                                      <p:to>
                                        <p:strVal val="visible"/>
                                      </p:to>
                                    </p:set>
                                    <p:animEffect transition="in" filter="wipe(left)">
                                      <p:cBhvr>
                                        <p:cTn id="92" dur="500"/>
                                        <p:tgtEl>
                                          <p:spTgt spid="6">
                                            <p:graphicEl>
                                              <a:dgm id="{E17F692B-C597-4DCC-BE2C-80E6710654C1}"/>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6">
                                            <p:graphicEl>
                                              <a:dgm id="{2935C5F6-CCE1-48B3-A70C-078DFE8389E8}"/>
                                            </p:graphicEl>
                                          </p:spTgt>
                                        </p:tgtEl>
                                        <p:attrNameLst>
                                          <p:attrName>style.visibility</p:attrName>
                                        </p:attrNameLst>
                                      </p:cBhvr>
                                      <p:to>
                                        <p:strVal val="visible"/>
                                      </p:to>
                                    </p:set>
                                    <p:animEffect transition="in" filter="wipe(left)">
                                      <p:cBhvr>
                                        <p:cTn id="97" dur="500"/>
                                        <p:tgtEl>
                                          <p:spTgt spid="6">
                                            <p:graphicEl>
                                              <a:dgm id="{2935C5F6-CCE1-48B3-A70C-078DFE8389E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6" grpId="0" uiExpand="1">
        <p:bldSub>
          <a:bldDgm bld="one"/>
        </p:bldSub>
      </p:bldGraphic>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277D093-9BBA-4948-1139-2921037DA7F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331DAFD-8838-EE5C-1037-E7C75D92F8B4}"/>
              </a:ext>
            </a:extLst>
          </p:cNvPr>
          <p:cNvSpPr txBox="1"/>
          <p:nvPr/>
        </p:nvSpPr>
        <p:spPr>
          <a:xfrm>
            <a:off x="1323974" y="1850589"/>
            <a:ext cx="9934575" cy="3539430"/>
          </a:xfrm>
          <a:prstGeom prst="rect">
            <a:avLst/>
          </a:prstGeom>
          <a:noFill/>
        </p:spPr>
        <p:txBody>
          <a:bodyPr wrap="square">
            <a:spAutoFit/>
          </a:bodyPr>
          <a:lstStyle/>
          <a:p>
            <a:pPr>
              <a:spcBef>
                <a:spcPts val="600"/>
              </a:spcBef>
            </a:pPr>
            <a:r>
              <a:rPr lang="en" sz="2800" b="1" dirty="0">
                <a:latin typeface="Constantia" panose="02030602050306030303" pitchFamily="18" charset="0"/>
              </a:rPr>
              <a:t>“</a:t>
            </a:r>
            <a:r>
              <a:rPr lang="nl-NL" sz="2800" b="1" dirty="0">
                <a:latin typeface="Constantia" panose="02030602050306030303" pitchFamily="18" charset="0"/>
              </a:rPr>
              <a:t>Duisende het 'n valse begrip van God en Sy eienskappe... God is 'n God van waarheid. Geregtigheid en genade is die eienskappe van Sy troon. Hy is 'n God van liefde, van medelye en teer deernis. Dus word Hy verteenwoordig in Sy Seun, ons Verlosser. Hy is 'n God van geduld en lankmoedigheid. As dit die wese is wat ons aanbid en by wie se karakter ons probeer assimileer, aanbid ons die ware God.”</a:t>
            </a:r>
            <a:endParaRPr lang="en"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E760F773-4EDA-9693-B897-512E629907F6}"/>
              </a:ext>
            </a:extLst>
          </p:cNvPr>
          <p:cNvSpPr txBox="1"/>
          <p:nvPr/>
        </p:nvSpPr>
        <p:spPr>
          <a:xfrm>
            <a:off x="6551488" y="5476309"/>
            <a:ext cx="4602286" cy="338554"/>
          </a:xfrm>
          <a:prstGeom prst="rect">
            <a:avLst/>
          </a:prstGeom>
          <a:noFill/>
        </p:spPr>
        <p:txBody>
          <a:bodyPr wrap="none" rtlCol="0">
            <a:spAutoFit/>
          </a:bodyPr>
          <a:lstStyle/>
          <a:p>
            <a:pPr algn="r"/>
            <a:r>
              <a:rPr lang="en" sz="1600" b="1" dirty="0"/>
              <a:t>EGW (Vrye vertaling uit: God Cares for Us, August 8)</a:t>
            </a:r>
          </a:p>
        </p:txBody>
      </p:sp>
    </p:spTree>
    <p:extLst>
      <p:ext uri="{BB962C8B-B14F-4D97-AF65-F5344CB8AC3E}">
        <p14:creationId xmlns:p14="http://schemas.microsoft.com/office/powerpoint/2010/main" val="24424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9C269C-B44F-46E5-9515-78292BFCA73D}"/>
            </a:ext>
          </a:extLst>
        </p:cNvPr>
        <p:cNvGrpSpPr/>
        <p:nvPr/>
      </p:nvGrpSpPr>
      <p:grpSpPr>
        <a:xfrm>
          <a:off x="0" y="0"/>
          <a:ext cx="0" cy="0"/>
          <a:chOff x="0" y="0"/>
          <a:chExt cx="0" cy="0"/>
        </a:xfrm>
      </p:grpSpPr>
      <p:sp>
        <p:nvSpPr>
          <p:cNvPr id="29" name="Rectangle 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0" name="Oval 1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22965" y="86634"/>
            <a:ext cx="6685642" cy="6685642"/>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Mujer sentada en un sillón&#10;&#10;El contenido generado por IA puede ser incorrecto.">
            <a:extLst>
              <a:ext uri="{FF2B5EF4-FFF2-40B4-BE49-F238E27FC236}">
                <a16:creationId xmlns:a16="http://schemas.microsoft.com/office/drawing/2014/main" id="{5DBF62DE-488D-92A3-7DB6-31EF1507C0D8}"/>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r="-142"/>
          <a:stretch>
            <a:fillRect/>
          </a:stretch>
        </p:blipFill>
        <p:spPr>
          <a:xfrm>
            <a:off x="505418" y="86633"/>
            <a:ext cx="6685642" cy="6685642"/>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effectLst>
            <a:outerShdw blurRad="50800" dist="38100" dir="2700000" algn="tl" rotWithShape="0">
              <a:prstClr val="black">
                <a:alpha val="40000"/>
              </a:prstClr>
            </a:outerShdw>
          </a:effectLst>
        </p:spPr>
      </p:pic>
      <p:sp>
        <p:nvSpPr>
          <p:cNvPr id="31"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a:scene3d>
            <a:camera prst="orthographicFront"/>
            <a:lightRig rig="threePt" dir="t"/>
          </a:scene3d>
          <a:sp3d>
            <a:bevelT/>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2"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a:scene3d>
            <a:camera prst="orthographicFront"/>
            <a:lightRig rig="threePt" dir="t"/>
          </a:scene3d>
          <a:sp3d>
            <a:bevelT/>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3"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235199" y="60417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a:scene3d>
            <a:camera prst="orthographicFront"/>
            <a:lightRig rig="threePt" dir="t"/>
          </a:scene3d>
          <a:sp3d>
            <a:bevelT/>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cxnSp>
        <p:nvCxnSpPr>
          <p:cNvPr id="34"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6C226DE2-0552-BFF1-AB55-D0FDF523AD83}"/>
              </a:ext>
            </a:extLst>
          </p:cNvPr>
          <p:cNvSpPr txBox="1"/>
          <p:nvPr/>
        </p:nvSpPr>
        <p:spPr>
          <a:xfrm>
            <a:off x="7450273" y="289679"/>
            <a:ext cx="3895725" cy="5601533"/>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lvl="0" algn="ctr">
              <a:defRPr/>
            </a:pPr>
            <a:r>
              <a:rPr lang="nl-NL" sz="4000" b="1" dirty="0">
                <a:ln/>
                <a:solidFill>
                  <a:srgbClr val="60497B"/>
                </a:solidFill>
                <a:latin typeface="Comic Sans MS" panose="030F0702030302020204" pitchFamily="66" charset="0"/>
              </a:rPr>
              <a:t>"En dit is die ewige lewe, dat hulle U ken, die enige waaragtige God, en Jesus Christus wat U gestuur het."</a:t>
            </a:r>
            <a:endParaRPr kumimoji="0" lang="en" sz="4000" b="1" i="0" u="none" strike="noStrike" kern="1200" cap="none" spc="0" normalizeH="0" baseline="0" noProof="0" dirty="0">
              <a:ln/>
              <a:solidFill>
                <a:srgbClr val="60497B"/>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 sz="2800" b="1" i="0" u="none" strike="noStrike" kern="1200" cap="none" spc="0" normalizeH="0" baseline="0" noProof="0" dirty="0">
                <a:ln/>
                <a:solidFill>
                  <a:srgbClr val="60497B"/>
                </a:solidFill>
                <a:effectLst/>
                <a:uLnTx/>
                <a:uFillTx/>
                <a:latin typeface="Comic Sans MS" panose="030F0702030302020204" pitchFamily="66" charset="0"/>
                <a:ea typeface="+mn-ea"/>
                <a:cs typeface="+mn-cs"/>
              </a:rPr>
              <a:t>(Joh 17:3)</a:t>
            </a:r>
            <a:endParaRPr kumimoji="0" lang="es-ES" sz="3600" b="1" i="0" u="none" strike="noStrike" kern="1200" cap="none" spc="0" normalizeH="0" baseline="0" noProof="0" dirty="0">
              <a:ln/>
              <a:solidFill>
                <a:srgbClr val="60497B"/>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7769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0333787E-DF02-5E82-430F-4A2BA55E0950}"/>
              </a:ext>
            </a:extLst>
          </p:cNvPr>
          <p:cNvSpPr>
            <a:spLocks noGrp="1" noRot="1" noMove="1" noResize="1" noEditPoints="1" noAdjustHandles="1" noChangeArrowheads="1" noChangeShapeType="1"/>
          </p:cNvSpPr>
          <p:nvPr/>
        </p:nvSpPr>
        <p:spPr>
          <a:xfrm>
            <a:off x="0" y="0"/>
            <a:ext cx="12192000" cy="3562111"/>
          </a:xfrm>
          <a:prstGeom prst="rect">
            <a:avLst/>
          </a:prstGeom>
          <a:blipFill dpi="0" rotWithShape="1">
            <a:blip r:embed="rId2"/>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C5B4404E-70B2-B0A9-9EC6-1D84966A3EEB}"/>
              </a:ext>
            </a:extLst>
          </p:cNvPr>
          <p:cNvSpPr>
            <a:spLocks noGrp="1" noRot="1" noMove="1" noResize="1" noEditPoints="1" noAdjustHandles="1" noChangeArrowheads="1" noChangeShapeType="1"/>
          </p:cNvSpPr>
          <p:nvPr/>
        </p:nvSpPr>
        <p:spPr>
          <a:xfrm>
            <a:off x="0" y="3531393"/>
            <a:ext cx="12192000" cy="3323987"/>
          </a:xfrm>
          <a:prstGeom prst="rect">
            <a:avLst/>
          </a:prstGeom>
          <a:blipFill dpi="0" rotWithShape="1">
            <a:blip r:embed="rId3"/>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9EFAF7BE-A6F5-BFC7-7D93-81E496381470}"/>
              </a:ext>
            </a:extLst>
          </p:cNvPr>
          <p:cNvSpPr txBox="1"/>
          <p:nvPr/>
        </p:nvSpPr>
        <p:spPr>
          <a:xfrm>
            <a:off x="3990975" y="3757554"/>
            <a:ext cx="5000625" cy="2785378"/>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US" sz="2000" b="1" dirty="0">
                <a:solidFill>
                  <a:srgbClr val="C85059"/>
                </a:solidFill>
              </a:rPr>
              <a:t>Die </a:t>
            </a:r>
            <a:r>
              <a:rPr lang="en-US" sz="2000" b="1" dirty="0" err="1">
                <a:solidFill>
                  <a:srgbClr val="C85059"/>
                </a:solidFill>
              </a:rPr>
              <a:t>eienskappe</a:t>
            </a:r>
            <a:r>
              <a:rPr lang="en-US" sz="2000" b="1" dirty="0">
                <a:solidFill>
                  <a:srgbClr val="C85059"/>
                </a:solidFill>
              </a:rPr>
              <a:t> van God.</a:t>
            </a:r>
          </a:p>
          <a:p>
            <a:pPr>
              <a:spcBef>
                <a:spcPts val="600"/>
              </a:spcBef>
            </a:pPr>
            <a:r>
              <a:rPr lang="en-US" sz="2000" b="1" dirty="0">
                <a:solidFill>
                  <a:srgbClr val="B14DC1"/>
                </a:solidFill>
              </a:rPr>
              <a:t>Die </a:t>
            </a:r>
            <a:r>
              <a:rPr lang="en-US" sz="2000" b="1" dirty="0" err="1">
                <a:solidFill>
                  <a:srgbClr val="B14DC1"/>
                </a:solidFill>
              </a:rPr>
              <a:t>karakter</a:t>
            </a:r>
            <a:r>
              <a:rPr lang="en-US" sz="2000" b="1" dirty="0">
                <a:solidFill>
                  <a:srgbClr val="B14DC1"/>
                </a:solidFill>
              </a:rPr>
              <a:t> van God:</a:t>
            </a:r>
          </a:p>
          <a:p>
            <a:pPr>
              <a:spcBef>
                <a:spcPts val="600"/>
              </a:spcBef>
            </a:pPr>
            <a:r>
              <a:rPr lang="en-US" sz="2000" b="1" dirty="0">
                <a:solidFill>
                  <a:srgbClr val="B14DC1"/>
                </a:solidFill>
              </a:rPr>
              <a:t>        </a:t>
            </a:r>
            <a:r>
              <a:rPr lang="en" sz="2000" b="1" dirty="0"/>
              <a:t>God is heilig</a:t>
            </a:r>
          </a:p>
          <a:p>
            <a:pPr lvl="1">
              <a:spcBef>
                <a:spcPts val="600"/>
              </a:spcBef>
            </a:pPr>
            <a:r>
              <a:rPr lang="en" sz="2000" b="1" dirty="0"/>
              <a:t>God is liefde</a:t>
            </a:r>
          </a:p>
          <a:p>
            <a:pPr>
              <a:spcBef>
                <a:spcPts val="1200"/>
              </a:spcBef>
            </a:pPr>
            <a:r>
              <a:rPr lang="en" sz="2000" b="1" dirty="0">
                <a:solidFill>
                  <a:srgbClr val="515FC3"/>
                </a:solidFill>
              </a:rPr>
              <a:t>Om God te ken:</a:t>
            </a:r>
          </a:p>
          <a:p>
            <a:pPr lvl="1">
              <a:spcBef>
                <a:spcPts val="600"/>
              </a:spcBef>
            </a:pPr>
            <a:r>
              <a:rPr lang="nl-NL" sz="2000" b="1" dirty="0"/>
              <a:t>God geopenbaar in die Skepping</a:t>
            </a:r>
          </a:p>
          <a:p>
            <a:pPr lvl="1">
              <a:spcBef>
                <a:spcPts val="600"/>
              </a:spcBef>
            </a:pPr>
            <a:r>
              <a:rPr lang="nl-NL" sz="2000" b="1" dirty="0"/>
              <a:t>God geopenbaar in Jesus (Emmanuel)</a:t>
            </a:r>
            <a:endParaRPr lang="en" sz="2000" b="1" dirty="0"/>
          </a:p>
        </p:txBody>
      </p:sp>
      <p:sp>
        <p:nvSpPr>
          <p:cNvPr id="3" name="CuadroTexto 2">
            <a:extLst>
              <a:ext uri="{FF2B5EF4-FFF2-40B4-BE49-F238E27FC236}">
                <a16:creationId xmlns:a16="http://schemas.microsoft.com/office/drawing/2014/main" id="{22F5398E-D522-C2EB-4F10-C9C3ABD85ECA}"/>
              </a:ext>
            </a:extLst>
          </p:cNvPr>
          <p:cNvSpPr txBox="1"/>
          <p:nvPr/>
        </p:nvSpPr>
        <p:spPr>
          <a:xfrm>
            <a:off x="276224" y="149636"/>
            <a:ext cx="8039101" cy="1323439"/>
          </a:xfrm>
          <a:prstGeom prst="rect">
            <a:avLst/>
          </a:prstGeom>
          <a:noFill/>
        </p:spPr>
        <p:txBody>
          <a:bodyPr wrap="square" rtlCol="0">
            <a:spAutoFit/>
          </a:bodyPr>
          <a:lstStyle/>
          <a:p>
            <a:pPr>
              <a:spcBef>
                <a:spcPts val="600"/>
              </a:spcBef>
            </a:pPr>
            <a:r>
              <a:rPr lang="nl-NL" sz="2000" b="1" dirty="0"/>
              <a:t>Ons begrip van God is deur sonde verdorwe. Ons het probeer om Hom voor te stel in afgode wat soos diere of mense gevorm is. Hy is uitgebeeld as wispelturig of tiranniek. Uiteindelik het die mensdom 'n beeld van God na sy eie gelykenis geskep.</a:t>
            </a:r>
            <a:endParaRPr lang="en" sz="2000" b="1" dirty="0"/>
          </a:p>
        </p:txBody>
      </p:sp>
      <p:pic>
        <p:nvPicPr>
          <p:cNvPr id="5" name="Imagen 4" descr="Imagen digital de fuego&#10;&#10;El contenido generado por IA puede ser incorrecto.">
            <a:extLst>
              <a:ext uri="{FF2B5EF4-FFF2-40B4-BE49-F238E27FC236}">
                <a16:creationId xmlns:a16="http://schemas.microsoft.com/office/drawing/2014/main" id="{4A4EE0C2-D0FE-79C4-6A6C-A88F6435073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76223" y="3695642"/>
            <a:ext cx="2800800" cy="2988436"/>
          </a:xfrm>
          <a:prstGeom prst="rect">
            <a:avLst/>
          </a:prstGeom>
          <a:solidFill>
            <a:srgbClr val="FFFFFF">
              <a:shade val="85000"/>
            </a:srgbClr>
          </a:solidFill>
          <a:ln w="88900" cap="sq">
            <a:solidFill>
              <a:srgbClr val="FFDA2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Imagen 14" descr="Dibujo de una persona&#10;&#10;El contenido generado por IA puede ser incorrecto.">
            <a:extLst>
              <a:ext uri="{FF2B5EF4-FFF2-40B4-BE49-F238E27FC236}">
                <a16:creationId xmlns:a16="http://schemas.microsoft.com/office/drawing/2014/main" id="{81D42304-C696-AABD-7BEF-0BCFD29B4F6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105229" y="3702694"/>
            <a:ext cx="2801021" cy="2981384"/>
          </a:xfrm>
          <a:prstGeom prst="roundRect">
            <a:avLst>
              <a:gd name="adj" fmla="val 0"/>
            </a:avLst>
          </a:prstGeom>
          <a:ln w="76200">
            <a:solidFill>
              <a:schemeClr val="accent3">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Imagen 16" descr="Imagen que contiene tabla, parado, frente, fuego&#10;&#10;El contenido generado por IA puede ser incorrecto.">
            <a:extLst>
              <a:ext uri="{FF2B5EF4-FFF2-40B4-BE49-F238E27FC236}">
                <a16:creationId xmlns:a16="http://schemas.microsoft.com/office/drawing/2014/main" id="{F08AB457-41F8-CFDA-A1FB-A727DCCF507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549540" y="226584"/>
            <a:ext cx="3356710" cy="3116930"/>
          </a:xfrm>
          <a:prstGeom prst="rect">
            <a:avLst/>
          </a:prstGeom>
          <a:ln w="88900" cap="sq" cmpd="thickThin">
            <a:solidFill>
              <a:srgbClr val="000000"/>
            </a:solidFill>
            <a:prstDash val="solid"/>
            <a:miter lim="800000"/>
          </a:ln>
          <a:effectLst>
            <a:innerShdw blurRad="76200">
              <a:srgbClr val="000000"/>
            </a:innerShdw>
          </a:effectLst>
        </p:spPr>
      </p:pic>
      <p:pic>
        <p:nvPicPr>
          <p:cNvPr id="24" name="Imagen 23" descr="Forma, Flecha&#10;&#10;El contenido generado por IA puede ser incorrecto.">
            <a:extLst>
              <a:ext uri="{FF2B5EF4-FFF2-40B4-BE49-F238E27FC236}">
                <a16:creationId xmlns:a16="http://schemas.microsoft.com/office/drawing/2014/main" id="{FA95DA01-9880-6A1B-87CE-0AB6A07A59C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67167" y="5423097"/>
            <a:ext cx="423807" cy="270893"/>
          </a:xfrm>
          <a:prstGeom prst="rect">
            <a:avLst/>
          </a:prstGeom>
          <a:effectLst>
            <a:outerShdw blurRad="50800" dist="38100" dir="8100000" algn="tr" rotWithShape="0">
              <a:prstClr val="black">
                <a:alpha val="40000"/>
              </a:prstClr>
            </a:outerShdw>
          </a:effectLst>
        </p:spPr>
      </p:pic>
      <p:pic>
        <p:nvPicPr>
          <p:cNvPr id="25" name="Imagen 24" descr="Forma, Flecha&#10;&#10;El contenido generado por IA puede ser incorrecto.">
            <a:extLst>
              <a:ext uri="{FF2B5EF4-FFF2-40B4-BE49-F238E27FC236}">
                <a16:creationId xmlns:a16="http://schemas.microsoft.com/office/drawing/2014/main" id="{41210ECA-EC6B-5D3C-F420-D91D4767AF5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567167" y="4217398"/>
            <a:ext cx="423807" cy="270893"/>
          </a:xfrm>
          <a:prstGeom prst="rect">
            <a:avLst/>
          </a:prstGeom>
          <a:effectLst>
            <a:outerShdw blurRad="50800" dist="38100" dir="8100000" algn="tr" rotWithShape="0">
              <a:prstClr val="black">
                <a:alpha val="40000"/>
              </a:prstClr>
            </a:outerShdw>
          </a:effectLst>
        </p:spPr>
      </p:pic>
      <p:pic>
        <p:nvPicPr>
          <p:cNvPr id="26" name="Imagen 25" descr="Un conjunto de letras negras en un fondo negro&#10;&#10;El contenido generado por IA puede ser incorrecto.">
            <a:extLst>
              <a:ext uri="{FF2B5EF4-FFF2-40B4-BE49-F238E27FC236}">
                <a16:creationId xmlns:a16="http://schemas.microsoft.com/office/drawing/2014/main" id="{1A48B59B-7173-FDCA-EAC1-B730E609310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567167" y="3742592"/>
            <a:ext cx="423807" cy="270893"/>
          </a:xfrm>
          <a:prstGeom prst="rect">
            <a:avLst/>
          </a:prstGeom>
          <a:effectLst>
            <a:outerShdw blurRad="50800" dist="38100" dir="8100000" algn="tr" rotWithShape="0">
              <a:prstClr val="black">
                <a:alpha val="40000"/>
              </a:prstClr>
            </a:outerShdw>
          </a:effectLst>
        </p:spPr>
      </p:pic>
      <p:pic>
        <p:nvPicPr>
          <p:cNvPr id="30" name="Imagen 29" descr="Icono&#10;&#10;El contenido generado por IA puede ser incorrecto.">
            <a:extLst>
              <a:ext uri="{FF2B5EF4-FFF2-40B4-BE49-F238E27FC236}">
                <a16:creationId xmlns:a16="http://schemas.microsoft.com/office/drawing/2014/main" id="{BD94B95B-ABF1-E120-9E7E-FAB5DBE6933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164441" y="6189621"/>
            <a:ext cx="274209" cy="274209"/>
          </a:xfrm>
          <a:prstGeom prst="rect">
            <a:avLst/>
          </a:prstGeom>
          <a:effectLst>
            <a:outerShdw blurRad="50800" dist="38100" dir="8100000" algn="tr" rotWithShape="0">
              <a:prstClr val="black">
                <a:alpha val="40000"/>
              </a:prstClr>
            </a:outerShdw>
          </a:effectLst>
        </p:spPr>
      </p:pic>
      <p:pic>
        <p:nvPicPr>
          <p:cNvPr id="31" name="Imagen 30" descr="Una caricatura de una persona&#10;&#10;El contenido generado por IA puede ser incorrecto.">
            <a:extLst>
              <a:ext uri="{FF2B5EF4-FFF2-40B4-BE49-F238E27FC236}">
                <a16:creationId xmlns:a16="http://schemas.microsoft.com/office/drawing/2014/main" id="{8E4203AE-99F3-AF41-FECB-2656C65BD4D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164441" y="5811313"/>
            <a:ext cx="274209" cy="274209"/>
          </a:xfrm>
          <a:prstGeom prst="rect">
            <a:avLst/>
          </a:prstGeom>
          <a:effectLst>
            <a:outerShdw blurRad="50800" dist="38100" dir="8100000" algn="tr" rotWithShape="0">
              <a:prstClr val="black">
                <a:alpha val="40000"/>
              </a:prstClr>
            </a:outerShdw>
          </a:effectLst>
        </p:spPr>
      </p:pic>
      <p:pic>
        <p:nvPicPr>
          <p:cNvPr id="33" name="Imagen 32" descr="Un globo de colores&#10;&#10;El contenido generado por IA puede ser incorrecto.">
            <a:extLst>
              <a:ext uri="{FF2B5EF4-FFF2-40B4-BE49-F238E27FC236}">
                <a16:creationId xmlns:a16="http://schemas.microsoft.com/office/drawing/2014/main" id="{E5EB2AA1-6562-D9E6-040B-940C4F1DCD7F}"/>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164441" y="4960507"/>
            <a:ext cx="274209" cy="274209"/>
          </a:xfrm>
          <a:prstGeom prst="rect">
            <a:avLst/>
          </a:prstGeom>
          <a:effectLst>
            <a:outerShdw blurRad="50800" dist="38100" dir="8100000" algn="tr" rotWithShape="0">
              <a:prstClr val="black">
                <a:alpha val="40000"/>
              </a:prstClr>
            </a:outerShdw>
          </a:effectLst>
        </p:spPr>
      </p:pic>
      <p:pic>
        <p:nvPicPr>
          <p:cNvPr id="35" name="Imagen 34" descr="Icono&#10;&#10;El contenido generado por IA puede ser incorrecto.">
            <a:extLst>
              <a:ext uri="{FF2B5EF4-FFF2-40B4-BE49-F238E27FC236}">
                <a16:creationId xmlns:a16="http://schemas.microsoft.com/office/drawing/2014/main" id="{CA176221-82E4-C7A1-DF95-27ED0E206563}"/>
              </a:ext>
            </a:extLst>
          </p:cNvPr>
          <p:cNvPicPr>
            <a:picLocks noChangeAspect="1"/>
          </p:cNvPicPr>
          <p:nvPr/>
        </p:nvPicPr>
        <p:blipFill>
          <a:blip r:embed="rId13" cstate="email">
            <a:extLst>
              <a:ext uri="{BEBA8EAE-BF5A-486C-A8C5-ECC9F3942E4B}">
                <a14:imgProps xmlns:a14="http://schemas.microsoft.com/office/drawing/2010/main">
                  <a14:imgLayer r:embed="rId14">
                    <a14:imgEffect>
                      <a14:brightnessContrast contrast="-40000"/>
                    </a14:imgEffect>
                  </a14:imgLayer>
                </a14:imgProps>
              </a:ext>
              <a:ext uri="{28A0092B-C50C-407E-A947-70E740481C1C}">
                <a14:useLocalDpi xmlns:a14="http://schemas.microsoft.com/office/drawing/2010/main"/>
              </a:ext>
            </a:extLst>
          </a:blip>
          <a:stretch>
            <a:fillRect/>
          </a:stretch>
        </p:blipFill>
        <p:spPr>
          <a:xfrm>
            <a:off x="4164441" y="4578373"/>
            <a:ext cx="274209" cy="274209"/>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7EDF06F2-3B34-6AEC-C232-6AFE7A3EA5E4}"/>
              </a:ext>
            </a:extLst>
          </p:cNvPr>
          <p:cNvSpPr txBox="1"/>
          <p:nvPr/>
        </p:nvSpPr>
        <p:spPr>
          <a:xfrm>
            <a:off x="276220" y="2684181"/>
            <a:ext cx="8039101" cy="707886"/>
          </a:xfrm>
          <a:prstGeom prst="rect">
            <a:avLst/>
          </a:prstGeom>
          <a:noFill/>
        </p:spPr>
        <p:txBody>
          <a:bodyPr wrap="square">
            <a:spAutoFit/>
          </a:bodyPr>
          <a:lstStyle/>
          <a:p>
            <a:pPr>
              <a:spcBef>
                <a:spcPts val="600"/>
              </a:spcBef>
            </a:pPr>
            <a:r>
              <a:rPr lang="nl-NL" sz="2000" b="1" dirty="0"/>
              <a:t>Maar hulp het opgedaag. Wil jy weet hoe Hy is? In die Bybel het ons die ware openbaring van God se natuur.</a:t>
            </a:r>
            <a:endParaRPr lang="en" sz="2000" b="1" dirty="0"/>
          </a:p>
        </p:txBody>
      </p:sp>
      <p:sp>
        <p:nvSpPr>
          <p:cNvPr id="8" name="CuadroTexto 7">
            <a:extLst>
              <a:ext uri="{FF2B5EF4-FFF2-40B4-BE49-F238E27FC236}">
                <a16:creationId xmlns:a16="http://schemas.microsoft.com/office/drawing/2014/main" id="{BA30EAF8-8E48-DF9C-D390-E62D53CA88D0}"/>
              </a:ext>
            </a:extLst>
          </p:cNvPr>
          <p:cNvSpPr txBox="1"/>
          <p:nvPr/>
        </p:nvSpPr>
        <p:spPr>
          <a:xfrm>
            <a:off x="276221" y="1570797"/>
            <a:ext cx="8039101" cy="1015663"/>
          </a:xfrm>
          <a:prstGeom prst="rect">
            <a:avLst/>
          </a:prstGeom>
          <a:noFill/>
        </p:spPr>
        <p:txBody>
          <a:bodyPr wrap="square">
            <a:spAutoFit/>
          </a:bodyPr>
          <a:lstStyle/>
          <a:p>
            <a:pPr lvl="0">
              <a:spcBef>
                <a:spcPts val="600"/>
              </a:spcBef>
              <a:defRPr/>
            </a:pPr>
            <a:r>
              <a:rPr lang="nl-NL" sz="2000" b="1" dirty="0">
                <a:solidFill>
                  <a:prstClr val="black"/>
                </a:solidFill>
              </a:rPr>
              <a:t>Maar hoe is God werklik? Is Hy so groot dat dit buite ons bereik is om Hom te verstaan? Sekerlik, maak nie saak hoe hard ons probeer nie, ons verstand kan God nie begryp nie. Ons het hulp nodig.</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2543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style.rotation</p:attrName>
                                        </p:attrNameLst>
                                      </p:cBhvr>
                                      <p:tavLst>
                                        <p:tav tm="0">
                                          <p:val>
                                            <p:fltVal val="360"/>
                                          </p:val>
                                        </p:tav>
                                        <p:tav tm="100000">
                                          <p:val>
                                            <p:fltVal val="0"/>
                                          </p:val>
                                        </p:tav>
                                      </p:tavLst>
                                    </p:anim>
                                    <p:animEffect transition="in" filter="fade">
                                      <p:cBhvr>
                                        <p:cTn id="10" dur="500"/>
                                        <p:tgtEl>
                                          <p:spTgt spid="1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25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25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250" accel="50000" fill="hold">
                                          <p:stCondLst>
                                            <p:cond delay="250"/>
                                          </p:stCondLst>
                                        </p:cTn>
                                        <p:tgtEl>
                                          <p:spTgt spid="5"/>
                                        </p:tgtEl>
                                        <p:attrNameLst>
                                          <p:attrName>ppt_w</p:attrName>
                                        </p:attrNameLst>
                                      </p:cBhvr>
                                      <p:tavLst>
                                        <p:tav tm="0">
                                          <p:val>
                                            <p:strVal val="#ppt_w*.05"/>
                                          </p:val>
                                        </p:tav>
                                        <p:tav tm="100000">
                                          <p:val>
                                            <p:strVal val="#ppt_w"/>
                                          </p:val>
                                        </p:tav>
                                      </p:tavLst>
                                    </p:anim>
                                    <p:anim calcmode="lin" valueType="num">
                                      <p:cBhvr>
                                        <p:cTn id="22" dur="500" fill="hold"/>
                                        <p:tgtEl>
                                          <p:spTgt spid="5"/>
                                        </p:tgtEl>
                                        <p:attrNameLst>
                                          <p:attrName>ppt_h</p:attrName>
                                        </p:attrNameLst>
                                      </p:cBhvr>
                                      <p:tavLst>
                                        <p:tav tm="0">
                                          <p:val>
                                            <p:strVal val="#ppt_h"/>
                                          </p:val>
                                        </p:tav>
                                        <p:tav tm="100000">
                                          <p:val>
                                            <p:strVal val="#ppt_h"/>
                                          </p:val>
                                        </p:tav>
                                      </p:tavLst>
                                    </p:anim>
                                    <p:anim calcmode="lin" valueType="num">
                                      <p:cBhvr>
                                        <p:cTn id="23" dur="25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25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250" accel="50000" fill="hold">
                                          <p:stCondLst>
                                            <p:cond delay="250"/>
                                          </p:stCondLst>
                                        </p:cTn>
                                        <p:tgtEl>
                                          <p:spTgt spid="5"/>
                                        </p:tgtEl>
                                        <p:attrNameLst>
                                          <p:attrName>ppt_y</p:attrName>
                                        </p:attrNameLst>
                                      </p:cBhvr>
                                      <p:tavLst>
                                        <p:tav tm="0">
                                          <p:val>
                                            <p:strVal val="#ppt_y+.1"/>
                                          </p:val>
                                        </p:tav>
                                        <p:tav tm="100000">
                                          <p:val>
                                            <p:strVal val="#ppt_y"/>
                                          </p:val>
                                        </p:tav>
                                      </p:tavLst>
                                    </p:anim>
                                    <p:animEffect transition="in" filter="fade">
                                      <p:cBhvr>
                                        <p:cTn id="26" dur="500" decel="50000">
                                          <p:stCondLst>
                                            <p:cond delay="0"/>
                                          </p:stCondLst>
                                        </p:cTn>
                                        <p:tgtEl>
                                          <p:spTgt spid="5"/>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 calcmode="lin" valueType="num">
                                      <p:cBhvr>
                                        <p:cTn id="37" dur="500" fill="hold"/>
                                        <p:tgtEl>
                                          <p:spTgt spid="15"/>
                                        </p:tgtEl>
                                        <p:attrNameLst>
                                          <p:attrName>style.rotation</p:attrName>
                                        </p:attrNameLst>
                                      </p:cBhvr>
                                      <p:tavLst>
                                        <p:tav tm="0">
                                          <p:val>
                                            <p:fltVal val="90"/>
                                          </p:val>
                                        </p:tav>
                                        <p:tav tm="100000">
                                          <p:val>
                                            <p:fltVal val="0"/>
                                          </p:val>
                                        </p:tav>
                                      </p:tavLst>
                                    </p:anim>
                                    <p:animEffect transition="in" filter="fade">
                                      <p:cBhvr>
                                        <p:cTn id="38" dur="500"/>
                                        <p:tgtEl>
                                          <p:spTgt spid="15"/>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2">
                                            <p:txEl>
                                              <p:pRg st="0" end="0"/>
                                            </p:txEl>
                                          </p:spTgt>
                                        </p:tgtEl>
                                        <p:attrNameLst>
                                          <p:attrName>style.visibility</p:attrName>
                                        </p:attrNameLst>
                                      </p:cBhvr>
                                      <p:to>
                                        <p:strVal val="visible"/>
                                      </p:to>
                                    </p:set>
                                    <p:animEffect transition="in" filter="wipe(left)">
                                      <p:cBhvr>
                                        <p:cTn id="51" dur="500"/>
                                        <p:tgtEl>
                                          <p:spTgt spid="2">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left)">
                                      <p:cBhvr>
                                        <p:cTn id="56" dur="500"/>
                                        <p:tgtEl>
                                          <p:spTgt spid="25"/>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
                                            <p:txEl>
                                              <p:pRg st="1" end="1"/>
                                            </p:txEl>
                                          </p:spTgt>
                                        </p:tgtEl>
                                        <p:attrNameLst>
                                          <p:attrName>style.visibility</p:attrName>
                                        </p:attrNameLst>
                                      </p:cBhvr>
                                      <p:to>
                                        <p:strVal val="visible"/>
                                      </p:to>
                                    </p:set>
                                    <p:animEffect transition="in" filter="wipe(left)">
                                      <p:cBhvr>
                                        <p:cTn id="60" dur="500"/>
                                        <p:tgtEl>
                                          <p:spTgt spid="2">
                                            <p:txEl>
                                              <p:pRg st="1" end="1"/>
                                            </p:txEl>
                                          </p:spTgt>
                                        </p:tgtEl>
                                      </p:cBhvr>
                                    </p:animEffect>
                                  </p:childTnLst>
                                </p:cTn>
                              </p:par>
                            </p:childTnLst>
                          </p:cTn>
                        </p:par>
                        <p:par>
                          <p:cTn id="61" fill="hold">
                            <p:stCondLst>
                              <p:cond delay="1000"/>
                            </p:stCondLst>
                            <p:childTnLst>
                              <p:par>
                                <p:cTn id="62" presetID="53" presetClass="entr" presetSubtype="16" fill="hold" nodeType="after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p:cTn id="64" dur="500" fill="hold"/>
                                        <p:tgtEl>
                                          <p:spTgt spid="35"/>
                                        </p:tgtEl>
                                        <p:attrNameLst>
                                          <p:attrName>ppt_w</p:attrName>
                                        </p:attrNameLst>
                                      </p:cBhvr>
                                      <p:tavLst>
                                        <p:tav tm="0">
                                          <p:val>
                                            <p:fltVal val="0"/>
                                          </p:val>
                                        </p:tav>
                                        <p:tav tm="100000">
                                          <p:val>
                                            <p:strVal val="#ppt_w"/>
                                          </p:val>
                                        </p:tav>
                                      </p:tavLst>
                                    </p:anim>
                                    <p:anim calcmode="lin" valueType="num">
                                      <p:cBhvr>
                                        <p:cTn id="65" dur="500" fill="hold"/>
                                        <p:tgtEl>
                                          <p:spTgt spid="35"/>
                                        </p:tgtEl>
                                        <p:attrNameLst>
                                          <p:attrName>ppt_h</p:attrName>
                                        </p:attrNameLst>
                                      </p:cBhvr>
                                      <p:tavLst>
                                        <p:tav tm="0">
                                          <p:val>
                                            <p:fltVal val="0"/>
                                          </p:val>
                                        </p:tav>
                                        <p:tav tm="100000">
                                          <p:val>
                                            <p:strVal val="#ppt_h"/>
                                          </p:val>
                                        </p:tav>
                                      </p:tavLst>
                                    </p:anim>
                                    <p:animEffect transition="in" filter="fade">
                                      <p:cBhvr>
                                        <p:cTn id="66" dur="500"/>
                                        <p:tgtEl>
                                          <p:spTgt spid="35"/>
                                        </p:tgtEl>
                                      </p:cBhvr>
                                    </p:animEffect>
                                  </p:childTnLst>
                                </p:cTn>
                              </p:par>
                            </p:childTnLst>
                          </p:cTn>
                        </p:par>
                        <p:par>
                          <p:cTn id="67" fill="hold">
                            <p:stCondLst>
                              <p:cond delay="1500"/>
                            </p:stCondLst>
                            <p:childTnLst>
                              <p:par>
                                <p:cTn id="68" presetID="22" presetClass="entr" presetSubtype="8" fill="hold" grpId="0" nodeType="afterEffect">
                                  <p:stCondLst>
                                    <p:cond delay="0"/>
                                  </p:stCondLst>
                                  <p:childTnLst>
                                    <p:set>
                                      <p:cBhvr>
                                        <p:cTn id="69" dur="1" fill="hold">
                                          <p:stCondLst>
                                            <p:cond delay="0"/>
                                          </p:stCondLst>
                                        </p:cTn>
                                        <p:tgtEl>
                                          <p:spTgt spid="2">
                                            <p:txEl>
                                              <p:pRg st="2" end="2"/>
                                            </p:txEl>
                                          </p:spTgt>
                                        </p:tgtEl>
                                        <p:attrNameLst>
                                          <p:attrName>style.visibility</p:attrName>
                                        </p:attrNameLst>
                                      </p:cBhvr>
                                      <p:to>
                                        <p:strVal val="visible"/>
                                      </p:to>
                                    </p:set>
                                    <p:animEffect transition="in" filter="wipe(left)">
                                      <p:cBhvr>
                                        <p:cTn id="70" dur="500"/>
                                        <p:tgtEl>
                                          <p:spTgt spid="2">
                                            <p:txEl>
                                              <p:pRg st="2" end="2"/>
                                            </p:txEl>
                                          </p:spTgt>
                                        </p:tgtEl>
                                      </p:cBhvr>
                                    </p:animEffect>
                                  </p:childTnLst>
                                </p:cTn>
                              </p:par>
                            </p:childTnLst>
                          </p:cTn>
                        </p:par>
                        <p:par>
                          <p:cTn id="71" fill="hold">
                            <p:stCondLst>
                              <p:cond delay="2000"/>
                            </p:stCondLst>
                            <p:childTnLst>
                              <p:par>
                                <p:cTn id="72" presetID="53" presetClass="entr" presetSubtype="16" fill="hold"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fltVal val="0"/>
                                          </p:val>
                                        </p:tav>
                                        <p:tav tm="100000">
                                          <p:val>
                                            <p:strVal val="#ppt_w"/>
                                          </p:val>
                                        </p:tav>
                                      </p:tavLst>
                                    </p:anim>
                                    <p:anim calcmode="lin" valueType="num">
                                      <p:cBhvr>
                                        <p:cTn id="75" dur="500" fill="hold"/>
                                        <p:tgtEl>
                                          <p:spTgt spid="33"/>
                                        </p:tgtEl>
                                        <p:attrNameLst>
                                          <p:attrName>ppt_h</p:attrName>
                                        </p:attrNameLst>
                                      </p:cBhvr>
                                      <p:tavLst>
                                        <p:tav tm="0">
                                          <p:val>
                                            <p:fltVal val="0"/>
                                          </p:val>
                                        </p:tav>
                                        <p:tav tm="100000">
                                          <p:val>
                                            <p:strVal val="#ppt_h"/>
                                          </p:val>
                                        </p:tav>
                                      </p:tavLst>
                                    </p:anim>
                                    <p:animEffect transition="in" filter="fade">
                                      <p:cBhvr>
                                        <p:cTn id="76" dur="500"/>
                                        <p:tgtEl>
                                          <p:spTgt spid="33"/>
                                        </p:tgtEl>
                                      </p:cBhvr>
                                    </p:animEffect>
                                  </p:childTnLst>
                                </p:cTn>
                              </p:par>
                            </p:childTnLst>
                          </p:cTn>
                        </p:par>
                        <p:par>
                          <p:cTn id="77" fill="hold">
                            <p:stCondLst>
                              <p:cond delay="2500"/>
                            </p:stCondLst>
                            <p:childTnLst>
                              <p:par>
                                <p:cTn id="78" presetID="22" presetClass="entr" presetSubtype="8" fill="hold" grpId="0" nodeType="afterEffect">
                                  <p:stCondLst>
                                    <p:cond delay="0"/>
                                  </p:stCondLst>
                                  <p:childTnLst>
                                    <p:set>
                                      <p:cBhvr>
                                        <p:cTn id="79" dur="1" fill="hold">
                                          <p:stCondLst>
                                            <p:cond delay="0"/>
                                          </p:stCondLst>
                                        </p:cTn>
                                        <p:tgtEl>
                                          <p:spTgt spid="2">
                                            <p:txEl>
                                              <p:pRg st="3" end="3"/>
                                            </p:txEl>
                                          </p:spTgt>
                                        </p:tgtEl>
                                        <p:attrNameLst>
                                          <p:attrName>style.visibility</p:attrName>
                                        </p:attrNameLst>
                                      </p:cBhvr>
                                      <p:to>
                                        <p:strVal val="visible"/>
                                      </p:to>
                                    </p:set>
                                    <p:animEffect transition="in" filter="wipe(left)">
                                      <p:cBhvr>
                                        <p:cTn id="80" dur="500"/>
                                        <p:tgtEl>
                                          <p:spTgt spid="2">
                                            <p:txEl>
                                              <p:pRg st="3" end="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wipe(left)">
                                      <p:cBhvr>
                                        <p:cTn id="85" dur="500"/>
                                        <p:tgtEl>
                                          <p:spTgt spid="24"/>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txEl>
                                              <p:pRg st="4" end="4"/>
                                            </p:txEl>
                                          </p:spTgt>
                                        </p:tgtEl>
                                        <p:attrNameLst>
                                          <p:attrName>style.visibility</p:attrName>
                                        </p:attrNameLst>
                                      </p:cBhvr>
                                      <p:to>
                                        <p:strVal val="visible"/>
                                      </p:to>
                                    </p:set>
                                    <p:animEffect transition="in" filter="wipe(left)">
                                      <p:cBhvr>
                                        <p:cTn id="89" dur="500"/>
                                        <p:tgtEl>
                                          <p:spTgt spid="2">
                                            <p:txEl>
                                              <p:pRg st="4" end="4"/>
                                            </p:txEl>
                                          </p:spTgt>
                                        </p:tgtEl>
                                      </p:cBhvr>
                                    </p:animEffect>
                                  </p:childTnLst>
                                </p:cTn>
                              </p:par>
                            </p:childTnLst>
                          </p:cTn>
                        </p:par>
                        <p:par>
                          <p:cTn id="90" fill="hold">
                            <p:stCondLst>
                              <p:cond delay="1000"/>
                            </p:stCondLst>
                            <p:childTnLst>
                              <p:par>
                                <p:cTn id="91" presetID="53" presetClass="entr" presetSubtype="16" fill="hold" nodeType="afterEffect">
                                  <p:stCondLst>
                                    <p:cond delay="0"/>
                                  </p:stCondLst>
                                  <p:childTnLst>
                                    <p:set>
                                      <p:cBhvr>
                                        <p:cTn id="92" dur="1" fill="hold">
                                          <p:stCondLst>
                                            <p:cond delay="0"/>
                                          </p:stCondLst>
                                        </p:cTn>
                                        <p:tgtEl>
                                          <p:spTgt spid="31"/>
                                        </p:tgtEl>
                                        <p:attrNameLst>
                                          <p:attrName>style.visibility</p:attrName>
                                        </p:attrNameLst>
                                      </p:cBhvr>
                                      <p:to>
                                        <p:strVal val="visible"/>
                                      </p:to>
                                    </p:set>
                                    <p:anim calcmode="lin" valueType="num">
                                      <p:cBhvr>
                                        <p:cTn id="93" dur="500" fill="hold"/>
                                        <p:tgtEl>
                                          <p:spTgt spid="31"/>
                                        </p:tgtEl>
                                        <p:attrNameLst>
                                          <p:attrName>ppt_w</p:attrName>
                                        </p:attrNameLst>
                                      </p:cBhvr>
                                      <p:tavLst>
                                        <p:tav tm="0">
                                          <p:val>
                                            <p:fltVal val="0"/>
                                          </p:val>
                                        </p:tav>
                                        <p:tav tm="100000">
                                          <p:val>
                                            <p:strVal val="#ppt_w"/>
                                          </p:val>
                                        </p:tav>
                                      </p:tavLst>
                                    </p:anim>
                                    <p:anim calcmode="lin" valueType="num">
                                      <p:cBhvr>
                                        <p:cTn id="94" dur="500" fill="hold"/>
                                        <p:tgtEl>
                                          <p:spTgt spid="31"/>
                                        </p:tgtEl>
                                        <p:attrNameLst>
                                          <p:attrName>ppt_h</p:attrName>
                                        </p:attrNameLst>
                                      </p:cBhvr>
                                      <p:tavLst>
                                        <p:tav tm="0">
                                          <p:val>
                                            <p:fltVal val="0"/>
                                          </p:val>
                                        </p:tav>
                                        <p:tav tm="100000">
                                          <p:val>
                                            <p:strVal val="#ppt_h"/>
                                          </p:val>
                                        </p:tav>
                                      </p:tavLst>
                                    </p:anim>
                                    <p:animEffect transition="in" filter="fade">
                                      <p:cBhvr>
                                        <p:cTn id="95" dur="500"/>
                                        <p:tgtEl>
                                          <p:spTgt spid="31"/>
                                        </p:tgtEl>
                                      </p:cBhvr>
                                    </p:animEffect>
                                  </p:childTnLst>
                                </p:cTn>
                              </p:par>
                            </p:childTnLst>
                          </p:cTn>
                        </p:par>
                        <p:par>
                          <p:cTn id="96" fill="hold">
                            <p:stCondLst>
                              <p:cond delay="1500"/>
                            </p:stCondLst>
                            <p:childTnLst>
                              <p:par>
                                <p:cTn id="97" presetID="22" presetClass="entr" presetSubtype="8" fill="hold" grpId="0" nodeType="afterEffect">
                                  <p:stCondLst>
                                    <p:cond delay="0"/>
                                  </p:stCondLst>
                                  <p:childTnLst>
                                    <p:set>
                                      <p:cBhvr>
                                        <p:cTn id="98" dur="1" fill="hold">
                                          <p:stCondLst>
                                            <p:cond delay="0"/>
                                          </p:stCondLst>
                                        </p:cTn>
                                        <p:tgtEl>
                                          <p:spTgt spid="2">
                                            <p:txEl>
                                              <p:pRg st="5" end="5"/>
                                            </p:txEl>
                                          </p:spTgt>
                                        </p:tgtEl>
                                        <p:attrNameLst>
                                          <p:attrName>style.visibility</p:attrName>
                                        </p:attrNameLst>
                                      </p:cBhvr>
                                      <p:to>
                                        <p:strVal val="visible"/>
                                      </p:to>
                                    </p:set>
                                    <p:animEffect transition="in" filter="wipe(left)">
                                      <p:cBhvr>
                                        <p:cTn id="99" dur="500"/>
                                        <p:tgtEl>
                                          <p:spTgt spid="2">
                                            <p:txEl>
                                              <p:pRg st="5" end="5"/>
                                            </p:txEl>
                                          </p:spTgt>
                                        </p:tgtEl>
                                      </p:cBhvr>
                                    </p:animEffect>
                                  </p:childTnLst>
                                </p:cTn>
                              </p:par>
                            </p:childTnLst>
                          </p:cTn>
                        </p:par>
                        <p:par>
                          <p:cTn id="100" fill="hold">
                            <p:stCondLst>
                              <p:cond delay="2000"/>
                            </p:stCondLst>
                            <p:childTnLst>
                              <p:par>
                                <p:cTn id="101" presetID="53" presetClass="entr" presetSubtype="16"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 calcmode="lin" valueType="num">
                                      <p:cBhvr>
                                        <p:cTn id="103" dur="500" fill="hold"/>
                                        <p:tgtEl>
                                          <p:spTgt spid="30"/>
                                        </p:tgtEl>
                                        <p:attrNameLst>
                                          <p:attrName>ppt_w</p:attrName>
                                        </p:attrNameLst>
                                      </p:cBhvr>
                                      <p:tavLst>
                                        <p:tav tm="0">
                                          <p:val>
                                            <p:fltVal val="0"/>
                                          </p:val>
                                        </p:tav>
                                        <p:tav tm="100000">
                                          <p:val>
                                            <p:strVal val="#ppt_w"/>
                                          </p:val>
                                        </p:tav>
                                      </p:tavLst>
                                    </p:anim>
                                    <p:anim calcmode="lin" valueType="num">
                                      <p:cBhvr>
                                        <p:cTn id="104" dur="500" fill="hold"/>
                                        <p:tgtEl>
                                          <p:spTgt spid="30"/>
                                        </p:tgtEl>
                                        <p:attrNameLst>
                                          <p:attrName>ppt_h</p:attrName>
                                        </p:attrNameLst>
                                      </p:cBhvr>
                                      <p:tavLst>
                                        <p:tav tm="0">
                                          <p:val>
                                            <p:fltVal val="0"/>
                                          </p:val>
                                        </p:tav>
                                        <p:tav tm="100000">
                                          <p:val>
                                            <p:strVal val="#ppt_h"/>
                                          </p:val>
                                        </p:tav>
                                      </p:tavLst>
                                    </p:anim>
                                    <p:animEffect transition="in" filter="fade">
                                      <p:cBhvr>
                                        <p:cTn id="105" dur="500"/>
                                        <p:tgtEl>
                                          <p:spTgt spid="30"/>
                                        </p:tgtEl>
                                      </p:cBhvr>
                                    </p:animEffect>
                                  </p:childTnLst>
                                </p:cTn>
                              </p:par>
                            </p:childTnLst>
                          </p:cTn>
                        </p:par>
                        <p:par>
                          <p:cTn id="106" fill="hold">
                            <p:stCondLst>
                              <p:cond delay="2500"/>
                            </p:stCondLst>
                            <p:childTnLst>
                              <p:par>
                                <p:cTn id="107" presetID="22" presetClass="entr" presetSubtype="8" fill="hold" grpId="0" nodeType="afterEffect">
                                  <p:stCondLst>
                                    <p:cond delay="0"/>
                                  </p:stCondLst>
                                  <p:childTnLst>
                                    <p:set>
                                      <p:cBhvr>
                                        <p:cTn id="108" dur="1" fill="hold">
                                          <p:stCondLst>
                                            <p:cond delay="0"/>
                                          </p:stCondLst>
                                        </p:cTn>
                                        <p:tgtEl>
                                          <p:spTgt spid="2">
                                            <p:txEl>
                                              <p:pRg st="6" end="6"/>
                                            </p:txEl>
                                          </p:spTgt>
                                        </p:tgtEl>
                                        <p:attrNameLst>
                                          <p:attrName>style.visibility</p:attrName>
                                        </p:attrNameLst>
                                      </p:cBhvr>
                                      <p:to>
                                        <p:strVal val="visible"/>
                                      </p:to>
                                    </p:set>
                                    <p:animEffect transition="in" filter="wipe(left)">
                                      <p:cBhvr>
                                        <p:cTn id="10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03D57CF-F773-2CD6-8423-483EBD87929F}"/>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633923" y="1339755"/>
            <a:ext cx="10924153" cy="4178488"/>
          </a:xfrm>
          <a:prstGeom prst="rect">
            <a:avLst/>
          </a:prstGeom>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F13D6D48-7845-8008-8D06-85E6CC988266}"/>
              </a:ext>
            </a:extLst>
          </p:cNvPr>
          <p:cNvSpPr txBox="1"/>
          <p:nvPr/>
        </p:nvSpPr>
        <p:spPr>
          <a:xfrm rot="21319422">
            <a:off x="2721387" y="2397645"/>
            <a:ext cx="6749223" cy="2123658"/>
          </a:xfrm>
          <a:prstGeom prst="rect">
            <a:avLst/>
          </a:prstGeom>
          <a:noFill/>
        </p:spPr>
        <p:txBody>
          <a:bodyPr wrap="square">
            <a:spAutoFit/>
          </a:bodyPr>
          <a:lstStyle/>
          <a:p>
            <a:pPr algn="ctr"/>
            <a:r>
              <a:rPr lang="en" sz="6600" b="1" spc="50" dirty="0">
                <a:ln w="0"/>
                <a:solidFill>
                  <a:schemeClr val="bg2"/>
                </a:solidFill>
                <a:effectLst>
                  <a:innerShdw blurRad="63500" dist="50800" dir="13500000">
                    <a:srgbClr val="000000">
                      <a:alpha val="50000"/>
                    </a:srgbClr>
                  </a:innerShdw>
                </a:effectLst>
              </a:rPr>
              <a:t>DIE EIENSKAPPE VAN GOD</a:t>
            </a:r>
          </a:p>
        </p:txBody>
      </p:sp>
    </p:spTree>
    <p:extLst>
      <p:ext uri="{BB962C8B-B14F-4D97-AF65-F5344CB8AC3E}">
        <p14:creationId xmlns:p14="http://schemas.microsoft.com/office/powerpoint/2010/main" val="15976806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EFBA92E-2A05-AD23-5D55-316AB84D503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873B26D-6593-6C69-8235-6BC918EFA6D0}"/>
              </a:ext>
            </a:extLst>
          </p:cNvPr>
          <p:cNvSpPr txBox="1"/>
          <p:nvPr/>
        </p:nvSpPr>
        <p:spPr>
          <a:xfrm>
            <a:off x="462116" y="103483"/>
            <a:ext cx="7676229" cy="707886"/>
          </a:xfrm>
          <a:prstGeom prst="rect">
            <a:avLst/>
          </a:prstGeom>
          <a:noFill/>
        </p:spPr>
        <p:txBody>
          <a:bodyPr wrap="square">
            <a:spAutoFit/>
            <a:scene3d>
              <a:camera prst="orthographicFront"/>
              <a:lightRig rig="threePt" dir="t"/>
            </a:scene3d>
            <a:sp3d extrusionH="57150">
              <a:bevelT w="38100" h="38100"/>
            </a:sp3d>
          </a:bodyPr>
          <a:lstStyle/>
          <a:p>
            <a:pPr algn="ctr"/>
            <a:r>
              <a:rPr lang="en" sz="2000" b="1" dirty="0">
                <a:solidFill>
                  <a:schemeClr val="accent4">
                    <a:lumMod val="50000"/>
                  </a:schemeClr>
                </a:solidFill>
                <a:latin typeface="Comic Sans MS" panose="030F0702030302020204" pitchFamily="66" charset="0"/>
              </a:rPr>
              <a:t>“</a:t>
            </a:r>
            <a:r>
              <a:rPr lang="nl-NL" sz="2000" b="1" dirty="0">
                <a:solidFill>
                  <a:schemeClr val="accent4">
                    <a:lumMod val="50000"/>
                  </a:schemeClr>
                </a:solidFill>
                <a:latin typeface="Comic Sans MS" panose="030F0702030302020204" pitchFamily="66" charset="0"/>
              </a:rPr>
              <a:t>o Here, God van die leërskare, wie is soos U? Grootmagtig is U, o Here, en u trou is rondom U!</a:t>
            </a:r>
            <a:r>
              <a:rPr lang="en" sz="2000" b="1" dirty="0">
                <a:solidFill>
                  <a:schemeClr val="accent4">
                    <a:lumMod val="50000"/>
                  </a:schemeClr>
                </a:solidFill>
                <a:latin typeface="Comic Sans MS" panose="030F0702030302020204" pitchFamily="66" charset="0"/>
              </a:rPr>
              <a:t>” </a:t>
            </a:r>
            <a:r>
              <a:rPr lang="en" sz="1600" b="1" dirty="0">
                <a:solidFill>
                  <a:schemeClr val="accent4">
                    <a:lumMod val="50000"/>
                  </a:schemeClr>
                </a:solidFill>
                <a:latin typeface="Comic Sans MS" panose="030F0702030302020204" pitchFamily="66" charset="0"/>
              </a:rPr>
              <a:t>(Psalm 89:8)</a:t>
            </a:r>
            <a:endParaRPr lang="es-ES" sz="2000" b="1" dirty="0">
              <a:solidFill>
                <a:schemeClr val="accent4">
                  <a:lumMod val="50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id="{F53D1F18-6E5B-17D1-A332-7DDDCFFD2132}"/>
              </a:ext>
            </a:extLst>
          </p:cNvPr>
          <p:cNvSpPr txBox="1"/>
          <p:nvPr/>
        </p:nvSpPr>
        <p:spPr>
          <a:xfrm>
            <a:off x="314325" y="943586"/>
            <a:ext cx="6225354" cy="923330"/>
          </a:xfrm>
          <a:prstGeom prst="rect">
            <a:avLst/>
          </a:prstGeom>
          <a:noFill/>
        </p:spPr>
        <p:txBody>
          <a:bodyPr wrap="square" rtlCol="0">
            <a:spAutoFit/>
          </a:bodyPr>
          <a:lstStyle/>
          <a:p>
            <a:pPr>
              <a:spcBef>
                <a:spcPts val="600"/>
              </a:spcBef>
            </a:pPr>
            <a:r>
              <a:rPr lang="nl-NL" b="1" dirty="0"/>
              <a:t>Die Bybel bied die mees getroue, duidelike en konsekwente beeld van God. Een van die maniere waarop dit ons toelaat om Hom te ken, is deur Sy eienskappe.</a:t>
            </a:r>
            <a:endParaRPr lang="en" b="1" dirty="0"/>
          </a:p>
        </p:txBody>
      </p:sp>
      <p:graphicFrame>
        <p:nvGraphicFramePr>
          <p:cNvPr id="5" name="Diagrama 4">
            <a:extLst>
              <a:ext uri="{FF2B5EF4-FFF2-40B4-BE49-F238E27FC236}">
                <a16:creationId xmlns:a16="http://schemas.microsoft.com/office/drawing/2014/main" id="{C4866F9A-8304-D227-17E8-7731D16F60CC}"/>
              </a:ext>
            </a:extLst>
          </p:cNvPr>
          <p:cNvGraphicFramePr/>
          <p:nvPr>
            <p:extLst>
              <p:ext uri="{D42A27DB-BD31-4B8C-83A1-F6EECF244321}">
                <p14:modId xmlns:p14="http://schemas.microsoft.com/office/powerpoint/2010/main" val="1357175539"/>
              </p:ext>
            </p:extLst>
          </p:nvPr>
        </p:nvGraphicFramePr>
        <p:xfrm>
          <a:off x="186504" y="1997349"/>
          <a:ext cx="6353175" cy="4658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15FCD398-BB15-717F-CDCF-010AC23F6124}"/>
              </a:ext>
            </a:extLst>
          </p:cNvPr>
          <p:cNvSpPr txBox="1"/>
          <p:nvPr/>
        </p:nvSpPr>
        <p:spPr>
          <a:xfrm>
            <a:off x="6357168" y="4409426"/>
            <a:ext cx="3111296" cy="1938992"/>
          </a:xfrm>
          <a:prstGeom prst="rect">
            <a:avLst/>
          </a:prstGeom>
          <a:noFill/>
        </p:spPr>
        <p:txBody>
          <a:bodyPr wrap="square" rtlCol="0">
            <a:spAutoFit/>
          </a:bodyPr>
          <a:lstStyle/>
          <a:p>
            <a:pPr>
              <a:spcBef>
                <a:spcPts val="600"/>
              </a:spcBef>
            </a:pPr>
            <a:r>
              <a:rPr lang="nl-NL" sz="2000" b="1" dirty="0"/>
              <a:t>Satan het van die begin af probeer om die karakter van God te verdraai en Hom as 'n selfsugtige God te vertoon wat slegs sy eie goed soek (Gen. 3:4-5).</a:t>
            </a:r>
            <a:endParaRPr lang="en" sz="2000" b="1" dirty="0"/>
          </a:p>
        </p:txBody>
      </p:sp>
      <p:grpSp>
        <p:nvGrpSpPr>
          <p:cNvPr id="8" name="Grupo 7">
            <a:extLst>
              <a:ext uri="{FF2B5EF4-FFF2-40B4-BE49-F238E27FC236}">
                <a16:creationId xmlns:a16="http://schemas.microsoft.com/office/drawing/2014/main" id="{14D9B1F7-A988-34D0-E9E9-57440EF9E37B}"/>
              </a:ext>
            </a:extLst>
          </p:cNvPr>
          <p:cNvGrpSpPr/>
          <p:nvPr/>
        </p:nvGrpSpPr>
        <p:grpSpPr>
          <a:xfrm>
            <a:off x="9262400" y="83545"/>
            <a:ext cx="2655328" cy="1015663"/>
            <a:chOff x="9262400" y="83545"/>
            <a:chExt cx="2655328" cy="1015663"/>
          </a:xfrm>
        </p:grpSpPr>
        <p:pic>
          <p:nvPicPr>
            <p:cNvPr id="2" name="Imagen 1">
              <a:extLst>
                <a:ext uri="{FF2B5EF4-FFF2-40B4-BE49-F238E27FC236}">
                  <a16:creationId xmlns:a16="http://schemas.microsoft.com/office/drawing/2014/main" id="{F887172A-9760-2526-86BA-C2F16FCD6BAA}"/>
                </a:ext>
              </a:extLst>
            </p:cNvPr>
            <p:cNvPicPr/>
            <p:nvPr/>
          </p:nvPicPr>
          <p:blipFill>
            <a:blip r:embed="rId8" cstate="email">
              <a:extLst>
                <a:ext uri="{28A0092B-C50C-407E-A947-70E740481C1C}">
                  <a14:useLocalDpi xmlns:a14="http://schemas.microsoft.com/office/drawing/2010/main"/>
                </a:ext>
              </a:extLst>
            </a:blip>
            <a:srcRect/>
            <a:stretch/>
          </p:blipFill>
          <p:spPr>
            <a:xfrm>
              <a:off x="9262400" y="83545"/>
              <a:ext cx="2655328" cy="1015663"/>
            </a:xfrm>
            <a:prstGeom prst="rect">
              <a:avLst/>
            </a:prstGeom>
            <a:effectLst>
              <a:outerShdw blurRad="63500" sx="102000" sy="102000" algn="ctr" rotWithShape="0">
                <a:prstClr val="black">
                  <a:alpha val="40000"/>
                </a:prstClr>
              </a:outerShdw>
            </a:effectLst>
          </p:spPr>
        </p:pic>
        <p:sp>
          <p:nvSpPr>
            <p:cNvPr id="6" name="CuadroTexto 5">
              <a:extLst>
                <a:ext uri="{FF2B5EF4-FFF2-40B4-BE49-F238E27FC236}">
                  <a16:creationId xmlns:a16="http://schemas.microsoft.com/office/drawing/2014/main" id="{421B830A-3E00-AE17-0CB0-7757E57296AA}"/>
                </a:ext>
              </a:extLst>
            </p:cNvPr>
            <p:cNvSpPr txBox="1"/>
            <p:nvPr/>
          </p:nvSpPr>
          <p:spPr>
            <a:xfrm rot="21319422">
              <a:off x="9529083" y="274641"/>
              <a:ext cx="2083419" cy="646331"/>
            </a:xfrm>
            <a:prstGeom prst="rect">
              <a:avLst/>
            </a:prstGeom>
            <a:noFill/>
          </p:spPr>
          <p:txBody>
            <a:bodyPr wrap="square">
              <a:spAutoFit/>
            </a:bodyPr>
            <a:lstStyle/>
            <a:p>
              <a:pPr algn="ctr"/>
              <a:r>
                <a:rPr lang="en" b="1" spc="50" dirty="0">
                  <a:ln w="0"/>
                  <a:solidFill>
                    <a:schemeClr val="bg2"/>
                  </a:solidFill>
                  <a:effectLst>
                    <a:innerShdw blurRad="63500" dist="50800" dir="13500000">
                      <a:srgbClr val="000000">
                        <a:alpha val="50000"/>
                      </a:srgbClr>
                    </a:innerShdw>
                  </a:effectLst>
                </a:rPr>
                <a:t>DIE EIENSKAPPE VAN GOD</a:t>
              </a:r>
            </a:p>
          </p:txBody>
        </p:sp>
      </p:grpSp>
      <p:pic>
        <p:nvPicPr>
          <p:cNvPr id="10" name="Imagen 9" descr="Una mujer con una corona de flores en la mano&#10;&#10;El contenido generado por IA puede ser incorrecto.">
            <a:extLst>
              <a:ext uri="{FF2B5EF4-FFF2-40B4-BE49-F238E27FC236}">
                <a16:creationId xmlns:a16="http://schemas.microsoft.com/office/drawing/2014/main" id="{CD220AAC-BF45-9C9D-E7C0-05027C22897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739375" y="4277032"/>
            <a:ext cx="2285476" cy="2417263"/>
          </a:xfrm>
          <a:prstGeom prst="roundRect">
            <a:avLst>
              <a:gd name="adj" fmla="val 4167"/>
            </a:avLst>
          </a:prstGeom>
          <a:solidFill>
            <a:srgbClr val="FFFFFF"/>
          </a:solidFill>
          <a:ln w="76200" cap="sq">
            <a:solidFill>
              <a:schemeClr val="accent5">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2" name="Imagen 11" descr="Humo saliendo de la tierra desde el espacio&#10;&#10;El contenido generado por IA puede ser incorrecto.">
            <a:extLst>
              <a:ext uri="{FF2B5EF4-FFF2-40B4-BE49-F238E27FC236}">
                <a16:creationId xmlns:a16="http://schemas.microsoft.com/office/drawing/2014/main" id="{EA47655C-9464-7D52-2536-AD94C341A701}"/>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6357168" y="1276037"/>
            <a:ext cx="5667683" cy="2825613"/>
          </a:xfrm>
          <a:prstGeom prst="snip2DiagRect">
            <a:avLst>
              <a:gd name="adj1" fmla="val 16703"/>
              <a:gd name="adj2" fmla="val 16667"/>
            </a:avLst>
          </a:prstGeom>
          <a:solidFill>
            <a:srgbClr val="FFFFFF">
              <a:shade val="85000"/>
            </a:srgbClr>
          </a:solidFill>
          <a:ln w="8890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0909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out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8"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heel(8)">
                                      <p:cBhvr>
                                        <p:cTn id="26" dur="750"/>
                                        <p:tgtEl>
                                          <p:spTgt spid="12"/>
                                        </p:tgtEl>
                                      </p:cBhvr>
                                    </p:animEffect>
                                  </p:childTnLst>
                                </p:cTn>
                              </p:par>
                            </p:childTnLst>
                          </p:cTn>
                        </p:par>
                        <p:par>
                          <p:cTn id="27" fill="hold">
                            <p:stCondLst>
                              <p:cond delay="750"/>
                            </p:stCondLst>
                            <p:childTnLst>
                              <p:par>
                                <p:cTn id="28" presetID="53" presetClass="entr" presetSubtype="16" fill="hold" grpId="0" nodeType="afterEffect">
                                  <p:stCondLst>
                                    <p:cond delay="0"/>
                                  </p:stCondLst>
                                  <p:childTnLst>
                                    <p:set>
                                      <p:cBhvr>
                                        <p:cTn id="29" dur="1" fill="hold">
                                          <p:stCondLst>
                                            <p:cond delay="0"/>
                                          </p:stCondLst>
                                        </p:cTn>
                                        <p:tgtEl>
                                          <p:spTgt spid="5">
                                            <p:graphicEl>
                                              <a:dgm id="{2E104929-14BD-42F6-A736-509DA6F02EF0}"/>
                                            </p:graphicEl>
                                          </p:spTgt>
                                        </p:tgtEl>
                                        <p:attrNameLst>
                                          <p:attrName>style.visibility</p:attrName>
                                        </p:attrNameLst>
                                      </p:cBhvr>
                                      <p:to>
                                        <p:strVal val="visible"/>
                                      </p:to>
                                    </p:set>
                                    <p:anim calcmode="lin" valueType="num">
                                      <p:cBhvr>
                                        <p:cTn id="30" dur="500" fill="hold"/>
                                        <p:tgtEl>
                                          <p:spTgt spid="5">
                                            <p:graphicEl>
                                              <a:dgm id="{2E104929-14BD-42F6-A736-509DA6F02EF0}"/>
                                            </p:graphicEl>
                                          </p:spTgt>
                                        </p:tgtEl>
                                        <p:attrNameLst>
                                          <p:attrName>ppt_w</p:attrName>
                                        </p:attrNameLst>
                                      </p:cBhvr>
                                      <p:tavLst>
                                        <p:tav tm="0">
                                          <p:val>
                                            <p:fltVal val="0"/>
                                          </p:val>
                                        </p:tav>
                                        <p:tav tm="100000">
                                          <p:val>
                                            <p:strVal val="#ppt_w"/>
                                          </p:val>
                                        </p:tav>
                                      </p:tavLst>
                                    </p:anim>
                                    <p:anim calcmode="lin" valueType="num">
                                      <p:cBhvr>
                                        <p:cTn id="31" dur="500" fill="hold"/>
                                        <p:tgtEl>
                                          <p:spTgt spid="5">
                                            <p:graphicEl>
                                              <a:dgm id="{2E104929-14BD-42F6-A736-509DA6F02EF0}"/>
                                            </p:graphicEl>
                                          </p:spTgt>
                                        </p:tgtEl>
                                        <p:attrNameLst>
                                          <p:attrName>ppt_h</p:attrName>
                                        </p:attrNameLst>
                                      </p:cBhvr>
                                      <p:tavLst>
                                        <p:tav tm="0">
                                          <p:val>
                                            <p:fltVal val="0"/>
                                          </p:val>
                                        </p:tav>
                                        <p:tav tm="100000">
                                          <p:val>
                                            <p:strVal val="#ppt_h"/>
                                          </p:val>
                                        </p:tav>
                                      </p:tavLst>
                                    </p:anim>
                                    <p:animEffect transition="in" filter="fade">
                                      <p:cBhvr>
                                        <p:cTn id="32" dur="500"/>
                                        <p:tgtEl>
                                          <p:spTgt spid="5">
                                            <p:graphicEl>
                                              <a:dgm id="{2E104929-14BD-42F6-A736-509DA6F02EF0}"/>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5">
                                            <p:graphicEl>
                                              <a:dgm id="{E4B4A1F3-6E0A-47E5-BFBD-B72890CCFAB0}"/>
                                            </p:graphicEl>
                                          </p:spTgt>
                                        </p:tgtEl>
                                        <p:attrNameLst>
                                          <p:attrName>style.visibility</p:attrName>
                                        </p:attrNameLst>
                                      </p:cBhvr>
                                      <p:to>
                                        <p:strVal val="visible"/>
                                      </p:to>
                                    </p:set>
                                    <p:anim calcmode="lin" valueType="num">
                                      <p:cBhvr>
                                        <p:cTn id="37" dur="500" fill="hold"/>
                                        <p:tgtEl>
                                          <p:spTgt spid="5">
                                            <p:graphicEl>
                                              <a:dgm id="{E4B4A1F3-6E0A-47E5-BFBD-B72890CCFAB0}"/>
                                            </p:graphicEl>
                                          </p:spTgt>
                                        </p:tgtEl>
                                        <p:attrNameLst>
                                          <p:attrName>ppt_w</p:attrName>
                                        </p:attrNameLst>
                                      </p:cBhvr>
                                      <p:tavLst>
                                        <p:tav tm="0">
                                          <p:val>
                                            <p:fltVal val="0"/>
                                          </p:val>
                                        </p:tav>
                                        <p:tav tm="100000">
                                          <p:val>
                                            <p:strVal val="#ppt_w"/>
                                          </p:val>
                                        </p:tav>
                                      </p:tavLst>
                                    </p:anim>
                                    <p:anim calcmode="lin" valueType="num">
                                      <p:cBhvr>
                                        <p:cTn id="38" dur="500" fill="hold"/>
                                        <p:tgtEl>
                                          <p:spTgt spid="5">
                                            <p:graphicEl>
                                              <a:dgm id="{E4B4A1F3-6E0A-47E5-BFBD-B72890CCFAB0}"/>
                                            </p:graphicEl>
                                          </p:spTgt>
                                        </p:tgtEl>
                                        <p:attrNameLst>
                                          <p:attrName>ppt_h</p:attrName>
                                        </p:attrNameLst>
                                      </p:cBhvr>
                                      <p:tavLst>
                                        <p:tav tm="0">
                                          <p:val>
                                            <p:fltVal val="0"/>
                                          </p:val>
                                        </p:tav>
                                        <p:tav tm="100000">
                                          <p:val>
                                            <p:strVal val="#ppt_h"/>
                                          </p:val>
                                        </p:tav>
                                      </p:tavLst>
                                    </p:anim>
                                    <p:animEffect transition="in" filter="fade">
                                      <p:cBhvr>
                                        <p:cTn id="39" dur="500"/>
                                        <p:tgtEl>
                                          <p:spTgt spid="5">
                                            <p:graphicEl>
                                              <a:dgm id="{E4B4A1F3-6E0A-47E5-BFBD-B72890CCFAB0}"/>
                                            </p:graphicEl>
                                          </p:spTgt>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5">
                                            <p:graphicEl>
                                              <a:dgm id="{10022611-00E7-4896-B94A-3D53CC34E8DC}"/>
                                            </p:graphicEl>
                                          </p:spTgt>
                                        </p:tgtEl>
                                        <p:attrNameLst>
                                          <p:attrName>style.visibility</p:attrName>
                                        </p:attrNameLst>
                                      </p:cBhvr>
                                      <p:to>
                                        <p:strVal val="visible"/>
                                      </p:to>
                                    </p:set>
                                    <p:animEffect transition="in" filter="wipe(left)">
                                      <p:cBhvr>
                                        <p:cTn id="43" dur="500"/>
                                        <p:tgtEl>
                                          <p:spTgt spid="5">
                                            <p:graphicEl>
                                              <a:dgm id="{10022611-00E7-4896-B94A-3D53CC34E8DC}"/>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5">
                                            <p:graphicEl>
                                              <a:dgm id="{DB3E9D9C-9731-4FA9-BF69-24C9B8A43004}"/>
                                            </p:graphicEl>
                                          </p:spTgt>
                                        </p:tgtEl>
                                        <p:attrNameLst>
                                          <p:attrName>style.visibility</p:attrName>
                                        </p:attrNameLst>
                                      </p:cBhvr>
                                      <p:to>
                                        <p:strVal val="visible"/>
                                      </p:to>
                                    </p:set>
                                    <p:anim calcmode="lin" valueType="num">
                                      <p:cBhvr>
                                        <p:cTn id="48" dur="500" fill="hold"/>
                                        <p:tgtEl>
                                          <p:spTgt spid="5">
                                            <p:graphicEl>
                                              <a:dgm id="{DB3E9D9C-9731-4FA9-BF69-24C9B8A43004}"/>
                                            </p:graphicEl>
                                          </p:spTgt>
                                        </p:tgtEl>
                                        <p:attrNameLst>
                                          <p:attrName>ppt_w</p:attrName>
                                        </p:attrNameLst>
                                      </p:cBhvr>
                                      <p:tavLst>
                                        <p:tav tm="0">
                                          <p:val>
                                            <p:fltVal val="0"/>
                                          </p:val>
                                        </p:tav>
                                        <p:tav tm="100000">
                                          <p:val>
                                            <p:strVal val="#ppt_w"/>
                                          </p:val>
                                        </p:tav>
                                      </p:tavLst>
                                    </p:anim>
                                    <p:anim calcmode="lin" valueType="num">
                                      <p:cBhvr>
                                        <p:cTn id="49" dur="500" fill="hold"/>
                                        <p:tgtEl>
                                          <p:spTgt spid="5">
                                            <p:graphicEl>
                                              <a:dgm id="{DB3E9D9C-9731-4FA9-BF69-24C9B8A43004}"/>
                                            </p:graphicEl>
                                          </p:spTgt>
                                        </p:tgtEl>
                                        <p:attrNameLst>
                                          <p:attrName>ppt_h</p:attrName>
                                        </p:attrNameLst>
                                      </p:cBhvr>
                                      <p:tavLst>
                                        <p:tav tm="0">
                                          <p:val>
                                            <p:fltVal val="0"/>
                                          </p:val>
                                        </p:tav>
                                        <p:tav tm="100000">
                                          <p:val>
                                            <p:strVal val="#ppt_h"/>
                                          </p:val>
                                        </p:tav>
                                      </p:tavLst>
                                    </p:anim>
                                    <p:animEffect transition="in" filter="fade">
                                      <p:cBhvr>
                                        <p:cTn id="50" dur="500"/>
                                        <p:tgtEl>
                                          <p:spTgt spid="5">
                                            <p:graphicEl>
                                              <a:dgm id="{DB3E9D9C-9731-4FA9-BF69-24C9B8A43004}"/>
                                            </p:graphicEl>
                                          </p:spTgt>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5">
                                            <p:graphicEl>
                                              <a:dgm id="{8CE71642-B5A4-4757-97BC-6573C052F373}"/>
                                            </p:graphicEl>
                                          </p:spTgt>
                                        </p:tgtEl>
                                        <p:attrNameLst>
                                          <p:attrName>style.visibility</p:attrName>
                                        </p:attrNameLst>
                                      </p:cBhvr>
                                      <p:to>
                                        <p:strVal val="visible"/>
                                      </p:to>
                                    </p:set>
                                    <p:animEffect transition="in" filter="wipe(left)">
                                      <p:cBhvr>
                                        <p:cTn id="54" dur="500"/>
                                        <p:tgtEl>
                                          <p:spTgt spid="5">
                                            <p:graphicEl>
                                              <a:dgm id="{8CE71642-B5A4-4757-97BC-6573C052F373}"/>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5">
                                            <p:graphicEl>
                                              <a:dgm id="{DF62634E-C622-4D4B-ABD3-F7A85B06DD77}"/>
                                            </p:graphicEl>
                                          </p:spTgt>
                                        </p:tgtEl>
                                        <p:attrNameLst>
                                          <p:attrName>style.visibility</p:attrName>
                                        </p:attrNameLst>
                                      </p:cBhvr>
                                      <p:to>
                                        <p:strVal val="visible"/>
                                      </p:to>
                                    </p:set>
                                    <p:anim calcmode="lin" valueType="num">
                                      <p:cBhvr>
                                        <p:cTn id="59" dur="500" fill="hold"/>
                                        <p:tgtEl>
                                          <p:spTgt spid="5">
                                            <p:graphicEl>
                                              <a:dgm id="{DF62634E-C622-4D4B-ABD3-F7A85B06DD77}"/>
                                            </p:graphicEl>
                                          </p:spTgt>
                                        </p:tgtEl>
                                        <p:attrNameLst>
                                          <p:attrName>ppt_w</p:attrName>
                                        </p:attrNameLst>
                                      </p:cBhvr>
                                      <p:tavLst>
                                        <p:tav tm="0">
                                          <p:val>
                                            <p:fltVal val="0"/>
                                          </p:val>
                                        </p:tav>
                                        <p:tav tm="100000">
                                          <p:val>
                                            <p:strVal val="#ppt_w"/>
                                          </p:val>
                                        </p:tav>
                                      </p:tavLst>
                                    </p:anim>
                                    <p:anim calcmode="lin" valueType="num">
                                      <p:cBhvr>
                                        <p:cTn id="60" dur="500" fill="hold"/>
                                        <p:tgtEl>
                                          <p:spTgt spid="5">
                                            <p:graphicEl>
                                              <a:dgm id="{DF62634E-C622-4D4B-ABD3-F7A85B06DD77}"/>
                                            </p:graphicEl>
                                          </p:spTgt>
                                        </p:tgtEl>
                                        <p:attrNameLst>
                                          <p:attrName>ppt_h</p:attrName>
                                        </p:attrNameLst>
                                      </p:cBhvr>
                                      <p:tavLst>
                                        <p:tav tm="0">
                                          <p:val>
                                            <p:fltVal val="0"/>
                                          </p:val>
                                        </p:tav>
                                        <p:tav tm="100000">
                                          <p:val>
                                            <p:strVal val="#ppt_h"/>
                                          </p:val>
                                        </p:tav>
                                      </p:tavLst>
                                    </p:anim>
                                    <p:animEffect transition="in" filter="fade">
                                      <p:cBhvr>
                                        <p:cTn id="61" dur="500"/>
                                        <p:tgtEl>
                                          <p:spTgt spid="5">
                                            <p:graphicEl>
                                              <a:dgm id="{DF62634E-C622-4D4B-ABD3-F7A85B06DD77}"/>
                                            </p:graphicEl>
                                          </p:spTgt>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5">
                                            <p:graphicEl>
                                              <a:dgm id="{0DFC0E25-FF2C-494E-8100-647BA2C3BCA6}"/>
                                            </p:graphicEl>
                                          </p:spTgt>
                                        </p:tgtEl>
                                        <p:attrNameLst>
                                          <p:attrName>style.visibility</p:attrName>
                                        </p:attrNameLst>
                                      </p:cBhvr>
                                      <p:to>
                                        <p:strVal val="visible"/>
                                      </p:to>
                                    </p:set>
                                    <p:animEffect transition="in" filter="wipe(left)">
                                      <p:cBhvr>
                                        <p:cTn id="65" dur="500"/>
                                        <p:tgtEl>
                                          <p:spTgt spid="5">
                                            <p:graphicEl>
                                              <a:dgm id="{0DFC0E25-FF2C-494E-8100-647BA2C3BCA6}"/>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5">
                                            <p:graphicEl>
                                              <a:dgm id="{81071E5A-DCAD-40A1-838B-F8DD08D160A4}"/>
                                            </p:graphicEl>
                                          </p:spTgt>
                                        </p:tgtEl>
                                        <p:attrNameLst>
                                          <p:attrName>style.visibility</p:attrName>
                                        </p:attrNameLst>
                                      </p:cBhvr>
                                      <p:to>
                                        <p:strVal val="visible"/>
                                      </p:to>
                                    </p:set>
                                    <p:anim calcmode="lin" valueType="num">
                                      <p:cBhvr>
                                        <p:cTn id="70" dur="500" fill="hold"/>
                                        <p:tgtEl>
                                          <p:spTgt spid="5">
                                            <p:graphicEl>
                                              <a:dgm id="{81071E5A-DCAD-40A1-838B-F8DD08D160A4}"/>
                                            </p:graphicEl>
                                          </p:spTgt>
                                        </p:tgtEl>
                                        <p:attrNameLst>
                                          <p:attrName>ppt_w</p:attrName>
                                        </p:attrNameLst>
                                      </p:cBhvr>
                                      <p:tavLst>
                                        <p:tav tm="0">
                                          <p:val>
                                            <p:fltVal val="0"/>
                                          </p:val>
                                        </p:tav>
                                        <p:tav tm="100000">
                                          <p:val>
                                            <p:strVal val="#ppt_w"/>
                                          </p:val>
                                        </p:tav>
                                      </p:tavLst>
                                    </p:anim>
                                    <p:anim calcmode="lin" valueType="num">
                                      <p:cBhvr>
                                        <p:cTn id="71" dur="500" fill="hold"/>
                                        <p:tgtEl>
                                          <p:spTgt spid="5">
                                            <p:graphicEl>
                                              <a:dgm id="{81071E5A-DCAD-40A1-838B-F8DD08D160A4}"/>
                                            </p:graphicEl>
                                          </p:spTgt>
                                        </p:tgtEl>
                                        <p:attrNameLst>
                                          <p:attrName>ppt_h</p:attrName>
                                        </p:attrNameLst>
                                      </p:cBhvr>
                                      <p:tavLst>
                                        <p:tav tm="0">
                                          <p:val>
                                            <p:fltVal val="0"/>
                                          </p:val>
                                        </p:tav>
                                        <p:tav tm="100000">
                                          <p:val>
                                            <p:strVal val="#ppt_h"/>
                                          </p:val>
                                        </p:tav>
                                      </p:tavLst>
                                    </p:anim>
                                    <p:animEffect transition="in" filter="fade">
                                      <p:cBhvr>
                                        <p:cTn id="72" dur="500"/>
                                        <p:tgtEl>
                                          <p:spTgt spid="5">
                                            <p:graphicEl>
                                              <a:dgm id="{81071E5A-DCAD-40A1-838B-F8DD08D160A4}"/>
                                            </p:graphicEl>
                                          </p:spTgt>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5">
                                            <p:graphicEl>
                                              <a:dgm id="{415DA5F4-CC86-472A-9F93-19A0AA01A147}"/>
                                            </p:graphicEl>
                                          </p:spTgt>
                                        </p:tgtEl>
                                        <p:attrNameLst>
                                          <p:attrName>style.visibility</p:attrName>
                                        </p:attrNameLst>
                                      </p:cBhvr>
                                      <p:to>
                                        <p:strVal val="visible"/>
                                      </p:to>
                                    </p:set>
                                    <p:animEffect transition="in" filter="wipe(left)">
                                      <p:cBhvr>
                                        <p:cTn id="76" dur="500"/>
                                        <p:tgtEl>
                                          <p:spTgt spid="5">
                                            <p:graphicEl>
                                              <a:dgm id="{415DA5F4-CC86-472A-9F93-19A0AA01A147}"/>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5">
                                            <p:graphicEl>
                                              <a:dgm id="{9C9FACF1-0B7A-4368-9C6C-61FED725E9BD}"/>
                                            </p:graphicEl>
                                          </p:spTgt>
                                        </p:tgtEl>
                                        <p:attrNameLst>
                                          <p:attrName>style.visibility</p:attrName>
                                        </p:attrNameLst>
                                      </p:cBhvr>
                                      <p:to>
                                        <p:strVal val="visible"/>
                                      </p:to>
                                    </p:set>
                                    <p:anim calcmode="lin" valueType="num">
                                      <p:cBhvr>
                                        <p:cTn id="81" dur="500" fill="hold"/>
                                        <p:tgtEl>
                                          <p:spTgt spid="5">
                                            <p:graphicEl>
                                              <a:dgm id="{9C9FACF1-0B7A-4368-9C6C-61FED725E9BD}"/>
                                            </p:graphicEl>
                                          </p:spTgt>
                                        </p:tgtEl>
                                        <p:attrNameLst>
                                          <p:attrName>ppt_w</p:attrName>
                                        </p:attrNameLst>
                                      </p:cBhvr>
                                      <p:tavLst>
                                        <p:tav tm="0">
                                          <p:val>
                                            <p:fltVal val="0"/>
                                          </p:val>
                                        </p:tav>
                                        <p:tav tm="100000">
                                          <p:val>
                                            <p:strVal val="#ppt_w"/>
                                          </p:val>
                                        </p:tav>
                                      </p:tavLst>
                                    </p:anim>
                                    <p:anim calcmode="lin" valueType="num">
                                      <p:cBhvr>
                                        <p:cTn id="82" dur="500" fill="hold"/>
                                        <p:tgtEl>
                                          <p:spTgt spid="5">
                                            <p:graphicEl>
                                              <a:dgm id="{9C9FACF1-0B7A-4368-9C6C-61FED725E9BD}"/>
                                            </p:graphicEl>
                                          </p:spTgt>
                                        </p:tgtEl>
                                        <p:attrNameLst>
                                          <p:attrName>ppt_h</p:attrName>
                                        </p:attrNameLst>
                                      </p:cBhvr>
                                      <p:tavLst>
                                        <p:tav tm="0">
                                          <p:val>
                                            <p:fltVal val="0"/>
                                          </p:val>
                                        </p:tav>
                                        <p:tav tm="100000">
                                          <p:val>
                                            <p:strVal val="#ppt_h"/>
                                          </p:val>
                                        </p:tav>
                                      </p:tavLst>
                                    </p:anim>
                                    <p:animEffect transition="in" filter="fade">
                                      <p:cBhvr>
                                        <p:cTn id="83" dur="500"/>
                                        <p:tgtEl>
                                          <p:spTgt spid="5">
                                            <p:graphicEl>
                                              <a:dgm id="{9C9FACF1-0B7A-4368-9C6C-61FED725E9BD}"/>
                                            </p:graphicEl>
                                          </p:spTgt>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5">
                                            <p:graphicEl>
                                              <a:dgm id="{55C40A5E-C913-4DE2-8E82-5EEF823DFACE}"/>
                                            </p:graphicEl>
                                          </p:spTgt>
                                        </p:tgtEl>
                                        <p:attrNameLst>
                                          <p:attrName>style.visibility</p:attrName>
                                        </p:attrNameLst>
                                      </p:cBhvr>
                                      <p:to>
                                        <p:strVal val="visible"/>
                                      </p:to>
                                    </p:set>
                                    <p:animEffect transition="in" filter="wipe(left)">
                                      <p:cBhvr>
                                        <p:cTn id="87" dur="500"/>
                                        <p:tgtEl>
                                          <p:spTgt spid="5">
                                            <p:graphicEl>
                                              <a:dgm id="{55C40A5E-C913-4DE2-8E82-5EEF823DFACE}"/>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5">
                                            <p:graphicEl>
                                              <a:dgm id="{5168A847-DBB8-4F8A-BDE0-15B0664A38A3}"/>
                                            </p:graphicEl>
                                          </p:spTgt>
                                        </p:tgtEl>
                                        <p:attrNameLst>
                                          <p:attrName>style.visibility</p:attrName>
                                        </p:attrNameLst>
                                      </p:cBhvr>
                                      <p:to>
                                        <p:strVal val="visible"/>
                                      </p:to>
                                    </p:set>
                                    <p:anim calcmode="lin" valueType="num">
                                      <p:cBhvr>
                                        <p:cTn id="92" dur="500" fill="hold"/>
                                        <p:tgtEl>
                                          <p:spTgt spid="5">
                                            <p:graphicEl>
                                              <a:dgm id="{5168A847-DBB8-4F8A-BDE0-15B0664A38A3}"/>
                                            </p:graphicEl>
                                          </p:spTgt>
                                        </p:tgtEl>
                                        <p:attrNameLst>
                                          <p:attrName>ppt_w</p:attrName>
                                        </p:attrNameLst>
                                      </p:cBhvr>
                                      <p:tavLst>
                                        <p:tav tm="0">
                                          <p:val>
                                            <p:fltVal val="0"/>
                                          </p:val>
                                        </p:tav>
                                        <p:tav tm="100000">
                                          <p:val>
                                            <p:strVal val="#ppt_w"/>
                                          </p:val>
                                        </p:tav>
                                      </p:tavLst>
                                    </p:anim>
                                    <p:anim calcmode="lin" valueType="num">
                                      <p:cBhvr>
                                        <p:cTn id="93" dur="500" fill="hold"/>
                                        <p:tgtEl>
                                          <p:spTgt spid="5">
                                            <p:graphicEl>
                                              <a:dgm id="{5168A847-DBB8-4F8A-BDE0-15B0664A38A3}"/>
                                            </p:graphicEl>
                                          </p:spTgt>
                                        </p:tgtEl>
                                        <p:attrNameLst>
                                          <p:attrName>ppt_h</p:attrName>
                                        </p:attrNameLst>
                                      </p:cBhvr>
                                      <p:tavLst>
                                        <p:tav tm="0">
                                          <p:val>
                                            <p:fltVal val="0"/>
                                          </p:val>
                                        </p:tav>
                                        <p:tav tm="100000">
                                          <p:val>
                                            <p:strVal val="#ppt_h"/>
                                          </p:val>
                                        </p:tav>
                                      </p:tavLst>
                                    </p:anim>
                                    <p:animEffect transition="in" filter="fade">
                                      <p:cBhvr>
                                        <p:cTn id="94" dur="500"/>
                                        <p:tgtEl>
                                          <p:spTgt spid="5">
                                            <p:graphicEl>
                                              <a:dgm id="{5168A847-DBB8-4F8A-BDE0-15B0664A38A3}"/>
                                            </p:graphicEl>
                                          </p:spTgt>
                                        </p:tgtEl>
                                      </p:cBhvr>
                                    </p:animEffect>
                                  </p:childTnLst>
                                </p:cTn>
                              </p:par>
                            </p:childTnLst>
                          </p:cTn>
                        </p:par>
                        <p:par>
                          <p:cTn id="95" fill="hold">
                            <p:stCondLst>
                              <p:cond delay="500"/>
                            </p:stCondLst>
                            <p:childTnLst>
                              <p:par>
                                <p:cTn id="96" presetID="22" presetClass="entr" presetSubtype="8" fill="hold" grpId="0" nodeType="afterEffect">
                                  <p:stCondLst>
                                    <p:cond delay="0"/>
                                  </p:stCondLst>
                                  <p:childTnLst>
                                    <p:set>
                                      <p:cBhvr>
                                        <p:cTn id="97" dur="1" fill="hold">
                                          <p:stCondLst>
                                            <p:cond delay="0"/>
                                          </p:stCondLst>
                                        </p:cTn>
                                        <p:tgtEl>
                                          <p:spTgt spid="5">
                                            <p:graphicEl>
                                              <a:dgm id="{3C033708-25B7-4156-BF88-0B71436D1DC9}"/>
                                            </p:graphicEl>
                                          </p:spTgt>
                                        </p:tgtEl>
                                        <p:attrNameLst>
                                          <p:attrName>style.visibility</p:attrName>
                                        </p:attrNameLst>
                                      </p:cBhvr>
                                      <p:to>
                                        <p:strVal val="visible"/>
                                      </p:to>
                                    </p:set>
                                    <p:animEffect transition="in" filter="wipe(left)">
                                      <p:cBhvr>
                                        <p:cTn id="98" dur="500"/>
                                        <p:tgtEl>
                                          <p:spTgt spid="5">
                                            <p:graphicEl>
                                              <a:dgm id="{3C033708-25B7-4156-BF88-0B71436D1DC9}"/>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5">
                                            <p:graphicEl>
                                              <a:dgm id="{1A8C80FA-F334-4DF3-8E94-DDDC5E68E80C}"/>
                                            </p:graphicEl>
                                          </p:spTgt>
                                        </p:tgtEl>
                                        <p:attrNameLst>
                                          <p:attrName>style.visibility</p:attrName>
                                        </p:attrNameLst>
                                      </p:cBhvr>
                                      <p:to>
                                        <p:strVal val="visible"/>
                                      </p:to>
                                    </p:set>
                                    <p:anim calcmode="lin" valueType="num">
                                      <p:cBhvr>
                                        <p:cTn id="103" dur="500" fill="hold"/>
                                        <p:tgtEl>
                                          <p:spTgt spid="5">
                                            <p:graphicEl>
                                              <a:dgm id="{1A8C80FA-F334-4DF3-8E94-DDDC5E68E80C}"/>
                                            </p:graphicEl>
                                          </p:spTgt>
                                        </p:tgtEl>
                                        <p:attrNameLst>
                                          <p:attrName>ppt_w</p:attrName>
                                        </p:attrNameLst>
                                      </p:cBhvr>
                                      <p:tavLst>
                                        <p:tav tm="0">
                                          <p:val>
                                            <p:fltVal val="0"/>
                                          </p:val>
                                        </p:tav>
                                        <p:tav tm="100000">
                                          <p:val>
                                            <p:strVal val="#ppt_w"/>
                                          </p:val>
                                        </p:tav>
                                      </p:tavLst>
                                    </p:anim>
                                    <p:anim calcmode="lin" valueType="num">
                                      <p:cBhvr>
                                        <p:cTn id="104" dur="500" fill="hold"/>
                                        <p:tgtEl>
                                          <p:spTgt spid="5">
                                            <p:graphicEl>
                                              <a:dgm id="{1A8C80FA-F334-4DF3-8E94-DDDC5E68E80C}"/>
                                            </p:graphicEl>
                                          </p:spTgt>
                                        </p:tgtEl>
                                        <p:attrNameLst>
                                          <p:attrName>ppt_h</p:attrName>
                                        </p:attrNameLst>
                                      </p:cBhvr>
                                      <p:tavLst>
                                        <p:tav tm="0">
                                          <p:val>
                                            <p:fltVal val="0"/>
                                          </p:val>
                                        </p:tav>
                                        <p:tav tm="100000">
                                          <p:val>
                                            <p:strVal val="#ppt_h"/>
                                          </p:val>
                                        </p:tav>
                                      </p:tavLst>
                                    </p:anim>
                                    <p:animEffect transition="in" filter="fade">
                                      <p:cBhvr>
                                        <p:cTn id="105" dur="500"/>
                                        <p:tgtEl>
                                          <p:spTgt spid="5">
                                            <p:graphicEl>
                                              <a:dgm id="{1A8C80FA-F334-4DF3-8E94-DDDC5E68E80C}"/>
                                            </p:graphicEl>
                                          </p:spTgt>
                                        </p:tgtEl>
                                      </p:cBhvr>
                                    </p:animEffect>
                                  </p:childTnLst>
                                </p:cTn>
                              </p:par>
                            </p:childTnLst>
                          </p:cTn>
                        </p:par>
                        <p:par>
                          <p:cTn id="106" fill="hold">
                            <p:stCondLst>
                              <p:cond delay="500"/>
                            </p:stCondLst>
                            <p:childTnLst>
                              <p:par>
                                <p:cTn id="107" presetID="22" presetClass="entr" presetSubtype="8" fill="hold" grpId="0" nodeType="afterEffect">
                                  <p:stCondLst>
                                    <p:cond delay="0"/>
                                  </p:stCondLst>
                                  <p:childTnLst>
                                    <p:set>
                                      <p:cBhvr>
                                        <p:cTn id="108" dur="1" fill="hold">
                                          <p:stCondLst>
                                            <p:cond delay="0"/>
                                          </p:stCondLst>
                                        </p:cTn>
                                        <p:tgtEl>
                                          <p:spTgt spid="5">
                                            <p:graphicEl>
                                              <a:dgm id="{7A215F12-4E61-4FAE-A73F-5650FCF9584A}"/>
                                            </p:graphicEl>
                                          </p:spTgt>
                                        </p:tgtEl>
                                        <p:attrNameLst>
                                          <p:attrName>style.visibility</p:attrName>
                                        </p:attrNameLst>
                                      </p:cBhvr>
                                      <p:to>
                                        <p:strVal val="visible"/>
                                      </p:to>
                                    </p:set>
                                    <p:animEffect transition="in" filter="wipe(left)">
                                      <p:cBhvr>
                                        <p:cTn id="109" dur="500"/>
                                        <p:tgtEl>
                                          <p:spTgt spid="5">
                                            <p:graphicEl>
                                              <a:dgm id="{7A215F12-4E61-4FAE-A73F-5650FCF9584A}"/>
                                            </p:graphicEl>
                                          </p:spTgt>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grpId="0" nodeType="clickEffect">
                                  <p:stCondLst>
                                    <p:cond delay="0"/>
                                  </p:stCondLst>
                                  <p:childTnLst>
                                    <p:set>
                                      <p:cBhvr>
                                        <p:cTn id="113" dur="1" fill="hold">
                                          <p:stCondLst>
                                            <p:cond delay="0"/>
                                          </p:stCondLst>
                                        </p:cTn>
                                        <p:tgtEl>
                                          <p:spTgt spid="5">
                                            <p:graphicEl>
                                              <a:dgm id="{F578B1C6-14F5-480F-A9E8-A88350BD72F4}"/>
                                            </p:graphicEl>
                                          </p:spTgt>
                                        </p:tgtEl>
                                        <p:attrNameLst>
                                          <p:attrName>style.visibility</p:attrName>
                                        </p:attrNameLst>
                                      </p:cBhvr>
                                      <p:to>
                                        <p:strVal val="visible"/>
                                      </p:to>
                                    </p:set>
                                    <p:anim calcmode="lin" valueType="num">
                                      <p:cBhvr>
                                        <p:cTn id="114" dur="500" fill="hold"/>
                                        <p:tgtEl>
                                          <p:spTgt spid="5">
                                            <p:graphicEl>
                                              <a:dgm id="{F578B1C6-14F5-480F-A9E8-A88350BD72F4}"/>
                                            </p:graphicEl>
                                          </p:spTgt>
                                        </p:tgtEl>
                                        <p:attrNameLst>
                                          <p:attrName>ppt_w</p:attrName>
                                        </p:attrNameLst>
                                      </p:cBhvr>
                                      <p:tavLst>
                                        <p:tav tm="0">
                                          <p:val>
                                            <p:fltVal val="0"/>
                                          </p:val>
                                        </p:tav>
                                        <p:tav tm="100000">
                                          <p:val>
                                            <p:strVal val="#ppt_w"/>
                                          </p:val>
                                        </p:tav>
                                      </p:tavLst>
                                    </p:anim>
                                    <p:anim calcmode="lin" valueType="num">
                                      <p:cBhvr>
                                        <p:cTn id="115" dur="500" fill="hold"/>
                                        <p:tgtEl>
                                          <p:spTgt spid="5">
                                            <p:graphicEl>
                                              <a:dgm id="{F578B1C6-14F5-480F-A9E8-A88350BD72F4}"/>
                                            </p:graphicEl>
                                          </p:spTgt>
                                        </p:tgtEl>
                                        <p:attrNameLst>
                                          <p:attrName>ppt_h</p:attrName>
                                        </p:attrNameLst>
                                      </p:cBhvr>
                                      <p:tavLst>
                                        <p:tav tm="0">
                                          <p:val>
                                            <p:fltVal val="0"/>
                                          </p:val>
                                        </p:tav>
                                        <p:tav tm="100000">
                                          <p:val>
                                            <p:strVal val="#ppt_h"/>
                                          </p:val>
                                        </p:tav>
                                      </p:tavLst>
                                    </p:anim>
                                    <p:animEffect transition="in" filter="fade">
                                      <p:cBhvr>
                                        <p:cTn id="116" dur="500"/>
                                        <p:tgtEl>
                                          <p:spTgt spid="5">
                                            <p:graphicEl>
                                              <a:dgm id="{F578B1C6-14F5-480F-A9E8-A88350BD72F4}"/>
                                            </p:graphicEl>
                                          </p:spTgt>
                                        </p:tgtEl>
                                      </p:cBhvr>
                                    </p:animEffect>
                                  </p:childTnLst>
                                </p:cTn>
                              </p:par>
                            </p:childTnLst>
                          </p:cTn>
                        </p:par>
                        <p:par>
                          <p:cTn id="117" fill="hold">
                            <p:stCondLst>
                              <p:cond delay="500"/>
                            </p:stCondLst>
                            <p:childTnLst>
                              <p:par>
                                <p:cTn id="118" presetID="22" presetClass="entr" presetSubtype="8" fill="hold" grpId="0" nodeType="afterEffect">
                                  <p:stCondLst>
                                    <p:cond delay="0"/>
                                  </p:stCondLst>
                                  <p:childTnLst>
                                    <p:set>
                                      <p:cBhvr>
                                        <p:cTn id="119" dur="1" fill="hold">
                                          <p:stCondLst>
                                            <p:cond delay="0"/>
                                          </p:stCondLst>
                                        </p:cTn>
                                        <p:tgtEl>
                                          <p:spTgt spid="5">
                                            <p:graphicEl>
                                              <a:dgm id="{3F820CE2-0C17-4038-B207-E2407F540A2E}"/>
                                            </p:graphicEl>
                                          </p:spTgt>
                                        </p:tgtEl>
                                        <p:attrNameLst>
                                          <p:attrName>style.visibility</p:attrName>
                                        </p:attrNameLst>
                                      </p:cBhvr>
                                      <p:to>
                                        <p:strVal val="visible"/>
                                      </p:to>
                                    </p:set>
                                    <p:animEffect transition="in" filter="wipe(left)">
                                      <p:cBhvr>
                                        <p:cTn id="120" dur="500"/>
                                        <p:tgtEl>
                                          <p:spTgt spid="5">
                                            <p:graphicEl>
                                              <a:dgm id="{3F820CE2-0C17-4038-B207-E2407F540A2E}"/>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53" presetClass="entr" presetSubtype="16" fill="hold" grpId="0" nodeType="clickEffect">
                                  <p:stCondLst>
                                    <p:cond delay="0"/>
                                  </p:stCondLst>
                                  <p:childTnLst>
                                    <p:set>
                                      <p:cBhvr>
                                        <p:cTn id="124" dur="1" fill="hold">
                                          <p:stCondLst>
                                            <p:cond delay="0"/>
                                          </p:stCondLst>
                                        </p:cTn>
                                        <p:tgtEl>
                                          <p:spTgt spid="5">
                                            <p:graphicEl>
                                              <a:dgm id="{175EE17E-8ED3-4AC5-8562-AB196E7ADFD8}"/>
                                            </p:graphicEl>
                                          </p:spTgt>
                                        </p:tgtEl>
                                        <p:attrNameLst>
                                          <p:attrName>style.visibility</p:attrName>
                                        </p:attrNameLst>
                                      </p:cBhvr>
                                      <p:to>
                                        <p:strVal val="visible"/>
                                      </p:to>
                                    </p:set>
                                    <p:anim calcmode="lin" valueType="num">
                                      <p:cBhvr>
                                        <p:cTn id="125" dur="500" fill="hold"/>
                                        <p:tgtEl>
                                          <p:spTgt spid="5">
                                            <p:graphicEl>
                                              <a:dgm id="{175EE17E-8ED3-4AC5-8562-AB196E7ADFD8}"/>
                                            </p:graphicEl>
                                          </p:spTgt>
                                        </p:tgtEl>
                                        <p:attrNameLst>
                                          <p:attrName>ppt_w</p:attrName>
                                        </p:attrNameLst>
                                      </p:cBhvr>
                                      <p:tavLst>
                                        <p:tav tm="0">
                                          <p:val>
                                            <p:fltVal val="0"/>
                                          </p:val>
                                        </p:tav>
                                        <p:tav tm="100000">
                                          <p:val>
                                            <p:strVal val="#ppt_w"/>
                                          </p:val>
                                        </p:tav>
                                      </p:tavLst>
                                    </p:anim>
                                    <p:anim calcmode="lin" valueType="num">
                                      <p:cBhvr>
                                        <p:cTn id="126" dur="500" fill="hold"/>
                                        <p:tgtEl>
                                          <p:spTgt spid="5">
                                            <p:graphicEl>
                                              <a:dgm id="{175EE17E-8ED3-4AC5-8562-AB196E7ADFD8}"/>
                                            </p:graphicEl>
                                          </p:spTgt>
                                        </p:tgtEl>
                                        <p:attrNameLst>
                                          <p:attrName>ppt_h</p:attrName>
                                        </p:attrNameLst>
                                      </p:cBhvr>
                                      <p:tavLst>
                                        <p:tav tm="0">
                                          <p:val>
                                            <p:fltVal val="0"/>
                                          </p:val>
                                        </p:tav>
                                        <p:tav tm="100000">
                                          <p:val>
                                            <p:strVal val="#ppt_h"/>
                                          </p:val>
                                        </p:tav>
                                      </p:tavLst>
                                    </p:anim>
                                    <p:animEffect transition="in" filter="fade">
                                      <p:cBhvr>
                                        <p:cTn id="127" dur="500"/>
                                        <p:tgtEl>
                                          <p:spTgt spid="5">
                                            <p:graphicEl>
                                              <a:dgm id="{175EE17E-8ED3-4AC5-8562-AB196E7ADFD8}"/>
                                            </p:graphicEl>
                                          </p:spTgt>
                                        </p:tgtEl>
                                      </p:cBhvr>
                                    </p:animEffect>
                                  </p:childTnLst>
                                </p:cTn>
                              </p:par>
                            </p:childTnLst>
                          </p:cTn>
                        </p:par>
                        <p:par>
                          <p:cTn id="128" fill="hold">
                            <p:stCondLst>
                              <p:cond delay="500"/>
                            </p:stCondLst>
                            <p:childTnLst>
                              <p:par>
                                <p:cTn id="129" presetID="22" presetClass="entr" presetSubtype="8" fill="hold" grpId="0" nodeType="afterEffect">
                                  <p:stCondLst>
                                    <p:cond delay="0"/>
                                  </p:stCondLst>
                                  <p:childTnLst>
                                    <p:set>
                                      <p:cBhvr>
                                        <p:cTn id="130" dur="1" fill="hold">
                                          <p:stCondLst>
                                            <p:cond delay="0"/>
                                          </p:stCondLst>
                                        </p:cTn>
                                        <p:tgtEl>
                                          <p:spTgt spid="5">
                                            <p:graphicEl>
                                              <a:dgm id="{641CE868-8AB5-42B6-87C5-2E405883F248}"/>
                                            </p:graphicEl>
                                          </p:spTgt>
                                        </p:tgtEl>
                                        <p:attrNameLst>
                                          <p:attrName>style.visibility</p:attrName>
                                        </p:attrNameLst>
                                      </p:cBhvr>
                                      <p:to>
                                        <p:strVal val="visible"/>
                                      </p:to>
                                    </p:set>
                                    <p:animEffect transition="in" filter="wipe(left)">
                                      <p:cBhvr>
                                        <p:cTn id="131" dur="500"/>
                                        <p:tgtEl>
                                          <p:spTgt spid="5">
                                            <p:graphicEl>
                                              <a:dgm id="{641CE868-8AB5-42B6-87C5-2E405883F248}"/>
                                            </p:graphicEl>
                                          </p:spTgt>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grpId="0" nodeType="clickEffect">
                                  <p:stCondLst>
                                    <p:cond delay="0"/>
                                  </p:stCondLst>
                                  <p:childTnLst>
                                    <p:set>
                                      <p:cBhvr>
                                        <p:cTn id="135" dur="1" fill="hold">
                                          <p:stCondLst>
                                            <p:cond delay="0"/>
                                          </p:stCondLst>
                                        </p:cTn>
                                        <p:tgtEl>
                                          <p:spTgt spid="5">
                                            <p:graphicEl>
                                              <a:dgm id="{D83A2867-7432-4E11-A810-5FB92A0AD3AD}"/>
                                            </p:graphicEl>
                                          </p:spTgt>
                                        </p:tgtEl>
                                        <p:attrNameLst>
                                          <p:attrName>style.visibility</p:attrName>
                                        </p:attrNameLst>
                                      </p:cBhvr>
                                      <p:to>
                                        <p:strVal val="visible"/>
                                      </p:to>
                                    </p:set>
                                    <p:animEffect transition="in" filter="wipe(left)">
                                      <p:cBhvr>
                                        <p:cTn id="136" dur="500"/>
                                        <p:tgtEl>
                                          <p:spTgt spid="5">
                                            <p:graphicEl>
                                              <a:dgm id="{D83A2867-7432-4E11-A810-5FB92A0AD3AD}"/>
                                            </p:graphicEl>
                                          </p:spTgt>
                                        </p:tgtEl>
                                      </p:cBhvr>
                                    </p:animEffect>
                                  </p:childTnLst>
                                </p:cTn>
                              </p:par>
                            </p:childTnLst>
                          </p:cTn>
                        </p:par>
                        <p:par>
                          <p:cTn id="137" fill="hold">
                            <p:stCondLst>
                              <p:cond delay="500"/>
                            </p:stCondLst>
                            <p:childTnLst>
                              <p:par>
                                <p:cTn id="138" presetID="22" presetClass="entr" presetSubtype="8" fill="hold" grpId="0" nodeType="afterEffect">
                                  <p:stCondLst>
                                    <p:cond delay="0"/>
                                  </p:stCondLst>
                                  <p:childTnLst>
                                    <p:set>
                                      <p:cBhvr>
                                        <p:cTn id="139" dur="1" fill="hold">
                                          <p:stCondLst>
                                            <p:cond delay="0"/>
                                          </p:stCondLst>
                                        </p:cTn>
                                        <p:tgtEl>
                                          <p:spTgt spid="5">
                                            <p:graphicEl>
                                              <a:dgm id="{95E2E5A7-0B38-4534-BA9B-6F0B83E5014F}"/>
                                            </p:graphicEl>
                                          </p:spTgt>
                                        </p:tgtEl>
                                        <p:attrNameLst>
                                          <p:attrName>style.visibility</p:attrName>
                                        </p:attrNameLst>
                                      </p:cBhvr>
                                      <p:to>
                                        <p:strVal val="visible"/>
                                      </p:to>
                                    </p:set>
                                    <p:animEffect transition="in" filter="wipe(left)">
                                      <p:cBhvr>
                                        <p:cTn id="140" dur="500"/>
                                        <p:tgtEl>
                                          <p:spTgt spid="5">
                                            <p:graphicEl>
                                              <a:dgm id="{95E2E5A7-0B38-4534-BA9B-6F0B83E5014F}"/>
                                            </p:graphicEl>
                                          </p:spTgt>
                                        </p:tgtEl>
                                      </p:cBhvr>
                                    </p:animEffect>
                                  </p:childTnLst>
                                </p:cTn>
                              </p:par>
                            </p:childTnLst>
                          </p:cTn>
                        </p:par>
                      </p:childTnLst>
                    </p:cTn>
                  </p:par>
                  <p:par>
                    <p:cTn id="141" fill="hold">
                      <p:stCondLst>
                        <p:cond delay="indefinite"/>
                      </p:stCondLst>
                      <p:childTnLst>
                        <p:par>
                          <p:cTn id="142" fill="hold">
                            <p:stCondLst>
                              <p:cond delay="0"/>
                            </p:stCondLst>
                            <p:childTnLst>
                              <p:par>
                                <p:cTn id="143" presetID="37" presetClass="entr" presetSubtype="0" fill="hold" grpId="0" nodeType="clickEffect">
                                  <p:stCondLst>
                                    <p:cond delay="0"/>
                                  </p:stCondLst>
                                  <p:childTnLst>
                                    <p:set>
                                      <p:cBhvr>
                                        <p:cTn id="144" dur="1" fill="hold">
                                          <p:stCondLst>
                                            <p:cond delay="0"/>
                                          </p:stCondLst>
                                        </p:cTn>
                                        <p:tgtEl>
                                          <p:spTgt spid="7"/>
                                        </p:tgtEl>
                                        <p:attrNameLst>
                                          <p:attrName>style.visibility</p:attrName>
                                        </p:attrNameLst>
                                      </p:cBhvr>
                                      <p:to>
                                        <p:strVal val="visible"/>
                                      </p:to>
                                    </p:set>
                                    <p:animEffect transition="in" filter="fade">
                                      <p:cBhvr>
                                        <p:cTn id="145" dur="1000"/>
                                        <p:tgtEl>
                                          <p:spTgt spid="7"/>
                                        </p:tgtEl>
                                      </p:cBhvr>
                                    </p:animEffect>
                                    <p:anim calcmode="lin" valueType="num">
                                      <p:cBhvr>
                                        <p:cTn id="146" dur="1000" fill="hold"/>
                                        <p:tgtEl>
                                          <p:spTgt spid="7"/>
                                        </p:tgtEl>
                                        <p:attrNameLst>
                                          <p:attrName>ppt_x</p:attrName>
                                        </p:attrNameLst>
                                      </p:cBhvr>
                                      <p:tavLst>
                                        <p:tav tm="0">
                                          <p:val>
                                            <p:strVal val="#ppt_x"/>
                                          </p:val>
                                        </p:tav>
                                        <p:tav tm="100000">
                                          <p:val>
                                            <p:strVal val="#ppt_x"/>
                                          </p:val>
                                        </p:tav>
                                      </p:tavLst>
                                    </p:anim>
                                    <p:anim calcmode="lin" valueType="num">
                                      <p:cBhvr>
                                        <p:cTn id="147" dur="900" decel="100000" fill="hold"/>
                                        <p:tgtEl>
                                          <p:spTgt spid="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49" presetID="37" presetClass="entr" presetSubtype="0" fill="hold" nodeType="withEffect">
                                  <p:stCondLst>
                                    <p:cond delay="0"/>
                                  </p:stCondLst>
                                  <p:childTnLst>
                                    <p:set>
                                      <p:cBhvr>
                                        <p:cTn id="150" dur="1" fill="hold">
                                          <p:stCondLst>
                                            <p:cond delay="0"/>
                                          </p:stCondLst>
                                        </p:cTn>
                                        <p:tgtEl>
                                          <p:spTgt spid="10"/>
                                        </p:tgtEl>
                                        <p:attrNameLst>
                                          <p:attrName>style.visibility</p:attrName>
                                        </p:attrNameLst>
                                      </p:cBhvr>
                                      <p:to>
                                        <p:strVal val="visible"/>
                                      </p:to>
                                    </p:set>
                                    <p:animEffect transition="in" filter="fade">
                                      <p:cBhvr>
                                        <p:cTn id="151" dur="1000"/>
                                        <p:tgtEl>
                                          <p:spTgt spid="10"/>
                                        </p:tgtEl>
                                      </p:cBhvr>
                                    </p:animEffect>
                                    <p:anim calcmode="lin" valueType="num">
                                      <p:cBhvr>
                                        <p:cTn id="152" dur="1000" fill="hold"/>
                                        <p:tgtEl>
                                          <p:spTgt spid="10"/>
                                        </p:tgtEl>
                                        <p:attrNameLst>
                                          <p:attrName>ppt_x</p:attrName>
                                        </p:attrNameLst>
                                      </p:cBhvr>
                                      <p:tavLst>
                                        <p:tav tm="0">
                                          <p:val>
                                            <p:strVal val="#ppt_x"/>
                                          </p:val>
                                        </p:tav>
                                        <p:tav tm="100000">
                                          <p:val>
                                            <p:strVal val="#ppt_x"/>
                                          </p:val>
                                        </p:tav>
                                      </p:tavLst>
                                    </p:anim>
                                    <p:anim calcmode="lin" valueType="num">
                                      <p:cBhvr>
                                        <p:cTn id="153" dur="900" decel="100000" fill="hold"/>
                                        <p:tgtEl>
                                          <p:spTgt spid="10"/>
                                        </p:tgtEl>
                                        <p:attrNameLst>
                                          <p:attrName>ppt_y</p:attrName>
                                        </p:attrNameLst>
                                      </p:cBhvr>
                                      <p:tavLst>
                                        <p:tav tm="0">
                                          <p:val>
                                            <p:strVal val="#ppt_y+1"/>
                                          </p:val>
                                        </p:tav>
                                        <p:tav tm="100000">
                                          <p:val>
                                            <p:strVal val="#ppt_y-.03"/>
                                          </p:val>
                                        </p:tav>
                                      </p:tavLst>
                                    </p:anim>
                                    <p:anim calcmode="lin" valueType="num">
                                      <p:cBhvr>
                                        <p:cTn id="15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5" grpId="0" uiExpand="1">
        <p:bldSub>
          <a:bldDgm bld="one"/>
        </p:bldSub>
      </p:bldGraphic>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113B8E1-3452-230F-DBB3-206CF073EAE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8A9BFA1-32EE-9D82-AFE6-633AAA5D8774}"/>
              </a:ext>
            </a:extLst>
          </p:cNvPr>
          <p:cNvSpPr txBox="1"/>
          <p:nvPr/>
        </p:nvSpPr>
        <p:spPr>
          <a:xfrm rot="21319422">
            <a:off x="2801821" y="2367171"/>
            <a:ext cx="6830046" cy="2123658"/>
          </a:xfrm>
          <a:prstGeom prst="rect">
            <a:avLst/>
          </a:prstGeom>
          <a:noFill/>
        </p:spPr>
        <p:txBody>
          <a:bodyPr wrap="square">
            <a:spAutoFit/>
          </a:bodyPr>
          <a:lstStyle/>
          <a:p>
            <a:pPr algn="ctr"/>
            <a:r>
              <a:rPr lang="en" sz="6600" b="1" spc="50" dirty="0">
                <a:ln w="0"/>
                <a:solidFill>
                  <a:schemeClr val="accent4">
                    <a:lumMod val="60000"/>
                    <a:lumOff val="40000"/>
                  </a:schemeClr>
                </a:solidFill>
                <a:effectLst>
                  <a:innerShdw blurRad="63500" dist="50800" dir="13500000">
                    <a:srgbClr val="000000">
                      <a:alpha val="50000"/>
                    </a:srgbClr>
                  </a:innerShdw>
                </a:effectLst>
              </a:rPr>
              <a:t>DIE KARAKTER VAN GOD</a:t>
            </a:r>
          </a:p>
        </p:txBody>
      </p:sp>
    </p:spTree>
    <p:extLst>
      <p:ext uri="{BB962C8B-B14F-4D97-AF65-F5344CB8AC3E}">
        <p14:creationId xmlns:p14="http://schemas.microsoft.com/office/powerpoint/2010/main" val="12459180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4E9C4B2-76E7-8D5F-3754-96866CFA2FC9}"/>
              </a:ext>
            </a:extLst>
          </p:cNvPr>
          <p:cNvSpPr txBox="1"/>
          <p:nvPr/>
        </p:nvSpPr>
        <p:spPr>
          <a:xfrm>
            <a:off x="6706827" y="307776"/>
            <a:ext cx="5483635" cy="923330"/>
          </a:xfrm>
          <a:prstGeom prst="rect">
            <a:avLst/>
          </a:prstGeom>
          <a:noFill/>
        </p:spPr>
        <p:txBody>
          <a:bodyPr wrap="square">
            <a:spAutoFit/>
          </a:bodyPr>
          <a:lstStyle/>
          <a:p>
            <a:pPr algn="ctr"/>
            <a:r>
              <a:rPr lang="en" sz="5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GOD IS HEILIG</a:t>
            </a:r>
          </a:p>
        </p:txBody>
      </p:sp>
      <p:sp>
        <p:nvSpPr>
          <p:cNvPr id="5" name="CuadroTexto 4">
            <a:extLst>
              <a:ext uri="{FF2B5EF4-FFF2-40B4-BE49-F238E27FC236}">
                <a16:creationId xmlns:a16="http://schemas.microsoft.com/office/drawing/2014/main" id="{9026D9E6-41F6-54F8-4F64-288621D0035D}"/>
              </a:ext>
            </a:extLst>
          </p:cNvPr>
          <p:cNvSpPr txBox="1"/>
          <p:nvPr/>
        </p:nvSpPr>
        <p:spPr>
          <a:xfrm>
            <a:off x="455432" y="307776"/>
            <a:ext cx="5990765" cy="923330"/>
          </a:xfrm>
          <a:prstGeom prst="rect">
            <a:avLst/>
          </a:prstGeom>
          <a:solidFill>
            <a:schemeClr val="accent4">
              <a:lumMod val="60000"/>
              <a:lumOff val="40000"/>
            </a:schemeClr>
          </a:solidFill>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 b="1" dirty="0">
                <a:solidFill>
                  <a:schemeClr val="accent3">
                    <a:lumMod val="75000"/>
                  </a:schemeClr>
                </a:solidFill>
                <a:latin typeface="Comic Sans MS" panose="030F0702030302020204" pitchFamily="66" charset="0"/>
              </a:rPr>
              <a:t>“</a:t>
            </a:r>
            <a:r>
              <a:rPr lang="nl-NL" b="1" dirty="0">
                <a:solidFill>
                  <a:schemeClr val="accent3">
                    <a:lumMod val="75000"/>
                  </a:schemeClr>
                </a:solidFill>
                <a:latin typeface="Comic Sans MS" panose="030F0702030302020204" pitchFamily="66" charset="0"/>
              </a:rPr>
              <a:t>En die een het die ander toegeroep en gesê: Heilig, heilig, heilig is die HERE van die leërskare. Die hele aarde is van sy heerlikheid vol!</a:t>
            </a:r>
            <a:r>
              <a:rPr lang="en-US" b="1" dirty="0">
                <a:solidFill>
                  <a:schemeClr val="accent3">
                    <a:lumMod val="75000"/>
                  </a:schemeClr>
                </a:solidFill>
                <a:latin typeface="Comic Sans MS" panose="030F0702030302020204" pitchFamily="66" charset="0"/>
              </a:rPr>
              <a:t>.”</a:t>
            </a:r>
            <a:r>
              <a:rPr lang="en" b="1" dirty="0">
                <a:solidFill>
                  <a:schemeClr val="accent3">
                    <a:lumMod val="75000"/>
                  </a:schemeClr>
                </a:solidFill>
                <a:latin typeface="Comic Sans MS" panose="030F0702030302020204" pitchFamily="66" charset="0"/>
              </a:rPr>
              <a:t> </a:t>
            </a:r>
            <a:r>
              <a:rPr lang="en" sz="1400" b="1" dirty="0">
                <a:solidFill>
                  <a:schemeClr val="accent3">
                    <a:lumMod val="75000"/>
                  </a:schemeClr>
                </a:solidFill>
                <a:latin typeface="Comic Sans MS" panose="030F0702030302020204" pitchFamily="66" charset="0"/>
              </a:rPr>
              <a:t>(Jes 6:3)</a:t>
            </a:r>
          </a:p>
        </p:txBody>
      </p:sp>
      <p:sp>
        <p:nvSpPr>
          <p:cNvPr id="6" name="CuadroTexto 5">
            <a:extLst>
              <a:ext uri="{FF2B5EF4-FFF2-40B4-BE49-F238E27FC236}">
                <a16:creationId xmlns:a16="http://schemas.microsoft.com/office/drawing/2014/main" id="{6991B17B-AB30-2A64-6309-E8D9017C20CD}"/>
              </a:ext>
            </a:extLst>
          </p:cNvPr>
          <p:cNvSpPr txBox="1"/>
          <p:nvPr/>
        </p:nvSpPr>
        <p:spPr>
          <a:xfrm>
            <a:off x="124431" y="1485900"/>
            <a:ext cx="6583934" cy="1631216"/>
          </a:xfrm>
          <a:prstGeom prst="rect">
            <a:avLst/>
          </a:prstGeom>
          <a:noFill/>
        </p:spPr>
        <p:txBody>
          <a:bodyPr wrap="square" rtlCol="0">
            <a:spAutoFit/>
          </a:bodyPr>
          <a:lstStyle/>
          <a:p>
            <a:pPr>
              <a:spcBef>
                <a:spcPts val="600"/>
              </a:spcBef>
            </a:pPr>
            <a:r>
              <a:rPr lang="en-US" sz="2000" b="1" dirty="0"/>
              <a:t>Die </a:t>
            </a:r>
            <a:r>
              <a:rPr lang="en-US" sz="2000" b="1" dirty="0" err="1"/>
              <a:t>engele</a:t>
            </a:r>
            <a:r>
              <a:rPr lang="en-US" sz="2000" b="1" dirty="0"/>
              <a:t> wat </a:t>
            </a:r>
            <a:r>
              <a:rPr lang="en-US" sz="2000" b="1" dirty="0" err="1"/>
              <a:t>langs</a:t>
            </a:r>
            <a:r>
              <a:rPr lang="en-US" sz="2000" b="1" dirty="0"/>
              <a:t> God </a:t>
            </a:r>
            <a:r>
              <a:rPr lang="en-US" sz="2000" b="1" dirty="0" err="1"/>
              <a:t>staan</a:t>
            </a:r>
            <a:r>
              <a:rPr lang="en-US" sz="2000" b="1" dirty="0"/>
              <a:t>, </a:t>
            </a:r>
            <a:r>
              <a:rPr lang="en-US" sz="2000" b="1" dirty="0" err="1"/>
              <a:t>prys</a:t>
            </a:r>
            <a:r>
              <a:rPr lang="en-US" sz="2000" b="1" dirty="0"/>
              <a:t> Hom as “Heilig, </a:t>
            </a:r>
            <a:r>
              <a:rPr lang="en-US" sz="2000" b="1" dirty="0" err="1"/>
              <a:t>heilig</a:t>
            </a:r>
            <a:r>
              <a:rPr lang="en-US" sz="2000" b="1" dirty="0"/>
              <a:t>, </a:t>
            </a:r>
            <a:r>
              <a:rPr lang="en-US" sz="2000" b="1" dirty="0" err="1"/>
              <a:t>heilig</a:t>
            </a:r>
            <a:r>
              <a:rPr lang="en-US" sz="2000" b="1" dirty="0"/>
              <a:t>” (Jes. 6:3; </a:t>
            </a:r>
            <a:r>
              <a:rPr lang="en-US" sz="2000" b="1" dirty="0" err="1"/>
              <a:t>Openb</a:t>
            </a:r>
            <a:r>
              <a:rPr lang="en-US" sz="2000" b="1" dirty="0"/>
              <a:t>. 4:8). </a:t>
            </a:r>
            <a:r>
              <a:rPr lang="en-US" sz="2000" b="1" dirty="0" err="1"/>
              <a:t>Hierdie</a:t>
            </a:r>
            <a:r>
              <a:rPr lang="en-US" sz="2000" b="1" dirty="0"/>
              <a:t> </a:t>
            </a:r>
            <a:r>
              <a:rPr lang="en-US" sz="2000" b="1" dirty="0" err="1"/>
              <a:t>eienskap</a:t>
            </a:r>
            <a:r>
              <a:rPr lang="en-US" sz="2000" b="1" dirty="0"/>
              <a:t> is so </a:t>
            </a:r>
            <a:r>
              <a:rPr lang="en-US" sz="2000" b="1" dirty="0" err="1"/>
              <a:t>intrinsiek</a:t>
            </a:r>
            <a:r>
              <a:rPr lang="en-US" sz="2000" b="1" dirty="0"/>
              <a:t> </a:t>
            </a:r>
            <a:r>
              <a:rPr lang="en-US" sz="2000" b="1" dirty="0" err="1"/>
              <a:t>gekoppel</a:t>
            </a:r>
            <a:r>
              <a:rPr lang="en-US" sz="2000" b="1" dirty="0"/>
              <a:t> </a:t>
            </a:r>
            <a:r>
              <a:rPr lang="en-US" sz="2000" b="1" dirty="0" err="1"/>
              <a:t>aan</a:t>
            </a:r>
            <a:r>
              <a:rPr lang="en-US" sz="2000" b="1" dirty="0"/>
              <a:t> Sy </a:t>
            </a:r>
            <a:r>
              <a:rPr lang="en-US" sz="2000" b="1" dirty="0" err="1"/>
              <a:t>karakter</a:t>
            </a:r>
            <a:r>
              <a:rPr lang="en-US" sz="2000" b="1" dirty="0"/>
              <a:t> </a:t>
            </a:r>
            <a:r>
              <a:rPr lang="en-US" sz="2000" b="1" dirty="0" err="1"/>
              <a:t>dat</a:t>
            </a:r>
            <a:r>
              <a:rPr lang="en-US" sz="2000" b="1" dirty="0"/>
              <a:t> </a:t>
            </a:r>
            <a:r>
              <a:rPr lang="en-US" sz="2000" b="1" dirty="0" err="1"/>
              <a:t>Jesaja</a:t>
            </a:r>
            <a:r>
              <a:rPr lang="en-US" sz="2000" b="1" dirty="0"/>
              <a:t> </a:t>
            </a:r>
            <a:r>
              <a:rPr lang="en-US" sz="2000" b="1" dirty="0" err="1"/>
              <a:t>dit</a:t>
            </a:r>
            <a:r>
              <a:rPr lang="en-US" sz="2000" b="1" dirty="0"/>
              <a:t> as God se </a:t>
            </a:r>
            <a:r>
              <a:rPr lang="en-US" sz="2000" b="1" dirty="0" err="1"/>
              <a:t>eienaam</a:t>
            </a:r>
            <a:r>
              <a:rPr lang="en-US" sz="2000" b="1" dirty="0"/>
              <a:t> </a:t>
            </a:r>
            <a:r>
              <a:rPr lang="en-US" sz="2000" b="1" dirty="0" err="1"/>
              <a:t>gebruik</a:t>
            </a:r>
            <a:r>
              <a:rPr lang="en-US" sz="2000" b="1" dirty="0"/>
              <a:t>: “</a:t>
            </a:r>
            <a:r>
              <a:rPr lang="en-US" sz="2000" b="1" dirty="0" err="1"/>
              <a:t>sê</a:t>
            </a:r>
            <a:r>
              <a:rPr lang="en-US" sz="2000" b="1" dirty="0"/>
              <a:t> die </a:t>
            </a:r>
            <a:r>
              <a:rPr lang="en-US" sz="2000" b="1" dirty="0" err="1"/>
              <a:t>Heilige</a:t>
            </a:r>
            <a:r>
              <a:rPr lang="en-US" sz="2000" b="1" dirty="0"/>
              <a:t>” (Jes. 40:25; 57:15).</a:t>
            </a:r>
            <a:endParaRPr lang="en" sz="2000" b="1" dirty="0"/>
          </a:p>
        </p:txBody>
      </p:sp>
      <p:pic>
        <p:nvPicPr>
          <p:cNvPr id="4" name="Imagen 3" descr="Pintura de una cascada&#10;&#10;El contenido generado por IA puede ser incorrecto.">
            <a:extLst>
              <a:ext uri="{FF2B5EF4-FFF2-40B4-BE49-F238E27FC236}">
                <a16:creationId xmlns:a16="http://schemas.microsoft.com/office/drawing/2014/main" id="{C05A6F21-1528-9399-57E4-6BC2252530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29730" y="1523624"/>
            <a:ext cx="5237831" cy="5150874"/>
          </a:xfrm>
          <a:prstGeom prst="rect">
            <a:avLst/>
          </a:prstGeom>
          <a:effectLst>
            <a:outerShdw blurRad="63500" sx="102000" sy="102000" algn="ctr" rotWithShape="0">
              <a:prstClr val="black">
                <a:alpha val="40000"/>
              </a:prstClr>
            </a:outerShdw>
          </a:effectLst>
        </p:spPr>
      </p:pic>
      <p:sp>
        <p:nvSpPr>
          <p:cNvPr id="7" name="CuadroTexto 6">
            <a:extLst>
              <a:ext uri="{FF2B5EF4-FFF2-40B4-BE49-F238E27FC236}">
                <a16:creationId xmlns:a16="http://schemas.microsoft.com/office/drawing/2014/main" id="{53A328DA-CA5B-C525-C454-44AE8FFED96E}"/>
              </a:ext>
            </a:extLst>
          </p:cNvPr>
          <p:cNvSpPr txBox="1"/>
          <p:nvPr/>
        </p:nvSpPr>
        <p:spPr>
          <a:xfrm>
            <a:off x="124431" y="5360927"/>
            <a:ext cx="6705291" cy="1323439"/>
          </a:xfrm>
          <a:prstGeom prst="rect">
            <a:avLst/>
          </a:prstGeom>
          <a:noFill/>
        </p:spPr>
        <p:txBody>
          <a:bodyPr wrap="square">
            <a:spAutoFit/>
          </a:bodyPr>
          <a:lstStyle/>
          <a:p>
            <a:pPr lvl="0">
              <a:spcBef>
                <a:spcPts val="600"/>
              </a:spcBef>
              <a:defRPr/>
            </a:pPr>
            <a:r>
              <a:rPr lang="nl-NL" sz="2000" b="1" dirty="0">
                <a:solidFill>
                  <a:prstClr val="black"/>
                </a:solidFill>
              </a:rPr>
              <a:t>Dit beteken dat, omdat Hy Heilig is, Sy liefde heilig, suiwer en vry van selfsug is. Omdat Hy Heilig is, is Sy almag heilig, suiwer en vry van selfsug. Al Sy eienskappe is deurdrenk met heiligheid en reinheid.</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9" name="CuadroTexto 8">
            <a:extLst>
              <a:ext uri="{FF2B5EF4-FFF2-40B4-BE49-F238E27FC236}">
                <a16:creationId xmlns:a16="http://schemas.microsoft.com/office/drawing/2014/main" id="{8F6CCDD4-8917-F51C-E905-FC47238B0ED2}"/>
              </a:ext>
            </a:extLst>
          </p:cNvPr>
          <p:cNvSpPr txBox="1"/>
          <p:nvPr/>
        </p:nvSpPr>
        <p:spPr>
          <a:xfrm>
            <a:off x="124431" y="4377027"/>
            <a:ext cx="6705291" cy="1015663"/>
          </a:xfrm>
          <a:prstGeom prst="rect">
            <a:avLst/>
          </a:prstGeom>
          <a:noFill/>
        </p:spPr>
        <p:txBody>
          <a:bodyPr wrap="square">
            <a:spAutoFit/>
          </a:bodyPr>
          <a:lstStyle/>
          <a:p>
            <a:pPr lvl="0">
              <a:spcBef>
                <a:spcPts val="600"/>
              </a:spcBef>
              <a:defRPr/>
            </a:pPr>
            <a:r>
              <a:rPr lang="nl-NL" sz="2000" b="1" dirty="0">
                <a:solidFill>
                  <a:prstClr val="black"/>
                </a:solidFill>
              </a:rPr>
              <a:t>Maar hoe is dit op God van toepassing? Hy is heeltemal afgeskeie van die bose en het geen verhouding met sonde nie.</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D2B65BCF-7FC3-07D0-90FE-C75F57FCE3D6}"/>
              </a:ext>
            </a:extLst>
          </p:cNvPr>
          <p:cNvSpPr txBox="1"/>
          <p:nvPr/>
        </p:nvSpPr>
        <p:spPr>
          <a:xfrm>
            <a:off x="124439" y="3085352"/>
            <a:ext cx="6705283" cy="1323439"/>
          </a:xfrm>
          <a:prstGeom prst="rect">
            <a:avLst/>
          </a:prstGeom>
          <a:noFill/>
        </p:spPr>
        <p:txBody>
          <a:bodyPr wrap="square">
            <a:spAutoFit/>
          </a:bodyPr>
          <a:lstStyle/>
          <a:p>
            <a:pPr lvl="0">
              <a:spcBef>
                <a:spcPts val="600"/>
              </a:spcBef>
              <a:defRPr/>
            </a:pPr>
            <a:r>
              <a:rPr lang="nl-NL" sz="2000" b="1" dirty="0">
                <a:solidFill>
                  <a:prstClr val="black"/>
                </a:solidFill>
              </a:rPr>
              <a:t>Wat beteken dit om heilig te wees? Dit beteken om gewy, afgesonder en rein te wees. Ons is heilig wanneer ons ons van die kwaad afwend en die werk doen wat God aan ons toevertrou het (Num. 15:40; Lev. 11:44; 1 Pet. 2:9).</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14313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28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strVal val="4/3*#ppt_w"/>
                                          </p:val>
                                        </p:tav>
                                        <p:tav tm="100000">
                                          <p:val>
                                            <p:strVal val="#ppt_w"/>
                                          </p:val>
                                        </p:tav>
                                      </p:tavLst>
                                    </p:anim>
                                    <p:anim calcmode="lin" valueType="num">
                                      <p:cBhvr>
                                        <p:cTn id="22" dur="500" fill="hold"/>
                                        <p:tgtEl>
                                          <p:spTgt spid="4"/>
                                        </p:tgtEl>
                                        <p:attrNameLst>
                                          <p:attrName>ppt_h</p:attrName>
                                        </p:attrNameLst>
                                      </p:cBhvr>
                                      <p:tavLst>
                                        <p:tav tm="0">
                                          <p:val>
                                            <p:strVal val="4/3*#ppt_h"/>
                                          </p:val>
                                        </p:tav>
                                        <p:tav tm="100000">
                                          <p:val>
                                            <p:strVal val="#ppt_h"/>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t="-3000"/>
          </a:stretch>
        </a:blipFill>
        <a:effectLst/>
      </p:bgPr>
    </p:bg>
    <p:spTree>
      <p:nvGrpSpPr>
        <p:cNvPr id="1" name="">
          <a:extLst>
            <a:ext uri="{FF2B5EF4-FFF2-40B4-BE49-F238E27FC236}">
              <a16:creationId xmlns:a16="http://schemas.microsoft.com/office/drawing/2014/main" id="{07E2C772-CC60-7F30-044D-7FA4883E701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B174598-9480-C299-0A17-F999742954C2}"/>
              </a:ext>
            </a:extLst>
          </p:cNvPr>
          <p:cNvSpPr txBox="1"/>
          <p:nvPr/>
        </p:nvSpPr>
        <p:spPr>
          <a:xfrm>
            <a:off x="0" y="-57150"/>
            <a:ext cx="12192000" cy="769441"/>
          </a:xfrm>
          <a:prstGeom prst="rect">
            <a:avLst/>
          </a:prstGeom>
          <a:noFill/>
        </p:spPr>
        <p:txBody>
          <a:bodyPr wrap="square">
            <a:spAutoFit/>
          </a:bodyPr>
          <a:lstStyle/>
          <a:p>
            <a:pPr algn="ctr"/>
            <a:r>
              <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GOD IS LIEFDE</a:t>
            </a:r>
          </a:p>
        </p:txBody>
      </p:sp>
      <p:sp>
        <p:nvSpPr>
          <p:cNvPr id="4" name="CuadroTexto 3">
            <a:extLst>
              <a:ext uri="{FF2B5EF4-FFF2-40B4-BE49-F238E27FC236}">
                <a16:creationId xmlns:a16="http://schemas.microsoft.com/office/drawing/2014/main" id="{F4EB05C3-A8AD-1D87-9DD9-EB6EAFF61C02}"/>
              </a:ext>
            </a:extLst>
          </p:cNvPr>
          <p:cNvSpPr txBox="1"/>
          <p:nvPr/>
        </p:nvSpPr>
        <p:spPr>
          <a:xfrm>
            <a:off x="200025" y="514647"/>
            <a:ext cx="11791949" cy="646331"/>
          </a:xfrm>
          <a:prstGeom prst="rect">
            <a:avLst/>
          </a:prstGeom>
          <a:noFill/>
        </p:spPr>
        <p:txBody>
          <a:bodyPr wrap="square">
            <a:spAutoFit/>
          </a:bodyPr>
          <a:lstStyle/>
          <a:p>
            <a:pPr algn="ctr"/>
            <a:r>
              <a:rPr lang="nl-NL"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“En ons het die liefde wat God tot ons het, leer ken en geglo. God is liefde; en hy wat in die liefde bly, bly in God, en God in hom.” </a:t>
            </a:r>
            <a:r>
              <a:rPr lang="en" sz="1400"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(1 Joh 4:16 )</a:t>
            </a:r>
            <a:endParaRPr lang="es-E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30B6EE05-A89D-C263-8D83-06A24565C8D4}"/>
              </a:ext>
            </a:extLst>
          </p:cNvPr>
          <p:cNvSpPr txBox="1"/>
          <p:nvPr/>
        </p:nvSpPr>
        <p:spPr>
          <a:xfrm>
            <a:off x="609599" y="1160263"/>
            <a:ext cx="11589544" cy="707886"/>
          </a:xfrm>
          <a:prstGeom prst="rect">
            <a:avLst/>
          </a:prstGeom>
          <a:noFill/>
        </p:spPr>
        <p:txBody>
          <a:bodyPr wrap="square" rtlCol="0">
            <a:spAutoFit/>
          </a:bodyPr>
          <a:lstStyle/>
          <a:p>
            <a:pPr>
              <a:spcBef>
                <a:spcPts val="600"/>
              </a:spcBef>
            </a:pPr>
            <a:r>
              <a:rPr lang="nl-NL" sz="2000" b="1" dirty="0"/>
              <a:t>God het nie net liefde of gee liefde nie (alhoewel Hy albei doen), maar “God</a:t>
            </a:r>
            <a:r>
              <a:rPr lang="nl-NL" sz="2000" b="1" i="1" dirty="0"/>
              <a:t> IS </a:t>
            </a:r>
            <a:r>
              <a:rPr lang="nl-NL" sz="2000" b="1" dirty="0"/>
              <a:t>liefde” (1 Johannes 4:8, 16). Soos heiligheid, is liefde 'n intrinsieke deel van die goddelike natuur.</a:t>
            </a:r>
            <a:endParaRPr lang="en" sz="2000" b="1" dirty="0"/>
          </a:p>
        </p:txBody>
      </p:sp>
      <p:sp>
        <p:nvSpPr>
          <p:cNvPr id="6" name="CuadroTexto 5">
            <a:extLst>
              <a:ext uri="{FF2B5EF4-FFF2-40B4-BE49-F238E27FC236}">
                <a16:creationId xmlns:a16="http://schemas.microsoft.com/office/drawing/2014/main" id="{E7146C9B-1F37-570F-831F-97D3125B8E55}"/>
              </a:ext>
            </a:extLst>
          </p:cNvPr>
          <p:cNvSpPr txBox="1"/>
          <p:nvPr/>
        </p:nvSpPr>
        <p:spPr>
          <a:xfrm>
            <a:off x="3733800" y="5882040"/>
            <a:ext cx="8458200" cy="400110"/>
          </a:xfrm>
          <a:prstGeom prst="rect">
            <a:avLst/>
          </a:prstGeom>
          <a:noFill/>
        </p:spPr>
        <p:txBody>
          <a:bodyPr wrap="square">
            <a:spAutoFit/>
          </a:bodyPr>
          <a:lstStyle/>
          <a:p>
            <a:pPr algn="ctr">
              <a:spcBef>
                <a:spcPts val="600"/>
              </a:spcBef>
            </a:pPr>
            <a:r>
              <a:rPr lang="nl-NL" sz="2000" b="1" dirty="0"/>
              <a:t>Hoe kan ek op Sy liefde reageer?</a:t>
            </a:r>
            <a:endParaRPr lang="en" sz="2000" b="1" dirty="0"/>
          </a:p>
        </p:txBody>
      </p:sp>
      <p:graphicFrame>
        <p:nvGraphicFramePr>
          <p:cNvPr id="9" name="Diagrama 8">
            <a:extLst>
              <a:ext uri="{FF2B5EF4-FFF2-40B4-BE49-F238E27FC236}">
                <a16:creationId xmlns:a16="http://schemas.microsoft.com/office/drawing/2014/main" id="{A6203052-2DE1-E12A-E9ED-703841343519}"/>
              </a:ext>
            </a:extLst>
          </p:cNvPr>
          <p:cNvGraphicFramePr/>
          <p:nvPr>
            <p:extLst>
              <p:ext uri="{D42A27DB-BD31-4B8C-83A1-F6EECF244321}">
                <p14:modId xmlns:p14="http://schemas.microsoft.com/office/powerpoint/2010/main" val="3534943783"/>
              </p:ext>
            </p:extLst>
          </p:nvPr>
        </p:nvGraphicFramePr>
        <p:xfrm>
          <a:off x="290513" y="1782230"/>
          <a:ext cx="11610974" cy="38184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9" name="Imagen 18" descr="Una caricatura de una persona&#10;&#10;El contenido generado por IA puede ser incorrecto.">
            <a:extLst>
              <a:ext uri="{FF2B5EF4-FFF2-40B4-BE49-F238E27FC236}">
                <a16:creationId xmlns:a16="http://schemas.microsoft.com/office/drawing/2014/main" id="{2B95A50C-039A-A7B7-C50D-3C19BC18AC31}"/>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0" y="5306130"/>
            <a:ext cx="4038599" cy="132613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CuadroTexto 6">
            <a:extLst>
              <a:ext uri="{FF2B5EF4-FFF2-40B4-BE49-F238E27FC236}">
                <a16:creationId xmlns:a16="http://schemas.microsoft.com/office/drawing/2014/main" id="{BC22C950-13A7-9B9F-CE93-1586439E2B46}"/>
              </a:ext>
            </a:extLst>
          </p:cNvPr>
          <p:cNvSpPr txBox="1"/>
          <p:nvPr/>
        </p:nvSpPr>
        <p:spPr>
          <a:xfrm>
            <a:off x="3740944" y="6216724"/>
            <a:ext cx="8458199" cy="400110"/>
          </a:xfrm>
          <a:prstGeom prst="rect">
            <a:avLst/>
          </a:prstGeom>
          <a:noFill/>
        </p:spPr>
        <p:txBody>
          <a:bodyPr wrap="square">
            <a:spAutoFit/>
          </a:bodyPr>
          <a:lstStyle/>
          <a:p>
            <a:pPr lvl="0" algn="ctr">
              <a:spcBef>
                <a:spcPts val="600"/>
              </a:spcBef>
              <a:defRPr/>
            </a:pPr>
            <a:r>
              <a:rPr lang="nl-NL" sz="2000" b="1" dirty="0">
                <a:solidFill>
                  <a:prstClr val="black"/>
                </a:solidFill>
              </a:rPr>
              <a:t>“Ons het Hom lief omdat Hy ons eerste liefgehad het” (1 Johannes 4:19).</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6434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528" fill="hold" grpId="0" nodeType="clickEffect">
                                  <p:stCondLst>
                                    <p:cond delay="0"/>
                                  </p:stCondLst>
                                  <p:childTnLst>
                                    <p:set>
                                      <p:cBhvr>
                                        <p:cTn id="28" dur="1" fill="hold">
                                          <p:stCondLst>
                                            <p:cond delay="0"/>
                                          </p:stCondLst>
                                        </p:cTn>
                                        <p:tgtEl>
                                          <p:spTgt spid="9">
                                            <p:graphicEl>
                                              <a:dgm id="{7040E9B8-7E83-4C9D-8B36-63C36B5B8DA4}"/>
                                            </p:graphicEl>
                                          </p:spTgt>
                                        </p:tgtEl>
                                        <p:attrNameLst>
                                          <p:attrName>style.visibility</p:attrName>
                                        </p:attrNameLst>
                                      </p:cBhvr>
                                      <p:to>
                                        <p:strVal val="visible"/>
                                      </p:to>
                                    </p:set>
                                    <p:anim calcmode="lin" valueType="num">
                                      <p:cBhvr>
                                        <p:cTn id="29" dur="500" fill="hold"/>
                                        <p:tgtEl>
                                          <p:spTgt spid="9">
                                            <p:graphicEl>
                                              <a:dgm id="{7040E9B8-7E83-4C9D-8B36-63C36B5B8DA4}"/>
                                            </p:graphicEl>
                                          </p:spTgt>
                                        </p:tgtEl>
                                        <p:attrNameLst>
                                          <p:attrName>ppt_w</p:attrName>
                                        </p:attrNameLst>
                                      </p:cBhvr>
                                      <p:tavLst>
                                        <p:tav tm="0">
                                          <p:val>
                                            <p:fltVal val="0"/>
                                          </p:val>
                                        </p:tav>
                                        <p:tav tm="100000">
                                          <p:val>
                                            <p:strVal val="#ppt_w"/>
                                          </p:val>
                                        </p:tav>
                                      </p:tavLst>
                                    </p:anim>
                                    <p:anim calcmode="lin" valueType="num">
                                      <p:cBhvr>
                                        <p:cTn id="30" dur="500" fill="hold"/>
                                        <p:tgtEl>
                                          <p:spTgt spid="9">
                                            <p:graphicEl>
                                              <a:dgm id="{7040E9B8-7E83-4C9D-8B36-63C36B5B8DA4}"/>
                                            </p:graphicEl>
                                          </p:spTgt>
                                        </p:tgtEl>
                                        <p:attrNameLst>
                                          <p:attrName>ppt_h</p:attrName>
                                        </p:attrNameLst>
                                      </p:cBhvr>
                                      <p:tavLst>
                                        <p:tav tm="0">
                                          <p:val>
                                            <p:fltVal val="0"/>
                                          </p:val>
                                        </p:tav>
                                        <p:tav tm="100000">
                                          <p:val>
                                            <p:strVal val="#ppt_h"/>
                                          </p:val>
                                        </p:tav>
                                      </p:tavLst>
                                    </p:anim>
                                    <p:animEffect transition="in" filter="fade">
                                      <p:cBhvr>
                                        <p:cTn id="31" dur="500"/>
                                        <p:tgtEl>
                                          <p:spTgt spid="9">
                                            <p:graphicEl>
                                              <a:dgm id="{7040E9B8-7E83-4C9D-8B36-63C36B5B8DA4}"/>
                                            </p:graphicEl>
                                          </p:spTgt>
                                        </p:tgtEl>
                                      </p:cBhvr>
                                    </p:animEffect>
                                    <p:anim calcmode="lin" valueType="num">
                                      <p:cBhvr>
                                        <p:cTn id="32" dur="500" fill="hold"/>
                                        <p:tgtEl>
                                          <p:spTgt spid="9">
                                            <p:graphicEl>
                                              <a:dgm id="{7040E9B8-7E83-4C9D-8B36-63C36B5B8DA4}"/>
                                            </p:graphicEl>
                                          </p:spTgt>
                                        </p:tgtEl>
                                        <p:attrNameLst>
                                          <p:attrName>ppt_x</p:attrName>
                                        </p:attrNameLst>
                                      </p:cBhvr>
                                      <p:tavLst>
                                        <p:tav tm="0">
                                          <p:val>
                                            <p:fltVal val="0.5"/>
                                          </p:val>
                                        </p:tav>
                                        <p:tav tm="100000">
                                          <p:val>
                                            <p:strVal val="#ppt_x"/>
                                          </p:val>
                                        </p:tav>
                                      </p:tavLst>
                                    </p:anim>
                                    <p:anim calcmode="lin" valueType="num">
                                      <p:cBhvr>
                                        <p:cTn id="33" dur="500" fill="hold"/>
                                        <p:tgtEl>
                                          <p:spTgt spid="9">
                                            <p:graphicEl>
                                              <a:dgm id="{7040E9B8-7E83-4C9D-8B36-63C36B5B8DA4}"/>
                                            </p:graphicEl>
                                          </p:spTgt>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9">
                                            <p:graphicEl>
                                              <a:dgm id="{60AC92AF-1BB2-467A-88EC-BF5B4BA044F8}"/>
                                            </p:graphicEl>
                                          </p:spTgt>
                                        </p:tgtEl>
                                        <p:attrNameLst>
                                          <p:attrName>style.visibility</p:attrName>
                                        </p:attrNameLst>
                                      </p:cBhvr>
                                      <p:to>
                                        <p:strVal val="visible"/>
                                      </p:to>
                                    </p:set>
                                    <p:anim calcmode="lin" valueType="num">
                                      <p:cBhvr>
                                        <p:cTn id="36" dur="500" fill="hold"/>
                                        <p:tgtEl>
                                          <p:spTgt spid="9">
                                            <p:graphicEl>
                                              <a:dgm id="{60AC92AF-1BB2-467A-88EC-BF5B4BA044F8}"/>
                                            </p:graphicEl>
                                          </p:spTgt>
                                        </p:tgtEl>
                                        <p:attrNameLst>
                                          <p:attrName>ppt_w</p:attrName>
                                        </p:attrNameLst>
                                      </p:cBhvr>
                                      <p:tavLst>
                                        <p:tav tm="0">
                                          <p:val>
                                            <p:fltVal val="0"/>
                                          </p:val>
                                        </p:tav>
                                        <p:tav tm="100000">
                                          <p:val>
                                            <p:strVal val="#ppt_w"/>
                                          </p:val>
                                        </p:tav>
                                      </p:tavLst>
                                    </p:anim>
                                    <p:anim calcmode="lin" valueType="num">
                                      <p:cBhvr>
                                        <p:cTn id="37" dur="500" fill="hold"/>
                                        <p:tgtEl>
                                          <p:spTgt spid="9">
                                            <p:graphicEl>
                                              <a:dgm id="{60AC92AF-1BB2-467A-88EC-BF5B4BA044F8}"/>
                                            </p:graphicEl>
                                          </p:spTgt>
                                        </p:tgtEl>
                                        <p:attrNameLst>
                                          <p:attrName>ppt_h</p:attrName>
                                        </p:attrNameLst>
                                      </p:cBhvr>
                                      <p:tavLst>
                                        <p:tav tm="0">
                                          <p:val>
                                            <p:fltVal val="0"/>
                                          </p:val>
                                        </p:tav>
                                        <p:tav tm="100000">
                                          <p:val>
                                            <p:strVal val="#ppt_h"/>
                                          </p:val>
                                        </p:tav>
                                      </p:tavLst>
                                    </p:anim>
                                    <p:animEffect transition="in" filter="fade">
                                      <p:cBhvr>
                                        <p:cTn id="38" dur="500"/>
                                        <p:tgtEl>
                                          <p:spTgt spid="9">
                                            <p:graphicEl>
                                              <a:dgm id="{60AC92AF-1BB2-467A-88EC-BF5B4BA044F8}"/>
                                            </p:graphicEl>
                                          </p:spTgt>
                                        </p:tgtEl>
                                      </p:cBhvr>
                                    </p:animEffect>
                                    <p:anim calcmode="lin" valueType="num">
                                      <p:cBhvr>
                                        <p:cTn id="39" dur="500" fill="hold"/>
                                        <p:tgtEl>
                                          <p:spTgt spid="9">
                                            <p:graphicEl>
                                              <a:dgm id="{60AC92AF-1BB2-467A-88EC-BF5B4BA044F8}"/>
                                            </p:graphicEl>
                                          </p:spTgt>
                                        </p:tgtEl>
                                        <p:attrNameLst>
                                          <p:attrName>ppt_x</p:attrName>
                                        </p:attrNameLst>
                                      </p:cBhvr>
                                      <p:tavLst>
                                        <p:tav tm="0">
                                          <p:val>
                                            <p:fltVal val="0.5"/>
                                          </p:val>
                                        </p:tav>
                                        <p:tav tm="100000">
                                          <p:val>
                                            <p:strVal val="#ppt_x"/>
                                          </p:val>
                                        </p:tav>
                                      </p:tavLst>
                                    </p:anim>
                                    <p:anim calcmode="lin" valueType="num">
                                      <p:cBhvr>
                                        <p:cTn id="40" dur="500" fill="hold"/>
                                        <p:tgtEl>
                                          <p:spTgt spid="9">
                                            <p:graphicEl>
                                              <a:dgm id="{60AC92AF-1BB2-467A-88EC-BF5B4BA044F8}"/>
                                            </p:graphicEl>
                                          </p:spTgt>
                                        </p:tgtEl>
                                        <p:attrNameLst>
                                          <p:attrName>ppt_y</p:attrName>
                                        </p:attrNameLst>
                                      </p:cBhvr>
                                      <p:tavLst>
                                        <p:tav tm="0">
                                          <p:val>
                                            <p:fltVal val="0.5"/>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528" fill="hold" grpId="0" nodeType="clickEffect">
                                  <p:stCondLst>
                                    <p:cond delay="0"/>
                                  </p:stCondLst>
                                  <p:childTnLst>
                                    <p:set>
                                      <p:cBhvr>
                                        <p:cTn id="44" dur="1" fill="hold">
                                          <p:stCondLst>
                                            <p:cond delay="0"/>
                                          </p:stCondLst>
                                        </p:cTn>
                                        <p:tgtEl>
                                          <p:spTgt spid="9">
                                            <p:graphicEl>
                                              <a:dgm id="{6EE870F5-F98B-4DF5-BB8F-DAF4CBDA3C30}"/>
                                            </p:graphicEl>
                                          </p:spTgt>
                                        </p:tgtEl>
                                        <p:attrNameLst>
                                          <p:attrName>style.visibility</p:attrName>
                                        </p:attrNameLst>
                                      </p:cBhvr>
                                      <p:to>
                                        <p:strVal val="visible"/>
                                      </p:to>
                                    </p:set>
                                    <p:anim calcmode="lin" valueType="num">
                                      <p:cBhvr>
                                        <p:cTn id="45" dur="500" fill="hold"/>
                                        <p:tgtEl>
                                          <p:spTgt spid="9">
                                            <p:graphicEl>
                                              <a:dgm id="{6EE870F5-F98B-4DF5-BB8F-DAF4CBDA3C30}"/>
                                            </p:graphicEl>
                                          </p:spTgt>
                                        </p:tgtEl>
                                        <p:attrNameLst>
                                          <p:attrName>ppt_w</p:attrName>
                                        </p:attrNameLst>
                                      </p:cBhvr>
                                      <p:tavLst>
                                        <p:tav tm="0">
                                          <p:val>
                                            <p:fltVal val="0"/>
                                          </p:val>
                                        </p:tav>
                                        <p:tav tm="100000">
                                          <p:val>
                                            <p:strVal val="#ppt_w"/>
                                          </p:val>
                                        </p:tav>
                                      </p:tavLst>
                                    </p:anim>
                                    <p:anim calcmode="lin" valueType="num">
                                      <p:cBhvr>
                                        <p:cTn id="46" dur="500" fill="hold"/>
                                        <p:tgtEl>
                                          <p:spTgt spid="9">
                                            <p:graphicEl>
                                              <a:dgm id="{6EE870F5-F98B-4DF5-BB8F-DAF4CBDA3C30}"/>
                                            </p:graphicEl>
                                          </p:spTgt>
                                        </p:tgtEl>
                                        <p:attrNameLst>
                                          <p:attrName>ppt_h</p:attrName>
                                        </p:attrNameLst>
                                      </p:cBhvr>
                                      <p:tavLst>
                                        <p:tav tm="0">
                                          <p:val>
                                            <p:fltVal val="0"/>
                                          </p:val>
                                        </p:tav>
                                        <p:tav tm="100000">
                                          <p:val>
                                            <p:strVal val="#ppt_h"/>
                                          </p:val>
                                        </p:tav>
                                      </p:tavLst>
                                    </p:anim>
                                    <p:animEffect transition="in" filter="fade">
                                      <p:cBhvr>
                                        <p:cTn id="47" dur="500"/>
                                        <p:tgtEl>
                                          <p:spTgt spid="9">
                                            <p:graphicEl>
                                              <a:dgm id="{6EE870F5-F98B-4DF5-BB8F-DAF4CBDA3C30}"/>
                                            </p:graphicEl>
                                          </p:spTgt>
                                        </p:tgtEl>
                                      </p:cBhvr>
                                    </p:animEffect>
                                    <p:anim calcmode="lin" valueType="num">
                                      <p:cBhvr>
                                        <p:cTn id="48" dur="500" fill="hold"/>
                                        <p:tgtEl>
                                          <p:spTgt spid="9">
                                            <p:graphicEl>
                                              <a:dgm id="{6EE870F5-F98B-4DF5-BB8F-DAF4CBDA3C30}"/>
                                            </p:graphicEl>
                                          </p:spTgt>
                                        </p:tgtEl>
                                        <p:attrNameLst>
                                          <p:attrName>ppt_x</p:attrName>
                                        </p:attrNameLst>
                                      </p:cBhvr>
                                      <p:tavLst>
                                        <p:tav tm="0">
                                          <p:val>
                                            <p:fltVal val="0.5"/>
                                          </p:val>
                                        </p:tav>
                                        <p:tav tm="100000">
                                          <p:val>
                                            <p:strVal val="#ppt_x"/>
                                          </p:val>
                                        </p:tav>
                                      </p:tavLst>
                                    </p:anim>
                                    <p:anim calcmode="lin" valueType="num">
                                      <p:cBhvr>
                                        <p:cTn id="49" dur="500" fill="hold"/>
                                        <p:tgtEl>
                                          <p:spTgt spid="9">
                                            <p:graphicEl>
                                              <a:dgm id="{6EE870F5-F98B-4DF5-BB8F-DAF4CBDA3C30}"/>
                                            </p:graphicEl>
                                          </p:spTgt>
                                        </p:tgtEl>
                                        <p:attrNameLst>
                                          <p:attrName>ppt_y</p:attrName>
                                        </p:attrNameLst>
                                      </p:cBhvr>
                                      <p:tavLst>
                                        <p:tav tm="0">
                                          <p:val>
                                            <p:fltVal val="0.5"/>
                                          </p:val>
                                        </p:tav>
                                        <p:tav tm="100000">
                                          <p:val>
                                            <p:strVal val="#ppt_y"/>
                                          </p:val>
                                        </p:tav>
                                      </p:tavLst>
                                    </p:anim>
                                  </p:childTnLst>
                                </p:cTn>
                              </p:par>
                              <p:par>
                                <p:cTn id="50" presetID="53" presetClass="entr" presetSubtype="528" fill="hold" grpId="0" nodeType="withEffect">
                                  <p:stCondLst>
                                    <p:cond delay="0"/>
                                  </p:stCondLst>
                                  <p:childTnLst>
                                    <p:set>
                                      <p:cBhvr>
                                        <p:cTn id="51" dur="1" fill="hold">
                                          <p:stCondLst>
                                            <p:cond delay="0"/>
                                          </p:stCondLst>
                                        </p:cTn>
                                        <p:tgtEl>
                                          <p:spTgt spid="9">
                                            <p:graphicEl>
                                              <a:dgm id="{62A33CCE-35EC-4EAF-A01C-8E40B558DB3D}"/>
                                            </p:graphicEl>
                                          </p:spTgt>
                                        </p:tgtEl>
                                        <p:attrNameLst>
                                          <p:attrName>style.visibility</p:attrName>
                                        </p:attrNameLst>
                                      </p:cBhvr>
                                      <p:to>
                                        <p:strVal val="visible"/>
                                      </p:to>
                                    </p:set>
                                    <p:anim calcmode="lin" valueType="num">
                                      <p:cBhvr>
                                        <p:cTn id="52" dur="500" fill="hold"/>
                                        <p:tgtEl>
                                          <p:spTgt spid="9">
                                            <p:graphicEl>
                                              <a:dgm id="{62A33CCE-35EC-4EAF-A01C-8E40B558DB3D}"/>
                                            </p:graphicEl>
                                          </p:spTgt>
                                        </p:tgtEl>
                                        <p:attrNameLst>
                                          <p:attrName>ppt_w</p:attrName>
                                        </p:attrNameLst>
                                      </p:cBhvr>
                                      <p:tavLst>
                                        <p:tav tm="0">
                                          <p:val>
                                            <p:fltVal val="0"/>
                                          </p:val>
                                        </p:tav>
                                        <p:tav tm="100000">
                                          <p:val>
                                            <p:strVal val="#ppt_w"/>
                                          </p:val>
                                        </p:tav>
                                      </p:tavLst>
                                    </p:anim>
                                    <p:anim calcmode="lin" valueType="num">
                                      <p:cBhvr>
                                        <p:cTn id="53" dur="500" fill="hold"/>
                                        <p:tgtEl>
                                          <p:spTgt spid="9">
                                            <p:graphicEl>
                                              <a:dgm id="{62A33CCE-35EC-4EAF-A01C-8E40B558DB3D}"/>
                                            </p:graphicEl>
                                          </p:spTgt>
                                        </p:tgtEl>
                                        <p:attrNameLst>
                                          <p:attrName>ppt_h</p:attrName>
                                        </p:attrNameLst>
                                      </p:cBhvr>
                                      <p:tavLst>
                                        <p:tav tm="0">
                                          <p:val>
                                            <p:fltVal val="0"/>
                                          </p:val>
                                        </p:tav>
                                        <p:tav tm="100000">
                                          <p:val>
                                            <p:strVal val="#ppt_h"/>
                                          </p:val>
                                        </p:tav>
                                      </p:tavLst>
                                    </p:anim>
                                    <p:animEffect transition="in" filter="fade">
                                      <p:cBhvr>
                                        <p:cTn id="54" dur="500"/>
                                        <p:tgtEl>
                                          <p:spTgt spid="9">
                                            <p:graphicEl>
                                              <a:dgm id="{62A33CCE-35EC-4EAF-A01C-8E40B558DB3D}"/>
                                            </p:graphicEl>
                                          </p:spTgt>
                                        </p:tgtEl>
                                      </p:cBhvr>
                                    </p:animEffect>
                                    <p:anim calcmode="lin" valueType="num">
                                      <p:cBhvr>
                                        <p:cTn id="55" dur="500" fill="hold"/>
                                        <p:tgtEl>
                                          <p:spTgt spid="9">
                                            <p:graphicEl>
                                              <a:dgm id="{62A33CCE-35EC-4EAF-A01C-8E40B558DB3D}"/>
                                            </p:graphicEl>
                                          </p:spTgt>
                                        </p:tgtEl>
                                        <p:attrNameLst>
                                          <p:attrName>ppt_x</p:attrName>
                                        </p:attrNameLst>
                                      </p:cBhvr>
                                      <p:tavLst>
                                        <p:tav tm="0">
                                          <p:val>
                                            <p:fltVal val="0.5"/>
                                          </p:val>
                                        </p:tav>
                                        <p:tav tm="100000">
                                          <p:val>
                                            <p:strVal val="#ppt_x"/>
                                          </p:val>
                                        </p:tav>
                                      </p:tavLst>
                                    </p:anim>
                                    <p:anim calcmode="lin" valueType="num">
                                      <p:cBhvr>
                                        <p:cTn id="56" dur="500" fill="hold"/>
                                        <p:tgtEl>
                                          <p:spTgt spid="9">
                                            <p:graphicEl>
                                              <a:dgm id="{62A33CCE-35EC-4EAF-A01C-8E40B558DB3D}"/>
                                            </p:graphicEl>
                                          </p:spTgt>
                                        </p:tgtEl>
                                        <p:attrNameLst>
                                          <p:attrName>ppt_y</p:attrName>
                                        </p:attrNameLst>
                                      </p:cBhvr>
                                      <p:tavLst>
                                        <p:tav tm="0">
                                          <p:val>
                                            <p:fltVal val="0.5"/>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528" fill="hold" grpId="0" nodeType="clickEffect">
                                  <p:stCondLst>
                                    <p:cond delay="0"/>
                                  </p:stCondLst>
                                  <p:childTnLst>
                                    <p:set>
                                      <p:cBhvr>
                                        <p:cTn id="60" dur="1" fill="hold">
                                          <p:stCondLst>
                                            <p:cond delay="0"/>
                                          </p:stCondLst>
                                        </p:cTn>
                                        <p:tgtEl>
                                          <p:spTgt spid="9">
                                            <p:graphicEl>
                                              <a:dgm id="{81E9057B-6174-459E-A30C-8CF5A4DAC452}"/>
                                            </p:graphicEl>
                                          </p:spTgt>
                                        </p:tgtEl>
                                        <p:attrNameLst>
                                          <p:attrName>style.visibility</p:attrName>
                                        </p:attrNameLst>
                                      </p:cBhvr>
                                      <p:to>
                                        <p:strVal val="visible"/>
                                      </p:to>
                                    </p:set>
                                    <p:anim calcmode="lin" valueType="num">
                                      <p:cBhvr>
                                        <p:cTn id="61" dur="500" fill="hold"/>
                                        <p:tgtEl>
                                          <p:spTgt spid="9">
                                            <p:graphicEl>
                                              <a:dgm id="{81E9057B-6174-459E-A30C-8CF5A4DAC452}"/>
                                            </p:graphicEl>
                                          </p:spTgt>
                                        </p:tgtEl>
                                        <p:attrNameLst>
                                          <p:attrName>ppt_w</p:attrName>
                                        </p:attrNameLst>
                                      </p:cBhvr>
                                      <p:tavLst>
                                        <p:tav tm="0">
                                          <p:val>
                                            <p:fltVal val="0"/>
                                          </p:val>
                                        </p:tav>
                                        <p:tav tm="100000">
                                          <p:val>
                                            <p:strVal val="#ppt_w"/>
                                          </p:val>
                                        </p:tav>
                                      </p:tavLst>
                                    </p:anim>
                                    <p:anim calcmode="lin" valueType="num">
                                      <p:cBhvr>
                                        <p:cTn id="62" dur="500" fill="hold"/>
                                        <p:tgtEl>
                                          <p:spTgt spid="9">
                                            <p:graphicEl>
                                              <a:dgm id="{81E9057B-6174-459E-A30C-8CF5A4DAC452}"/>
                                            </p:graphicEl>
                                          </p:spTgt>
                                        </p:tgtEl>
                                        <p:attrNameLst>
                                          <p:attrName>ppt_h</p:attrName>
                                        </p:attrNameLst>
                                      </p:cBhvr>
                                      <p:tavLst>
                                        <p:tav tm="0">
                                          <p:val>
                                            <p:fltVal val="0"/>
                                          </p:val>
                                        </p:tav>
                                        <p:tav tm="100000">
                                          <p:val>
                                            <p:strVal val="#ppt_h"/>
                                          </p:val>
                                        </p:tav>
                                      </p:tavLst>
                                    </p:anim>
                                    <p:animEffect transition="in" filter="fade">
                                      <p:cBhvr>
                                        <p:cTn id="63" dur="500"/>
                                        <p:tgtEl>
                                          <p:spTgt spid="9">
                                            <p:graphicEl>
                                              <a:dgm id="{81E9057B-6174-459E-A30C-8CF5A4DAC452}"/>
                                            </p:graphicEl>
                                          </p:spTgt>
                                        </p:tgtEl>
                                      </p:cBhvr>
                                    </p:animEffect>
                                    <p:anim calcmode="lin" valueType="num">
                                      <p:cBhvr>
                                        <p:cTn id="64" dur="500" fill="hold"/>
                                        <p:tgtEl>
                                          <p:spTgt spid="9">
                                            <p:graphicEl>
                                              <a:dgm id="{81E9057B-6174-459E-A30C-8CF5A4DAC452}"/>
                                            </p:graphicEl>
                                          </p:spTgt>
                                        </p:tgtEl>
                                        <p:attrNameLst>
                                          <p:attrName>ppt_x</p:attrName>
                                        </p:attrNameLst>
                                      </p:cBhvr>
                                      <p:tavLst>
                                        <p:tav tm="0">
                                          <p:val>
                                            <p:fltVal val="0.5"/>
                                          </p:val>
                                        </p:tav>
                                        <p:tav tm="100000">
                                          <p:val>
                                            <p:strVal val="#ppt_x"/>
                                          </p:val>
                                        </p:tav>
                                      </p:tavLst>
                                    </p:anim>
                                    <p:anim calcmode="lin" valueType="num">
                                      <p:cBhvr>
                                        <p:cTn id="65" dur="500" fill="hold"/>
                                        <p:tgtEl>
                                          <p:spTgt spid="9">
                                            <p:graphicEl>
                                              <a:dgm id="{81E9057B-6174-459E-A30C-8CF5A4DAC452}"/>
                                            </p:graphicEl>
                                          </p:spTgt>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9">
                                            <p:graphicEl>
                                              <a:dgm id="{8D4F698C-05CC-4091-99E4-81A863A4654C}"/>
                                            </p:graphicEl>
                                          </p:spTgt>
                                        </p:tgtEl>
                                        <p:attrNameLst>
                                          <p:attrName>style.visibility</p:attrName>
                                        </p:attrNameLst>
                                      </p:cBhvr>
                                      <p:to>
                                        <p:strVal val="visible"/>
                                      </p:to>
                                    </p:set>
                                    <p:anim calcmode="lin" valueType="num">
                                      <p:cBhvr>
                                        <p:cTn id="68" dur="500" fill="hold"/>
                                        <p:tgtEl>
                                          <p:spTgt spid="9">
                                            <p:graphicEl>
                                              <a:dgm id="{8D4F698C-05CC-4091-99E4-81A863A4654C}"/>
                                            </p:graphicEl>
                                          </p:spTgt>
                                        </p:tgtEl>
                                        <p:attrNameLst>
                                          <p:attrName>ppt_w</p:attrName>
                                        </p:attrNameLst>
                                      </p:cBhvr>
                                      <p:tavLst>
                                        <p:tav tm="0">
                                          <p:val>
                                            <p:fltVal val="0"/>
                                          </p:val>
                                        </p:tav>
                                        <p:tav tm="100000">
                                          <p:val>
                                            <p:strVal val="#ppt_w"/>
                                          </p:val>
                                        </p:tav>
                                      </p:tavLst>
                                    </p:anim>
                                    <p:anim calcmode="lin" valueType="num">
                                      <p:cBhvr>
                                        <p:cTn id="69" dur="500" fill="hold"/>
                                        <p:tgtEl>
                                          <p:spTgt spid="9">
                                            <p:graphicEl>
                                              <a:dgm id="{8D4F698C-05CC-4091-99E4-81A863A4654C}"/>
                                            </p:graphicEl>
                                          </p:spTgt>
                                        </p:tgtEl>
                                        <p:attrNameLst>
                                          <p:attrName>ppt_h</p:attrName>
                                        </p:attrNameLst>
                                      </p:cBhvr>
                                      <p:tavLst>
                                        <p:tav tm="0">
                                          <p:val>
                                            <p:fltVal val="0"/>
                                          </p:val>
                                        </p:tav>
                                        <p:tav tm="100000">
                                          <p:val>
                                            <p:strVal val="#ppt_h"/>
                                          </p:val>
                                        </p:tav>
                                      </p:tavLst>
                                    </p:anim>
                                    <p:animEffect transition="in" filter="fade">
                                      <p:cBhvr>
                                        <p:cTn id="70" dur="500"/>
                                        <p:tgtEl>
                                          <p:spTgt spid="9">
                                            <p:graphicEl>
                                              <a:dgm id="{8D4F698C-05CC-4091-99E4-81A863A4654C}"/>
                                            </p:graphicEl>
                                          </p:spTgt>
                                        </p:tgtEl>
                                      </p:cBhvr>
                                    </p:animEffect>
                                    <p:anim calcmode="lin" valueType="num">
                                      <p:cBhvr>
                                        <p:cTn id="71" dur="500" fill="hold"/>
                                        <p:tgtEl>
                                          <p:spTgt spid="9">
                                            <p:graphicEl>
                                              <a:dgm id="{8D4F698C-05CC-4091-99E4-81A863A4654C}"/>
                                            </p:graphicEl>
                                          </p:spTgt>
                                        </p:tgtEl>
                                        <p:attrNameLst>
                                          <p:attrName>ppt_x</p:attrName>
                                        </p:attrNameLst>
                                      </p:cBhvr>
                                      <p:tavLst>
                                        <p:tav tm="0">
                                          <p:val>
                                            <p:fltVal val="0.5"/>
                                          </p:val>
                                        </p:tav>
                                        <p:tav tm="100000">
                                          <p:val>
                                            <p:strVal val="#ppt_x"/>
                                          </p:val>
                                        </p:tav>
                                      </p:tavLst>
                                    </p:anim>
                                    <p:anim calcmode="lin" valueType="num">
                                      <p:cBhvr>
                                        <p:cTn id="72" dur="500" fill="hold"/>
                                        <p:tgtEl>
                                          <p:spTgt spid="9">
                                            <p:graphicEl>
                                              <a:dgm id="{8D4F698C-05CC-4091-99E4-81A863A4654C}"/>
                                            </p:graphicEl>
                                          </p:spTgt>
                                        </p:tgtEl>
                                        <p:attrNameLst>
                                          <p:attrName>ppt_y</p:attrName>
                                        </p:attrNameLst>
                                      </p:cBhvr>
                                      <p:tavLst>
                                        <p:tav tm="0">
                                          <p:val>
                                            <p:fltVal val="0.5"/>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53" presetClass="entr" presetSubtype="528" fill="hold" grpId="0" nodeType="clickEffect">
                                  <p:stCondLst>
                                    <p:cond delay="0"/>
                                  </p:stCondLst>
                                  <p:childTnLst>
                                    <p:set>
                                      <p:cBhvr>
                                        <p:cTn id="76" dur="1" fill="hold">
                                          <p:stCondLst>
                                            <p:cond delay="0"/>
                                          </p:stCondLst>
                                        </p:cTn>
                                        <p:tgtEl>
                                          <p:spTgt spid="9">
                                            <p:graphicEl>
                                              <a:dgm id="{C32BD292-02DF-4F43-8938-321FE8DA463D}"/>
                                            </p:graphicEl>
                                          </p:spTgt>
                                        </p:tgtEl>
                                        <p:attrNameLst>
                                          <p:attrName>style.visibility</p:attrName>
                                        </p:attrNameLst>
                                      </p:cBhvr>
                                      <p:to>
                                        <p:strVal val="visible"/>
                                      </p:to>
                                    </p:set>
                                    <p:anim calcmode="lin" valueType="num">
                                      <p:cBhvr>
                                        <p:cTn id="77" dur="500" fill="hold"/>
                                        <p:tgtEl>
                                          <p:spTgt spid="9">
                                            <p:graphicEl>
                                              <a:dgm id="{C32BD292-02DF-4F43-8938-321FE8DA463D}"/>
                                            </p:graphicEl>
                                          </p:spTgt>
                                        </p:tgtEl>
                                        <p:attrNameLst>
                                          <p:attrName>ppt_w</p:attrName>
                                        </p:attrNameLst>
                                      </p:cBhvr>
                                      <p:tavLst>
                                        <p:tav tm="0">
                                          <p:val>
                                            <p:fltVal val="0"/>
                                          </p:val>
                                        </p:tav>
                                        <p:tav tm="100000">
                                          <p:val>
                                            <p:strVal val="#ppt_w"/>
                                          </p:val>
                                        </p:tav>
                                      </p:tavLst>
                                    </p:anim>
                                    <p:anim calcmode="lin" valueType="num">
                                      <p:cBhvr>
                                        <p:cTn id="78" dur="500" fill="hold"/>
                                        <p:tgtEl>
                                          <p:spTgt spid="9">
                                            <p:graphicEl>
                                              <a:dgm id="{C32BD292-02DF-4F43-8938-321FE8DA463D}"/>
                                            </p:graphicEl>
                                          </p:spTgt>
                                        </p:tgtEl>
                                        <p:attrNameLst>
                                          <p:attrName>ppt_h</p:attrName>
                                        </p:attrNameLst>
                                      </p:cBhvr>
                                      <p:tavLst>
                                        <p:tav tm="0">
                                          <p:val>
                                            <p:fltVal val="0"/>
                                          </p:val>
                                        </p:tav>
                                        <p:tav tm="100000">
                                          <p:val>
                                            <p:strVal val="#ppt_h"/>
                                          </p:val>
                                        </p:tav>
                                      </p:tavLst>
                                    </p:anim>
                                    <p:animEffect transition="in" filter="fade">
                                      <p:cBhvr>
                                        <p:cTn id="79" dur="500"/>
                                        <p:tgtEl>
                                          <p:spTgt spid="9">
                                            <p:graphicEl>
                                              <a:dgm id="{C32BD292-02DF-4F43-8938-321FE8DA463D}"/>
                                            </p:graphicEl>
                                          </p:spTgt>
                                        </p:tgtEl>
                                      </p:cBhvr>
                                    </p:animEffect>
                                    <p:anim calcmode="lin" valueType="num">
                                      <p:cBhvr>
                                        <p:cTn id="80" dur="500" fill="hold"/>
                                        <p:tgtEl>
                                          <p:spTgt spid="9">
                                            <p:graphicEl>
                                              <a:dgm id="{C32BD292-02DF-4F43-8938-321FE8DA463D}"/>
                                            </p:graphicEl>
                                          </p:spTgt>
                                        </p:tgtEl>
                                        <p:attrNameLst>
                                          <p:attrName>ppt_x</p:attrName>
                                        </p:attrNameLst>
                                      </p:cBhvr>
                                      <p:tavLst>
                                        <p:tav tm="0">
                                          <p:val>
                                            <p:fltVal val="0.5"/>
                                          </p:val>
                                        </p:tav>
                                        <p:tav tm="100000">
                                          <p:val>
                                            <p:strVal val="#ppt_x"/>
                                          </p:val>
                                        </p:tav>
                                      </p:tavLst>
                                    </p:anim>
                                    <p:anim calcmode="lin" valueType="num">
                                      <p:cBhvr>
                                        <p:cTn id="81" dur="500" fill="hold"/>
                                        <p:tgtEl>
                                          <p:spTgt spid="9">
                                            <p:graphicEl>
                                              <a:dgm id="{C32BD292-02DF-4F43-8938-321FE8DA463D}"/>
                                            </p:graphicEl>
                                          </p:spTgt>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9">
                                            <p:graphicEl>
                                              <a:dgm id="{F6FBA181-00B8-4FD1-A57E-E0BE403C0E06}"/>
                                            </p:graphicEl>
                                          </p:spTgt>
                                        </p:tgtEl>
                                        <p:attrNameLst>
                                          <p:attrName>style.visibility</p:attrName>
                                        </p:attrNameLst>
                                      </p:cBhvr>
                                      <p:to>
                                        <p:strVal val="visible"/>
                                      </p:to>
                                    </p:set>
                                    <p:anim calcmode="lin" valueType="num">
                                      <p:cBhvr>
                                        <p:cTn id="84" dur="500" fill="hold"/>
                                        <p:tgtEl>
                                          <p:spTgt spid="9">
                                            <p:graphicEl>
                                              <a:dgm id="{F6FBA181-00B8-4FD1-A57E-E0BE403C0E06}"/>
                                            </p:graphicEl>
                                          </p:spTgt>
                                        </p:tgtEl>
                                        <p:attrNameLst>
                                          <p:attrName>ppt_w</p:attrName>
                                        </p:attrNameLst>
                                      </p:cBhvr>
                                      <p:tavLst>
                                        <p:tav tm="0">
                                          <p:val>
                                            <p:fltVal val="0"/>
                                          </p:val>
                                        </p:tav>
                                        <p:tav tm="100000">
                                          <p:val>
                                            <p:strVal val="#ppt_w"/>
                                          </p:val>
                                        </p:tav>
                                      </p:tavLst>
                                    </p:anim>
                                    <p:anim calcmode="lin" valueType="num">
                                      <p:cBhvr>
                                        <p:cTn id="85" dur="500" fill="hold"/>
                                        <p:tgtEl>
                                          <p:spTgt spid="9">
                                            <p:graphicEl>
                                              <a:dgm id="{F6FBA181-00B8-4FD1-A57E-E0BE403C0E06}"/>
                                            </p:graphicEl>
                                          </p:spTgt>
                                        </p:tgtEl>
                                        <p:attrNameLst>
                                          <p:attrName>ppt_h</p:attrName>
                                        </p:attrNameLst>
                                      </p:cBhvr>
                                      <p:tavLst>
                                        <p:tav tm="0">
                                          <p:val>
                                            <p:fltVal val="0"/>
                                          </p:val>
                                        </p:tav>
                                        <p:tav tm="100000">
                                          <p:val>
                                            <p:strVal val="#ppt_h"/>
                                          </p:val>
                                        </p:tav>
                                      </p:tavLst>
                                    </p:anim>
                                    <p:animEffect transition="in" filter="fade">
                                      <p:cBhvr>
                                        <p:cTn id="86" dur="500"/>
                                        <p:tgtEl>
                                          <p:spTgt spid="9">
                                            <p:graphicEl>
                                              <a:dgm id="{F6FBA181-00B8-4FD1-A57E-E0BE403C0E06}"/>
                                            </p:graphicEl>
                                          </p:spTgt>
                                        </p:tgtEl>
                                      </p:cBhvr>
                                    </p:animEffect>
                                    <p:anim calcmode="lin" valueType="num">
                                      <p:cBhvr>
                                        <p:cTn id="87" dur="500" fill="hold"/>
                                        <p:tgtEl>
                                          <p:spTgt spid="9">
                                            <p:graphicEl>
                                              <a:dgm id="{F6FBA181-00B8-4FD1-A57E-E0BE403C0E06}"/>
                                            </p:graphicEl>
                                          </p:spTgt>
                                        </p:tgtEl>
                                        <p:attrNameLst>
                                          <p:attrName>ppt_x</p:attrName>
                                        </p:attrNameLst>
                                      </p:cBhvr>
                                      <p:tavLst>
                                        <p:tav tm="0">
                                          <p:val>
                                            <p:fltVal val="0.5"/>
                                          </p:val>
                                        </p:tav>
                                        <p:tav tm="100000">
                                          <p:val>
                                            <p:strVal val="#ppt_x"/>
                                          </p:val>
                                        </p:tav>
                                      </p:tavLst>
                                    </p:anim>
                                    <p:anim calcmode="lin" valueType="num">
                                      <p:cBhvr>
                                        <p:cTn id="88" dur="500" fill="hold"/>
                                        <p:tgtEl>
                                          <p:spTgt spid="9">
                                            <p:graphicEl>
                                              <a:dgm id="{F6FBA181-00B8-4FD1-A57E-E0BE403C0E06}"/>
                                            </p:graphicEl>
                                          </p:spTgt>
                                        </p:tgtEl>
                                        <p:attrNameLst>
                                          <p:attrName>ppt_y</p:attrName>
                                        </p:attrNameLst>
                                      </p:cBhvr>
                                      <p:tavLst>
                                        <p:tav tm="0">
                                          <p:val>
                                            <p:fltVal val="0.5"/>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7" presetClass="entr" presetSubtype="8" fill="hold" nodeType="clickEffect">
                                  <p:stCondLst>
                                    <p:cond delay="0"/>
                                  </p:stCondLst>
                                  <p:childTnLst>
                                    <p:set>
                                      <p:cBhvr>
                                        <p:cTn id="92" dur="1" fill="hold">
                                          <p:stCondLst>
                                            <p:cond delay="0"/>
                                          </p:stCondLst>
                                        </p:cTn>
                                        <p:tgtEl>
                                          <p:spTgt spid="19"/>
                                        </p:tgtEl>
                                        <p:attrNameLst>
                                          <p:attrName>style.visibility</p:attrName>
                                        </p:attrNameLst>
                                      </p:cBhvr>
                                      <p:to>
                                        <p:strVal val="visible"/>
                                      </p:to>
                                    </p:set>
                                    <p:anim calcmode="lin" valueType="num">
                                      <p:cBhvr>
                                        <p:cTn id="93" dur="500" fill="hold"/>
                                        <p:tgtEl>
                                          <p:spTgt spid="19"/>
                                        </p:tgtEl>
                                        <p:attrNameLst>
                                          <p:attrName>ppt_x</p:attrName>
                                        </p:attrNameLst>
                                      </p:cBhvr>
                                      <p:tavLst>
                                        <p:tav tm="0">
                                          <p:val>
                                            <p:strVal val="#ppt_x-#ppt_w/2"/>
                                          </p:val>
                                        </p:tav>
                                        <p:tav tm="100000">
                                          <p:val>
                                            <p:strVal val="#ppt_x"/>
                                          </p:val>
                                        </p:tav>
                                      </p:tavLst>
                                    </p:anim>
                                    <p:anim calcmode="lin" valueType="num">
                                      <p:cBhvr>
                                        <p:cTn id="94" dur="500" fill="hold"/>
                                        <p:tgtEl>
                                          <p:spTgt spid="19"/>
                                        </p:tgtEl>
                                        <p:attrNameLst>
                                          <p:attrName>ppt_y</p:attrName>
                                        </p:attrNameLst>
                                      </p:cBhvr>
                                      <p:tavLst>
                                        <p:tav tm="0">
                                          <p:val>
                                            <p:strVal val="#ppt_y"/>
                                          </p:val>
                                        </p:tav>
                                        <p:tav tm="100000">
                                          <p:val>
                                            <p:strVal val="#ppt_y"/>
                                          </p:val>
                                        </p:tav>
                                      </p:tavLst>
                                    </p:anim>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strVal val="#ppt_h"/>
                                          </p:val>
                                        </p:tav>
                                        <p:tav tm="100000">
                                          <p:val>
                                            <p:strVal val="#ppt_h"/>
                                          </p:val>
                                        </p:tav>
                                      </p:tavLst>
                                    </p:anim>
                                  </p:childTnLst>
                                </p:cTn>
                              </p:par>
                            </p:childTnLst>
                          </p:cTn>
                        </p:par>
                        <p:par>
                          <p:cTn id="97" fill="hold">
                            <p:stCondLst>
                              <p:cond delay="500"/>
                            </p:stCondLst>
                            <p:childTnLst>
                              <p:par>
                                <p:cTn id="98" presetID="25" presetClass="entr" presetSubtype="0" fill="hold" grpId="0" nodeType="afterEffect">
                                  <p:stCondLst>
                                    <p:cond delay="0"/>
                                  </p:stCondLst>
                                  <p:childTnLst>
                                    <p:set>
                                      <p:cBhvr>
                                        <p:cTn id="99" dur="1" fill="hold">
                                          <p:stCondLst>
                                            <p:cond delay="0"/>
                                          </p:stCondLst>
                                        </p:cTn>
                                        <p:tgtEl>
                                          <p:spTgt spid="6"/>
                                        </p:tgtEl>
                                        <p:attrNameLst>
                                          <p:attrName>style.visibility</p:attrName>
                                        </p:attrNameLst>
                                      </p:cBhvr>
                                      <p:to>
                                        <p:strVal val="visible"/>
                                      </p:to>
                                    </p:set>
                                    <p:anim calcmode="lin" valueType="num">
                                      <p:cBhvr>
                                        <p:cTn id="100"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01"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02"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3" dur="1000" fill="hold"/>
                                        <p:tgtEl>
                                          <p:spTgt spid="6"/>
                                        </p:tgtEl>
                                        <p:attrNameLst>
                                          <p:attrName>ppt_h</p:attrName>
                                        </p:attrNameLst>
                                      </p:cBhvr>
                                      <p:tavLst>
                                        <p:tav tm="0">
                                          <p:val>
                                            <p:strVal val="#ppt_h"/>
                                          </p:val>
                                        </p:tav>
                                        <p:tav tm="100000">
                                          <p:val>
                                            <p:strVal val="#ppt_h"/>
                                          </p:val>
                                        </p:tav>
                                      </p:tavLst>
                                    </p:anim>
                                    <p:anim calcmode="lin" valueType="num">
                                      <p:cBhvr>
                                        <p:cTn id="104"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05"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06"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07" dur="1000" decel="50000">
                                          <p:stCondLst>
                                            <p:cond delay="0"/>
                                          </p:stCondLst>
                                        </p:cTn>
                                        <p:tgtEl>
                                          <p:spTgt spid="6"/>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grpId="0" nodeType="clickEffect">
                                  <p:stCondLst>
                                    <p:cond delay="0"/>
                                  </p:stCondLst>
                                  <p:childTnLst>
                                    <p:set>
                                      <p:cBhvr>
                                        <p:cTn id="111" dur="1" fill="hold">
                                          <p:stCondLst>
                                            <p:cond delay="0"/>
                                          </p:stCondLst>
                                        </p:cTn>
                                        <p:tgtEl>
                                          <p:spTgt spid="7"/>
                                        </p:tgtEl>
                                        <p:attrNameLst>
                                          <p:attrName>style.visibility</p:attrName>
                                        </p:attrNameLst>
                                      </p:cBhvr>
                                      <p:to>
                                        <p:strVal val="visible"/>
                                      </p:to>
                                    </p:set>
                                    <p:anim calcmode="lin" valueType="num">
                                      <p:cBhvr>
                                        <p:cTn id="112" dur="500" fill="hold"/>
                                        <p:tgtEl>
                                          <p:spTgt spid="7"/>
                                        </p:tgtEl>
                                        <p:attrNameLst>
                                          <p:attrName>ppt_w</p:attrName>
                                        </p:attrNameLst>
                                      </p:cBhvr>
                                      <p:tavLst>
                                        <p:tav tm="0">
                                          <p:val>
                                            <p:fltVal val="0"/>
                                          </p:val>
                                        </p:tav>
                                        <p:tav tm="100000">
                                          <p:val>
                                            <p:strVal val="#ppt_w"/>
                                          </p:val>
                                        </p:tav>
                                      </p:tavLst>
                                    </p:anim>
                                    <p:anim calcmode="lin" valueType="num">
                                      <p:cBhvr>
                                        <p:cTn id="113" dur="500" fill="hold"/>
                                        <p:tgtEl>
                                          <p:spTgt spid="7"/>
                                        </p:tgtEl>
                                        <p:attrNameLst>
                                          <p:attrName>ppt_h</p:attrName>
                                        </p:attrNameLst>
                                      </p:cBhvr>
                                      <p:tavLst>
                                        <p:tav tm="0">
                                          <p:val>
                                            <p:fltVal val="0"/>
                                          </p:val>
                                        </p:tav>
                                        <p:tav tm="100000">
                                          <p:val>
                                            <p:strVal val="#ppt_h"/>
                                          </p:val>
                                        </p:tav>
                                      </p:tavLst>
                                    </p:anim>
                                    <p:animEffect transition="in" filter="fade">
                                      <p:cBhvr>
                                        <p:cTn id="1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Graphic spid="9" grpId="0">
        <p:bldSub>
          <a:bldDgm bld="one"/>
        </p:bldSub>
      </p:bldGraphic>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6E75AE4-794A-2683-5552-543A2BE5599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9C8636C-A373-E7A6-5A61-002BE3C9DA89}"/>
              </a:ext>
            </a:extLst>
          </p:cNvPr>
          <p:cNvSpPr txBox="1"/>
          <p:nvPr/>
        </p:nvSpPr>
        <p:spPr>
          <a:xfrm rot="21319422">
            <a:off x="2784076" y="2981562"/>
            <a:ext cx="6623846" cy="1107996"/>
          </a:xfrm>
          <a:prstGeom prst="rect">
            <a:avLst/>
          </a:prstGeom>
          <a:noFill/>
        </p:spPr>
        <p:txBody>
          <a:bodyPr wrap="square">
            <a:spAutoFit/>
          </a:bodyPr>
          <a:lstStyle/>
          <a:p>
            <a:pPr algn="ctr"/>
            <a:r>
              <a:rPr lang="en" sz="6600" b="1" spc="50" dirty="0">
                <a:ln w="0"/>
                <a:solidFill>
                  <a:srgbClr val="D363D6"/>
                </a:solidFill>
                <a:effectLst>
                  <a:innerShdw blurRad="63500" dist="50800" dir="13500000">
                    <a:srgbClr val="000000">
                      <a:alpha val="50000"/>
                    </a:srgbClr>
                  </a:innerShdw>
                </a:effectLst>
              </a:rPr>
              <a:t>OM GOD TE KEN</a:t>
            </a:r>
          </a:p>
        </p:txBody>
      </p:sp>
    </p:spTree>
    <p:extLst>
      <p:ext uri="{BB962C8B-B14F-4D97-AF65-F5344CB8AC3E}">
        <p14:creationId xmlns:p14="http://schemas.microsoft.com/office/powerpoint/2010/main" val="20367836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1656</TotalTime>
  <Words>1293</Words>
  <Application>Microsoft Office PowerPoint</Application>
  <PresentationFormat>Panorámica</PresentationFormat>
  <Paragraphs>73</Paragraphs>
  <Slides>12</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Aptos</vt:lpstr>
      <vt:lpstr>Constantia</vt:lpstr>
      <vt:lpstr>Arial</vt:lpstr>
      <vt:lpstr>Comic Sans MS</vt:lpstr>
      <vt:lpstr>Aptos Display</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95</cp:revision>
  <dcterms:created xsi:type="dcterms:W3CDTF">2026-02-28T16:33:58Z</dcterms:created>
  <dcterms:modified xsi:type="dcterms:W3CDTF">2026-03-18T20:09:19Z</dcterms:modified>
</cp:coreProperties>
</file>