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5"/>
  </p:notesMasterIdLst>
  <p:sldIdLst>
    <p:sldId id="285" r:id="rId3"/>
    <p:sldId id="291" r:id="rId4"/>
    <p:sldId id="287" r:id="rId5"/>
    <p:sldId id="258" r:id="rId6"/>
    <p:sldId id="259" r:id="rId7"/>
    <p:sldId id="260" r:id="rId8"/>
    <p:sldId id="288" r:id="rId9"/>
    <p:sldId id="289" r:id="rId10"/>
    <p:sldId id="290" r:id="rId11"/>
    <p:sldId id="264" r:id="rId12"/>
    <p:sldId id="282" r:id="rId13"/>
    <p:sldId id="283" r:id="rId14"/>
  </p:sldIdLst>
  <p:sldSz cx="12192000" cy="6858000"/>
  <p:notesSz cx="6858000" cy="9144000"/>
  <p:embeddedFontLst>
    <p:embeddedFont>
      <p:font typeface="Comic Sans MS" panose="030F0702030302020204" pitchFamily="66" charset="0"/>
      <p:regular r:id="rId16"/>
      <p:bold r:id="rId17"/>
      <p:italic r:id="rId18"/>
      <p:boldItalic r:id="rId19"/>
    </p:embeddedFont>
    <p:embeddedFont>
      <p:font typeface="Constantia" panose="02030602050306030303" pitchFamily="18" charset="0"/>
      <p:regular r:id="rId20"/>
      <p:bold r:id="rId21"/>
      <p:italic r:id="rId22"/>
      <p:boldItalic r:id="rId23"/>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89ABF"/>
    <a:srgbClr val="C5F9C7"/>
    <a:srgbClr val="FFF37D"/>
    <a:srgbClr val="F8E191"/>
    <a:srgbClr val="753F11"/>
    <a:srgbClr val="B26631"/>
    <a:srgbClr val="BE4F35"/>
    <a:srgbClr val="FFEB1D"/>
    <a:srgbClr val="3069A8"/>
    <a:srgbClr val="264A7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1" d="100"/>
          <a:sy n="101" d="100"/>
        </p:scale>
        <p:origin x="912" y="90"/>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3.fntdata"/><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font" Target="fonts/font6.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2.fntdata"/><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notesMaster" Target="notesMasters/notesMaster1.xml"/><Relationship Id="rId23" Type="http://schemas.openxmlformats.org/officeDocument/2006/relationships/font" Target="fonts/font8.fntdata"/><Relationship Id="rId10" Type="http://schemas.openxmlformats.org/officeDocument/2006/relationships/slide" Target="slides/slide8.xml"/><Relationship Id="rId19"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7.fntdata"/><Relationship Id="rId27"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jpeg"/><Relationship Id="rId5" Type="http://schemas.openxmlformats.org/officeDocument/2006/relationships/image" Target="../media/image8.jpeg"/><Relationship Id="rId4" Type="http://schemas.openxmlformats.org/officeDocument/2006/relationships/image" Target="../media/image7.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jpeg"/><Relationship Id="rId5" Type="http://schemas.openxmlformats.org/officeDocument/2006/relationships/image" Target="../media/image8.jpeg"/><Relationship Id="rId4" Type="http://schemas.openxmlformats.org/officeDocument/2006/relationships/image" Target="../media/image7.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8C1593-413E-4B36-87D5-938BAF40EB32}" type="doc">
      <dgm:prSet loTypeId="urn:microsoft.com/office/officeart/2009/layout/CirclePictureHierarchy" loCatId="picture" qsTypeId="urn:microsoft.com/office/officeart/2005/8/quickstyle/simple5" qsCatId="simple" csTypeId="urn:microsoft.com/office/officeart/2005/8/colors/colorful1" csCatId="colorful" phldr="1"/>
      <dgm:spPr/>
      <dgm:t>
        <a:bodyPr/>
        <a:lstStyle/>
        <a:p>
          <a:endParaRPr lang="es-ES"/>
        </a:p>
      </dgm:t>
    </dgm:pt>
    <dgm:pt modelId="{EFE4F8F4-FC20-4CC7-A3F0-3031CC5375E5}">
      <dgm:prSet custT="1"/>
      <dgm:spPr/>
      <dgm:t>
        <a:bodyPr>
          <a:scene3d>
            <a:camera prst="orthographicFront"/>
            <a:lightRig rig="threePt" dir="t"/>
          </a:scene3d>
          <a:sp3d extrusionH="57150">
            <a:bevelT w="38100" h="38100"/>
          </a:sp3d>
        </a:bodyPr>
        <a:lstStyle/>
        <a:p>
          <a:r>
            <a:rPr lang="en" sz="2400" b="1" dirty="0">
              <a:solidFill>
                <a:srgbClr val="C00000"/>
              </a:solidFill>
            </a:rPr>
            <a:t>Voorbeelde van trots</a:t>
          </a:r>
          <a:endParaRPr lang="es-ES" sz="2400" dirty="0">
            <a:solidFill>
              <a:srgbClr val="C00000"/>
            </a:solidFill>
          </a:endParaRPr>
        </a:p>
      </dgm:t>
    </dgm:pt>
    <dgm:pt modelId="{0923F283-038F-4881-893F-240EAEA95917}" type="parTrans" cxnId="{78995FB9-B89E-446B-973A-01D10A5F801E}">
      <dgm:prSet/>
      <dgm:spPr/>
      <dgm:t>
        <a:bodyPr/>
        <a:lstStyle/>
        <a:p>
          <a:endParaRPr lang="es-ES" sz="2000"/>
        </a:p>
      </dgm:t>
    </dgm:pt>
    <dgm:pt modelId="{2864CDCC-60C7-42EA-8EAA-3AE87F559A45}" type="sibTrans" cxnId="{78995FB9-B89E-446B-973A-01D10A5F801E}">
      <dgm:prSet/>
      <dgm:spPr/>
      <dgm:t>
        <a:bodyPr/>
        <a:lstStyle/>
        <a:p>
          <a:endParaRPr lang="es-ES" sz="2000"/>
        </a:p>
      </dgm:t>
    </dgm:pt>
    <dgm:pt modelId="{3DD8E087-9B68-41DA-AD12-D1884F1AAF32}">
      <dgm:prSet custT="1"/>
      <dgm:spPr/>
      <dgm:t>
        <a:bodyPr/>
        <a:lstStyle/>
        <a:p>
          <a:pPr algn="ctr"/>
          <a:r>
            <a:rPr lang="en" sz="2000" b="1" dirty="0"/>
            <a:t>Satan</a:t>
          </a:r>
          <a:endParaRPr lang="es-ES" sz="2000" dirty="0"/>
        </a:p>
      </dgm:t>
    </dgm:pt>
    <dgm:pt modelId="{2F3F663B-52BF-4D0D-87B3-17D10C25CA61}" type="parTrans" cxnId="{40B2D8D0-5CCF-416B-B781-D6D2C8E8C67A}">
      <dgm:prSet/>
      <dgm:spPr>
        <a:ln>
          <a:solidFill>
            <a:srgbClr val="C00000"/>
          </a:solidFill>
        </a:ln>
      </dgm:spPr>
      <dgm:t>
        <a:bodyPr/>
        <a:lstStyle/>
        <a:p>
          <a:endParaRPr lang="es-ES" sz="2000"/>
        </a:p>
      </dgm:t>
    </dgm:pt>
    <dgm:pt modelId="{0FA83591-DF50-4931-9170-115730AE35C0}" type="sibTrans" cxnId="{40B2D8D0-5CCF-416B-B781-D6D2C8E8C67A}">
      <dgm:prSet/>
      <dgm:spPr/>
      <dgm:t>
        <a:bodyPr/>
        <a:lstStyle/>
        <a:p>
          <a:endParaRPr lang="es-ES" sz="2000"/>
        </a:p>
      </dgm:t>
    </dgm:pt>
    <dgm:pt modelId="{CA04D727-BAC3-4071-9C9A-A9B4CECFCB94}">
      <dgm:prSet custT="1"/>
      <dgm:spPr/>
      <dgm:t>
        <a:bodyPr/>
        <a:lstStyle/>
        <a:p>
          <a:pPr algn="ctr"/>
          <a:r>
            <a:rPr lang="en" sz="2000" b="1" dirty="0"/>
            <a:t>Die dissipels van Jesus</a:t>
          </a:r>
          <a:endParaRPr lang="es-ES" sz="2000" dirty="0"/>
        </a:p>
      </dgm:t>
    </dgm:pt>
    <dgm:pt modelId="{AF79DB2B-2CC3-4EE9-8570-92B99BAD9F19}" type="parTrans" cxnId="{37E97683-8EC6-4CE2-863F-2D36422F8798}">
      <dgm:prSet/>
      <dgm:spPr>
        <a:ln>
          <a:solidFill>
            <a:srgbClr val="C00000"/>
          </a:solidFill>
        </a:ln>
      </dgm:spPr>
      <dgm:t>
        <a:bodyPr/>
        <a:lstStyle/>
        <a:p>
          <a:endParaRPr lang="es-ES" sz="2000"/>
        </a:p>
      </dgm:t>
    </dgm:pt>
    <dgm:pt modelId="{05693285-B8E5-431D-BBE0-48F4E4F2B92E}" type="sibTrans" cxnId="{37E97683-8EC6-4CE2-863F-2D36422F8798}">
      <dgm:prSet/>
      <dgm:spPr/>
      <dgm:t>
        <a:bodyPr/>
        <a:lstStyle/>
        <a:p>
          <a:endParaRPr lang="es-ES" sz="2000"/>
        </a:p>
      </dgm:t>
    </dgm:pt>
    <dgm:pt modelId="{17F485C1-6BF8-45B4-A948-A84FBEA8F179}">
      <dgm:prSet custT="1"/>
      <dgm:spPr/>
      <dgm:t>
        <a:bodyPr>
          <a:scene3d>
            <a:camera prst="orthographicFront"/>
            <a:lightRig rig="threePt" dir="t"/>
          </a:scene3d>
          <a:sp3d extrusionH="57150">
            <a:bevelT w="38100" h="38100"/>
          </a:sp3d>
        </a:bodyPr>
        <a:lstStyle/>
        <a:p>
          <a:r>
            <a:rPr lang="en" sz="2400" b="1" dirty="0">
              <a:solidFill>
                <a:schemeClr val="accent4">
                  <a:lumMod val="75000"/>
                </a:schemeClr>
              </a:solidFill>
            </a:rPr>
            <a:t>Voorbeelde van nederigheid</a:t>
          </a:r>
          <a:endParaRPr lang="es-ES" sz="2400" dirty="0">
            <a:solidFill>
              <a:schemeClr val="accent4">
                <a:lumMod val="75000"/>
              </a:schemeClr>
            </a:solidFill>
          </a:endParaRPr>
        </a:p>
      </dgm:t>
    </dgm:pt>
    <dgm:pt modelId="{AA342DA1-619C-4499-AE44-5ED39E6AAA93}" type="parTrans" cxnId="{074D12E9-DAB1-4267-8435-4805DC845C62}">
      <dgm:prSet/>
      <dgm:spPr/>
      <dgm:t>
        <a:bodyPr/>
        <a:lstStyle/>
        <a:p>
          <a:endParaRPr lang="es-ES" sz="2000"/>
        </a:p>
      </dgm:t>
    </dgm:pt>
    <dgm:pt modelId="{8F267BE6-18B1-490A-88C3-9E7AC8BBE74C}" type="sibTrans" cxnId="{074D12E9-DAB1-4267-8435-4805DC845C62}">
      <dgm:prSet/>
      <dgm:spPr/>
      <dgm:t>
        <a:bodyPr/>
        <a:lstStyle/>
        <a:p>
          <a:endParaRPr lang="es-ES" sz="2000"/>
        </a:p>
      </dgm:t>
    </dgm:pt>
    <dgm:pt modelId="{4B0F2653-3DBC-40F1-A08A-456AC20D33D9}">
      <dgm:prSet custT="1"/>
      <dgm:spPr/>
      <dgm:t>
        <a:bodyPr/>
        <a:lstStyle/>
        <a:p>
          <a:pPr algn="ctr"/>
          <a:r>
            <a:rPr lang="en" sz="2000" b="1" dirty="0"/>
            <a:t>Die Tollenaar</a:t>
          </a:r>
          <a:endParaRPr lang="es-ES" sz="2000" dirty="0"/>
        </a:p>
      </dgm:t>
    </dgm:pt>
    <dgm:pt modelId="{09C93E84-C938-4CAA-916D-A3EC55C806BD}" type="parTrans" cxnId="{351590F9-AAAB-43C7-B460-9F71DF8C0253}">
      <dgm:prSet/>
      <dgm:spPr>
        <a:ln>
          <a:solidFill>
            <a:schemeClr val="accent4">
              <a:lumMod val="75000"/>
            </a:schemeClr>
          </a:solidFill>
        </a:ln>
      </dgm:spPr>
      <dgm:t>
        <a:bodyPr/>
        <a:lstStyle/>
        <a:p>
          <a:endParaRPr lang="es-ES" sz="2000"/>
        </a:p>
      </dgm:t>
    </dgm:pt>
    <dgm:pt modelId="{C288617A-F40F-4C2E-B32C-3A3A87C45FAB}" type="sibTrans" cxnId="{351590F9-AAAB-43C7-B460-9F71DF8C0253}">
      <dgm:prSet/>
      <dgm:spPr/>
      <dgm:t>
        <a:bodyPr/>
        <a:lstStyle/>
        <a:p>
          <a:endParaRPr lang="es-ES" sz="2000"/>
        </a:p>
      </dgm:t>
    </dgm:pt>
    <dgm:pt modelId="{59028718-01A7-48FD-A177-4B780A2EAC8F}">
      <dgm:prSet custT="1"/>
      <dgm:spPr/>
      <dgm:t>
        <a:bodyPr/>
        <a:lstStyle/>
        <a:p>
          <a:pPr algn="ctr"/>
          <a:r>
            <a:rPr lang="en" sz="2000" b="1" dirty="0"/>
            <a:t>Moses</a:t>
          </a:r>
          <a:endParaRPr lang="es-ES" sz="2000" dirty="0"/>
        </a:p>
      </dgm:t>
    </dgm:pt>
    <dgm:pt modelId="{0C5A5CC6-20B8-447F-9A03-96FDFCD79F8B}" type="parTrans" cxnId="{C9BAC9EB-E265-466D-92B3-EA6A999A06E1}">
      <dgm:prSet/>
      <dgm:spPr>
        <a:ln>
          <a:solidFill>
            <a:schemeClr val="accent4">
              <a:lumMod val="75000"/>
            </a:schemeClr>
          </a:solidFill>
        </a:ln>
      </dgm:spPr>
      <dgm:t>
        <a:bodyPr/>
        <a:lstStyle/>
        <a:p>
          <a:endParaRPr lang="es-ES" sz="2000"/>
        </a:p>
      </dgm:t>
    </dgm:pt>
    <dgm:pt modelId="{E5403D29-F5C4-4352-B3F0-95A99DB4496C}" type="sibTrans" cxnId="{C9BAC9EB-E265-466D-92B3-EA6A999A06E1}">
      <dgm:prSet/>
      <dgm:spPr/>
      <dgm:t>
        <a:bodyPr/>
        <a:lstStyle/>
        <a:p>
          <a:endParaRPr lang="es-ES" sz="2000"/>
        </a:p>
      </dgm:t>
    </dgm:pt>
    <dgm:pt modelId="{F50D0D12-EDDD-4F46-BF2E-C544FBF5E03B}">
      <dgm:prSet custT="1"/>
      <dgm:spPr/>
      <dgm:t>
        <a:bodyPr/>
        <a:lstStyle/>
        <a:p>
          <a:pPr algn="ctr"/>
          <a:r>
            <a:rPr lang="en" sz="2000" b="1" dirty="0"/>
            <a:t>Jesus, die volmaakte voorbeeld</a:t>
          </a:r>
          <a:endParaRPr lang="es-ES" sz="2000" dirty="0"/>
        </a:p>
      </dgm:t>
    </dgm:pt>
    <dgm:pt modelId="{E829DD70-E314-41F8-A7B2-20E772E309BE}" type="parTrans" cxnId="{0AAC5519-B946-4F90-892C-8D9FFF52299D}">
      <dgm:prSet/>
      <dgm:spPr>
        <a:ln>
          <a:solidFill>
            <a:schemeClr val="accent4">
              <a:lumMod val="75000"/>
            </a:schemeClr>
          </a:solidFill>
        </a:ln>
      </dgm:spPr>
      <dgm:t>
        <a:bodyPr/>
        <a:lstStyle/>
        <a:p>
          <a:endParaRPr lang="es-ES" sz="2000"/>
        </a:p>
      </dgm:t>
    </dgm:pt>
    <dgm:pt modelId="{86F8F824-031F-42CA-8748-B30F5806E117}" type="sibTrans" cxnId="{0AAC5519-B946-4F90-892C-8D9FFF52299D}">
      <dgm:prSet/>
      <dgm:spPr/>
      <dgm:t>
        <a:bodyPr/>
        <a:lstStyle/>
        <a:p>
          <a:endParaRPr lang="es-ES" sz="2000"/>
        </a:p>
      </dgm:t>
    </dgm:pt>
    <dgm:pt modelId="{26CB28E8-D9BF-47B5-ADE8-97D06107C6F7}" type="pres">
      <dgm:prSet presAssocID="{DE8C1593-413E-4B36-87D5-938BAF40EB32}" presName="hierChild1" presStyleCnt="0">
        <dgm:presLayoutVars>
          <dgm:chPref val="1"/>
          <dgm:dir/>
          <dgm:animOne val="branch"/>
          <dgm:animLvl val="lvl"/>
          <dgm:resizeHandles/>
        </dgm:presLayoutVars>
      </dgm:prSet>
      <dgm:spPr/>
    </dgm:pt>
    <dgm:pt modelId="{78A4B74D-C2B6-497D-A9A0-867CACB94EE8}" type="pres">
      <dgm:prSet presAssocID="{EFE4F8F4-FC20-4CC7-A3F0-3031CC5375E5}" presName="hierRoot1" presStyleCnt="0"/>
      <dgm:spPr/>
    </dgm:pt>
    <dgm:pt modelId="{0E5291B5-D9D3-4882-ABBE-7A48985748F5}" type="pres">
      <dgm:prSet presAssocID="{EFE4F8F4-FC20-4CC7-A3F0-3031CC5375E5}" presName="composite" presStyleCnt="0"/>
      <dgm:spPr/>
    </dgm:pt>
    <dgm:pt modelId="{3BA24623-433E-40CB-A10D-174C13A2677B}" type="pres">
      <dgm:prSet presAssocID="{EFE4F8F4-FC20-4CC7-A3F0-3031CC5375E5}" presName="image" presStyleLbl="node0" presStyleIdx="0" presStyleCnt="2" custLinFactNeighborX="62399" custLinFactNeighborY="-79529"/>
      <dgm:spPr>
        <a:solidFill>
          <a:srgbClr val="C00000"/>
        </a:solidFill>
        <a:scene3d>
          <a:camera prst="orthographicFront"/>
          <a:lightRig rig="threePt" dir="t"/>
        </a:scene3d>
        <a:sp3d>
          <a:bevelT prst="convex"/>
        </a:sp3d>
      </dgm:spPr>
    </dgm:pt>
    <dgm:pt modelId="{510E2D3F-32C0-40AB-A906-BF6B2C5438C1}" type="pres">
      <dgm:prSet presAssocID="{EFE4F8F4-FC20-4CC7-A3F0-3031CC5375E5}" presName="text" presStyleLbl="revTx" presStyleIdx="0" presStyleCnt="7" custScaleX="374089" custLinFactX="80223" custLinFactNeighborX="100000" custLinFactNeighborY="-77691">
        <dgm:presLayoutVars>
          <dgm:chPref val="3"/>
        </dgm:presLayoutVars>
      </dgm:prSet>
      <dgm:spPr/>
    </dgm:pt>
    <dgm:pt modelId="{AEC9C2BE-D9B9-4E4B-A47A-861A9DE4E61C}" type="pres">
      <dgm:prSet presAssocID="{EFE4F8F4-FC20-4CC7-A3F0-3031CC5375E5}" presName="hierChild2" presStyleCnt="0"/>
      <dgm:spPr/>
    </dgm:pt>
    <dgm:pt modelId="{1562CF81-8BC5-41A5-8122-31F0FC2DA5DE}" type="pres">
      <dgm:prSet presAssocID="{2F3F663B-52BF-4D0D-87B3-17D10C25CA61}" presName="Name10" presStyleLbl="parChTrans1D2" presStyleIdx="0" presStyleCnt="5"/>
      <dgm:spPr/>
    </dgm:pt>
    <dgm:pt modelId="{F7BDD553-DA79-45E3-BE72-A14551FBF72E}" type="pres">
      <dgm:prSet presAssocID="{3DD8E087-9B68-41DA-AD12-D1884F1AAF32}" presName="hierRoot2" presStyleCnt="0"/>
      <dgm:spPr/>
    </dgm:pt>
    <dgm:pt modelId="{5354CCA9-8D0C-402B-85CC-E841CF0AC949}" type="pres">
      <dgm:prSet presAssocID="{3DD8E087-9B68-41DA-AD12-D1884F1AAF32}" presName="composite2" presStyleCnt="0"/>
      <dgm:spPr/>
    </dgm:pt>
    <dgm:pt modelId="{00CFEA07-048C-4452-9699-8EA7D6BBFFAD}" type="pres">
      <dgm:prSet presAssocID="{3DD8E087-9B68-41DA-AD12-D1884F1AAF32}" presName="image2" presStyleLbl="node2" presStyleIdx="0" presStyleCnt="5" custScaleX="295135" custScaleY="372689" custLinFactNeighborX="62399" custLinFactNeighborY="-79529"/>
      <dgm:spPr>
        <a:prstGeom prst="roundRect">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scene3d>
          <a:camera prst="orthographicFront"/>
          <a:lightRig rig="threePt" dir="t"/>
        </a:scene3d>
        <a:sp3d>
          <a:bevelT prst="slope"/>
        </a:sp3d>
      </dgm:spPr>
    </dgm:pt>
    <dgm:pt modelId="{44FCF5FF-A20F-4878-9DEC-9A5EC9FF98A1}" type="pres">
      <dgm:prSet presAssocID="{3DD8E087-9B68-41DA-AD12-D1884F1AAF32}" presName="text2" presStyleLbl="revTx" presStyleIdx="1" presStyleCnt="7" custScaleX="134790" custLinFactY="64765" custLinFactNeighborX="-37843" custLinFactNeighborY="100000">
        <dgm:presLayoutVars>
          <dgm:chPref val="3"/>
        </dgm:presLayoutVars>
      </dgm:prSet>
      <dgm:spPr/>
    </dgm:pt>
    <dgm:pt modelId="{D9734FAE-D4EE-4E37-BA0A-8943236FD838}" type="pres">
      <dgm:prSet presAssocID="{3DD8E087-9B68-41DA-AD12-D1884F1AAF32}" presName="hierChild3" presStyleCnt="0"/>
      <dgm:spPr/>
    </dgm:pt>
    <dgm:pt modelId="{0DEABA19-00C7-49C8-B92F-1EB5ECB7895B}" type="pres">
      <dgm:prSet presAssocID="{AF79DB2B-2CC3-4EE9-8570-92B99BAD9F19}" presName="Name10" presStyleLbl="parChTrans1D2" presStyleIdx="1" presStyleCnt="5"/>
      <dgm:spPr/>
    </dgm:pt>
    <dgm:pt modelId="{8F096068-AF7E-4EBF-A3F5-009F886D4D1D}" type="pres">
      <dgm:prSet presAssocID="{CA04D727-BAC3-4071-9C9A-A9B4CECFCB94}" presName="hierRoot2" presStyleCnt="0"/>
      <dgm:spPr/>
    </dgm:pt>
    <dgm:pt modelId="{BCB16D18-ED5F-4D86-AA0E-E3BD2CC04F84}" type="pres">
      <dgm:prSet presAssocID="{CA04D727-BAC3-4071-9C9A-A9B4CECFCB94}" presName="composite2" presStyleCnt="0"/>
      <dgm:spPr/>
    </dgm:pt>
    <dgm:pt modelId="{1962EC93-D6B2-4A34-AC84-9B92D9C68EFA}" type="pres">
      <dgm:prSet presAssocID="{CA04D727-BAC3-4071-9C9A-A9B4CECFCB94}" presName="image2" presStyleLbl="node2" presStyleIdx="1" presStyleCnt="5" custScaleX="295135" custScaleY="372689" custLinFactNeighborX="62399" custLinFactNeighborY="-79529"/>
      <dgm:spPr>
        <a:prstGeom prst="roundRect">
          <a:avLst/>
        </a:prstGeom>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scene3d>
          <a:camera prst="orthographicFront"/>
          <a:lightRig rig="threePt" dir="t"/>
        </a:scene3d>
        <a:sp3d>
          <a:bevelT prst="slope"/>
        </a:sp3d>
      </dgm:spPr>
    </dgm:pt>
    <dgm:pt modelId="{E3C68D1D-A05C-4337-AD13-B987058F21B8}" type="pres">
      <dgm:prSet presAssocID="{CA04D727-BAC3-4071-9C9A-A9B4CECFCB94}" presName="text2" presStyleLbl="revTx" presStyleIdx="2" presStyleCnt="7" custScaleX="171255" custLinFactY="100000" custLinFactNeighborX="-41556" custLinFactNeighborY="111909">
        <dgm:presLayoutVars>
          <dgm:chPref val="3"/>
        </dgm:presLayoutVars>
      </dgm:prSet>
      <dgm:spPr/>
    </dgm:pt>
    <dgm:pt modelId="{959F24D7-95CF-4FDA-9E80-DAAF293E45A7}" type="pres">
      <dgm:prSet presAssocID="{CA04D727-BAC3-4071-9C9A-A9B4CECFCB94}" presName="hierChild3" presStyleCnt="0"/>
      <dgm:spPr/>
    </dgm:pt>
    <dgm:pt modelId="{3BDF34C9-8986-4C4C-A5F6-D9AA87F8A6B6}" type="pres">
      <dgm:prSet presAssocID="{17F485C1-6BF8-45B4-A948-A84FBEA8F179}" presName="hierRoot1" presStyleCnt="0"/>
      <dgm:spPr/>
    </dgm:pt>
    <dgm:pt modelId="{77A8D972-CE1C-4A03-B1D8-9564C9070F2E}" type="pres">
      <dgm:prSet presAssocID="{17F485C1-6BF8-45B4-A948-A84FBEA8F179}" presName="composite" presStyleCnt="0"/>
      <dgm:spPr/>
    </dgm:pt>
    <dgm:pt modelId="{16E1F04A-5A82-48D9-8B41-F2BE1BE4B8A0}" type="pres">
      <dgm:prSet presAssocID="{17F485C1-6BF8-45B4-A948-A84FBEA8F179}" presName="image" presStyleLbl="node0" presStyleIdx="1" presStyleCnt="2" custLinFactNeighborX="62399" custLinFactNeighborY="-79529"/>
      <dgm:spPr>
        <a:solidFill>
          <a:schemeClr val="accent4">
            <a:lumMod val="75000"/>
          </a:schemeClr>
        </a:solidFill>
        <a:scene3d>
          <a:camera prst="orthographicFront"/>
          <a:lightRig rig="threePt" dir="t"/>
        </a:scene3d>
        <a:sp3d>
          <a:bevelT prst="convex"/>
        </a:sp3d>
      </dgm:spPr>
    </dgm:pt>
    <dgm:pt modelId="{1249BB74-BBA5-4F24-94B5-839061C62E1D}" type="pres">
      <dgm:prSet presAssocID="{17F485C1-6BF8-45B4-A948-A84FBEA8F179}" presName="text" presStyleLbl="revTx" presStyleIdx="3" presStyleCnt="7" custScaleX="412781" custLinFactX="100000" custLinFactNeighborX="100485" custLinFactNeighborY="-77911">
        <dgm:presLayoutVars>
          <dgm:chPref val="3"/>
        </dgm:presLayoutVars>
      </dgm:prSet>
      <dgm:spPr/>
    </dgm:pt>
    <dgm:pt modelId="{25D5A4D8-77DD-46B5-9A23-C810F1562A75}" type="pres">
      <dgm:prSet presAssocID="{17F485C1-6BF8-45B4-A948-A84FBEA8F179}" presName="hierChild2" presStyleCnt="0"/>
      <dgm:spPr/>
    </dgm:pt>
    <dgm:pt modelId="{F8DB5EF6-39F3-4BD1-8C88-F34105FF8B6B}" type="pres">
      <dgm:prSet presAssocID="{09C93E84-C938-4CAA-916D-A3EC55C806BD}" presName="Name10" presStyleLbl="parChTrans1D2" presStyleIdx="2" presStyleCnt="5"/>
      <dgm:spPr/>
    </dgm:pt>
    <dgm:pt modelId="{A3DA16C8-E494-41B2-8C77-2F129D0C00BF}" type="pres">
      <dgm:prSet presAssocID="{4B0F2653-3DBC-40F1-A08A-456AC20D33D9}" presName="hierRoot2" presStyleCnt="0"/>
      <dgm:spPr/>
    </dgm:pt>
    <dgm:pt modelId="{DE4CB595-0DC9-495F-BE41-473C4BD3905C}" type="pres">
      <dgm:prSet presAssocID="{4B0F2653-3DBC-40F1-A08A-456AC20D33D9}" presName="composite2" presStyleCnt="0"/>
      <dgm:spPr/>
    </dgm:pt>
    <dgm:pt modelId="{1AFFD3DE-C5D3-4C82-BF8E-6F6258E0342A}" type="pres">
      <dgm:prSet presAssocID="{4B0F2653-3DBC-40F1-A08A-456AC20D33D9}" presName="image2" presStyleLbl="node2" presStyleIdx="2" presStyleCnt="5" custScaleX="295135" custScaleY="372689" custLinFactNeighborX="87445" custLinFactNeighborY="-79529"/>
      <dgm:spPr>
        <a:prstGeom prst="roundRect">
          <a:avLst/>
        </a:prstGeom>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scene3d>
          <a:camera prst="orthographicFront"/>
          <a:lightRig rig="threePt" dir="t"/>
        </a:scene3d>
        <a:sp3d>
          <a:bevelT prst="slope"/>
        </a:sp3d>
      </dgm:spPr>
    </dgm:pt>
    <dgm:pt modelId="{48656182-B978-45B2-8D11-F63749FF76A5}" type="pres">
      <dgm:prSet presAssocID="{4B0F2653-3DBC-40F1-A08A-456AC20D33D9}" presName="text2" presStyleLbl="revTx" presStyleIdx="4" presStyleCnt="7" custScaleX="175576" custLinFactY="86933" custLinFactNeighborX="-26116" custLinFactNeighborY="100000">
        <dgm:presLayoutVars>
          <dgm:chPref val="3"/>
        </dgm:presLayoutVars>
      </dgm:prSet>
      <dgm:spPr/>
    </dgm:pt>
    <dgm:pt modelId="{502BFF9E-68C1-407E-B61F-BE28159B8895}" type="pres">
      <dgm:prSet presAssocID="{4B0F2653-3DBC-40F1-A08A-456AC20D33D9}" presName="hierChild3" presStyleCnt="0"/>
      <dgm:spPr/>
    </dgm:pt>
    <dgm:pt modelId="{48FD490C-71E0-4A3A-BC3D-802D5014F915}" type="pres">
      <dgm:prSet presAssocID="{0C5A5CC6-20B8-447F-9A03-96FDFCD79F8B}" presName="Name10" presStyleLbl="parChTrans1D2" presStyleIdx="3" presStyleCnt="5"/>
      <dgm:spPr/>
    </dgm:pt>
    <dgm:pt modelId="{AA46B93B-44AF-4B0A-8BC2-CE19AFC57DBC}" type="pres">
      <dgm:prSet presAssocID="{59028718-01A7-48FD-A177-4B780A2EAC8F}" presName="hierRoot2" presStyleCnt="0"/>
      <dgm:spPr/>
    </dgm:pt>
    <dgm:pt modelId="{860F480E-1055-43D8-8566-99B1DEA75F73}" type="pres">
      <dgm:prSet presAssocID="{59028718-01A7-48FD-A177-4B780A2EAC8F}" presName="composite2" presStyleCnt="0"/>
      <dgm:spPr/>
    </dgm:pt>
    <dgm:pt modelId="{4F2B43F8-D675-4644-9C2C-17FD2B384624}" type="pres">
      <dgm:prSet presAssocID="{59028718-01A7-48FD-A177-4B780A2EAC8F}" presName="image2" presStyleLbl="node2" presStyleIdx="3" presStyleCnt="5" custScaleX="295135" custScaleY="372689" custLinFactNeighborX="62399" custLinFactNeighborY="-79529"/>
      <dgm:spPr>
        <a:prstGeom prst="roundRect">
          <a:avLst/>
        </a:prstGeom>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scene3d>
          <a:camera prst="orthographicFront"/>
          <a:lightRig rig="threePt" dir="t"/>
        </a:scene3d>
        <a:sp3d>
          <a:bevelT prst="slope"/>
        </a:sp3d>
      </dgm:spPr>
    </dgm:pt>
    <dgm:pt modelId="{3CA18995-E5EB-48BF-BAC2-6358DD4362E6}" type="pres">
      <dgm:prSet presAssocID="{59028718-01A7-48FD-A177-4B780A2EAC8F}" presName="text2" presStyleLbl="revTx" presStyleIdx="5" presStyleCnt="7" custScaleX="140912" custLinFactY="56923" custLinFactNeighborX="-43148" custLinFactNeighborY="100000">
        <dgm:presLayoutVars>
          <dgm:chPref val="3"/>
        </dgm:presLayoutVars>
      </dgm:prSet>
      <dgm:spPr/>
    </dgm:pt>
    <dgm:pt modelId="{DDBF338D-2FF2-46BB-BC8B-8C845DB42D09}" type="pres">
      <dgm:prSet presAssocID="{59028718-01A7-48FD-A177-4B780A2EAC8F}" presName="hierChild3" presStyleCnt="0"/>
      <dgm:spPr/>
    </dgm:pt>
    <dgm:pt modelId="{19F18D73-C6AB-45C8-8A2E-35606C1E08EB}" type="pres">
      <dgm:prSet presAssocID="{E829DD70-E314-41F8-A7B2-20E772E309BE}" presName="Name10" presStyleLbl="parChTrans1D2" presStyleIdx="4" presStyleCnt="5"/>
      <dgm:spPr/>
    </dgm:pt>
    <dgm:pt modelId="{CAA835D7-D0E1-40AA-8167-D64158914D23}" type="pres">
      <dgm:prSet presAssocID="{F50D0D12-EDDD-4F46-BF2E-C544FBF5E03B}" presName="hierRoot2" presStyleCnt="0"/>
      <dgm:spPr/>
    </dgm:pt>
    <dgm:pt modelId="{5C19E6E0-D2CD-4525-8AE7-C202F0E4D85B}" type="pres">
      <dgm:prSet presAssocID="{F50D0D12-EDDD-4F46-BF2E-C544FBF5E03B}" presName="composite2" presStyleCnt="0"/>
      <dgm:spPr/>
    </dgm:pt>
    <dgm:pt modelId="{101C6BA2-231A-435E-B28C-20B1FEBC0A42}" type="pres">
      <dgm:prSet presAssocID="{F50D0D12-EDDD-4F46-BF2E-C544FBF5E03B}" presName="image2" presStyleLbl="node2" presStyleIdx="4" presStyleCnt="5" custScaleX="295135" custScaleY="372689" custLinFactNeighborX="62399" custLinFactNeighborY="-79529"/>
      <dgm:spPr>
        <a:prstGeom prst="roundRect">
          <a:avLst/>
        </a:prstGeom>
        <a:blipFill dpi="0"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scene3d>
          <a:camera prst="orthographicFront"/>
          <a:lightRig rig="threePt" dir="t"/>
        </a:scene3d>
        <a:sp3d>
          <a:bevelT prst="slope"/>
        </a:sp3d>
      </dgm:spPr>
    </dgm:pt>
    <dgm:pt modelId="{4556C58B-6EB1-47C2-908E-416BA974202F}" type="pres">
      <dgm:prSet presAssocID="{F50D0D12-EDDD-4F46-BF2E-C544FBF5E03B}" presName="text2" presStyleLbl="revTx" presStyleIdx="6" presStyleCnt="7" custScaleX="202660" custLinFactY="100000" custLinFactNeighborX="-36856" custLinFactNeighborY="108796">
        <dgm:presLayoutVars>
          <dgm:chPref val="3"/>
        </dgm:presLayoutVars>
      </dgm:prSet>
      <dgm:spPr/>
    </dgm:pt>
    <dgm:pt modelId="{E4A126F5-4268-4849-AEB0-EBD30007E18F}" type="pres">
      <dgm:prSet presAssocID="{F50D0D12-EDDD-4F46-BF2E-C544FBF5E03B}" presName="hierChild3" presStyleCnt="0"/>
      <dgm:spPr/>
    </dgm:pt>
  </dgm:ptLst>
  <dgm:cxnLst>
    <dgm:cxn modelId="{EE492C12-487B-4BA4-B9B4-C5DF60F07C8F}" type="presOf" srcId="{F50D0D12-EDDD-4F46-BF2E-C544FBF5E03B}" destId="{4556C58B-6EB1-47C2-908E-416BA974202F}" srcOrd="0" destOrd="0" presId="urn:microsoft.com/office/officeart/2009/layout/CirclePictureHierarchy"/>
    <dgm:cxn modelId="{99429F14-A7F2-48F7-8370-6563FD245D0A}" type="presOf" srcId="{E829DD70-E314-41F8-A7B2-20E772E309BE}" destId="{19F18D73-C6AB-45C8-8A2E-35606C1E08EB}" srcOrd="0" destOrd="0" presId="urn:microsoft.com/office/officeart/2009/layout/CirclePictureHierarchy"/>
    <dgm:cxn modelId="{0AAC5519-B946-4F90-892C-8D9FFF52299D}" srcId="{17F485C1-6BF8-45B4-A948-A84FBEA8F179}" destId="{F50D0D12-EDDD-4F46-BF2E-C544FBF5E03B}" srcOrd="2" destOrd="0" parTransId="{E829DD70-E314-41F8-A7B2-20E772E309BE}" sibTransId="{86F8F824-031F-42CA-8748-B30F5806E117}"/>
    <dgm:cxn modelId="{E4519D49-1E1A-4CB6-88DD-1D0F40281A75}" type="presOf" srcId="{3DD8E087-9B68-41DA-AD12-D1884F1AAF32}" destId="{44FCF5FF-A20F-4878-9DEC-9A5EC9FF98A1}" srcOrd="0" destOrd="0" presId="urn:microsoft.com/office/officeart/2009/layout/CirclePictureHierarchy"/>
    <dgm:cxn modelId="{37EC2E53-8F1D-4FD0-9CDE-F33C9AA8996E}" type="presOf" srcId="{CA04D727-BAC3-4071-9C9A-A9B4CECFCB94}" destId="{E3C68D1D-A05C-4337-AD13-B987058F21B8}" srcOrd="0" destOrd="0" presId="urn:microsoft.com/office/officeart/2009/layout/CirclePictureHierarchy"/>
    <dgm:cxn modelId="{E4949055-BDFE-4191-AFEA-C847234D800B}" type="presOf" srcId="{AF79DB2B-2CC3-4EE9-8570-92B99BAD9F19}" destId="{0DEABA19-00C7-49C8-B92F-1EB5ECB7895B}" srcOrd="0" destOrd="0" presId="urn:microsoft.com/office/officeart/2009/layout/CirclePictureHierarchy"/>
    <dgm:cxn modelId="{5A1FFE56-B602-40C1-8053-EADC1A7659FF}" type="presOf" srcId="{2F3F663B-52BF-4D0D-87B3-17D10C25CA61}" destId="{1562CF81-8BC5-41A5-8122-31F0FC2DA5DE}" srcOrd="0" destOrd="0" presId="urn:microsoft.com/office/officeart/2009/layout/CirclePictureHierarchy"/>
    <dgm:cxn modelId="{37E97683-8EC6-4CE2-863F-2D36422F8798}" srcId="{EFE4F8F4-FC20-4CC7-A3F0-3031CC5375E5}" destId="{CA04D727-BAC3-4071-9C9A-A9B4CECFCB94}" srcOrd="1" destOrd="0" parTransId="{AF79DB2B-2CC3-4EE9-8570-92B99BAD9F19}" sibTransId="{05693285-B8E5-431D-BBE0-48F4E4F2B92E}"/>
    <dgm:cxn modelId="{8660A28D-394B-4D5E-995F-523DC50E4C17}" type="presOf" srcId="{DE8C1593-413E-4B36-87D5-938BAF40EB32}" destId="{26CB28E8-D9BF-47B5-ADE8-97D06107C6F7}" srcOrd="0" destOrd="0" presId="urn:microsoft.com/office/officeart/2009/layout/CirclePictureHierarchy"/>
    <dgm:cxn modelId="{5462A39B-ED6B-4C51-B26D-D3306A2D1E05}" type="presOf" srcId="{0C5A5CC6-20B8-447F-9A03-96FDFCD79F8B}" destId="{48FD490C-71E0-4A3A-BC3D-802D5014F915}" srcOrd="0" destOrd="0" presId="urn:microsoft.com/office/officeart/2009/layout/CirclePictureHierarchy"/>
    <dgm:cxn modelId="{595CD9A0-C30F-4EB0-A54A-3C058BD224E8}" type="presOf" srcId="{17F485C1-6BF8-45B4-A948-A84FBEA8F179}" destId="{1249BB74-BBA5-4F24-94B5-839061C62E1D}" srcOrd="0" destOrd="0" presId="urn:microsoft.com/office/officeart/2009/layout/CirclePictureHierarchy"/>
    <dgm:cxn modelId="{6416C7A8-7EDD-4392-A0BB-7D5E6C27DE67}" type="presOf" srcId="{EFE4F8F4-FC20-4CC7-A3F0-3031CC5375E5}" destId="{510E2D3F-32C0-40AB-A906-BF6B2C5438C1}" srcOrd="0" destOrd="0" presId="urn:microsoft.com/office/officeart/2009/layout/CirclePictureHierarchy"/>
    <dgm:cxn modelId="{A5F963B8-9795-4E7E-BF0A-CC96A7606CB0}" type="presOf" srcId="{4B0F2653-3DBC-40F1-A08A-456AC20D33D9}" destId="{48656182-B978-45B2-8D11-F63749FF76A5}" srcOrd="0" destOrd="0" presId="urn:microsoft.com/office/officeart/2009/layout/CirclePictureHierarchy"/>
    <dgm:cxn modelId="{78995FB9-B89E-446B-973A-01D10A5F801E}" srcId="{DE8C1593-413E-4B36-87D5-938BAF40EB32}" destId="{EFE4F8F4-FC20-4CC7-A3F0-3031CC5375E5}" srcOrd="0" destOrd="0" parTransId="{0923F283-038F-4881-893F-240EAEA95917}" sibTransId="{2864CDCC-60C7-42EA-8EAA-3AE87F559A45}"/>
    <dgm:cxn modelId="{3FF72ABF-25F8-4191-B60D-2016598EBA9E}" type="presOf" srcId="{09C93E84-C938-4CAA-916D-A3EC55C806BD}" destId="{F8DB5EF6-39F3-4BD1-8C88-F34105FF8B6B}" srcOrd="0" destOrd="0" presId="urn:microsoft.com/office/officeart/2009/layout/CirclePictureHierarchy"/>
    <dgm:cxn modelId="{169F04CF-F9D5-4A1D-BA11-AEF442E760E5}" type="presOf" srcId="{59028718-01A7-48FD-A177-4B780A2EAC8F}" destId="{3CA18995-E5EB-48BF-BAC2-6358DD4362E6}" srcOrd="0" destOrd="0" presId="urn:microsoft.com/office/officeart/2009/layout/CirclePictureHierarchy"/>
    <dgm:cxn modelId="{40B2D8D0-5CCF-416B-B781-D6D2C8E8C67A}" srcId="{EFE4F8F4-FC20-4CC7-A3F0-3031CC5375E5}" destId="{3DD8E087-9B68-41DA-AD12-D1884F1AAF32}" srcOrd="0" destOrd="0" parTransId="{2F3F663B-52BF-4D0D-87B3-17D10C25CA61}" sibTransId="{0FA83591-DF50-4931-9170-115730AE35C0}"/>
    <dgm:cxn modelId="{074D12E9-DAB1-4267-8435-4805DC845C62}" srcId="{DE8C1593-413E-4B36-87D5-938BAF40EB32}" destId="{17F485C1-6BF8-45B4-A948-A84FBEA8F179}" srcOrd="1" destOrd="0" parTransId="{AA342DA1-619C-4499-AE44-5ED39E6AAA93}" sibTransId="{8F267BE6-18B1-490A-88C3-9E7AC8BBE74C}"/>
    <dgm:cxn modelId="{C9BAC9EB-E265-466D-92B3-EA6A999A06E1}" srcId="{17F485C1-6BF8-45B4-A948-A84FBEA8F179}" destId="{59028718-01A7-48FD-A177-4B780A2EAC8F}" srcOrd="1" destOrd="0" parTransId="{0C5A5CC6-20B8-447F-9A03-96FDFCD79F8B}" sibTransId="{E5403D29-F5C4-4352-B3F0-95A99DB4496C}"/>
    <dgm:cxn modelId="{351590F9-AAAB-43C7-B460-9F71DF8C0253}" srcId="{17F485C1-6BF8-45B4-A948-A84FBEA8F179}" destId="{4B0F2653-3DBC-40F1-A08A-456AC20D33D9}" srcOrd="0" destOrd="0" parTransId="{09C93E84-C938-4CAA-916D-A3EC55C806BD}" sibTransId="{C288617A-F40F-4C2E-B32C-3A3A87C45FAB}"/>
    <dgm:cxn modelId="{B925AF5C-EE13-43EB-8DE8-65B6546D5475}" type="presParOf" srcId="{26CB28E8-D9BF-47B5-ADE8-97D06107C6F7}" destId="{78A4B74D-C2B6-497D-A9A0-867CACB94EE8}" srcOrd="0" destOrd="0" presId="urn:microsoft.com/office/officeart/2009/layout/CirclePictureHierarchy"/>
    <dgm:cxn modelId="{12F5C4C0-6258-47C7-9B63-4CAD3A2F537D}" type="presParOf" srcId="{78A4B74D-C2B6-497D-A9A0-867CACB94EE8}" destId="{0E5291B5-D9D3-4882-ABBE-7A48985748F5}" srcOrd="0" destOrd="0" presId="urn:microsoft.com/office/officeart/2009/layout/CirclePictureHierarchy"/>
    <dgm:cxn modelId="{95A2059E-84A8-4396-A452-00B5BA8CAC52}" type="presParOf" srcId="{0E5291B5-D9D3-4882-ABBE-7A48985748F5}" destId="{3BA24623-433E-40CB-A10D-174C13A2677B}" srcOrd="0" destOrd="0" presId="urn:microsoft.com/office/officeart/2009/layout/CirclePictureHierarchy"/>
    <dgm:cxn modelId="{51412221-C78E-4750-A2D6-E20CBFB0B558}" type="presParOf" srcId="{0E5291B5-D9D3-4882-ABBE-7A48985748F5}" destId="{510E2D3F-32C0-40AB-A906-BF6B2C5438C1}" srcOrd="1" destOrd="0" presId="urn:microsoft.com/office/officeart/2009/layout/CirclePictureHierarchy"/>
    <dgm:cxn modelId="{2B85B2CB-D7C8-461B-8841-750DFEE12376}" type="presParOf" srcId="{78A4B74D-C2B6-497D-A9A0-867CACB94EE8}" destId="{AEC9C2BE-D9B9-4E4B-A47A-861A9DE4E61C}" srcOrd="1" destOrd="0" presId="urn:microsoft.com/office/officeart/2009/layout/CirclePictureHierarchy"/>
    <dgm:cxn modelId="{8D2B1F12-FA8B-4C64-84D6-565016A06267}" type="presParOf" srcId="{AEC9C2BE-D9B9-4E4B-A47A-861A9DE4E61C}" destId="{1562CF81-8BC5-41A5-8122-31F0FC2DA5DE}" srcOrd="0" destOrd="0" presId="urn:microsoft.com/office/officeart/2009/layout/CirclePictureHierarchy"/>
    <dgm:cxn modelId="{97EA31BA-EBE8-4F94-8874-165B570F8850}" type="presParOf" srcId="{AEC9C2BE-D9B9-4E4B-A47A-861A9DE4E61C}" destId="{F7BDD553-DA79-45E3-BE72-A14551FBF72E}" srcOrd="1" destOrd="0" presId="urn:microsoft.com/office/officeart/2009/layout/CirclePictureHierarchy"/>
    <dgm:cxn modelId="{7DAC5202-AF62-484B-B120-798CC574DC6B}" type="presParOf" srcId="{F7BDD553-DA79-45E3-BE72-A14551FBF72E}" destId="{5354CCA9-8D0C-402B-85CC-E841CF0AC949}" srcOrd="0" destOrd="0" presId="urn:microsoft.com/office/officeart/2009/layout/CirclePictureHierarchy"/>
    <dgm:cxn modelId="{117CDAB8-E2BA-4B0B-8631-086C6430CC27}" type="presParOf" srcId="{5354CCA9-8D0C-402B-85CC-E841CF0AC949}" destId="{00CFEA07-048C-4452-9699-8EA7D6BBFFAD}" srcOrd="0" destOrd="0" presId="urn:microsoft.com/office/officeart/2009/layout/CirclePictureHierarchy"/>
    <dgm:cxn modelId="{620CA137-BA85-4659-8A2E-D41586B55DBB}" type="presParOf" srcId="{5354CCA9-8D0C-402B-85CC-E841CF0AC949}" destId="{44FCF5FF-A20F-4878-9DEC-9A5EC9FF98A1}" srcOrd="1" destOrd="0" presId="urn:microsoft.com/office/officeart/2009/layout/CirclePictureHierarchy"/>
    <dgm:cxn modelId="{6B2DDBF5-2503-4AFD-892C-B711127F8544}" type="presParOf" srcId="{F7BDD553-DA79-45E3-BE72-A14551FBF72E}" destId="{D9734FAE-D4EE-4E37-BA0A-8943236FD838}" srcOrd="1" destOrd="0" presId="urn:microsoft.com/office/officeart/2009/layout/CirclePictureHierarchy"/>
    <dgm:cxn modelId="{8F792B19-665E-4566-BAE2-9DBFEB64FC6B}" type="presParOf" srcId="{AEC9C2BE-D9B9-4E4B-A47A-861A9DE4E61C}" destId="{0DEABA19-00C7-49C8-B92F-1EB5ECB7895B}" srcOrd="2" destOrd="0" presId="urn:microsoft.com/office/officeart/2009/layout/CirclePictureHierarchy"/>
    <dgm:cxn modelId="{F5F0F96C-10F2-480C-8BA4-AF956FB91DAC}" type="presParOf" srcId="{AEC9C2BE-D9B9-4E4B-A47A-861A9DE4E61C}" destId="{8F096068-AF7E-4EBF-A3F5-009F886D4D1D}" srcOrd="3" destOrd="0" presId="urn:microsoft.com/office/officeart/2009/layout/CirclePictureHierarchy"/>
    <dgm:cxn modelId="{0F101B08-E50A-426C-A6A6-E4217EA3D318}" type="presParOf" srcId="{8F096068-AF7E-4EBF-A3F5-009F886D4D1D}" destId="{BCB16D18-ED5F-4D86-AA0E-E3BD2CC04F84}" srcOrd="0" destOrd="0" presId="urn:microsoft.com/office/officeart/2009/layout/CirclePictureHierarchy"/>
    <dgm:cxn modelId="{E9639040-C36E-45CA-A5A5-64874220F553}" type="presParOf" srcId="{BCB16D18-ED5F-4D86-AA0E-E3BD2CC04F84}" destId="{1962EC93-D6B2-4A34-AC84-9B92D9C68EFA}" srcOrd="0" destOrd="0" presId="urn:microsoft.com/office/officeart/2009/layout/CirclePictureHierarchy"/>
    <dgm:cxn modelId="{A950169D-73BA-4D34-8DDE-64534DCA631A}" type="presParOf" srcId="{BCB16D18-ED5F-4D86-AA0E-E3BD2CC04F84}" destId="{E3C68D1D-A05C-4337-AD13-B987058F21B8}" srcOrd="1" destOrd="0" presId="urn:microsoft.com/office/officeart/2009/layout/CirclePictureHierarchy"/>
    <dgm:cxn modelId="{61A59606-1478-44E3-A6DA-BAAEDB339C7F}" type="presParOf" srcId="{8F096068-AF7E-4EBF-A3F5-009F886D4D1D}" destId="{959F24D7-95CF-4FDA-9E80-DAAF293E45A7}" srcOrd="1" destOrd="0" presId="urn:microsoft.com/office/officeart/2009/layout/CirclePictureHierarchy"/>
    <dgm:cxn modelId="{4E2EA6C5-6DBA-4026-98E0-28E15F735FF0}" type="presParOf" srcId="{26CB28E8-D9BF-47B5-ADE8-97D06107C6F7}" destId="{3BDF34C9-8986-4C4C-A5F6-D9AA87F8A6B6}" srcOrd="1" destOrd="0" presId="urn:microsoft.com/office/officeart/2009/layout/CirclePictureHierarchy"/>
    <dgm:cxn modelId="{47554EEC-28C7-4B28-9ABE-D24BDD118643}" type="presParOf" srcId="{3BDF34C9-8986-4C4C-A5F6-D9AA87F8A6B6}" destId="{77A8D972-CE1C-4A03-B1D8-9564C9070F2E}" srcOrd="0" destOrd="0" presId="urn:microsoft.com/office/officeart/2009/layout/CirclePictureHierarchy"/>
    <dgm:cxn modelId="{1534660B-C09F-4C56-9DD6-123C9125846B}" type="presParOf" srcId="{77A8D972-CE1C-4A03-B1D8-9564C9070F2E}" destId="{16E1F04A-5A82-48D9-8B41-F2BE1BE4B8A0}" srcOrd="0" destOrd="0" presId="urn:microsoft.com/office/officeart/2009/layout/CirclePictureHierarchy"/>
    <dgm:cxn modelId="{2B954ECA-D795-45FF-B172-E169FAAB3A64}" type="presParOf" srcId="{77A8D972-CE1C-4A03-B1D8-9564C9070F2E}" destId="{1249BB74-BBA5-4F24-94B5-839061C62E1D}" srcOrd="1" destOrd="0" presId="urn:microsoft.com/office/officeart/2009/layout/CirclePictureHierarchy"/>
    <dgm:cxn modelId="{B142A0B2-4CD1-4C42-AD52-BF3EBCD5182A}" type="presParOf" srcId="{3BDF34C9-8986-4C4C-A5F6-D9AA87F8A6B6}" destId="{25D5A4D8-77DD-46B5-9A23-C810F1562A75}" srcOrd="1" destOrd="0" presId="urn:microsoft.com/office/officeart/2009/layout/CirclePictureHierarchy"/>
    <dgm:cxn modelId="{DD8F6F37-B81D-4705-A10F-031D566903E9}" type="presParOf" srcId="{25D5A4D8-77DD-46B5-9A23-C810F1562A75}" destId="{F8DB5EF6-39F3-4BD1-8C88-F34105FF8B6B}" srcOrd="0" destOrd="0" presId="urn:microsoft.com/office/officeart/2009/layout/CirclePictureHierarchy"/>
    <dgm:cxn modelId="{B18887DC-FA89-47AF-A92C-80B3B6C73827}" type="presParOf" srcId="{25D5A4D8-77DD-46B5-9A23-C810F1562A75}" destId="{A3DA16C8-E494-41B2-8C77-2F129D0C00BF}" srcOrd="1" destOrd="0" presId="urn:microsoft.com/office/officeart/2009/layout/CirclePictureHierarchy"/>
    <dgm:cxn modelId="{02062AD0-DA51-4C9D-9892-BAE1F3412385}" type="presParOf" srcId="{A3DA16C8-E494-41B2-8C77-2F129D0C00BF}" destId="{DE4CB595-0DC9-495F-BE41-473C4BD3905C}" srcOrd="0" destOrd="0" presId="urn:microsoft.com/office/officeart/2009/layout/CirclePictureHierarchy"/>
    <dgm:cxn modelId="{1F5D0061-D4EF-4032-BA87-024773F6A29B}" type="presParOf" srcId="{DE4CB595-0DC9-495F-BE41-473C4BD3905C}" destId="{1AFFD3DE-C5D3-4C82-BF8E-6F6258E0342A}" srcOrd="0" destOrd="0" presId="urn:microsoft.com/office/officeart/2009/layout/CirclePictureHierarchy"/>
    <dgm:cxn modelId="{4243F9A8-5448-4DC6-8B9A-19E304D132B9}" type="presParOf" srcId="{DE4CB595-0DC9-495F-BE41-473C4BD3905C}" destId="{48656182-B978-45B2-8D11-F63749FF76A5}" srcOrd="1" destOrd="0" presId="urn:microsoft.com/office/officeart/2009/layout/CirclePictureHierarchy"/>
    <dgm:cxn modelId="{346E768F-CE0C-4B95-B82F-4EFA6E8F1BBD}" type="presParOf" srcId="{A3DA16C8-E494-41B2-8C77-2F129D0C00BF}" destId="{502BFF9E-68C1-407E-B61F-BE28159B8895}" srcOrd="1" destOrd="0" presId="urn:microsoft.com/office/officeart/2009/layout/CirclePictureHierarchy"/>
    <dgm:cxn modelId="{33D7BE17-C685-4831-80C4-C8A7B7A7C30B}" type="presParOf" srcId="{25D5A4D8-77DD-46B5-9A23-C810F1562A75}" destId="{48FD490C-71E0-4A3A-BC3D-802D5014F915}" srcOrd="2" destOrd="0" presId="urn:microsoft.com/office/officeart/2009/layout/CirclePictureHierarchy"/>
    <dgm:cxn modelId="{517FFC07-B32E-4EBA-B0AD-ACDEB55D857E}" type="presParOf" srcId="{25D5A4D8-77DD-46B5-9A23-C810F1562A75}" destId="{AA46B93B-44AF-4B0A-8BC2-CE19AFC57DBC}" srcOrd="3" destOrd="0" presId="urn:microsoft.com/office/officeart/2009/layout/CirclePictureHierarchy"/>
    <dgm:cxn modelId="{7560ED33-A537-458D-B6F8-FE3A622B75E2}" type="presParOf" srcId="{AA46B93B-44AF-4B0A-8BC2-CE19AFC57DBC}" destId="{860F480E-1055-43D8-8566-99B1DEA75F73}" srcOrd="0" destOrd="0" presId="urn:microsoft.com/office/officeart/2009/layout/CirclePictureHierarchy"/>
    <dgm:cxn modelId="{40D24DBC-66C0-431C-A2B3-C40816BFE382}" type="presParOf" srcId="{860F480E-1055-43D8-8566-99B1DEA75F73}" destId="{4F2B43F8-D675-4644-9C2C-17FD2B384624}" srcOrd="0" destOrd="0" presId="urn:microsoft.com/office/officeart/2009/layout/CirclePictureHierarchy"/>
    <dgm:cxn modelId="{F8A42CA3-C5FC-4F85-AC4F-F0A0945DCF8B}" type="presParOf" srcId="{860F480E-1055-43D8-8566-99B1DEA75F73}" destId="{3CA18995-E5EB-48BF-BAC2-6358DD4362E6}" srcOrd="1" destOrd="0" presId="urn:microsoft.com/office/officeart/2009/layout/CirclePictureHierarchy"/>
    <dgm:cxn modelId="{F8017864-1112-4657-AB82-087880F9691B}" type="presParOf" srcId="{AA46B93B-44AF-4B0A-8BC2-CE19AFC57DBC}" destId="{DDBF338D-2FF2-46BB-BC8B-8C845DB42D09}" srcOrd="1" destOrd="0" presId="urn:microsoft.com/office/officeart/2009/layout/CirclePictureHierarchy"/>
    <dgm:cxn modelId="{F050D063-BADC-4201-A54F-7E8CDD4DBBE9}" type="presParOf" srcId="{25D5A4D8-77DD-46B5-9A23-C810F1562A75}" destId="{19F18D73-C6AB-45C8-8A2E-35606C1E08EB}" srcOrd="4" destOrd="0" presId="urn:microsoft.com/office/officeart/2009/layout/CirclePictureHierarchy"/>
    <dgm:cxn modelId="{6A29D017-3AAA-4B26-86B8-F78CE4EA4B29}" type="presParOf" srcId="{25D5A4D8-77DD-46B5-9A23-C810F1562A75}" destId="{CAA835D7-D0E1-40AA-8167-D64158914D23}" srcOrd="5" destOrd="0" presId="urn:microsoft.com/office/officeart/2009/layout/CirclePictureHierarchy"/>
    <dgm:cxn modelId="{8067DE15-0FA6-4F3E-B6C6-7D7E879F54E0}" type="presParOf" srcId="{CAA835D7-D0E1-40AA-8167-D64158914D23}" destId="{5C19E6E0-D2CD-4525-8AE7-C202F0E4D85B}" srcOrd="0" destOrd="0" presId="urn:microsoft.com/office/officeart/2009/layout/CirclePictureHierarchy"/>
    <dgm:cxn modelId="{4746E1DB-FC1B-4B8D-A0B0-2877455F90CD}" type="presParOf" srcId="{5C19E6E0-D2CD-4525-8AE7-C202F0E4D85B}" destId="{101C6BA2-231A-435E-B28C-20B1FEBC0A42}" srcOrd="0" destOrd="0" presId="urn:microsoft.com/office/officeart/2009/layout/CirclePictureHierarchy"/>
    <dgm:cxn modelId="{A38817B4-FDCD-414A-B76F-327AD5066087}" type="presParOf" srcId="{5C19E6E0-D2CD-4525-8AE7-C202F0E4D85B}" destId="{4556C58B-6EB1-47C2-908E-416BA974202F}" srcOrd="1" destOrd="0" presId="urn:microsoft.com/office/officeart/2009/layout/CirclePictureHierarchy"/>
    <dgm:cxn modelId="{93447843-4834-4F7D-8ADE-E4B2D720D3E5}" type="presParOf" srcId="{CAA835D7-D0E1-40AA-8167-D64158914D23}" destId="{E4A126F5-4268-4849-AEB0-EBD30007E18F}" srcOrd="1" destOrd="0" presId="urn:microsoft.com/office/officeart/2009/layout/CirclePicture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F04A059-CE36-47DB-AA40-71B88005C837}" type="doc">
      <dgm:prSet loTypeId="urn:microsoft.com/office/officeart/2005/8/layout/target3" loCatId="relationship" qsTypeId="urn:microsoft.com/office/officeart/2005/8/quickstyle/simple5" qsCatId="simple" csTypeId="urn:microsoft.com/office/officeart/2005/8/colors/colorful1" csCatId="colorful" phldr="1"/>
      <dgm:spPr/>
      <dgm:t>
        <a:bodyPr/>
        <a:lstStyle/>
        <a:p>
          <a:endParaRPr lang="es-ES"/>
        </a:p>
      </dgm:t>
    </dgm:pt>
    <dgm:pt modelId="{7562AF03-AC76-43AD-9B41-BDC61D852B5D}">
      <dgm:prSet custT="1"/>
      <dgm:spPr>
        <a:solidFill>
          <a:schemeClr val="accent2">
            <a:lumMod val="20000"/>
            <a:lumOff val="80000"/>
          </a:schemeClr>
        </a:solidFill>
        <a:effectLst>
          <a:outerShdw blurRad="50800" dist="38100" dir="5400000" algn="t" rotWithShape="0">
            <a:prstClr val="black">
              <a:alpha val="40000"/>
            </a:prstClr>
          </a:outerShdw>
        </a:effectLst>
      </dgm:spPr>
      <dgm:t>
        <a:bodyPr/>
        <a:lstStyle/>
        <a:p>
          <a:r>
            <a:rPr lang="nl-NL" sz="2000" b="1" dirty="0">
              <a:solidFill>
                <a:schemeClr val="accent2">
                  <a:lumMod val="50000"/>
                </a:schemeClr>
              </a:solidFill>
            </a:rPr>
            <a:t>Sal ons nie op ander neersien as minderwaardig nie (Fil. 2:3)</a:t>
          </a:r>
          <a:endParaRPr lang="es-ES" sz="2000" dirty="0">
            <a:solidFill>
              <a:schemeClr val="accent2">
                <a:lumMod val="50000"/>
              </a:schemeClr>
            </a:solidFill>
          </a:endParaRPr>
        </a:p>
      </dgm:t>
    </dgm:pt>
    <dgm:pt modelId="{3DDD9521-ACA8-4933-B0F5-A68478FE4F4E}" type="parTrans" cxnId="{A5DE0E85-C667-4039-83E0-E44437CECBE3}">
      <dgm:prSet/>
      <dgm:spPr/>
      <dgm:t>
        <a:bodyPr/>
        <a:lstStyle/>
        <a:p>
          <a:endParaRPr lang="es-ES" sz="2000"/>
        </a:p>
      </dgm:t>
    </dgm:pt>
    <dgm:pt modelId="{F3E18651-E9E4-47EA-AD78-90C598D8D2D8}" type="sibTrans" cxnId="{A5DE0E85-C667-4039-83E0-E44437CECBE3}">
      <dgm:prSet/>
      <dgm:spPr/>
      <dgm:t>
        <a:bodyPr/>
        <a:lstStyle/>
        <a:p>
          <a:endParaRPr lang="es-ES" sz="2000"/>
        </a:p>
      </dgm:t>
    </dgm:pt>
    <dgm:pt modelId="{1D6EAA4C-C0A7-433F-A9FB-5AC598DE826D}">
      <dgm:prSet custT="1"/>
      <dgm:spPr>
        <a:solidFill>
          <a:schemeClr val="accent3">
            <a:lumMod val="20000"/>
            <a:lumOff val="80000"/>
          </a:schemeClr>
        </a:solidFill>
        <a:effectLst>
          <a:outerShdw blurRad="50800" dist="38100" dir="5400000" algn="t" rotWithShape="0">
            <a:prstClr val="black">
              <a:alpha val="40000"/>
            </a:prstClr>
          </a:outerShdw>
        </a:effectLst>
      </dgm:spPr>
      <dgm:t>
        <a:bodyPr/>
        <a:lstStyle/>
        <a:p>
          <a:r>
            <a:rPr lang="nl-NL" sz="2000" b="1" dirty="0">
              <a:solidFill>
                <a:srgbClr val="7D7A00"/>
              </a:solidFill>
            </a:rPr>
            <a:t>Sal ons nie openbare erkenning soek nie (Lukas 14:7–11)</a:t>
          </a:r>
          <a:endParaRPr lang="es-ES" sz="2000" dirty="0">
            <a:solidFill>
              <a:srgbClr val="7D7A00"/>
            </a:solidFill>
          </a:endParaRPr>
        </a:p>
      </dgm:t>
    </dgm:pt>
    <dgm:pt modelId="{35006261-50DF-4D3A-940F-FF214CA317F3}" type="parTrans" cxnId="{B367703A-385A-47F5-AD53-CF510801567B}">
      <dgm:prSet/>
      <dgm:spPr/>
      <dgm:t>
        <a:bodyPr/>
        <a:lstStyle/>
        <a:p>
          <a:endParaRPr lang="es-ES" sz="2000"/>
        </a:p>
      </dgm:t>
    </dgm:pt>
    <dgm:pt modelId="{DA268053-969A-4F69-A417-8966F264469E}" type="sibTrans" cxnId="{B367703A-385A-47F5-AD53-CF510801567B}">
      <dgm:prSet/>
      <dgm:spPr/>
      <dgm:t>
        <a:bodyPr/>
        <a:lstStyle/>
        <a:p>
          <a:endParaRPr lang="es-ES" sz="2000"/>
        </a:p>
      </dgm:t>
    </dgm:pt>
    <dgm:pt modelId="{6927C519-871C-44BE-A11C-CD506CDCA47E}">
      <dgm:prSet custT="1"/>
      <dgm:spPr>
        <a:solidFill>
          <a:srgbClr val="D1FFD1"/>
        </a:solidFill>
        <a:effectLst>
          <a:outerShdw blurRad="50800" dist="38100" dir="5400000" algn="t" rotWithShape="0">
            <a:prstClr val="black">
              <a:alpha val="40000"/>
            </a:prstClr>
          </a:outerShdw>
        </a:effectLst>
      </dgm:spPr>
      <dgm:t>
        <a:bodyPr/>
        <a:lstStyle/>
        <a:p>
          <a:r>
            <a:rPr lang="nl-NL" sz="2000" b="1" dirty="0">
              <a:solidFill>
                <a:schemeClr val="accent4">
                  <a:lumMod val="50000"/>
                </a:schemeClr>
              </a:solidFill>
            </a:rPr>
            <a:t>Sal ons ander toelaat om vir ons erkenning te gee (Spr. 27:2)</a:t>
          </a:r>
          <a:endParaRPr lang="es-ES" sz="2000" dirty="0">
            <a:solidFill>
              <a:schemeClr val="accent4">
                <a:lumMod val="50000"/>
              </a:schemeClr>
            </a:solidFill>
          </a:endParaRPr>
        </a:p>
      </dgm:t>
    </dgm:pt>
    <dgm:pt modelId="{FC03356B-0B12-4946-A157-DD2A5104B3F9}" type="parTrans" cxnId="{B8655EBF-9DF4-4891-B7B2-92B672FE21ED}">
      <dgm:prSet/>
      <dgm:spPr/>
      <dgm:t>
        <a:bodyPr/>
        <a:lstStyle/>
        <a:p>
          <a:endParaRPr lang="es-ES" sz="2000"/>
        </a:p>
      </dgm:t>
    </dgm:pt>
    <dgm:pt modelId="{A069125C-C88B-420B-8CAF-C422B2BF4F52}" type="sibTrans" cxnId="{B8655EBF-9DF4-4891-B7B2-92B672FE21ED}">
      <dgm:prSet/>
      <dgm:spPr/>
      <dgm:t>
        <a:bodyPr/>
        <a:lstStyle/>
        <a:p>
          <a:endParaRPr lang="es-ES" sz="2000"/>
        </a:p>
      </dgm:t>
    </dgm:pt>
    <dgm:pt modelId="{6D7ABD59-272E-4506-8E55-090F8572CF31}">
      <dgm:prSet custT="1"/>
      <dgm:spPr>
        <a:solidFill>
          <a:schemeClr val="accent5">
            <a:lumMod val="20000"/>
            <a:lumOff val="80000"/>
          </a:schemeClr>
        </a:solidFill>
        <a:effectLst>
          <a:outerShdw blurRad="50800" dist="38100" dir="5400000" algn="t" rotWithShape="0">
            <a:prstClr val="black">
              <a:alpha val="40000"/>
            </a:prstClr>
          </a:outerShdw>
        </a:effectLst>
      </dgm:spPr>
      <dgm:t>
        <a:bodyPr/>
        <a:lstStyle/>
        <a:p>
          <a:r>
            <a:rPr lang="sv-SE" sz="2000" b="1" dirty="0">
              <a:solidFill>
                <a:schemeClr val="accent5">
                  <a:lumMod val="50000"/>
                </a:schemeClr>
              </a:solidFill>
            </a:rPr>
            <a:t>Sal ons God se genade ontvang (Jak. 4:6)</a:t>
          </a:r>
          <a:endParaRPr lang="es-ES" sz="2000" dirty="0">
            <a:solidFill>
              <a:schemeClr val="accent5">
                <a:lumMod val="50000"/>
              </a:schemeClr>
            </a:solidFill>
          </a:endParaRPr>
        </a:p>
      </dgm:t>
    </dgm:pt>
    <dgm:pt modelId="{4BBFE6A2-D8C1-42A2-8D1E-D19BBC29C2E2}" type="parTrans" cxnId="{F4D6E1A3-64B3-4F80-B1D7-D167457CD3FC}">
      <dgm:prSet/>
      <dgm:spPr/>
      <dgm:t>
        <a:bodyPr/>
        <a:lstStyle/>
        <a:p>
          <a:endParaRPr lang="es-ES" sz="2000"/>
        </a:p>
      </dgm:t>
    </dgm:pt>
    <dgm:pt modelId="{8DBD8122-CFE0-4AF7-BFD1-10A15B6897D2}" type="sibTrans" cxnId="{F4D6E1A3-64B3-4F80-B1D7-D167457CD3FC}">
      <dgm:prSet/>
      <dgm:spPr/>
      <dgm:t>
        <a:bodyPr/>
        <a:lstStyle/>
        <a:p>
          <a:endParaRPr lang="es-ES" sz="2000"/>
        </a:p>
      </dgm:t>
    </dgm:pt>
    <dgm:pt modelId="{E347F780-C221-4A87-B0D6-692110341847}">
      <dgm:prSet custT="1"/>
      <dgm:spPr>
        <a:solidFill>
          <a:srgbClr val="E1F4FF"/>
        </a:solidFill>
        <a:effectLst>
          <a:outerShdw blurRad="50800" dist="38100" dir="5400000" algn="t" rotWithShape="0">
            <a:prstClr val="black">
              <a:alpha val="40000"/>
            </a:prstClr>
          </a:outerShdw>
        </a:effectLst>
      </dgm:spPr>
      <dgm:t>
        <a:bodyPr/>
        <a:lstStyle/>
        <a:p>
          <a:r>
            <a:rPr lang="nl-NL" sz="2000" b="1" dirty="0">
              <a:solidFill>
                <a:schemeClr val="accent6">
                  <a:lumMod val="50000"/>
                </a:schemeClr>
              </a:solidFill>
            </a:rPr>
            <a:t>Sal ons daardie genade aan ander oordra (1 Petrus 4:10)</a:t>
          </a:r>
          <a:endParaRPr lang="es-ES" sz="2000" dirty="0">
            <a:solidFill>
              <a:schemeClr val="accent6">
                <a:lumMod val="50000"/>
              </a:schemeClr>
            </a:solidFill>
          </a:endParaRPr>
        </a:p>
      </dgm:t>
    </dgm:pt>
    <dgm:pt modelId="{B94F11D2-BEB9-48AE-A790-A28B33FB74BD}" type="parTrans" cxnId="{877E88C7-7879-4670-BB7A-003ABD789E75}">
      <dgm:prSet/>
      <dgm:spPr/>
      <dgm:t>
        <a:bodyPr/>
        <a:lstStyle/>
        <a:p>
          <a:endParaRPr lang="es-ES" sz="2000"/>
        </a:p>
      </dgm:t>
    </dgm:pt>
    <dgm:pt modelId="{46A33B4D-0B09-4FF5-BDDC-6905C1E18A29}" type="sibTrans" cxnId="{877E88C7-7879-4670-BB7A-003ABD789E75}">
      <dgm:prSet/>
      <dgm:spPr/>
      <dgm:t>
        <a:bodyPr/>
        <a:lstStyle/>
        <a:p>
          <a:endParaRPr lang="es-ES" sz="2000"/>
        </a:p>
      </dgm:t>
    </dgm:pt>
    <dgm:pt modelId="{79A7DE57-5836-4940-B0C5-EF4EAB3F8713}" type="pres">
      <dgm:prSet presAssocID="{9F04A059-CE36-47DB-AA40-71B88005C837}" presName="Name0" presStyleCnt="0">
        <dgm:presLayoutVars>
          <dgm:chMax val="7"/>
          <dgm:dir/>
          <dgm:animLvl val="lvl"/>
          <dgm:resizeHandles val="exact"/>
        </dgm:presLayoutVars>
      </dgm:prSet>
      <dgm:spPr/>
    </dgm:pt>
    <dgm:pt modelId="{F49C0427-4DA6-4A51-A7F4-081AADF88CEF}" type="pres">
      <dgm:prSet presAssocID="{7562AF03-AC76-43AD-9B41-BDC61D852B5D}" presName="circle1" presStyleLbl="node1" presStyleIdx="0" presStyleCnt="5"/>
      <dgm:spPr/>
    </dgm:pt>
    <dgm:pt modelId="{5BAE0A80-9A07-4C2D-AF0A-E47AB22752E3}" type="pres">
      <dgm:prSet presAssocID="{7562AF03-AC76-43AD-9B41-BDC61D852B5D}" presName="space" presStyleCnt="0"/>
      <dgm:spPr/>
    </dgm:pt>
    <dgm:pt modelId="{415CB9B6-AA61-4AF6-8869-E0865DEE36C1}" type="pres">
      <dgm:prSet presAssocID="{7562AF03-AC76-43AD-9B41-BDC61D852B5D}" presName="rect1" presStyleLbl="alignAcc1" presStyleIdx="0" presStyleCnt="5"/>
      <dgm:spPr/>
    </dgm:pt>
    <dgm:pt modelId="{0FF9C4BE-9A87-4708-883A-6FEF18DC7A48}" type="pres">
      <dgm:prSet presAssocID="{1D6EAA4C-C0A7-433F-A9FB-5AC598DE826D}" presName="vertSpace2" presStyleLbl="node1" presStyleIdx="0" presStyleCnt="5"/>
      <dgm:spPr/>
    </dgm:pt>
    <dgm:pt modelId="{FA655AD6-F8EE-4AE4-B832-BF921CD6E03D}" type="pres">
      <dgm:prSet presAssocID="{1D6EAA4C-C0A7-433F-A9FB-5AC598DE826D}" presName="circle2" presStyleLbl="node1" presStyleIdx="1" presStyleCnt="5"/>
      <dgm:spPr/>
    </dgm:pt>
    <dgm:pt modelId="{7C690686-78D2-4A19-B875-4A1BE3D73413}" type="pres">
      <dgm:prSet presAssocID="{1D6EAA4C-C0A7-433F-A9FB-5AC598DE826D}" presName="rect2" presStyleLbl="alignAcc1" presStyleIdx="1" presStyleCnt="5"/>
      <dgm:spPr/>
    </dgm:pt>
    <dgm:pt modelId="{FBF22544-7330-4A8B-9F24-34CE49CC0661}" type="pres">
      <dgm:prSet presAssocID="{6927C519-871C-44BE-A11C-CD506CDCA47E}" presName="vertSpace3" presStyleLbl="node1" presStyleIdx="1" presStyleCnt="5"/>
      <dgm:spPr/>
    </dgm:pt>
    <dgm:pt modelId="{D4C219FE-2BBE-43F0-9680-EBFA6ECFF7DF}" type="pres">
      <dgm:prSet presAssocID="{6927C519-871C-44BE-A11C-CD506CDCA47E}" presName="circle3" presStyleLbl="node1" presStyleIdx="2" presStyleCnt="5"/>
      <dgm:spPr/>
    </dgm:pt>
    <dgm:pt modelId="{113D251D-8ED8-4791-A46C-1EB330AC1790}" type="pres">
      <dgm:prSet presAssocID="{6927C519-871C-44BE-A11C-CD506CDCA47E}" presName="rect3" presStyleLbl="alignAcc1" presStyleIdx="2" presStyleCnt="5"/>
      <dgm:spPr/>
    </dgm:pt>
    <dgm:pt modelId="{05DA718B-E65C-4CDD-8B1B-A7092131DCC8}" type="pres">
      <dgm:prSet presAssocID="{6D7ABD59-272E-4506-8E55-090F8572CF31}" presName="vertSpace4" presStyleLbl="node1" presStyleIdx="2" presStyleCnt="5"/>
      <dgm:spPr/>
    </dgm:pt>
    <dgm:pt modelId="{14783451-1D58-4DAD-9C4F-D86D2FB7B64B}" type="pres">
      <dgm:prSet presAssocID="{6D7ABD59-272E-4506-8E55-090F8572CF31}" presName="circle4" presStyleLbl="node1" presStyleIdx="3" presStyleCnt="5"/>
      <dgm:spPr/>
    </dgm:pt>
    <dgm:pt modelId="{ACF9E586-E093-4E4C-9803-D91D986B45BC}" type="pres">
      <dgm:prSet presAssocID="{6D7ABD59-272E-4506-8E55-090F8572CF31}" presName="rect4" presStyleLbl="alignAcc1" presStyleIdx="3" presStyleCnt="5"/>
      <dgm:spPr/>
    </dgm:pt>
    <dgm:pt modelId="{DB71117F-40AE-4BA8-870C-1C389D9E2A00}" type="pres">
      <dgm:prSet presAssocID="{E347F780-C221-4A87-B0D6-692110341847}" presName="vertSpace5" presStyleLbl="node1" presStyleIdx="3" presStyleCnt="5"/>
      <dgm:spPr/>
    </dgm:pt>
    <dgm:pt modelId="{BC8E12EB-D1F1-46B5-AD69-AD90B8D71D55}" type="pres">
      <dgm:prSet presAssocID="{E347F780-C221-4A87-B0D6-692110341847}" presName="circle5" presStyleLbl="node1" presStyleIdx="4" presStyleCnt="5"/>
      <dgm:spPr/>
    </dgm:pt>
    <dgm:pt modelId="{D6770688-2255-4D16-8BEA-DEC4BAF564DD}" type="pres">
      <dgm:prSet presAssocID="{E347F780-C221-4A87-B0D6-692110341847}" presName="rect5" presStyleLbl="alignAcc1" presStyleIdx="4" presStyleCnt="5"/>
      <dgm:spPr/>
    </dgm:pt>
    <dgm:pt modelId="{6042B259-EF53-44D7-BD02-69AFC7FDA1BF}" type="pres">
      <dgm:prSet presAssocID="{7562AF03-AC76-43AD-9B41-BDC61D852B5D}" presName="rect1ParTxNoCh" presStyleLbl="alignAcc1" presStyleIdx="4" presStyleCnt="5">
        <dgm:presLayoutVars>
          <dgm:chMax val="1"/>
          <dgm:bulletEnabled val="1"/>
        </dgm:presLayoutVars>
      </dgm:prSet>
      <dgm:spPr/>
    </dgm:pt>
    <dgm:pt modelId="{13B697B9-5DD3-4743-928C-F9F08526015D}" type="pres">
      <dgm:prSet presAssocID="{1D6EAA4C-C0A7-433F-A9FB-5AC598DE826D}" presName="rect2ParTxNoCh" presStyleLbl="alignAcc1" presStyleIdx="4" presStyleCnt="5">
        <dgm:presLayoutVars>
          <dgm:chMax val="1"/>
          <dgm:bulletEnabled val="1"/>
        </dgm:presLayoutVars>
      </dgm:prSet>
      <dgm:spPr/>
    </dgm:pt>
    <dgm:pt modelId="{D5011CA0-7620-4B7A-852A-70AF19CA0BB4}" type="pres">
      <dgm:prSet presAssocID="{6927C519-871C-44BE-A11C-CD506CDCA47E}" presName="rect3ParTxNoCh" presStyleLbl="alignAcc1" presStyleIdx="4" presStyleCnt="5">
        <dgm:presLayoutVars>
          <dgm:chMax val="1"/>
          <dgm:bulletEnabled val="1"/>
        </dgm:presLayoutVars>
      </dgm:prSet>
      <dgm:spPr/>
    </dgm:pt>
    <dgm:pt modelId="{85166122-0D87-4098-B408-5D011238FA95}" type="pres">
      <dgm:prSet presAssocID="{6D7ABD59-272E-4506-8E55-090F8572CF31}" presName="rect4ParTxNoCh" presStyleLbl="alignAcc1" presStyleIdx="4" presStyleCnt="5">
        <dgm:presLayoutVars>
          <dgm:chMax val="1"/>
          <dgm:bulletEnabled val="1"/>
        </dgm:presLayoutVars>
      </dgm:prSet>
      <dgm:spPr/>
    </dgm:pt>
    <dgm:pt modelId="{64E5316D-98C2-462C-9271-FB4AE1B8F3CD}" type="pres">
      <dgm:prSet presAssocID="{E347F780-C221-4A87-B0D6-692110341847}" presName="rect5ParTxNoCh" presStyleLbl="alignAcc1" presStyleIdx="4" presStyleCnt="5">
        <dgm:presLayoutVars>
          <dgm:chMax val="1"/>
          <dgm:bulletEnabled val="1"/>
        </dgm:presLayoutVars>
      </dgm:prSet>
      <dgm:spPr/>
    </dgm:pt>
  </dgm:ptLst>
  <dgm:cxnLst>
    <dgm:cxn modelId="{D5685D05-1241-4475-BD15-FFEE41885286}" type="presOf" srcId="{7562AF03-AC76-43AD-9B41-BDC61D852B5D}" destId="{6042B259-EF53-44D7-BD02-69AFC7FDA1BF}" srcOrd="1" destOrd="0" presId="urn:microsoft.com/office/officeart/2005/8/layout/target3"/>
    <dgm:cxn modelId="{F27AAB16-EA47-412B-A8A2-CCA3538F0DF5}" type="presOf" srcId="{E347F780-C221-4A87-B0D6-692110341847}" destId="{D6770688-2255-4D16-8BEA-DEC4BAF564DD}" srcOrd="0" destOrd="0" presId="urn:microsoft.com/office/officeart/2005/8/layout/target3"/>
    <dgm:cxn modelId="{3CEE642D-E1AC-4A03-9266-719408178DB8}" type="presOf" srcId="{6D7ABD59-272E-4506-8E55-090F8572CF31}" destId="{ACF9E586-E093-4E4C-9803-D91D986B45BC}" srcOrd="0" destOrd="0" presId="urn:microsoft.com/office/officeart/2005/8/layout/target3"/>
    <dgm:cxn modelId="{B367703A-385A-47F5-AD53-CF510801567B}" srcId="{9F04A059-CE36-47DB-AA40-71B88005C837}" destId="{1D6EAA4C-C0A7-433F-A9FB-5AC598DE826D}" srcOrd="1" destOrd="0" parTransId="{35006261-50DF-4D3A-940F-FF214CA317F3}" sibTransId="{DA268053-969A-4F69-A417-8966F264469E}"/>
    <dgm:cxn modelId="{F62ADF3B-81E4-47C2-BB3F-C60DF02DC63B}" type="presOf" srcId="{6927C519-871C-44BE-A11C-CD506CDCA47E}" destId="{D5011CA0-7620-4B7A-852A-70AF19CA0BB4}" srcOrd="1" destOrd="0" presId="urn:microsoft.com/office/officeart/2005/8/layout/target3"/>
    <dgm:cxn modelId="{78518E40-F576-418C-850A-CA7FAB738256}" type="presOf" srcId="{1D6EAA4C-C0A7-433F-A9FB-5AC598DE826D}" destId="{7C690686-78D2-4A19-B875-4A1BE3D73413}" srcOrd="0" destOrd="0" presId="urn:microsoft.com/office/officeart/2005/8/layout/target3"/>
    <dgm:cxn modelId="{9900C56D-A5C6-4F87-890B-FF3B1EB7AE6F}" type="presOf" srcId="{6D7ABD59-272E-4506-8E55-090F8572CF31}" destId="{85166122-0D87-4098-B408-5D011238FA95}" srcOrd="1" destOrd="0" presId="urn:microsoft.com/office/officeart/2005/8/layout/target3"/>
    <dgm:cxn modelId="{A5DE0E85-C667-4039-83E0-E44437CECBE3}" srcId="{9F04A059-CE36-47DB-AA40-71B88005C837}" destId="{7562AF03-AC76-43AD-9B41-BDC61D852B5D}" srcOrd="0" destOrd="0" parTransId="{3DDD9521-ACA8-4933-B0F5-A68478FE4F4E}" sibTransId="{F3E18651-E9E4-47EA-AD78-90C598D8D2D8}"/>
    <dgm:cxn modelId="{3D0E2E8E-FA55-420E-B4BF-0F596016411C}" type="presOf" srcId="{7562AF03-AC76-43AD-9B41-BDC61D852B5D}" destId="{415CB9B6-AA61-4AF6-8869-E0865DEE36C1}" srcOrd="0" destOrd="0" presId="urn:microsoft.com/office/officeart/2005/8/layout/target3"/>
    <dgm:cxn modelId="{65E86894-363C-467A-B08A-9B60378F751E}" type="presOf" srcId="{1D6EAA4C-C0A7-433F-A9FB-5AC598DE826D}" destId="{13B697B9-5DD3-4743-928C-F9F08526015D}" srcOrd="1" destOrd="0" presId="urn:microsoft.com/office/officeart/2005/8/layout/target3"/>
    <dgm:cxn modelId="{D22B169B-DD0B-4355-87A5-48B89BAB72E6}" type="presOf" srcId="{9F04A059-CE36-47DB-AA40-71B88005C837}" destId="{79A7DE57-5836-4940-B0C5-EF4EAB3F8713}" srcOrd="0" destOrd="0" presId="urn:microsoft.com/office/officeart/2005/8/layout/target3"/>
    <dgm:cxn modelId="{F4D6E1A3-64B3-4F80-B1D7-D167457CD3FC}" srcId="{9F04A059-CE36-47DB-AA40-71B88005C837}" destId="{6D7ABD59-272E-4506-8E55-090F8572CF31}" srcOrd="3" destOrd="0" parTransId="{4BBFE6A2-D8C1-42A2-8D1E-D19BBC29C2E2}" sibTransId="{8DBD8122-CFE0-4AF7-BFD1-10A15B6897D2}"/>
    <dgm:cxn modelId="{094B17B0-3941-4E98-AFF6-DE3E4E773DF3}" type="presOf" srcId="{E347F780-C221-4A87-B0D6-692110341847}" destId="{64E5316D-98C2-462C-9271-FB4AE1B8F3CD}" srcOrd="1" destOrd="0" presId="urn:microsoft.com/office/officeart/2005/8/layout/target3"/>
    <dgm:cxn modelId="{B8655EBF-9DF4-4891-B7B2-92B672FE21ED}" srcId="{9F04A059-CE36-47DB-AA40-71B88005C837}" destId="{6927C519-871C-44BE-A11C-CD506CDCA47E}" srcOrd="2" destOrd="0" parTransId="{FC03356B-0B12-4946-A157-DD2A5104B3F9}" sibTransId="{A069125C-C88B-420B-8CAF-C422B2BF4F52}"/>
    <dgm:cxn modelId="{877E88C7-7879-4670-BB7A-003ABD789E75}" srcId="{9F04A059-CE36-47DB-AA40-71B88005C837}" destId="{E347F780-C221-4A87-B0D6-692110341847}" srcOrd="4" destOrd="0" parTransId="{B94F11D2-BEB9-48AE-A790-A28B33FB74BD}" sibTransId="{46A33B4D-0B09-4FF5-BDDC-6905C1E18A29}"/>
    <dgm:cxn modelId="{B50DC4EC-FC4E-41DE-B1A8-393E3FAE02B8}" type="presOf" srcId="{6927C519-871C-44BE-A11C-CD506CDCA47E}" destId="{113D251D-8ED8-4791-A46C-1EB330AC1790}" srcOrd="0" destOrd="0" presId="urn:microsoft.com/office/officeart/2005/8/layout/target3"/>
    <dgm:cxn modelId="{A8889EA8-76BD-4E09-A90B-40DC376F0C55}" type="presParOf" srcId="{79A7DE57-5836-4940-B0C5-EF4EAB3F8713}" destId="{F49C0427-4DA6-4A51-A7F4-081AADF88CEF}" srcOrd="0" destOrd="0" presId="urn:microsoft.com/office/officeart/2005/8/layout/target3"/>
    <dgm:cxn modelId="{65AB4A97-13D1-41E0-A634-513A016390B6}" type="presParOf" srcId="{79A7DE57-5836-4940-B0C5-EF4EAB3F8713}" destId="{5BAE0A80-9A07-4C2D-AF0A-E47AB22752E3}" srcOrd="1" destOrd="0" presId="urn:microsoft.com/office/officeart/2005/8/layout/target3"/>
    <dgm:cxn modelId="{97BF6E4A-0B5A-40D8-938C-23A78A626BE6}" type="presParOf" srcId="{79A7DE57-5836-4940-B0C5-EF4EAB3F8713}" destId="{415CB9B6-AA61-4AF6-8869-E0865DEE36C1}" srcOrd="2" destOrd="0" presId="urn:microsoft.com/office/officeart/2005/8/layout/target3"/>
    <dgm:cxn modelId="{3096F9FE-6576-4492-8060-5109FE3534AC}" type="presParOf" srcId="{79A7DE57-5836-4940-B0C5-EF4EAB3F8713}" destId="{0FF9C4BE-9A87-4708-883A-6FEF18DC7A48}" srcOrd="3" destOrd="0" presId="urn:microsoft.com/office/officeart/2005/8/layout/target3"/>
    <dgm:cxn modelId="{7D4C4E80-5770-4665-9143-BDD08780DBCD}" type="presParOf" srcId="{79A7DE57-5836-4940-B0C5-EF4EAB3F8713}" destId="{FA655AD6-F8EE-4AE4-B832-BF921CD6E03D}" srcOrd="4" destOrd="0" presId="urn:microsoft.com/office/officeart/2005/8/layout/target3"/>
    <dgm:cxn modelId="{5CB7230A-F615-47E2-AD1C-7B3DFB82E85E}" type="presParOf" srcId="{79A7DE57-5836-4940-B0C5-EF4EAB3F8713}" destId="{7C690686-78D2-4A19-B875-4A1BE3D73413}" srcOrd="5" destOrd="0" presId="urn:microsoft.com/office/officeart/2005/8/layout/target3"/>
    <dgm:cxn modelId="{80154921-9E08-4E4F-9B5A-E7ABD3C44DF4}" type="presParOf" srcId="{79A7DE57-5836-4940-B0C5-EF4EAB3F8713}" destId="{FBF22544-7330-4A8B-9F24-34CE49CC0661}" srcOrd="6" destOrd="0" presId="urn:microsoft.com/office/officeart/2005/8/layout/target3"/>
    <dgm:cxn modelId="{15C95C7A-367B-4125-A78B-9ADA8B8AA82A}" type="presParOf" srcId="{79A7DE57-5836-4940-B0C5-EF4EAB3F8713}" destId="{D4C219FE-2BBE-43F0-9680-EBFA6ECFF7DF}" srcOrd="7" destOrd="0" presId="urn:microsoft.com/office/officeart/2005/8/layout/target3"/>
    <dgm:cxn modelId="{8485201E-3FF5-4906-A492-6035F2DCA32F}" type="presParOf" srcId="{79A7DE57-5836-4940-B0C5-EF4EAB3F8713}" destId="{113D251D-8ED8-4791-A46C-1EB330AC1790}" srcOrd="8" destOrd="0" presId="urn:microsoft.com/office/officeart/2005/8/layout/target3"/>
    <dgm:cxn modelId="{24C75B30-2150-4A88-9201-C1BDD1098C10}" type="presParOf" srcId="{79A7DE57-5836-4940-B0C5-EF4EAB3F8713}" destId="{05DA718B-E65C-4CDD-8B1B-A7092131DCC8}" srcOrd="9" destOrd="0" presId="urn:microsoft.com/office/officeart/2005/8/layout/target3"/>
    <dgm:cxn modelId="{BDCA77D7-0605-45DF-8F1C-9572044F2846}" type="presParOf" srcId="{79A7DE57-5836-4940-B0C5-EF4EAB3F8713}" destId="{14783451-1D58-4DAD-9C4F-D86D2FB7B64B}" srcOrd="10" destOrd="0" presId="urn:microsoft.com/office/officeart/2005/8/layout/target3"/>
    <dgm:cxn modelId="{BF706326-ED92-46C0-BCB3-0AB74A71769A}" type="presParOf" srcId="{79A7DE57-5836-4940-B0C5-EF4EAB3F8713}" destId="{ACF9E586-E093-4E4C-9803-D91D986B45BC}" srcOrd="11" destOrd="0" presId="urn:microsoft.com/office/officeart/2005/8/layout/target3"/>
    <dgm:cxn modelId="{E2AAB813-A5DE-4734-96B9-D65C786DA718}" type="presParOf" srcId="{79A7DE57-5836-4940-B0C5-EF4EAB3F8713}" destId="{DB71117F-40AE-4BA8-870C-1C389D9E2A00}" srcOrd="12" destOrd="0" presId="urn:microsoft.com/office/officeart/2005/8/layout/target3"/>
    <dgm:cxn modelId="{01387481-A9E3-4C3F-9C89-98F109BD10A1}" type="presParOf" srcId="{79A7DE57-5836-4940-B0C5-EF4EAB3F8713}" destId="{BC8E12EB-D1F1-46B5-AD69-AD90B8D71D55}" srcOrd="13" destOrd="0" presId="urn:microsoft.com/office/officeart/2005/8/layout/target3"/>
    <dgm:cxn modelId="{6365F237-2F98-4A15-8432-517366FA3B9E}" type="presParOf" srcId="{79A7DE57-5836-4940-B0C5-EF4EAB3F8713}" destId="{D6770688-2255-4D16-8BEA-DEC4BAF564DD}" srcOrd="14" destOrd="0" presId="urn:microsoft.com/office/officeart/2005/8/layout/target3"/>
    <dgm:cxn modelId="{F2BD7557-F15C-43E3-85FC-64265A5503DC}" type="presParOf" srcId="{79A7DE57-5836-4940-B0C5-EF4EAB3F8713}" destId="{6042B259-EF53-44D7-BD02-69AFC7FDA1BF}" srcOrd="15" destOrd="0" presId="urn:microsoft.com/office/officeart/2005/8/layout/target3"/>
    <dgm:cxn modelId="{14F7367B-018A-42F4-B5C7-BBBA5118ECC8}" type="presParOf" srcId="{79A7DE57-5836-4940-B0C5-EF4EAB3F8713}" destId="{13B697B9-5DD3-4743-928C-F9F08526015D}" srcOrd="16" destOrd="0" presId="urn:microsoft.com/office/officeart/2005/8/layout/target3"/>
    <dgm:cxn modelId="{417504A6-1F6A-443B-A678-97CC6E801AAA}" type="presParOf" srcId="{79A7DE57-5836-4940-B0C5-EF4EAB3F8713}" destId="{D5011CA0-7620-4B7A-852A-70AF19CA0BB4}" srcOrd="17" destOrd="0" presId="urn:microsoft.com/office/officeart/2005/8/layout/target3"/>
    <dgm:cxn modelId="{85B6DBB8-4BF4-46AF-8EEA-712F29B31771}" type="presParOf" srcId="{79A7DE57-5836-4940-B0C5-EF4EAB3F8713}" destId="{85166122-0D87-4098-B408-5D011238FA95}" srcOrd="18" destOrd="0" presId="urn:microsoft.com/office/officeart/2005/8/layout/target3"/>
    <dgm:cxn modelId="{F3B7EA13-CF56-46C6-BF7D-7655E3FF53CF}" type="presParOf" srcId="{79A7DE57-5836-4940-B0C5-EF4EAB3F8713}" destId="{64E5316D-98C2-462C-9271-FB4AE1B8F3CD}" srcOrd="19" destOrd="0" presId="urn:microsoft.com/office/officeart/2005/8/layout/target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F18D73-C6AB-45C8-8A2E-35606C1E08EB}">
      <dsp:nvSpPr>
        <dsp:cNvPr id="0" name=""/>
        <dsp:cNvSpPr/>
      </dsp:nvSpPr>
      <dsp:spPr>
        <a:xfrm>
          <a:off x="7646421" y="643678"/>
          <a:ext cx="2618722" cy="171728"/>
        </a:xfrm>
        <a:custGeom>
          <a:avLst/>
          <a:gdLst/>
          <a:ahLst/>
          <a:cxnLst/>
          <a:rect l="0" t="0" r="0" b="0"/>
          <a:pathLst>
            <a:path>
              <a:moveTo>
                <a:pt x="0" y="0"/>
              </a:moveTo>
              <a:lnTo>
                <a:pt x="0" y="85864"/>
              </a:lnTo>
              <a:lnTo>
                <a:pt x="2618722" y="85864"/>
              </a:lnTo>
              <a:lnTo>
                <a:pt x="2618722" y="171728"/>
              </a:lnTo>
            </a:path>
          </a:pathLst>
        </a:custGeom>
        <a:noFill/>
        <a:ln w="19050" cap="flat" cmpd="sng" algn="ctr">
          <a:solidFill>
            <a:schemeClr val="accent4">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48FD490C-71E0-4A3A-BC3D-802D5014F915}">
      <dsp:nvSpPr>
        <dsp:cNvPr id="0" name=""/>
        <dsp:cNvSpPr/>
      </dsp:nvSpPr>
      <dsp:spPr>
        <a:xfrm>
          <a:off x="7646421" y="643678"/>
          <a:ext cx="402725" cy="171728"/>
        </a:xfrm>
        <a:custGeom>
          <a:avLst/>
          <a:gdLst/>
          <a:ahLst/>
          <a:cxnLst/>
          <a:rect l="0" t="0" r="0" b="0"/>
          <a:pathLst>
            <a:path>
              <a:moveTo>
                <a:pt x="0" y="0"/>
              </a:moveTo>
              <a:lnTo>
                <a:pt x="0" y="85864"/>
              </a:lnTo>
              <a:lnTo>
                <a:pt x="402725" y="85864"/>
              </a:lnTo>
              <a:lnTo>
                <a:pt x="402725" y="171728"/>
              </a:lnTo>
            </a:path>
          </a:pathLst>
        </a:custGeom>
        <a:noFill/>
        <a:ln w="19050" cap="flat" cmpd="sng" algn="ctr">
          <a:solidFill>
            <a:schemeClr val="accent4">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F8DB5EF6-39F3-4BD1-8C88-F34105FF8B6B}">
      <dsp:nvSpPr>
        <dsp:cNvPr id="0" name=""/>
        <dsp:cNvSpPr/>
      </dsp:nvSpPr>
      <dsp:spPr>
        <a:xfrm>
          <a:off x="5827920" y="643678"/>
          <a:ext cx="1818501" cy="171728"/>
        </a:xfrm>
        <a:custGeom>
          <a:avLst/>
          <a:gdLst/>
          <a:ahLst/>
          <a:cxnLst/>
          <a:rect l="0" t="0" r="0" b="0"/>
          <a:pathLst>
            <a:path>
              <a:moveTo>
                <a:pt x="1818501" y="0"/>
              </a:moveTo>
              <a:lnTo>
                <a:pt x="1818501" y="85864"/>
              </a:lnTo>
              <a:lnTo>
                <a:pt x="0" y="85864"/>
              </a:lnTo>
              <a:lnTo>
                <a:pt x="0" y="171728"/>
              </a:lnTo>
            </a:path>
          </a:pathLst>
        </a:custGeom>
        <a:noFill/>
        <a:ln w="19050" cap="flat" cmpd="sng" algn="ctr">
          <a:solidFill>
            <a:schemeClr val="accent4">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0DEABA19-00C7-49C8-B92F-1EB5ECB7895B}">
      <dsp:nvSpPr>
        <dsp:cNvPr id="0" name=""/>
        <dsp:cNvSpPr/>
      </dsp:nvSpPr>
      <dsp:spPr>
        <a:xfrm>
          <a:off x="1857837" y="643678"/>
          <a:ext cx="1491392" cy="171728"/>
        </a:xfrm>
        <a:custGeom>
          <a:avLst/>
          <a:gdLst/>
          <a:ahLst/>
          <a:cxnLst/>
          <a:rect l="0" t="0" r="0" b="0"/>
          <a:pathLst>
            <a:path>
              <a:moveTo>
                <a:pt x="0" y="0"/>
              </a:moveTo>
              <a:lnTo>
                <a:pt x="0" y="85864"/>
              </a:lnTo>
              <a:lnTo>
                <a:pt x="1491392" y="85864"/>
              </a:lnTo>
              <a:lnTo>
                <a:pt x="1491392" y="171728"/>
              </a:lnTo>
            </a:path>
          </a:pathLst>
        </a:custGeom>
        <a:noFill/>
        <a:ln w="19050" cap="flat" cmpd="sng" algn="ctr">
          <a:solidFill>
            <a:srgbClr val="C00000"/>
          </a:solidFill>
          <a:prstDash val="solid"/>
          <a:miter lim="800000"/>
        </a:ln>
        <a:effectLst/>
      </dsp:spPr>
      <dsp:style>
        <a:lnRef idx="2">
          <a:scrgbClr r="0" g="0" b="0"/>
        </a:lnRef>
        <a:fillRef idx="0">
          <a:scrgbClr r="0" g="0" b="0"/>
        </a:fillRef>
        <a:effectRef idx="0">
          <a:scrgbClr r="0" g="0" b="0"/>
        </a:effectRef>
        <a:fontRef idx="minor"/>
      </dsp:style>
    </dsp:sp>
    <dsp:sp modelId="{1562CF81-8BC5-41A5-8122-31F0FC2DA5DE}">
      <dsp:nvSpPr>
        <dsp:cNvPr id="0" name=""/>
        <dsp:cNvSpPr/>
      </dsp:nvSpPr>
      <dsp:spPr>
        <a:xfrm>
          <a:off x="1158465" y="643678"/>
          <a:ext cx="699372" cy="171728"/>
        </a:xfrm>
        <a:custGeom>
          <a:avLst/>
          <a:gdLst/>
          <a:ahLst/>
          <a:cxnLst/>
          <a:rect l="0" t="0" r="0" b="0"/>
          <a:pathLst>
            <a:path>
              <a:moveTo>
                <a:pt x="699372" y="0"/>
              </a:moveTo>
              <a:lnTo>
                <a:pt x="699372" y="85864"/>
              </a:lnTo>
              <a:lnTo>
                <a:pt x="0" y="85864"/>
              </a:lnTo>
              <a:lnTo>
                <a:pt x="0" y="171728"/>
              </a:lnTo>
            </a:path>
          </a:pathLst>
        </a:custGeom>
        <a:noFill/>
        <a:ln w="19050" cap="flat" cmpd="sng" algn="ctr">
          <a:solidFill>
            <a:srgbClr val="C00000"/>
          </a:solidFill>
          <a:prstDash val="solid"/>
          <a:miter lim="800000"/>
        </a:ln>
        <a:effectLst/>
      </dsp:spPr>
      <dsp:style>
        <a:lnRef idx="2">
          <a:scrgbClr r="0" g="0" b="0"/>
        </a:lnRef>
        <a:fillRef idx="0">
          <a:scrgbClr r="0" g="0" b="0"/>
        </a:fillRef>
        <a:effectRef idx="0">
          <a:scrgbClr r="0" g="0" b="0"/>
        </a:effectRef>
        <a:fontRef idx="minor"/>
      </dsp:style>
    </dsp:sp>
    <dsp:sp modelId="{3BA24623-433E-40CB-A10D-174C13A2677B}">
      <dsp:nvSpPr>
        <dsp:cNvPr id="0" name=""/>
        <dsp:cNvSpPr/>
      </dsp:nvSpPr>
      <dsp:spPr>
        <a:xfrm>
          <a:off x="1583071" y="94146"/>
          <a:ext cx="549532" cy="549532"/>
        </a:xfrm>
        <a:prstGeom prst="ellipse">
          <a:avLst/>
        </a:prstGeom>
        <a:solidFill>
          <a:srgbClr val="C00000"/>
        </a:solidFill>
        <a:ln>
          <a:noFill/>
        </a:ln>
        <a:effectLst>
          <a:outerShdw blurRad="57150" dist="19050" dir="5400000" algn="ctr" rotWithShape="0">
            <a:srgbClr val="000000">
              <a:alpha val="63000"/>
            </a:srgbClr>
          </a:outerShdw>
        </a:effectLst>
        <a:scene3d>
          <a:camera prst="orthographicFront"/>
          <a:lightRig rig="threePt" dir="t"/>
        </a:scene3d>
        <a:sp3d>
          <a:bevelT prst="convex"/>
        </a:sp3d>
      </dsp:spPr>
      <dsp:style>
        <a:lnRef idx="0">
          <a:scrgbClr r="0" g="0" b="0"/>
        </a:lnRef>
        <a:fillRef idx="3">
          <a:scrgbClr r="0" g="0" b="0"/>
        </a:fillRef>
        <a:effectRef idx="3">
          <a:scrgbClr r="0" g="0" b="0"/>
        </a:effectRef>
        <a:fontRef idx="minor">
          <a:schemeClr val="lt1"/>
        </a:fontRef>
      </dsp:style>
    </dsp:sp>
    <dsp:sp modelId="{510E2D3F-32C0-40AB-A906-BF6B2C5438C1}">
      <dsp:nvSpPr>
        <dsp:cNvPr id="0" name=""/>
        <dsp:cNvSpPr/>
      </dsp:nvSpPr>
      <dsp:spPr>
        <a:xfrm>
          <a:off x="2145620" y="102873"/>
          <a:ext cx="3083608" cy="5495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scene3d>
            <a:camera prst="orthographicFront"/>
            <a:lightRig rig="threePt" dir="t"/>
          </a:scene3d>
          <a:sp3d extrusionH="57150">
            <a:bevelT w="38100" h="38100"/>
          </a:sp3d>
        </a:bodyPr>
        <a:lstStyle/>
        <a:p>
          <a:pPr marL="0" lvl="0" indent="0" algn="l" defTabSz="1066800">
            <a:lnSpc>
              <a:spcPct val="90000"/>
            </a:lnSpc>
            <a:spcBef>
              <a:spcPct val="0"/>
            </a:spcBef>
            <a:spcAft>
              <a:spcPct val="35000"/>
            </a:spcAft>
            <a:buNone/>
          </a:pPr>
          <a:r>
            <a:rPr lang="en" sz="2400" b="1" kern="1200" dirty="0">
              <a:solidFill>
                <a:srgbClr val="C00000"/>
              </a:solidFill>
            </a:rPr>
            <a:t>Voorbeelde van trots</a:t>
          </a:r>
          <a:endParaRPr lang="es-ES" sz="2400" kern="1200" dirty="0">
            <a:solidFill>
              <a:srgbClr val="C00000"/>
            </a:solidFill>
          </a:endParaRPr>
        </a:p>
      </dsp:txBody>
      <dsp:txXfrm>
        <a:off x="2145620" y="102873"/>
        <a:ext cx="3083608" cy="549532"/>
      </dsp:txXfrm>
    </dsp:sp>
    <dsp:sp modelId="{00CFEA07-048C-4452-9699-8EA7D6BBFFAD}">
      <dsp:nvSpPr>
        <dsp:cNvPr id="0" name=""/>
        <dsp:cNvSpPr/>
      </dsp:nvSpPr>
      <dsp:spPr>
        <a:xfrm>
          <a:off x="347534" y="815407"/>
          <a:ext cx="1621861" cy="2048045"/>
        </a:xfrm>
        <a:prstGeom prst="roundRect">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a:scene3d>
          <a:camera prst="orthographicFront"/>
          <a:lightRig rig="threePt" dir="t"/>
        </a:scene3d>
        <a:sp3d>
          <a:bevelT prst="slope"/>
        </a:sp3d>
      </dsp:spPr>
      <dsp:style>
        <a:lnRef idx="0">
          <a:scrgbClr r="0" g="0" b="0"/>
        </a:lnRef>
        <a:fillRef idx="3">
          <a:scrgbClr r="0" g="0" b="0"/>
        </a:fillRef>
        <a:effectRef idx="3">
          <a:scrgbClr r="0" g="0" b="0"/>
        </a:effectRef>
        <a:fontRef idx="minor">
          <a:schemeClr val="lt1"/>
        </a:fontRef>
      </dsp:style>
    </dsp:sp>
    <dsp:sp modelId="{44FCF5FF-A20F-4878-9DEC-9A5EC9FF98A1}">
      <dsp:nvSpPr>
        <dsp:cNvPr id="0" name=""/>
        <dsp:cNvSpPr/>
      </dsp:nvSpPr>
      <dsp:spPr>
        <a:xfrm>
          <a:off x="635003" y="2905763"/>
          <a:ext cx="1111071" cy="5495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t>Satan</a:t>
          </a:r>
          <a:endParaRPr lang="es-ES" sz="2000" kern="1200" dirty="0"/>
        </a:p>
      </dsp:txBody>
      <dsp:txXfrm>
        <a:off x="635003" y="2905763"/>
        <a:ext cx="1111071" cy="549532"/>
      </dsp:txXfrm>
    </dsp:sp>
    <dsp:sp modelId="{1962EC93-D6B2-4A34-AC84-9B92D9C68EFA}">
      <dsp:nvSpPr>
        <dsp:cNvPr id="0" name=""/>
        <dsp:cNvSpPr/>
      </dsp:nvSpPr>
      <dsp:spPr>
        <a:xfrm>
          <a:off x="2538299" y="815407"/>
          <a:ext cx="1621861" cy="2048045"/>
        </a:xfrm>
        <a:prstGeom prst="roundRect">
          <a:avLst/>
        </a:prstGeom>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a:scene3d>
          <a:camera prst="orthographicFront"/>
          <a:lightRig rig="threePt" dir="t"/>
        </a:scene3d>
        <a:sp3d>
          <a:bevelT prst="slope"/>
        </a:sp3d>
      </dsp:spPr>
      <dsp:style>
        <a:lnRef idx="0">
          <a:scrgbClr r="0" g="0" b="0"/>
        </a:lnRef>
        <a:fillRef idx="3">
          <a:scrgbClr r="0" g="0" b="0"/>
        </a:fillRef>
        <a:effectRef idx="3">
          <a:scrgbClr r="0" g="0" b="0"/>
        </a:effectRef>
        <a:fontRef idx="minor">
          <a:schemeClr val="lt1"/>
        </a:fontRef>
      </dsp:style>
    </dsp:sp>
    <dsp:sp modelId="{E3C68D1D-A05C-4337-AD13-B987058F21B8}">
      <dsp:nvSpPr>
        <dsp:cNvPr id="0" name=""/>
        <dsp:cNvSpPr/>
      </dsp:nvSpPr>
      <dsp:spPr>
        <a:xfrm>
          <a:off x="2644871" y="3164835"/>
          <a:ext cx="1411651" cy="5495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t>Die dissipels van Jesus</a:t>
          </a:r>
          <a:endParaRPr lang="es-ES" sz="2000" kern="1200" dirty="0"/>
        </a:p>
      </dsp:txBody>
      <dsp:txXfrm>
        <a:off x="2644871" y="3164835"/>
        <a:ext cx="1411651" cy="549532"/>
      </dsp:txXfrm>
    </dsp:sp>
    <dsp:sp modelId="{16E1F04A-5A82-48D9-8B41-F2BE1BE4B8A0}">
      <dsp:nvSpPr>
        <dsp:cNvPr id="0" name=""/>
        <dsp:cNvSpPr/>
      </dsp:nvSpPr>
      <dsp:spPr>
        <a:xfrm>
          <a:off x="7371655" y="94146"/>
          <a:ext cx="549532" cy="549532"/>
        </a:xfrm>
        <a:prstGeom prst="ellipse">
          <a:avLst/>
        </a:prstGeom>
        <a:solidFill>
          <a:schemeClr val="accent4">
            <a:lumMod val="75000"/>
          </a:schemeClr>
        </a:solidFill>
        <a:ln>
          <a:noFill/>
        </a:ln>
        <a:effectLst>
          <a:outerShdw blurRad="57150" dist="19050" dir="5400000" algn="ctr" rotWithShape="0">
            <a:srgbClr val="000000">
              <a:alpha val="63000"/>
            </a:srgbClr>
          </a:outerShdw>
        </a:effectLst>
        <a:scene3d>
          <a:camera prst="orthographicFront"/>
          <a:lightRig rig="threePt" dir="t"/>
        </a:scene3d>
        <a:sp3d>
          <a:bevelT prst="convex"/>
        </a:sp3d>
      </dsp:spPr>
      <dsp:style>
        <a:lnRef idx="0">
          <a:scrgbClr r="0" g="0" b="0"/>
        </a:lnRef>
        <a:fillRef idx="3">
          <a:scrgbClr r="0" g="0" b="0"/>
        </a:fillRef>
        <a:effectRef idx="3">
          <a:scrgbClr r="0" g="0" b="0"/>
        </a:effectRef>
        <a:fontRef idx="minor">
          <a:schemeClr val="lt1"/>
        </a:fontRef>
      </dsp:style>
    </dsp:sp>
    <dsp:sp modelId="{1249BB74-BBA5-4F24-94B5-839061C62E1D}">
      <dsp:nvSpPr>
        <dsp:cNvPr id="0" name=""/>
        <dsp:cNvSpPr/>
      </dsp:nvSpPr>
      <dsp:spPr>
        <a:xfrm>
          <a:off x="7941755" y="101664"/>
          <a:ext cx="3402545" cy="5495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scene3d>
            <a:camera prst="orthographicFront"/>
            <a:lightRig rig="threePt" dir="t"/>
          </a:scene3d>
          <a:sp3d extrusionH="57150">
            <a:bevelT w="38100" h="38100"/>
          </a:sp3d>
        </a:bodyPr>
        <a:lstStyle/>
        <a:p>
          <a:pPr marL="0" lvl="0" indent="0" algn="l" defTabSz="1066800">
            <a:lnSpc>
              <a:spcPct val="90000"/>
            </a:lnSpc>
            <a:spcBef>
              <a:spcPct val="0"/>
            </a:spcBef>
            <a:spcAft>
              <a:spcPct val="35000"/>
            </a:spcAft>
            <a:buNone/>
          </a:pPr>
          <a:r>
            <a:rPr lang="en" sz="2400" b="1" kern="1200" dirty="0">
              <a:solidFill>
                <a:schemeClr val="accent4">
                  <a:lumMod val="75000"/>
                </a:schemeClr>
              </a:solidFill>
            </a:rPr>
            <a:t>Voorbeelde van nederigheid</a:t>
          </a:r>
          <a:endParaRPr lang="es-ES" sz="2400" kern="1200" dirty="0">
            <a:solidFill>
              <a:schemeClr val="accent4">
                <a:lumMod val="75000"/>
              </a:schemeClr>
            </a:solidFill>
          </a:endParaRPr>
        </a:p>
      </dsp:txBody>
      <dsp:txXfrm>
        <a:off x="7941755" y="101664"/>
        <a:ext cx="3402545" cy="549532"/>
      </dsp:txXfrm>
    </dsp:sp>
    <dsp:sp modelId="{1AFFD3DE-C5D3-4C82-BF8E-6F6258E0342A}">
      <dsp:nvSpPr>
        <dsp:cNvPr id="0" name=""/>
        <dsp:cNvSpPr/>
      </dsp:nvSpPr>
      <dsp:spPr>
        <a:xfrm>
          <a:off x="5016989" y="815407"/>
          <a:ext cx="1621861" cy="2048045"/>
        </a:xfrm>
        <a:prstGeom prst="roundRect">
          <a:avLst/>
        </a:prstGeom>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a:scene3d>
          <a:camera prst="orthographicFront"/>
          <a:lightRig rig="threePt" dir="t"/>
        </a:scene3d>
        <a:sp3d>
          <a:bevelT prst="slope"/>
        </a:sp3d>
      </dsp:spPr>
      <dsp:style>
        <a:lnRef idx="0">
          <a:scrgbClr r="0" g="0" b="0"/>
        </a:lnRef>
        <a:fillRef idx="3">
          <a:scrgbClr r="0" g="0" b="0"/>
        </a:fillRef>
        <a:effectRef idx="3">
          <a:scrgbClr r="0" g="0" b="0"/>
        </a:effectRef>
        <a:fontRef idx="minor">
          <a:schemeClr val="lt1"/>
        </a:fontRef>
      </dsp:style>
    </dsp:sp>
    <dsp:sp modelId="{48656182-B978-45B2-8D11-F63749FF76A5}">
      <dsp:nvSpPr>
        <dsp:cNvPr id="0" name=""/>
        <dsp:cNvSpPr/>
      </dsp:nvSpPr>
      <dsp:spPr>
        <a:xfrm>
          <a:off x="5095388" y="3027584"/>
          <a:ext cx="1447269" cy="5495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t>Die Tollenaar</a:t>
          </a:r>
          <a:endParaRPr lang="es-ES" sz="2000" kern="1200" dirty="0"/>
        </a:p>
      </dsp:txBody>
      <dsp:txXfrm>
        <a:off x="5095388" y="3027584"/>
        <a:ext cx="1447269" cy="549532"/>
      </dsp:txXfrm>
    </dsp:sp>
    <dsp:sp modelId="{4F2B43F8-D675-4644-9C2C-17FD2B384624}">
      <dsp:nvSpPr>
        <dsp:cNvPr id="0" name=""/>
        <dsp:cNvSpPr/>
      </dsp:nvSpPr>
      <dsp:spPr>
        <a:xfrm>
          <a:off x="7238217" y="815407"/>
          <a:ext cx="1621861" cy="2048045"/>
        </a:xfrm>
        <a:prstGeom prst="roundRect">
          <a:avLst/>
        </a:prstGeom>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a:scene3d>
          <a:camera prst="orthographicFront"/>
          <a:lightRig rig="threePt" dir="t"/>
        </a:scene3d>
        <a:sp3d>
          <a:bevelT prst="slope"/>
        </a:sp3d>
      </dsp:spPr>
      <dsp:style>
        <a:lnRef idx="0">
          <a:scrgbClr r="0" g="0" b="0"/>
        </a:lnRef>
        <a:fillRef idx="3">
          <a:scrgbClr r="0" g="0" b="0"/>
        </a:fillRef>
        <a:effectRef idx="3">
          <a:scrgbClr r="0" g="0" b="0"/>
        </a:effectRef>
        <a:fontRef idx="minor">
          <a:schemeClr val="lt1"/>
        </a:fontRef>
      </dsp:style>
    </dsp:sp>
    <dsp:sp modelId="{3CA18995-E5EB-48BF-BAC2-6358DD4362E6}">
      <dsp:nvSpPr>
        <dsp:cNvPr id="0" name=""/>
        <dsp:cNvSpPr/>
      </dsp:nvSpPr>
      <dsp:spPr>
        <a:xfrm>
          <a:off x="7456724" y="2862669"/>
          <a:ext cx="1161534" cy="5495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t>Moses</a:t>
          </a:r>
          <a:endParaRPr lang="es-ES" sz="2000" kern="1200" dirty="0"/>
        </a:p>
      </dsp:txBody>
      <dsp:txXfrm>
        <a:off x="7456724" y="2862669"/>
        <a:ext cx="1161534" cy="549532"/>
      </dsp:txXfrm>
    </dsp:sp>
    <dsp:sp modelId="{101C6BA2-231A-435E-B28C-20B1FEBC0A42}">
      <dsp:nvSpPr>
        <dsp:cNvPr id="0" name=""/>
        <dsp:cNvSpPr/>
      </dsp:nvSpPr>
      <dsp:spPr>
        <a:xfrm>
          <a:off x="9454213" y="815407"/>
          <a:ext cx="1621861" cy="2048045"/>
        </a:xfrm>
        <a:prstGeom prst="roundRect">
          <a:avLst/>
        </a:prstGeom>
        <a:blipFill dpi="0"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a:scene3d>
          <a:camera prst="orthographicFront"/>
          <a:lightRig rig="threePt" dir="t"/>
        </a:scene3d>
        <a:sp3d>
          <a:bevelT prst="slope"/>
        </a:sp3d>
      </dsp:spPr>
      <dsp:style>
        <a:lnRef idx="0">
          <a:scrgbClr r="0" g="0" b="0"/>
        </a:lnRef>
        <a:fillRef idx="3">
          <a:scrgbClr r="0" g="0" b="0"/>
        </a:fillRef>
        <a:effectRef idx="3">
          <a:scrgbClr r="0" g="0" b="0"/>
        </a:effectRef>
        <a:fontRef idx="minor">
          <a:schemeClr val="lt1"/>
        </a:fontRef>
      </dsp:style>
    </dsp:sp>
    <dsp:sp modelId="{4556C58B-6EB1-47C2-908E-416BA974202F}">
      <dsp:nvSpPr>
        <dsp:cNvPr id="0" name=""/>
        <dsp:cNvSpPr/>
      </dsp:nvSpPr>
      <dsp:spPr>
        <a:xfrm>
          <a:off x="9470092" y="3147728"/>
          <a:ext cx="1670522" cy="5495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t>Jesus, die volmaakte voorbeeld</a:t>
          </a:r>
          <a:endParaRPr lang="es-ES" sz="2000" kern="1200" dirty="0"/>
        </a:p>
      </dsp:txBody>
      <dsp:txXfrm>
        <a:off x="9470092" y="3147728"/>
        <a:ext cx="1670522" cy="5495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9C0427-4DA6-4A51-A7F4-081AADF88CEF}">
      <dsp:nvSpPr>
        <dsp:cNvPr id="0" name=""/>
        <dsp:cNvSpPr/>
      </dsp:nvSpPr>
      <dsp:spPr>
        <a:xfrm>
          <a:off x="0" y="0"/>
          <a:ext cx="2387481" cy="2387481"/>
        </a:xfrm>
        <a:prstGeom prst="pie">
          <a:avLst>
            <a:gd name="adj1" fmla="val 5400000"/>
            <a:gd name="adj2" fmla="val 1620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415CB9B6-AA61-4AF6-8869-E0865DEE36C1}">
      <dsp:nvSpPr>
        <dsp:cNvPr id="0" name=""/>
        <dsp:cNvSpPr/>
      </dsp:nvSpPr>
      <dsp:spPr>
        <a:xfrm>
          <a:off x="1193740" y="0"/>
          <a:ext cx="8677849" cy="2387481"/>
        </a:xfrm>
        <a:prstGeom prst="rect">
          <a:avLst/>
        </a:prstGeom>
        <a:solidFill>
          <a:schemeClr val="accent2">
            <a:lumMod val="20000"/>
            <a:lumOff val="80000"/>
          </a:schemeClr>
        </a:solidFill>
        <a:ln w="12700" cap="flat" cmpd="sng" algn="ctr">
          <a:solidFill>
            <a:schemeClr val="accent2">
              <a:hueOff val="0"/>
              <a:satOff val="0"/>
              <a:lumOff val="0"/>
              <a:alphaOff val="0"/>
            </a:schemeClr>
          </a:solidFill>
          <a:prstDash val="solid"/>
          <a:miter lim="800000"/>
        </a:ln>
        <a:effectLst>
          <a:outerShdw blurRad="50800" dist="38100" dir="5400000" algn="t"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l-NL" sz="2000" b="1" kern="1200" dirty="0">
              <a:solidFill>
                <a:schemeClr val="accent2">
                  <a:lumMod val="50000"/>
                </a:schemeClr>
              </a:solidFill>
            </a:rPr>
            <a:t>Sal ons nie op ander neersien as minderwaardig nie (Fil. 2:3)</a:t>
          </a:r>
          <a:endParaRPr lang="es-ES" sz="2000" kern="1200" dirty="0">
            <a:solidFill>
              <a:schemeClr val="accent2">
                <a:lumMod val="50000"/>
              </a:schemeClr>
            </a:solidFill>
          </a:endParaRPr>
        </a:p>
      </dsp:txBody>
      <dsp:txXfrm>
        <a:off x="1193740" y="0"/>
        <a:ext cx="8677849" cy="381996"/>
      </dsp:txXfrm>
    </dsp:sp>
    <dsp:sp modelId="{FA655AD6-F8EE-4AE4-B832-BF921CD6E03D}">
      <dsp:nvSpPr>
        <dsp:cNvPr id="0" name=""/>
        <dsp:cNvSpPr/>
      </dsp:nvSpPr>
      <dsp:spPr>
        <a:xfrm>
          <a:off x="250685" y="381996"/>
          <a:ext cx="1886109" cy="1886109"/>
        </a:xfrm>
        <a:prstGeom prst="pie">
          <a:avLst>
            <a:gd name="adj1" fmla="val 5400000"/>
            <a:gd name="adj2" fmla="val 1620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7C690686-78D2-4A19-B875-4A1BE3D73413}">
      <dsp:nvSpPr>
        <dsp:cNvPr id="0" name=""/>
        <dsp:cNvSpPr/>
      </dsp:nvSpPr>
      <dsp:spPr>
        <a:xfrm>
          <a:off x="1193740" y="381996"/>
          <a:ext cx="8677849" cy="1886109"/>
        </a:xfrm>
        <a:prstGeom prst="rect">
          <a:avLst/>
        </a:prstGeom>
        <a:solidFill>
          <a:schemeClr val="accent3">
            <a:lumMod val="20000"/>
            <a:lumOff val="80000"/>
          </a:schemeClr>
        </a:solidFill>
        <a:ln w="12700" cap="flat" cmpd="sng" algn="ctr">
          <a:solidFill>
            <a:schemeClr val="accent3">
              <a:hueOff val="0"/>
              <a:satOff val="0"/>
              <a:lumOff val="0"/>
              <a:alphaOff val="0"/>
            </a:schemeClr>
          </a:solidFill>
          <a:prstDash val="solid"/>
          <a:miter lim="800000"/>
        </a:ln>
        <a:effectLst>
          <a:outerShdw blurRad="50800" dist="38100" dir="5400000" algn="t"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l-NL" sz="2000" b="1" kern="1200" dirty="0">
              <a:solidFill>
                <a:srgbClr val="7D7A00"/>
              </a:solidFill>
            </a:rPr>
            <a:t>Sal ons nie openbare erkenning soek nie (Lukas 14:7–11)</a:t>
          </a:r>
          <a:endParaRPr lang="es-ES" sz="2000" kern="1200" dirty="0">
            <a:solidFill>
              <a:srgbClr val="7D7A00"/>
            </a:solidFill>
          </a:endParaRPr>
        </a:p>
      </dsp:txBody>
      <dsp:txXfrm>
        <a:off x="1193740" y="381996"/>
        <a:ext cx="8677849" cy="381996"/>
      </dsp:txXfrm>
    </dsp:sp>
    <dsp:sp modelId="{D4C219FE-2BBE-43F0-9680-EBFA6ECFF7DF}">
      <dsp:nvSpPr>
        <dsp:cNvPr id="0" name=""/>
        <dsp:cNvSpPr/>
      </dsp:nvSpPr>
      <dsp:spPr>
        <a:xfrm>
          <a:off x="501371" y="763993"/>
          <a:ext cx="1384738" cy="1384738"/>
        </a:xfrm>
        <a:prstGeom prst="pie">
          <a:avLst>
            <a:gd name="adj1" fmla="val 5400000"/>
            <a:gd name="adj2" fmla="val 1620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113D251D-8ED8-4791-A46C-1EB330AC1790}">
      <dsp:nvSpPr>
        <dsp:cNvPr id="0" name=""/>
        <dsp:cNvSpPr/>
      </dsp:nvSpPr>
      <dsp:spPr>
        <a:xfrm>
          <a:off x="1193740" y="763993"/>
          <a:ext cx="8677849" cy="1384738"/>
        </a:xfrm>
        <a:prstGeom prst="rect">
          <a:avLst/>
        </a:prstGeom>
        <a:solidFill>
          <a:srgbClr val="D1FFD1"/>
        </a:solidFill>
        <a:ln w="12700" cap="flat" cmpd="sng" algn="ctr">
          <a:solidFill>
            <a:schemeClr val="accent4">
              <a:hueOff val="0"/>
              <a:satOff val="0"/>
              <a:lumOff val="0"/>
              <a:alphaOff val="0"/>
            </a:schemeClr>
          </a:solidFill>
          <a:prstDash val="solid"/>
          <a:miter lim="800000"/>
        </a:ln>
        <a:effectLst>
          <a:outerShdw blurRad="50800" dist="38100" dir="5400000" algn="t"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l-NL" sz="2000" b="1" kern="1200" dirty="0">
              <a:solidFill>
                <a:schemeClr val="accent4">
                  <a:lumMod val="50000"/>
                </a:schemeClr>
              </a:solidFill>
            </a:rPr>
            <a:t>Sal ons ander toelaat om vir ons erkenning te gee (Spr. 27:2)</a:t>
          </a:r>
          <a:endParaRPr lang="es-ES" sz="2000" kern="1200" dirty="0">
            <a:solidFill>
              <a:schemeClr val="accent4">
                <a:lumMod val="50000"/>
              </a:schemeClr>
            </a:solidFill>
          </a:endParaRPr>
        </a:p>
      </dsp:txBody>
      <dsp:txXfrm>
        <a:off x="1193740" y="763993"/>
        <a:ext cx="8677849" cy="381996"/>
      </dsp:txXfrm>
    </dsp:sp>
    <dsp:sp modelId="{14783451-1D58-4DAD-9C4F-D86D2FB7B64B}">
      <dsp:nvSpPr>
        <dsp:cNvPr id="0" name=""/>
        <dsp:cNvSpPr/>
      </dsp:nvSpPr>
      <dsp:spPr>
        <a:xfrm>
          <a:off x="752056" y="1145990"/>
          <a:ext cx="883367" cy="883367"/>
        </a:xfrm>
        <a:prstGeom prst="pie">
          <a:avLst>
            <a:gd name="adj1" fmla="val 5400000"/>
            <a:gd name="adj2" fmla="val 1620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ACF9E586-E093-4E4C-9803-D91D986B45BC}">
      <dsp:nvSpPr>
        <dsp:cNvPr id="0" name=""/>
        <dsp:cNvSpPr/>
      </dsp:nvSpPr>
      <dsp:spPr>
        <a:xfrm>
          <a:off x="1193740" y="1145990"/>
          <a:ext cx="8677849" cy="883367"/>
        </a:xfrm>
        <a:prstGeom prst="rect">
          <a:avLst/>
        </a:prstGeom>
        <a:solidFill>
          <a:schemeClr val="accent5">
            <a:lumMod val="20000"/>
            <a:lumOff val="80000"/>
          </a:schemeClr>
        </a:solidFill>
        <a:ln w="12700" cap="flat" cmpd="sng" algn="ctr">
          <a:solidFill>
            <a:schemeClr val="accent5">
              <a:hueOff val="0"/>
              <a:satOff val="0"/>
              <a:lumOff val="0"/>
              <a:alphaOff val="0"/>
            </a:schemeClr>
          </a:solidFill>
          <a:prstDash val="solid"/>
          <a:miter lim="800000"/>
        </a:ln>
        <a:effectLst>
          <a:outerShdw blurRad="50800" dist="38100" dir="5400000" algn="t"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sv-SE" sz="2000" b="1" kern="1200" dirty="0">
              <a:solidFill>
                <a:schemeClr val="accent5">
                  <a:lumMod val="50000"/>
                </a:schemeClr>
              </a:solidFill>
            </a:rPr>
            <a:t>Sal ons God se genade ontvang (Jak. 4:6)</a:t>
          </a:r>
          <a:endParaRPr lang="es-ES" sz="2000" kern="1200" dirty="0">
            <a:solidFill>
              <a:schemeClr val="accent5">
                <a:lumMod val="50000"/>
              </a:schemeClr>
            </a:solidFill>
          </a:endParaRPr>
        </a:p>
      </dsp:txBody>
      <dsp:txXfrm>
        <a:off x="1193740" y="1145990"/>
        <a:ext cx="8677849" cy="381996"/>
      </dsp:txXfrm>
    </dsp:sp>
    <dsp:sp modelId="{BC8E12EB-D1F1-46B5-AD69-AD90B8D71D55}">
      <dsp:nvSpPr>
        <dsp:cNvPr id="0" name=""/>
        <dsp:cNvSpPr/>
      </dsp:nvSpPr>
      <dsp:spPr>
        <a:xfrm>
          <a:off x="1002742" y="1527987"/>
          <a:ext cx="381996" cy="381996"/>
        </a:xfrm>
        <a:prstGeom prst="pie">
          <a:avLst>
            <a:gd name="adj1" fmla="val 5400000"/>
            <a:gd name="adj2" fmla="val 1620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D6770688-2255-4D16-8BEA-DEC4BAF564DD}">
      <dsp:nvSpPr>
        <dsp:cNvPr id="0" name=""/>
        <dsp:cNvSpPr/>
      </dsp:nvSpPr>
      <dsp:spPr>
        <a:xfrm>
          <a:off x="1193740" y="1527987"/>
          <a:ext cx="8677849" cy="381996"/>
        </a:xfrm>
        <a:prstGeom prst="rect">
          <a:avLst/>
        </a:prstGeom>
        <a:solidFill>
          <a:srgbClr val="E1F4FF"/>
        </a:solidFill>
        <a:ln w="12700" cap="flat" cmpd="sng" algn="ctr">
          <a:solidFill>
            <a:schemeClr val="accent6">
              <a:hueOff val="0"/>
              <a:satOff val="0"/>
              <a:lumOff val="0"/>
              <a:alphaOff val="0"/>
            </a:schemeClr>
          </a:solidFill>
          <a:prstDash val="solid"/>
          <a:miter lim="800000"/>
        </a:ln>
        <a:effectLst>
          <a:outerShdw blurRad="50800" dist="38100" dir="5400000" algn="t"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l-NL" sz="2000" b="1" kern="1200" dirty="0">
              <a:solidFill>
                <a:schemeClr val="accent6">
                  <a:lumMod val="50000"/>
                </a:schemeClr>
              </a:solidFill>
            </a:rPr>
            <a:t>Sal ons daardie genade aan ander oordra (1 Petrus 4:10)</a:t>
          </a:r>
          <a:endParaRPr lang="es-ES" sz="2000" kern="1200" dirty="0">
            <a:solidFill>
              <a:schemeClr val="accent6">
                <a:lumMod val="50000"/>
              </a:schemeClr>
            </a:solidFill>
          </a:endParaRPr>
        </a:p>
      </dsp:txBody>
      <dsp:txXfrm>
        <a:off x="1193740" y="1527987"/>
        <a:ext cx="8677849" cy="381996"/>
      </dsp:txXfrm>
    </dsp:sp>
  </dsp:spTree>
</dsp:drawing>
</file>

<file path=ppt/diagrams/layout1.xml><?xml version="1.0" encoding="utf-8"?>
<dgm:layoutDef xmlns:dgm="http://schemas.openxmlformats.org/drawingml/2006/diagram" xmlns:a="http://schemas.openxmlformats.org/drawingml/2006/main" uniqueId="urn:microsoft.com/office/officeart/2009/layout/CirclePictureHierarchy">
  <dgm:title val=""/>
  <dgm:desc val=""/>
  <dgm:catLst>
    <dgm:cat type="hierarchy" pri="1750"/>
    <dgm:cat type="picture" pri="23000"/>
    <dgm:cat type="pictureconvert" pri="2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5"/>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h" for="ch" forName="image" refType="h" fact="0.8"/>
              <dgm:constr type="w" for="ch" forName="image" refType="h" refFor="ch" refForName="image"/>
              <dgm:constr type="t" for="ch" forName="image" refType="h" fact="0.1"/>
              <dgm:constr type="l" for="ch" forName="image"/>
              <dgm:constr type="w" for="ch" forName="text" refType="w" fact="0.6"/>
              <dgm:constr type="h" for="ch" forName="text" refType="h" fact="0.8"/>
              <dgm:constr type="t" for="ch" forName="text" refType="w" fact="0.04"/>
              <dgm:constr type="l" for="ch" forName="text" refType="w" fact="0.4"/>
            </dgm:constrLst>
            <dgm:ruleLst/>
            <dgm:layoutNode name="image" styleLbl="node0">
              <dgm:alg type="sp"/>
              <dgm:shape xmlns:r="http://schemas.openxmlformats.org/officeDocument/2006/relationships" type="ellipse" r:blip="" blipPhldr="1">
                <dgm:adjLst/>
              </dgm:shape>
              <dgm:presOf/>
              <dgm:constrLst/>
              <dgm:ruleLst/>
            </dgm:layoutNode>
            <dgm:layoutNode name="text"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image"/>
                    <dgm:param type="dstNode" val="image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h" for="ch" forName="image2" refType="h" fact="0.8"/>
                      <dgm:constr type="w" for="ch" forName="image2" refType="h" refFor="ch" refForName="image2"/>
                      <dgm:constr type="t" for="ch" forName="image2" refType="h" fact="0.1"/>
                      <dgm:constr type="l" for="ch" forName="image2"/>
                      <dgm:constr type="w" for="ch" forName="text2" refType="w" fact="0.6"/>
                      <dgm:constr type="h" for="ch" forName="text2" refType="h" fact="0.8"/>
                      <dgm:constr type="t" for="ch" forName="text2" refType="w" fact="0.04"/>
                      <dgm:constr type="l" for="ch" forName="text2" refType="w" fact="0.4"/>
                    </dgm:constrLst>
                    <dgm:ruleLst/>
                    <dgm:layoutNode name="image2">
                      <dgm:alg type="sp"/>
                      <dgm:shape xmlns:r="http://schemas.openxmlformats.org/officeDocument/2006/relationships" type="ellipse" r:blip="" blipPhldr="1">
                        <dgm:adjLst/>
                      </dgm:shape>
                      <dgm:presOf/>
                      <dgm:constrLst/>
                      <dgm:ruleLst/>
                    </dgm:layoutNode>
                    <dgm:layoutNode name="text2"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image2"/>
                            <dgm:param type="dstNode" val="image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h" for="ch" forName="image3" refType="h" fact="0.8"/>
                              <dgm:constr type="w" for="ch" forName="image3" refType="h" refFor="ch" refForName="image3"/>
                              <dgm:constr type="t" for="ch" forName="image3" refType="h" fact="0.1"/>
                              <dgm:constr type="l" for="ch" forName="image3"/>
                              <dgm:constr type="w" for="ch" forName="text3" refType="w" fact="0.6"/>
                              <dgm:constr type="h" for="ch" forName="text3" refType="h" fact="0.8"/>
                              <dgm:constr type="t" for="ch" forName="text3" refType="w" fact="0.04"/>
                              <dgm:constr type="l" for="ch" forName="text3" refType="w" fact="0.4"/>
                            </dgm:constrLst>
                            <dgm:ruleLst/>
                            <dgm:layoutNode name="image3">
                              <dgm:alg type="sp"/>
                              <dgm:shape xmlns:r="http://schemas.openxmlformats.org/officeDocument/2006/relationships" type="ellipse" r:blip="" blipPhldr="1">
                                <dgm:adjLst/>
                              </dgm:shape>
                              <dgm:presOf/>
                              <dgm:constrLst/>
                              <dgm:ruleLst/>
                            </dgm:layoutNode>
                            <dgm:layoutNode name="text3"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image3"/>
                                        <dgm:param type="dstNode" val="image4"/>
                                      </dgm:alg>
                                    </dgm:if>
                                    <dgm:else name="Name26">
                                      <dgm:alg type="conn">
                                        <dgm:param type="dim" val="1D"/>
                                        <dgm:param type="endSty" val="noArr"/>
                                        <dgm:param type="connRout" val="bend"/>
                                        <dgm:param type="bendPt" val="end"/>
                                        <dgm:param type="begPts" val="bCtr"/>
                                        <dgm:param type="endPts" val="tCtr"/>
                                        <dgm:param type="srcNode" val="image4"/>
                                        <dgm:param type="dstNode" val="image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h" for="ch" forName="image4" refType="h" fact="0.8"/>
                                      <dgm:constr type="w" for="ch" forName="image4" refType="h" refFor="ch" refForName="image4"/>
                                      <dgm:constr type="t" for="ch" forName="image4" refType="h" fact="0.1"/>
                                      <dgm:constr type="l" for="ch" forName="image4"/>
                                      <dgm:constr type="w" for="ch" forName="text4" refType="w" fact="0.6"/>
                                      <dgm:constr type="h" for="ch" forName="text4" refType="h" fact="0.8"/>
                                      <dgm:constr type="t" for="ch" forName="text4" refType="w" fact="0.04"/>
                                      <dgm:constr type="l" for="ch" forName="text4" refType="w" fact="0.4"/>
                                    </dgm:constrLst>
                                    <dgm:ruleLst/>
                                    <dgm:layoutNode name="image4">
                                      <dgm:alg type="sp"/>
                                      <dgm:shape xmlns:r="http://schemas.openxmlformats.org/officeDocument/2006/relationships" type="ellipse" r:blip="" blipPhldr="1">
                                        <dgm:adjLst/>
                                      </dgm:shape>
                                      <dgm:presOf/>
                                      <dgm:constrLst/>
                                      <dgm:ruleLst/>
                                    </dgm:layoutNode>
                                    <dgm:layoutNode name="text4"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0539BD-7A93-4215-B6E0-F75B274E5079}" type="datetimeFigureOut">
              <a:rPr lang="en-ZA" smtClean="0"/>
              <a:t>2026/03/18</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48CF2C-04F8-4DD0-83B9-26BA505BCB8A}" type="slidenum">
              <a:rPr lang="en-ZA" smtClean="0"/>
              <a:t>‹Nº›</a:t>
            </a:fld>
            <a:endParaRPr lang="en-ZA"/>
          </a:p>
        </p:txBody>
      </p:sp>
    </p:spTree>
    <p:extLst>
      <p:ext uri="{BB962C8B-B14F-4D97-AF65-F5344CB8AC3E}">
        <p14:creationId xmlns:p14="http://schemas.microsoft.com/office/powerpoint/2010/main" val="36058211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CE48CF2C-04F8-4DD0-83B9-26BA505BCB8A}" type="slidenum">
              <a:rPr lang="en-ZA" smtClean="0"/>
              <a:t>8</a:t>
            </a:fld>
            <a:endParaRPr lang="en-ZA"/>
          </a:p>
        </p:txBody>
      </p:sp>
    </p:spTree>
    <p:extLst>
      <p:ext uri="{BB962C8B-B14F-4D97-AF65-F5344CB8AC3E}">
        <p14:creationId xmlns:p14="http://schemas.microsoft.com/office/powerpoint/2010/main" val="32985970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CE48CF2C-04F8-4DD0-83B9-26BA505BCB8A}" type="slidenum">
              <a:rPr lang="en-ZA" smtClean="0"/>
              <a:t>10</a:t>
            </a:fld>
            <a:endParaRPr lang="en-ZA"/>
          </a:p>
        </p:txBody>
      </p:sp>
    </p:spTree>
    <p:extLst>
      <p:ext uri="{BB962C8B-B14F-4D97-AF65-F5344CB8AC3E}">
        <p14:creationId xmlns:p14="http://schemas.microsoft.com/office/powerpoint/2010/main" val="27273565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D1FFBF-5AEC-EF51-6098-AA549859744A}"/>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A1742BCC-13C4-E1A8-CB1E-F62D34B3DF9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4250919F-F2F9-B273-3498-7A113E5F61EB}"/>
              </a:ext>
            </a:extLst>
          </p:cNvPr>
          <p:cNvSpPr>
            <a:spLocks noGrp="1"/>
          </p:cNvSpPr>
          <p:nvPr>
            <p:ph type="dt" sz="half" idx="10"/>
          </p:nvPr>
        </p:nvSpPr>
        <p:spPr/>
        <p:txBody>
          <a:bodyPr/>
          <a:lstStyle/>
          <a:p>
            <a:fld id="{A3C9CD0D-EE1F-4D7D-8F6F-F263EF570B82}" type="datetimeFigureOut">
              <a:rPr lang="es-ES" smtClean="0"/>
              <a:t>18/03/2026</a:t>
            </a:fld>
            <a:endParaRPr lang="es-ES"/>
          </a:p>
        </p:txBody>
      </p:sp>
      <p:sp>
        <p:nvSpPr>
          <p:cNvPr id="5" name="Marcador de pie de página 4">
            <a:extLst>
              <a:ext uri="{FF2B5EF4-FFF2-40B4-BE49-F238E27FC236}">
                <a16:creationId xmlns:a16="http://schemas.microsoft.com/office/drawing/2014/main" id="{0259E2C5-26F5-E822-2F4A-37C4B2FEAD5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3FA8B33-3D8D-907B-6565-C11F45B7C3F7}"/>
              </a:ext>
            </a:extLst>
          </p:cNvPr>
          <p:cNvSpPr>
            <a:spLocks noGrp="1"/>
          </p:cNvSpPr>
          <p:nvPr>
            <p:ph type="sldNum" sz="quarter" idx="12"/>
          </p:nvPr>
        </p:nvSpPr>
        <p:spPr/>
        <p:txBody>
          <a:bodyPr/>
          <a:lstStyle/>
          <a:p>
            <a:fld id="{3DF54AA0-60EC-4413-86CF-0DCE7B62483B}" type="slidenum">
              <a:rPr lang="es-ES" smtClean="0"/>
              <a:t>‹Nº›</a:t>
            </a:fld>
            <a:endParaRPr lang="es-ES"/>
          </a:p>
        </p:txBody>
      </p:sp>
    </p:spTree>
    <p:extLst>
      <p:ext uri="{BB962C8B-B14F-4D97-AF65-F5344CB8AC3E}">
        <p14:creationId xmlns:p14="http://schemas.microsoft.com/office/powerpoint/2010/main" val="3700142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186045-FA0B-55FC-27C8-111C70D1550E}"/>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0E6F07B5-C59A-8DA6-62AE-DC4763CBFBBC}"/>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E889D1C-EFF3-7B62-1F23-B39D75E0CF66}"/>
              </a:ext>
            </a:extLst>
          </p:cNvPr>
          <p:cNvSpPr>
            <a:spLocks noGrp="1"/>
          </p:cNvSpPr>
          <p:nvPr>
            <p:ph type="dt" sz="half" idx="10"/>
          </p:nvPr>
        </p:nvSpPr>
        <p:spPr/>
        <p:txBody>
          <a:bodyPr/>
          <a:lstStyle/>
          <a:p>
            <a:fld id="{A3C9CD0D-EE1F-4D7D-8F6F-F263EF570B82}" type="datetimeFigureOut">
              <a:rPr lang="es-ES" smtClean="0"/>
              <a:t>18/03/2026</a:t>
            </a:fld>
            <a:endParaRPr lang="es-ES"/>
          </a:p>
        </p:txBody>
      </p:sp>
      <p:sp>
        <p:nvSpPr>
          <p:cNvPr id="5" name="Marcador de pie de página 4">
            <a:extLst>
              <a:ext uri="{FF2B5EF4-FFF2-40B4-BE49-F238E27FC236}">
                <a16:creationId xmlns:a16="http://schemas.microsoft.com/office/drawing/2014/main" id="{12CAB0A4-B63F-E653-604C-0668DED952D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819C05D-B084-523B-D1F0-C1D45C816880}"/>
              </a:ext>
            </a:extLst>
          </p:cNvPr>
          <p:cNvSpPr>
            <a:spLocks noGrp="1"/>
          </p:cNvSpPr>
          <p:nvPr>
            <p:ph type="sldNum" sz="quarter" idx="12"/>
          </p:nvPr>
        </p:nvSpPr>
        <p:spPr/>
        <p:txBody>
          <a:bodyPr/>
          <a:lstStyle/>
          <a:p>
            <a:fld id="{3DF54AA0-60EC-4413-86CF-0DCE7B62483B}" type="slidenum">
              <a:rPr lang="es-ES" smtClean="0"/>
              <a:t>‹Nº›</a:t>
            </a:fld>
            <a:endParaRPr lang="es-ES"/>
          </a:p>
        </p:txBody>
      </p:sp>
    </p:spTree>
    <p:extLst>
      <p:ext uri="{BB962C8B-B14F-4D97-AF65-F5344CB8AC3E}">
        <p14:creationId xmlns:p14="http://schemas.microsoft.com/office/powerpoint/2010/main" val="3419814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239EB365-6DDE-8B11-A250-34E78FDC3516}"/>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6086FD5-7329-CFE6-D35F-5C1B2571FA00}"/>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4F60687-7016-C7A6-F11D-284F0E8352D5}"/>
              </a:ext>
            </a:extLst>
          </p:cNvPr>
          <p:cNvSpPr>
            <a:spLocks noGrp="1"/>
          </p:cNvSpPr>
          <p:nvPr>
            <p:ph type="dt" sz="half" idx="10"/>
          </p:nvPr>
        </p:nvSpPr>
        <p:spPr/>
        <p:txBody>
          <a:bodyPr/>
          <a:lstStyle/>
          <a:p>
            <a:fld id="{A3C9CD0D-EE1F-4D7D-8F6F-F263EF570B82}" type="datetimeFigureOut">
              <a:rPr lang="es-ES" smtClean="0"/>
              <a:t>18/03/2026</a:t>
            </a:fld>
            <a:endParaRPr lang="es-ES"/>
          </a:p>
        </p:txBody>
      </p:sp>
      <p:sp>
        <p:nvSpPr>
          <p:cNvPr id="5" name="Marcador de pie de página 4">
            <a:extLst>
              <a:ext uri="{FF2B5EF4-FFF2-40B4-BE49-F238E27FC236}">
                <a16:creationId xmlns:a16="http://schemas.microsoft.com/office/drawing/2014/main" id="{D13A73A7-0F0C-1DA8-4220-757B09D4F86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0068FC9-7C20-0FC6-B210-7DF1D09D071F}"/>
              </a:ext>
            </a:extLst>
          </p:cNvPr>
          <p:cNvSpPr>
            <a:spLocks noGrp="1"/>
          </p:cNvSpPr>
          <p:nvPr>
            <p:ph type="sldNum" sz="quarter" idx="12"/>
          </p:nvPr>
        </p:nvSpPr>
        <p:spPr/>
        <p:txBody>
          <a:bodyPr/>
          <a:lstStyle/>
          <a:p>
            <a:fld id="{3DF54AA0-60EC-4413-86CF-0DCE7B62483B}" type="slidenum">
              <a:rPr lang="es-ES" smtClean="0"/>
              <a:t>‹Nº›</a:t>
            </a:fld>
            <a:endParaRPr lang="es-ES"/>
          </a:p>
        </p:txBody>
      </p:sp>
    </p:spTree>
    <p:extLst>
      <p:ext uri="{BB962C8B-B14F-4D97-AF65-F5344CB8AC3E}">
        <p14:creationId xmlns:p14="http://schemas.microsoft.com/office/powerpoint/2010/main" val="776904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53DC96-861E-EAFC-A6FE-5E4C4349AA7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A6592B5-64A2-FD13-940F-D83CAF63C2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AED3C9A7-18DE-0A42-9851-3CC8B63663B2}"/>
              </a:ext>
            </a:extLst>
          </p:cNvPr>
          <p:cNvSpPr>
            <a:spLocks noGrp="1"/>
          </p:cNvSpPr>
          <p:nvPr>
            <p:ph type="dt" sz="half" idx="10"/>
          </p:nvPr>
        </p:nvSpPr>
        <p:spPr/>
        <p:txBody>
          <a:bodyPr/>
          <a:lstStyle/>
          <a:p>
            <a:fld id="{BE139673-ECD7-4BF1-AC7C-8B4D017DF658}" type="datetimeFigureOut">
              <a:rPr lang="es-ES" smtClean="0"/>
              <a:t>18/03/2026</a:t>
            </a:fld>
            <a:endParaRPr lang="es-ES"/>
          </a:p>
        </p:txBody>
      </p:sp>
      <p:sp>
        <p:nvSpPr>
          <p:cNvPr id="5" name="Marcador de pie de página 4">
            <a:extLst>
              <a:ext uri="{FF2B5EF4-FFF2-40B4-BE49-F238E27FC236}">
                <a16:creationId xmlns:a16="http://schemas.microsoft.com/office/drawing/2014/main" id="{6D3DAF88-CB78-6EA4-FE90-332E2BB9F5D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11E28FC-6F04-293B-345F-D26AFB19612E}"/>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338352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9E6AB9-CFD9-DE7E-5CBA-542B00D4460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DBB04CE-3B28-513F-1891-446F2BF8E04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C511A9B-26FE-1E88-D206-5B7D66694BB3}"/>
              </a:ext>
            </a:extLst>
          </p:cNvPr>
          <p:cNvSpPr>
            <a:spLocks noGrp="1"/>
          </p:cNvSpPr>
          <p:nvPr>
            <p:ph type="dt" sz="half" idx="10"/>
          </p:nvPr>
        </p:nvSpPr>
        <p:spPr/>
        <p:txBody>
          <a:bodyPr/>
          <a:lstStyle/>
          <a:p>
            <a:fld id="{BE139673-ECD7-4BF1-AC7C-8B4D017DF658}" type="datetimeFigureOut">
              <a:rPr lang="es-ES" smtClean="0"/>
              <a:t>18/03/2026</a:t>
            </a:fld>
            <a:endParaRPr lang="es-ES"/>
          </a:p>
        </p:txBody>
      </p:sp>
      <p:sp>
        <p:nvSpPr>
          <p:cNvPr id="5" name="Marcador de pie de página 4">
            <a:extLst>
              <a:ext uri="{FF2B5EF4-FFF2-40B4-BE49-F238E27FC236}">
                <a16:creationId xmlns:a16="http://schemas.microsoft.com/office/drawing/2014/main" id="{2A60FDA7-CD45-A168-9418-DE5C47DC09E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5670315-268D-2AAB-7BB7-C18B608BAC33}"/>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607636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D9D603-CA38-9E52-9F22-9BC106F8605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1F878D79-E500-29EB-429F-5035D416888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75B9C36-9C3A-71E7-8ED1-C1EC7CC6272E}"/>
              </a:ext>
            </a:extLst>
          </p:cNvPr>
          <p:cNvSpPr>
            <a:spLocks noGrp="1"/>
          </p:cNvSpPr>
          <p:nvPr>
            <p:ph type="dt" sz="half" idx="10"/>
          </p:nvPr>
        </p:nvSpPr>
        <p:spPr/>
        <p:txBody>
          <a:bodyPr/>
          <a:lstStyle/>
          <a:p>
            <a:fld id="{BE139673-ECD7-4BF1-AC7C-8B4D017DF658}" type="datetimeFigureOut">
              <a:rPr lang="es-ES" smtClean="0"/>
              <a:t>18/03/2026</a:t>
            </a:fld>
            <a:endParaRPr lang="es-ES"/>
          </a:p>
        </p:txBody>
      </p:sp>
      <p:sp>
        <p:nvSpPr>
          <p:cNvPr id="5" name="Marcador de pie de página 4">
            <a:extLst>
              <a:ext uri="{FF2B5EF4-FFF2-40B4-BE49-F238E27FC236}">
                <a16:creationId xmlns:a16="http://schemas.microsoft.com/office/drawing/2014/main" id="{BB52951D-4B68-29F9-3F0D-E72360B9028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A404A86-EE0C-FE7A-3EA2-9DF84A45B77A}"/>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850397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AF65C7-3BB7-9668-766B-8C62DBBD0DE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9C893B7-E18B-D22F-ED1C-13D562CA6E9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5A3E4CFB-76D0-B089-5859-13475B54B38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CA5933F5-2FD6-CE23-21A8-C960A1A34359}"/>
              </a:ext>
            </a:extLst>
          </p:cNvPr>
          <p:cNvSpPr>
            <a:spLocks noGrp="1"/>
          </p:cNvSpPr>
          <p:nvPr>
            <p:ph type="dt" sz="half" idx="10"/>
          </p:nvPr>
        </p:nvSpPr>
        <p:spPr/>
        <p:txBody>
          <a:bodyPr/>
          <a:lstStyle/>
          <a:p>
            <a:fld id="{BE139673-ECD7-4BF1-AC7C-8B4D017DF658}" type="datetimeFigureOut">
              <a:rPr lang="es-ES" smtClean="0"/>
              <a:t>18/03/2026</a:t>
            </a:fld>
            <a:endParaRPr lang="es-ES"/>
          </a:p>
        </p:txBody>
      </p:sp>
      <p:sp>
        <p:nvSpPr>
          <p:cNvPr id="6" name="Marcador de pie de página 5">
            <a:extLst>
              <a:ext uri="{FF2B5EF4-FFF2-40B4-BE49-F238E27FC236}">
                <a16:creationId xmlns:a16="http://schemas.microsoft.com/office/drawing/2014/main" id="{85A02CBB-EC16-5673-3A8A-00395BC5369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1032823-91A7-58C0-D24D-CE76E2A3E28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315297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69F325-151A-FAD0-69A8-A119704BB1F5}"/>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D435AA2-89FB-4923-F1AA-7FF7CE1BA4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A084A725-24D9-7D36-0B10-23F632B1D7E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8AB454B4-9770-0AA8-2CDA-5619BEDD13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DE7C62E-5D92-883C-858B-CC8991D8BA9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5CDD2942-C89A-0E90-4386-F741BDB25F3E}"/>
              </a:ext>
            </a:extLst>
          </p:cNvPr>
          <p:cNvSpPr>
            <a:spLocks noGrp="1"/>
          </p:cNvSpPr>
          <p:nvPr>
            <p:ph type="dt" sz="half" idx="10"/>
          </p:nvPr>
        </p:nvSpPr>
        <p:spPr/>
        <p:txBody>
          <a:bodyPr/>
          <a:lstStyle/>
          <a:p>
            <a:fld id="{BE139673-ECD7-4BF1-AC7C-8B4D017DF658}" type="datetimeFigureOut">
              <a:rPr lang="es-ES" smtClean="0"/>
              <a:t>18/03/2026</a:t>
            </a:fld>
            <a:endParaRPr lang="es-ES"/>
          </a:p>
        </p:txBody>
      </p:sp>
      <p:sp>
        <p:nvSpPr>
          <p:cNvPr id="8" name="Marcador de pie de página 7">
            <a:extLst>
              <a:ext uri="{FF2B5EF4-FFF2-40B4-BE49-F238E27FC236}">
                <a16:creationId xmlns:a16="http://schemas.microsoft.com/office/drawing/2014/main" id="{222A4694-A4FC-924C-E402-50EF97DD847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207E207B-BEF2-E7FB-1AC3-FEA55A50D6B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792713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5FA846-2B75-9094-AC52-F3FB7C446EF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942DEE5A-FA18-DB43-2776-4EA8B93BD5BC}"/>
              </a:ext>
            </a:extLst>
          </p:cNvPr>
          <p:cNvSpPr>
            <a:spLocks noGrp="1"/>
          </p:cNvSpPr>
          <p:nvPr>
            <p:ph type="dt" sz="half" idx="10"/>
          </p:nvPr>
        </p:nvSpPr>
        <p:spPr/>
        <p:txBody>
          <a:bodyPr/>
          <a:lstStyle/>
          <a:p>
            <a:fld id="{BE139673-ECD7-4BF1-AC7C-8B4D017DF658}" type="datetimeFigureOut">
              <a:rPr lang="es-ES" smtClean="0"/>
              <a:t>18/03/2026</a:t>
            </a:fld>
            <a:endParaRPr lang="es-ES"/>
          </a:p>
        </p:txBody>
      </p:sp>
      <p:sp>
        <p:nvSpPr>
          <p:cNvPr id="4" name="Marcador de pie de página 3">
            <a:extLst>
              <a:ext uri="{FF2B5EF4-FFF2-40B4-BE49-F238E27FC236}">
                <a16:creationId xmlns:a16="http://schemas.microsoft.com/office/drawing/2014/main" id="{DEB87905-3C83-86B5-33A4-A1522CC9788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150F2AE0-A42E-7BB3-A5E5-12D4A93DB36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850004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C6B2839-181D-4B7A-1011-E744AB314583}"/>
              </a:ext>
            </a:extLst>
          </p:cNvPr>
          <p:cNvSpPr>
            <a:spLocks noGrp="1"/>
          </p:cNvSpPr>
          <p:nvPr>
            <p:ph type="dt" sz="half" idx="10"/>
          </p:nvPr>
        </p:nvSpPr>
        <p:spPr/>
        <p:txBody>
          <a:bodyPr/>
          <a:lstStyle/>
          <a:p>
            <a:fld id="{BE139673-ECD7-4BF1-AC7C-8B4D017DF658}" type="datetimeFigureOut">
              <a:rPr lang="es-ES" smtClean="0"/>
              <a:t>18/03/2026</a:t>
            </a:fld>
            <a:endParaRPr lang="es-ES"/>
          </a:p>
        </p:txBody>
      </p:sp>
      <p:sp>
        <p:nvSpPr>
          <p:cNvPr id="3" name="Marcador de pie de página 2">
            <a:extLst>
              <a:ext uri="{FF2B5EF4-FFF2-40B4-BE49-F238E27FC236}">
                <a16:creationId xmlns:a16="http://schemas.microsoft.com/office/drawing/2014/main" id="{CEEACE09-0AA0-5985-F87E-659DCF6490AD}"/>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C0A06A27-BFBB-CB60-B819-E39301FBF40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709979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9D771F-21C9-A8D4-4F67-FFD36E4C80B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6769D7A-0D81-9639-07E4-01263F83B1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226E2A6E-7B0C-C4EF-6C73-CD40698AAB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84F91C0-46A6-B528-84BA-9D40F1F7C223}"/>
              </a:ext>
            </a:extLst>
          </p:cNvPr>
          <p:cNvSpPr>
            <a:spLocks noGrp="1"/>
          </p:cNvSpPr>
          <p:nvPr>
            <p:ph type="dt" sz="half" idx="10"/>
          </p:nvPr>
        </p:nvSpPr>
        <p:spPr/>
        <p:txBody>
          <a:bodyPr/>
          <a:lstStyle/>
          <a:p>
            <a:fld id="{BE139673-ECD7-4BF1-AC7C-8B4D017DF658}" type="datetimeFigureOut">
              <a:rPr lang="es-ES" smtClean="0"/>
              <a:t>18/03/2026</a:t>
            </a:fld>
            <a:endParaRPr lang="es-ES"/>
          </a:p>
        </p:txBody>
      </p:sp>
      <p:sp>
        <p:nvSpPr>
          <p:cNvPr id="6" name="Marcador de pie de página 5">
            <a:extLst>
              <a:ext uri="{FF2B5EF4-FFF2-40B4-BE49-F238E27FC236}">
                <a16:creationId xmlns:a16="http://schemas.microsoft.com/office/drawing/2014/main" id="{2F5DC6EA-7143-DFB0-CBD9-187BABF9759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38EC48A-ED86-1BFB-47BB-4A52C651121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18873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BA90E9B-F363-131F-35C2-82BA4B460ED4}"/>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7DE601C-0BA4-F33C-B898-DF99D8CCE39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695C97F-A395-5B52-DDD2-2ADE45909B1B}"/>
              </a:ext>
            </a:extLst>
          </p:cNvPr>
          <p:cNvSpPr>
            <a:spLocks noGrp="1"/>
          </p:cNvSpPr>
          <p:nvPr>
            <p:ph type="dt" sz="half" idx="10"/>
          </p:nvPr>
        </p:nvSpPr>
        <p:spPr/>
        <p:txBody>
          <a:bodyPr/>
          <a:lstStyle/>
          <a:p>
            <a:fld id="{A3C9CD0D-EE1F-4D7D-8F6F-F263EF570B82}" type="datetimeFigureOut">
              <a:rPr lang="es-ES" smtClean="0"/>
              <a:t>18/03/2026</a:t>
            </a:fld>
            <a:endParaRPr lang="es-ES"/>
          </a:p>
        </p:txBody>
      </p:sp>
      <p:sp>
        <p:nvSpPr>
          <p:cNvPr id="5" name="Marcador de pie de página 4">
            <a:extLst>
              <a:ext uri="{FF2B5EF4-FFF2-40B4-BE49-F238E27FC236}">
                <a16:creationId xmlns:a16="http://schemas.microsoft.com/office/drawing/2014/main" id="{572E40E2-177F-8BEB-8680-63574E30696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4895780-063D-CC19-CCCF-19B43B77E488}"/>
              </a:ext>
            </a:extLst>
          </p:cNvPr>
          <p:cNvSpPr>
            <a:spLocks noGrp="1"/>
          </p:cNvSpPr>
          <p:nvPr>
            <p:ph type="sldNum" sz="quarter" idx="12"/>
          </p:nvPr>
        </p:nvSpPr>
        <p:spPr/>
        <p:txBody>
          <a:bodyPr/>
          <a:lstStyle/>
          <a:p>
            <a:fld id="{3DF54AA0-60EC-4413-86CF-0DCE7B62483B}" type="slidenum">
              <a:rPr lang="es-ES" smtClean="0"/>
              <a:t>‹Nº›</a:t>
            </a:fld>
            <a:endParaRPr lang="es-ES"/>
          </a:p>
        </p:txBody>
      </p:sp>
    </p:spTree>
    <p:extLst>
      <p:ext uri="{BB962C8B-B14F-4D97-AF65-F5344CB8AC3E}">
        <p14:creationId xmlns:p14="http://schemas.microsoft.com/office/powerpoint/2010/main" val="1091522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A386E6-46A3-B24D-077E-ACC0D440327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E3E6DFC-AB08-651C-3F9C-1AA0BFEDEE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6E8E61A-E620-56B5-FBEA-267F4BEC2E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2CF401D-0F47-7850-08F2-D3E82C7CF4A0}"/>
              </a:ext>
            </a:extLst>
          </p:cNvPr>
          <p:cNvSpPr>
            <a:spLocks noGrp="1"/>
          </p:cNvSpPr>
          <p:nvPr>
            <p:ph type="dt" sz="half" idx="10"/>
          </p:nvPr>
        </p:nvSpPr>
        <p:spPr/>
        <p:txBody>
          <a:bodyPr/>
          <a:lstStyle/>
          <a:p>
            <a:fld id="{BE139673-ECD7-4BF1-AC7C-8B4D017DF658}" type="datetimeFigureOut">
              <a:rPr lang="es-ES" smtClean="0"/>
              <a:t>18/03/2026</a:t>
            </a:fld>
            <a:endParaRPr lang="es-ES"/>
          </a:p>
        </p:txBody>
      </p:sp>
      <p:sp>
        <p:nvSpPr>
          <p:cNvPr id="6" name="Marcador de pie de página 5">
            <a:extLst>
              <a:ext uri="{FF2B5EF4-FFF2-40B4-BE49-F238E27FC236}">
                <a16:creationId xmlns:a16="http://schemas.microsoft.com/office/drawing/2014/main" id="{DBB75DB7-7967-2113-CFCB-D66258C3512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3183E29-9EC4-70D2-D820-72C6B2AA0AD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150888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E13954-2CA7-0523-F113-8ACD1D9B47E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362E2CF-DA40-CCA7-B0A2-C703A68996B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719AE6C-590B-CCD9-5311-E9072E40AC5C}"/>
              </a:ext>
            </a:extLst>
          </p:cNvPr>
          <p:cNvSpPr>
            <a:spLocks noGrp="1"/>
          </p:cNvSpPr>
          <p:nvPr>
            <p:ph type="dt" sz="half" idx="10"/>
          </p:nvPr>
        </p:nvSpPr>
        <p:spPr/>
        <p:txBody>
          <a:bodyPr/>
          <a:lstStyle/>
          <a:p>
            <a:fld id="{BE139673-ECD7-4BF1-AC7C-8B4D017DF658}" type="datetimeFigureOut">
              <a:rPr lang="es-ES" smtClean="0"/>
              <a:t>18/03/2026</a:t>
            </a:fld>
            <a:endParaRPr lang="es-ES"/>
          </a:p>
        </p:txBody>
      </p:sp>
      <p:sp>
        <p:nvSpPr>
          <p:cNvPr id="5" name="Marcador de pie de página 4">
            <a:extLst>
              <a:ext uri="{FF2B5EF4-FFF2-40B4-BE49-F238E27FC236}">
                <a16:creationId xmlns:a16="http://schemas.microsoft.com/office/drawing/2014/main" id="{C71B9951-7BB1-5FEF-9BE6-A7176822164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EFAE6A9-B8F2-F31F-561F-CC977DC6C38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749647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5B17370-ED32-98FE-57EB-B244798A6A7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948F44E-1006-E2EE-15A0-B3E610DFDE2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4ACAFB0-E9EC-CADE-3498-3DAD7B0BF607}"/>
              </a:ext>
            </a:extLst>
          </p:cNvPr>
          <p:cNvSpPr>
            <a:spLocks noGrp="1"/>
          </p:cNvSpPr>
          <p:nvPr>
            <p:ph type="dt" sz="half" idx="10"/>
          </p:nvPr>
        </p:nvSpPr>
        <p:spPr/>
        <p:txBody>
          <a:bodyPr/>
          <a:lstStyle/>
          <a:p>
            <a:fld id="{BE139673-ECD7-4BF1-AC7C-8B4D017DF658}" type="datetimeFigureOut">
              <a:rPr lang="es-ES" smtClean="0"/>
              <a:t>18/03/2026</a:t>
            </a:fld>
            <a:endParaRPr lang="es-ES"/>
          </a:p>
        </p:txBody>
      </p:sp>
      <p:sp>
        <p:nvSpPr>
          <p:cNvPr id="5" name="Marcador de pie de página 4">
            <a:extLst>
              <a:ext uri="{FF2B5EF4-FFF2-40B4-BE49-F238E27FC236}">
                <a16:creationId xmlns:a16="http://schemas.microsoft.com/office/drawing/2014/main" id="{BE6E31BF-D584-0BBD-9ADF-F69545A8FC1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1878C8E-01C2-8FD1-04F0-4B8115AE807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460150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65D43F-40A0-024B-51E6-0F3DF2360B16}"/>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818E50-1F78-F4F5-39F5-51AA2FBFF5D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A27EDB4-C7A9-A9A7-3430-996CD2C32BB0}"/>
              </a:ext>
            </a:extLst>
          </p:cNvPr>
          <p:cNvSpPr>
            <a:spLocks noGrp="1"/>
          </p:cNvSpPr>
          <p:nvPr>
            <p:ph type="dt" sz="half" idx="10"/>
          </p:nvPr>
        </p:nvSpPr>
        <p:spPr/>
        <p:txBody>
          <a:bodyPr/>
          <a:lstStyle/>
          <a:p>
            <a:fld id="{A3C9CD0D-EE1F-4D7D-8F6F-F263EF570B82}" type="datetimeFigureOut">
              <a:rPr lang="es-ES" smtClean="0"/>
              <a:t>18/03/2026</a:t>
            </a:fld>
            <a:endParaRPr lang="es-ES"/>
          </a:p>
        </p:txBody>
      </p:sp>
      <p:sp>
        <p:nvSpPr>
          <p:cNvPr id="5" name="Marcador de pie de página 4">
            <a:extLst>
              <a:ext uri="{FF2B5EF4-FFF2-40B4-BE49-F238E27FC236}">
                <a16:creationId xmlns:a16="http://schemas.microsoft.com/office/drawing/2014/main" id="{1223D5B3-E2C1-D056-4164-7023AABF5B7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C72CD61-645C-583C-B3EF-12EDC813B8B3}"/>
              </a:ext>
            </a:extLst>
          </p:cNvPr>
          <p:cNvSpPr>
            <a:spLocks noGrp="1"/>
          </p:cNvSpPr>
          <p:nvPr>
            <p:ph type="sldNum" sz="quarter" idx="12"/>
          </p:nvPr>
        </p:nvSpPr>
        <p:spPr/>
        <p:txBody>
          <a:bodyPr/>
          <a:lstStyle/>
          <a:p>
            <a:fld id="{3DF54AA0-60EC-4413-86CF-0DCE7B62483B}" type="slidenum">
              <a:rPr lang="es-ES" smtClean="0"/>
              <a:t>‹Nº›</a:t>
            </a:fld>
            <a:endParaRPr lang="es-ES"/>
          </a:p>
        </p:txBody>
      </p:sp>
    </p:spTree>
    <p:extLst>
      <p:ext uri="{BB962C8B-B14F-4D97-AF65-F5344CB8AC3E}">
        <p14:creationId xmlns:p14="http://schemas.microsoft.com/office/powerpoint/2010/main" val="3989932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33FB23-9737-55CF-B100-5F0EC7811108}"/>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D080EBA-4C10-4E8B-EE8E-986BB68002F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68029D9A-1FD6-375C-3D3A-75EDFD4C7AAF}"/>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A81BC334-2572-BCD5-8A8F-00853BF8402B}"/>
              </a:ext>
            </a:extLst>
          </p:cNvPr>
          <p:cNvSpPr>
            <a:spLocks noGrp="1"/>
          </p:cNvSpPr>
          <p:nvPr>
            <p:ph type="dt" sz="half" idx="10"/>
          </p:nvPr>
        </p:nvSpPr>
        <p:spPr/>
        <p:txBody>
          <a:bodyPr/>
          <a:lstStyle/>
          <a:p>
            <a:fld id="{A3C9CD0D-EE1F-4D7D-8F6F-F263EF570B82}" type="datetimeFigureOut">
              <a:rPr lang="es-ES" smtClean="0"/>
              <a:t>18/03/2026</a:t>
            </a:fld>
            <a:endParaRPr lang="es-ES"/>
          </a:p>
        </p:txBody>
      </p:sp>
      <p:sp>
        <p:nvSpPr>
          <p:cNvPr id="6" name="Marcador de pie de página 5">
            <a:extLst>
              <a:ext uri="{FF2B5EF4-FFF2-40B4-BE49-F238E27FC236}">
                <a16:creationId xmlns:a16="http://schemas.microsoft.com/office/drawing/2014/main" id="{4DE106F2-6D70-1932-366A-C5A3CCB237CA}"/>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D70073F2-F34E-713F-C0F3-A07D8435EE40}"/>
              </a:ext>
            </a:extLst>
          </p:cNvPr>
          <p:cNvSpPr>
            <a:spLocks noGrp="1"/>
          </p:cNvSpPr>
          <p:nvPr>
            <p:ph type="sldNum" sz="quarter" idx="12"/>
          </p:nvPr>
        </p:nvSpPr>
        <p:spPr/>
        <p:txBody>
          <a:bodyPr/>
          <a:lstStyle/>
          <a:p>
            <a:fld id="{3DF54AA0-60EC-4413-86CF-0DCE7B62483B}" type="slidenum">
              <a:rPr lang="es-ES" smtClean="0"/>
              <a:t>‹Nº›</a:t>
            </a:fld>
            <a:endParaRPr lang="es-ES"/>
          </a:p>
        </p:txBody>
      </p:sp>
    </p:spTree>
    <p:extLst>
      <p:ext uri="{BB962C8B-B14F-4D97-AF65-F5344CB8AC3E}">
        <p14:creationId xmlns:p14="http://schemas.microsoft.com/office/powerpoint/2010/main" val="4139482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E7A76E-7B14-CEC0-BC2D-6295F86DFF5C}"/>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1AC38DE-7EAF-E777-D79E-E5EE214F5C6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1E358E00-8BB8-6DD3-F8B5-676B47A5B56E}"/>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98568282-65A0-28F6-E8FE-72249FF7AD6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4248527E-40C6-4902-2FF5-3EF8950BBB29}"/>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BF8DEF0C-4465-A464-ABBB-FD1E340BC635}"/>
              </a:ext>
            </a:extLst>
          </p:cNvPr>
          <p:cNvSpPr>
            <a:spLocks noGrp="1"/>
          </p:cNvSpPr>
          <p:nvPr>
            <p:ph type="dt" sz="half" idx="10"/>
          </p:nvPr>
        </p:nvSpPr>
        <p:spPr/>
        <p:txBody>
          <a:bodyPr/>
          <a:lstStyle/>
          <a:p>
            <a:fld id="{A3C9CD0D-EE1F-4D7D-8F6F-F263EF570B82}" type="datetimeFigureOut">
              <a:rPr lang="es-ES" smtClean="0"/>
              <a:t>18/03/2026</a:t>
            </a:fld>
            <a:endParaRPr lang="es-ES"/>
          </a:p>
        </p:txBody>
      </p:sp>
      <p:sp>
        <p:nvSpPr>
          <p:cNvPr id="8" name="Marcador de pie de página 7">
            <a:extLst>
              <a:ext uri="{FF2B5EF4-FFF2-40B4-BE49-F238E27FC236}">
                <a16:creationId xmlns:a16="http://schemas.microsoft.com/office/drawing/2014/main" id="{711A10DF-6B6E-8E37-5C5C-86F57816E7F4}"/>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74C17B6F-3115-D3B0-2ACA-93453023A23E}"/>
              </a:ext>
            </a:extLst>
          </p:cNvPr>
          <p:cNvSpPr>
            <a:spLocks noGrp="1"/>
          </p:cNvSpPr>
          <p:nvPr>
            <p:ph type="sldNum" sz="quarter" idx="12"/>
          </p:nvPr>
        </p:nvSpPr>
        <p:spPr/>
        <p:txBody>
          <a:bodyPr/>
          <a:lstStyle/>
          <a:p>
            <a:fld id="{3DF54AA0-60EC-4413-86CF-0DCE7B62483B}" type="slidenum">
              <a:rPr lang="es-ES" smtClean="0"/>
              <a:t>‹Nº›</a:t>
            </a:fld>
            <a:endParaRPr lang="es-ES"/>
          </a:p>
        </p:txBody>
      </p:sp>
    </p:spTree>
    <p:extLst>
      <p:ext uri="{BB962C8B-B14F-4D97-AF65-F5344CB8AC3E}">
        <p14:creationId xmlns:p14="http://schemas.microsoft.com/office/powerpoint/2010/main" val="3234507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2FDAC3-6F9D-A22A-AFD8-5418696ABE0F}"/>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BB7F7FA2-9C33-D0C3-2581-FA23DE339D35}"/>
              </a:ext>
            </a:extLst>
          </p:cNvPr>
          <p:cNvSpPr>
            <a:spLocks noGrp="1"/>
          </p:cNvSpPr>
          <p:nvPr>
            <p:ph type="dt" sz="half" idx="10"/>
          </p:nvPr>
        </p:nvSpPr>
        <p:spPr/>
        <p:txBody>
          <a:bodyPr/>
          <a:lstStyle/>
          <a:p>
            <a:fld id="{A3C9CD0D-EE1F-4D7D-8F6F-F263EF570B82}" type="datetimeFigureOut">
              <a:rPr lang="es-ES" smtClean="0"/>
              <a:t>18/03/2026</a:t>
            </a:fld>
            <a:endParaRPr lang="es-ES"/>
          </a:p>
        </p:txBody>
      </p:sp>
      <p:sp>
        <p:nvSpPr>
          <p:cNvPr id="4" name="Marcador de pie de página 3">
            <a:extLst>
              <a:ext uri="{FF2B5EF4-FFF2-40B4-BE49-F238E27FC236}">
                <a16:creationId xmlns:a16="http://schemas.microsoft.com/office/drawing/2014/main" id="{5E68F152-2150-A882-A429-E4C6785CEF2D}"/>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6531133D-915A-45B4-623E-6F8EDBFFB7C1}"/>
              </a:ext>
            </a:extLst>
          </p:cNvPr>
          <p:cNvSpPr>
            <a:spLocks noGrp="1"/>
          </p:cNvSpPr>
          <p:nvPr>
            <p:ph type="sldNum" sz="quarter" idx="12"/>
          </p:nvPr>
        </p:nvSpPr>
        <p:spPr/>
        <p:txBody>
          <a:bodyPr/>
          <a:lstStyle/>
          <a:p>
            <a:fld id="{3DF54AA0-60EC-4413-86CF-0DCE7B62483B}" type="slidenum">
              <a:rPr lang="es-ES" smtClean="0"/>
              <a:t>‹Nº›</a:t>
            </a:fld>
            <a:endParaRPr lang="es-ES"/>
          </a:p>
        </p:txBody>
      </p:sp>
    </p:spTree>
    <p:extLst>
      <p:ext uri="{BB962C8B-B14F-4D97-AF65-F5344CB8AC3E}">
        <p14:creationId xmlns:p14="http://schemas.microsoft.com/office/powerpoint/2010/main" val="1320164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2033FC32-D445-48D1-D922-9E59ECEE77B6}"/>
              </a:ext>
            </a:extLst>
          </p:cNvPr>
          <p:cNvSpPr>
            <a:spLocks noGrp="1"/>
          </p:cNvSpPr>
          <p:nvPr>
            <p:ph type="dt" sz="half" idx="10"/>
          </p:nvPr>
        </p:nvSpPr>
        <p:spPr/>
        <p:txBody>
          <a:bodyPr/>
          <a:lstStyle/>
          <a:p>
            <a:fld id="{A3C9CD0D-EE1F-4D7D-8F6F-F263EF570B82}" type="datetimeFigureOut">
              <a:rPr lang="es-ES" smtClean="0"/>
              <a:t>18/03/2026</a:t>
            </a:fld>
            <a:endParaRPr lang="es-ES"/>
          </a:p>
        </p:txBody>
      </p:sp>
      <p:sp>
        <p:nvSpPr>
          <p:cNvPr id="3" name="Marcador de pie de página 2">
            <a:extLst>
              <a:ext uri="{FF2B5EF4-FFF2-40B4-BE49-F238E27FC236}">
                <a16:creationId xmlns:a16="http://schemas.microsoft.com/office/drawing/2014/main" id="{A469EFEC-F230-1BDF-CEFB-EC5FA458B00B}"/>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C5B284A0-5602-F08E-C2F0-F38E9A5328DC}"/>
              </a:ext>
            </a:extLst>
          </p:cNvPr>
          <p:cNvSpPr>
            <a:spLocks noGrp="1"/>
          </p:cNvSpPr>
          <p:nvPr>
            <p:ph type="sldNum" sz="quarter" idx="12"/>
          </p:nvPr>
        </p:nvSpPr>
        <p:spPr/>
        <p:txBody>
          <a:bodyPr/>
          <a:lstStyle/>
          <a:p>
            <a:fld id="{3DF54AA0-60EC-4413-86CF-0DCE7B62483B}" type="slidenum">
              <a:rPr lang="es-ES" smtClean="0"/>
              <a:t>‹Nº›</a:t>
            </a:fld>
            <a:endParaRPr lang="es-ES"/>
          </a:p>
        </p:txBody>
      </p:sp>
    </p:spTree>
    <p:extLst>
      <p:ext uri="{BB962C8B-B14F-4D97-AF65-F5344CB8AC3E}">
        <p14:creationId xmlns:p14="http://schemas.microsoft.com/office/powerpoint/2010/main" val="229267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4B47EC3-F27F-1C1A-0AF2-6A3D02E12BF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2B5E8F7-0FB7-3FB6-AC0A-CA220D2BB6B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945E1C98-3E51-D9D6-6BCC-D232EC83E8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B56439E-542D-8F62-BDBC-081821131C76}"/>
              </a:ext>
            </a:extLst>
          </p:cNvPr>
          <p:cNvSpPr>
            <a:spLocks noGrp="1"/>
          </p:cNvSpPr>
          <p:nvPr>
            <p:ph type="dt" sz="half" idx="10"/>
          </p:nvPr>
        </p:nvSpPr>
        <p:spPr/>
        <p:txBody>
          <a:bodyPr/>
          <a:lstStyle/>
          <a:p>
            <a:fld id="{A3C9CD0D-EE1F-4D7D-8F6F-F263EF570B82}" type="datetimeFigureOut">
              <a:rPr lang="es-ES" smtClean="0"/>
              <a:t>18/03/2026</a:t>
            </a:fld>
            <a:endParaRPr lang="es-ES"/>
          </a:p>
        </p:txBody>
      </p:sp>
      <p:sp>
        <p:nvSpPr>
          <p:cNvPr id="6" name="Marcador de pie de página 5">
            <a:extLst>
              <a:ext uri="{FF2B5EF4-FFF2-40B4-BE49-F238E27FC236}">
                <a16:creationId xmlns:a16="http://schemas.microsoft.com/office/drawing/2014/main" id="{FC15DEF0-247D-FC43-F5F7-03404CECA5F3}"/>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9AF0384-3D7E-3FC1-6FA9-8E6E333F99E1}"/>
              </a:ext>
            </a:extLst>
          </p:cNvPr>
          <p:cNvSpPr>
            <a:spLocks noGrp="1"/>
          </p:cNvSpPr>
          <p:nvPr>
            <p:ph type="sldNum" sz="quarter" idx="12"/>
          </p:nvPr>
        </p:nvSpPr>
        <p:spPr/>
        <p:txBody>
          <a:bodyPr/>
          <a:lstStyle/>
          <a:p>
            <a:fld id="{3DF54AA0-60EC-4413-86CF-0DCE7B62483B}" type="slidenum">
              <a:rPr lang="es-ES" smtClean="0"/>
              <a:t>‹Nº›</a:t>
            </a:fld>
            <a:endParaRPr lang="es-ES"/>
          </a:p>
        </p:txBody>
      </p:sp>
    </p:spTree>
    <p:extLst>
      <p:ext uri="{BB962C8B-B14F-4D97-AF65-F5344CB8AC3E}">
        <p14:creationId xmlns:p14="http://schemas.microsoft.com/office/powerpoint/2010/main" val="1574685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6A61C5B-0862-5A72-6AA7-B85F894F9DC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AF85793E-990B-6A82-3DEA-7B75E61E6F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303B2BEA-6E9D-39CB-5678-D4A5FDAEB6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D23E455-F880-C95A-755A-1D80817ECB03}"/>
              </a:ext>
            </a:extLst>
          </p:cNvPr>
          <p:cNvSpPr>
            <a:spLocks noGrp="1"/>
          </p:cNvSpPr>
          <p:nvPr>
            <p:ph type="dt" sz="half" idx="10"/>
          </p:nvPr>
        </p:nvSpPr>
        <p:spPr/>
        <p:txBody>
          <a:bodyPr/>
          <a:lstStyle/>
          <a:p>
            <a:fld id="{A3C9CD0D-EE1F-4D7D-8F6F-F263EF570B82}" type="datetimeFigureOut">
              <a:rPr lang="es-ES" smtClean="0"/>
              <a:t>18/03/2026</a:t>
            </a:fld>
            <a:endParaRPr lang="es-ES"/>
          </a:p>
        </p:txBody>
      </p:sp>
      <p:sp>
        <p:nvSpPr>
          <p:cNvPr id="6" name="Marcador de pie de página 5">
            <a:extLst>
              <a:ext uri="{FF2B5EF4-FFF2-40B4-BE49-F238E27FC236}">
                <a16:creationId xmlns:a16="http://schemas.microsoft.com/office/drawing/2014/main" id="{8DDAC3D1-D26F-CFEF-97D6-4B81E7CC46E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C3E0A47-16B3-E007-B58B-0C5283EDA5D4}"/>
              </a:ext>
            </a:extLst>
          </p:cNvPr>
          <p:cNvSpPr>
            <a:spLocks noGrp="1"/>
          </p:cNvSpPr>
          <p:nvPr>
            <p:ph type="sldNum" sz="quarter" idx="12"/>
          </p:nvPr>
        </p:nvSpPr>
        <p:spPr/>
        <p:txBody>
          <a:bodyPr/>
          <a:lstStyle/>
          <a:p>
            <a:fld id="{3DF54AA0-60EC-4413-86CF-0DCE7B62483B}" type="slidenum">
              <a:rPr lang="es-ES" smtClean="0"/>
              <a:t>‹Nº›</a:t>
            </a:fld>
            <a:endParaRPr lang="es-ES"/>
          </a:p>
        </p:txBody>
      </p:sp>
    </p:spTree>
    <p:extLst>
      <p:ext uri="{BB962C8B-B14F-4D97-AF65-F5344CB8AC3E}">
        <p14:creationId xmlns:p14="http://schemas.microsoft.com/office/powerpoint/2010/main" val="1010057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5E0AB3D1-8B67-2744-1FE7-573DC101C7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114C1DDE-F38B-45C6-B738-F973B71AFCD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0C1DE19-3513-0FDF-F7A1-31EA2BF7D60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3C9CD0D-EE1F-4D7D-8F6F-F263EF570B82}" type="datetimeFigureOut">
              <a:rPr lang="es-ES" smtClean="0"/>
              <a:t>18/03/2026</a:t>
            </a:fld>
            <a:endParaRPr lang="es-ES"/>
          </a:p>
        </p:txBody>
      </p:sp>
      <p:sp>
        <p:nvSpPr>
          <p:cNvPr id="5" name="Marcador de pie de página 4">
            <a:extLst>
              <a:ext uri="{FF2B5EF4-FFF2-40B4-BE49-F238E27FC236}">
                <a16:creationId xmlns:a16="http://schemas.microsoft.com/office/drawing/2014/main" id="{1DAC26B3-FEEA-AFF8-FE3A-5FD1E93D6A2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8C71BB94-4FDB-8FE7-AE0D-41808ADBBB5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DF54AA0-60EC-4413-86CF-0DCE7B62483B}" type="slidenum">
              <a:rPr lang="es-ES" smtClean="0"/>
              <a:t>‹Nº›</a:t>
            </a:fld>
            <a:endParaRPr lang="es-ES"/>
          </a:p>
        </p:txBody>
      </p:sp>
    </p:spTree>
    <p:extLst>
      <p:ext uri="{BB962C8B-B14F-4D97-AF65-F5344CB8AC3E}">
        <p14:creationId xmlns:p14="http://schemas.microsoft.com/office/powerpoint/2010/main" val="12041981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0C83F97-BB5E-43CA-276B-8F30CF1F9A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B98DBF3-F3F8-0EBA-3C7C-714467C787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B0F3B04-1C5A-19FE-4DAA-EABC69863E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E139673-ECD7-4BF1-AC7C-8B4D017DF658}" type="datetimeFigureOut">
              <a:rPr lang="es-ES" smtClean="0"/>
              <a:t>18/03/2026</a:t>
            </a:fld>
            <a:endParaRPr lang="es-ES"/>
          </a:p>
        </p:txBody>
      </p:sp>
      <p:sp>
        <p:nvSpPr>
          <p:cNvPr id="5" name="Marcador de pie de página 4">
            <a:extLst>
              <a:ext uri="{FF2B5EF4-FFF2-40B4-BE49-F238E27FC236}">
                <a16:creationId xmlns:a16="http://schemas.microsoft.com/office/drawing/2014/main" id="{C59160C2-31DD-FA06-73A6-340D645FA2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DAE5238F-A3BD-04FB-C51D-C145BE225E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987937F-365F-46CF-BE0D-0F13921BA23F}" type="slidenum">
              <a:rPr lang="es-ES" smtClean="0"/>
              <a:t>‹Nº›</a:t>
            </a:fld>
            <a:endParaRPr lang="es-ES"/>
          </a:p>
        </p:txBody>
      </p:sp>
    </p:spTree>
    <p:extLst>
      <p:ext uri="{BB962C8B-B14F-4D97-AF65-F5344CB8AC3E}">
        <p14:creationId xmlns:p14="http://schemas.microsoft.com/office/powerpoint/2010/main" val="13065555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image" Target="../media/image39.jpeg"/><Relationship Id="rId7" Type="http://schemas.openxmlformats.org/officeDocument/2006/relationships/image" Target="../media/image43.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11.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8.xml"/><Relationship Id="rId1" Type="http://schemas.openxmlformats.org/officeDocument/2006/relationships/themeOverride" Target="../theme/themeOverride1.xml"/></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8.jpeg"/><Relationship Id="rId7" Type="http://schemas.microsoft.com/office/2007/relationships/hdphoto" Target="../media/hdphoto2.wdp"/><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image" Target="../media/image20.png"/><Relationship Id="rId5" Type="http://schemas.microsoft.com/office/2007/relationships/hdphoto" Target="../media/hdphoto1.wdp"/><Relationship Id="rId4" Type="http://schemas.openxmlformats.org/officeDocument/2006/relationships/image" Target="../media/image19.png"/><Relationship Id="rId9" Type="http://schemas.openxmlformats.org/officeDocument/2006/relationships/image" Target="../media/image22.jpe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2.xml"/><Relationship Id="rId13" Type="http://schemas.microsoft.com/office/2007/relationships/hdphoto" Target="../media/hdphoto3.wdp"/><Relationship Id="rId3" Type="http://schemas.openxmlformats.org/officeDocument/2006/relationships/image" Target="../media/image25.jpeg"/><Relationship Id="rId7" Type="http://schemas.openxmlformats.org/officeDocument/2006/relationships/diagramQuickStyle" Target="../diagrams/quickStyle2.xml"/><Relationship Id="rId12" Type="http://schemas.openxmlformats.org/officeDocument/2006/relationships/image" Target="../media/image29.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Layout" Target="../diagrams/layout2.xml"/><Relationship Id="rId11" Type="http://schemas.openxmlformats.org/officeDocument/2006/relationships/image" Target="../media/image28.jpeg"/><Relationship Id="rId5" Type="http://schemas.openxmlformats.org/officeDocument/2006/relationships/diagramData" Target="../diagrams/data2.xml"/><Relationship Id="rId10" Type="http://schemas.openxmlformats.org/officeDocument/2006/relationships/image" Target="../media/image27.jpeg"/><Relationship Id="rId4" Type="http://schemas.openxmlformats.org/officeDocument/2006/relationships/image" Target="../media/image26.jpeg"/><Relationship Id="rId9" Type="http://schemas.microsoft.com/office/2007/relationships/diagramDrawing" Target="../diagrams/drawing2.xml"/></Relationships>
</file>

<file path=ppt/slides/_rels/slide9.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31.jpeg"/><Relationship Id="rId7" Type="http://schemas.microsoft.com/office/2007/relationships/hdphoto" Target="../media/hdphoto5.wdp"/><Relationship Id="rId12" Type="http://schemas.openxmlformats.org/officeDocument/2006/relationships/image" Target="../media/image38.jpeg"/><Relationship Id="rId2" Type="http://schemas.openxmlformats.org/officeDocument/2006/relationships/image" Target="../media/image30.jpeg"/><Relationship Id="rId1" Type="http://schemas.openxmlformats.org/officeDocument/2006/relationships/slideLayout" Target="../slideLayouts/slideLayout7.xml"/><Relationship Id="rId6" Type="http://schemas.openxmlformats.org/officeDocument/2006/relationships/image" Target="../media/image33.png"/><Relationship Id="rId11" Type="http://schemas.openxmlformats.org/officeDocument/2006/relationships/image" Target="../media/image37.jpeg"/><Relationship Id="rId5" Type="http://schemas.microsoft.com/office/2007/relationships/hdphoto" Target="../media/hdphoto4.wdp"/><Relationship Id="rId10" Type="http://schemas.openxmlformats.org/officeDocument/2006/relationships/image" Target="../media/image36.jpeg"/><Relationship Id="rId4" Type="http://schemas.openxmlformats.org/officeDocument/2006/relationships/image" Target="../media/image32.png"/><Relationship Id="rId9" Type="http://schemas.openxmlformats.org/officeDocument/2006/relationships/image" Target="../media/image35.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CF57001-A7C4-7DC6-6AE6-CBEF3739FE3F}"/>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9F79630B-0F0B-446E-A637-38FA8F61D1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61A04"/>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3437C99-FC8E-4311-B48A-F0C4C329B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28" y="-1"/>
            <a:ext cx="1219200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n 4">
            <a:extLst>
              <a:ext uri="{FF2B5EF4-FFF2-40B4-BE49-F238E27FC236}">
                <a16:creationId xmlns:a16="http://schemas.microsoft.com/office/drawing/2014/main" id="{2D091270-A997-4E85-96EA-1567402BE923}"/>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rcRect/>
          <a:stretch>
            <a:fillRect/>
          </a:stretch>
        </p:blipFill>
        <p:spPr>
          <a:xfrm>
            <a:off x="4948188" y="1"/>
            <a:ext cx="7243812" cy="6857999"/>
          </a:xfrm>
          <a:custGeom>
            <a:avLst/>
            <a:gdLst/>
            <a:ahLst/>
            <a:cxnLst/>
            <a:rect l="l" t="t" r="r" b="b"/>
            <a:pathLst>
              <a:path w="7243812" h="6857999">
                <a:moveTo>
                  <a:pt x="609803" y="0"/>
                </a:moveTo>
                <a:lnTo>
                  <a:pt x="1222601" y="0"/>
                </a:lnTo>
                <a:lnTo>
                  <a:pt x="1223032" y="1645"/>
                </a:lnTo>
                <a:lnTo>
                  <a:pt x="1343371" y="1645"/>
                </a:lnTo>
                <a:lnTo>
                  <a:pt x="1343665" y="0"/>
                </a:lnTo>
                <a:lnTo>
                  <a:pt x="1884172" y="0"/>
                </a:lnTo>
                <a:lnTo>
                  <a:pt x="1884280" y="1645"/>
                </a:lnTo>
                <a:lnTo>
                  <a:pt x="7243812" y="1645"/>
                </a:lnTo>
                <a:lnTo>
                  <a:pt x="7243812" y="6857999"/>
                </a:lnTo>
                <a:lnTo>
                  <a:pt x="133676" y="6857999"/>
                </a:lnTo>
                <a:lnTo>
                  <a:pt x="114609" y="6843646"/>
                </a:lnTo>
                <a:cubicBezTo>
                  <a:pt x="106811" y="6836369"/>
                  <a:pt x="103243" y="6828354"/>
                  <a:pt x="111459" y="6817746"/>
                </a:cubicBezTo>
                <a:cubicBezTo>
                  <a:pt x="93943" y="6769544"/>
                  <a:pt x="97901" y="6796071"/>
                  <a:pt x="113412" y="6759582"/>
                </a:cubicBezTo>
                <a:cubicBezTo>
                  <a:pt x="110188" y="6732087"/>
                  <a:pt x="99653" y="6727133"/>
                  <a:pt x="100729" y="6705297"/>
                </a:cubicBezTo>
                <a:cubicBezTo>
                  <a:pt x="94563" y="6675394"/>
                  <a:pt x="99792" y="6669536"/>
                  <a:pt x="87662" y="6640957"/>
                </a:cubicBezTo>
                <a:cubicBezTo>
                  <a:pt x="74199" y="6591883"/>
                  <a:pt x="82185" y="6576319"/>
                  <a:pt x="83084" y="6541313"/>
                </a:cubicBezTo>
                <a:cubicBezTo>
                  <a:pt x="82225" y="6490855"/>
                  <a:pt x="67640" y="6422980"/>
                  <a:pt x="59444" y="6370251"/>
                </a:cubicBezTo>
                <a:cubicBezTo>
                  <a:pt x="51248" y="6317522"/>
                  <a:pt x="30729" y="6270972"/>
                  <a:pt x="33908" y="6224938"/>
                </a:cubicBezTo>
                <a:lnTo>
                  <a:pt x="30063" y="6089693"/>
                </a:lnTo>
                <a:cubicBezTo>
                  <a:pt x="25730" y="6032039"/>
                  <a:pt x="3474" y="5997051"/>
                  <a:pt x="29101" y="5973994"/>
                </a:cubicBezTo>
                <a:cubicBezTo>
                  <a:pt x="17018" y="5940131"/>
                  <a:pt x="41135" y="5955713"/>
                  <a:pt x="33855" y="5939847"/>
                </a:cubicBezTo>
                <a:lnTo>
                  <a:pt x="12982" y="5906467"/>
                </a:lnTo>
                <a:lnTo>
                  <a:pt x="8416" y="5862699"/>
                </a:lnTo>
                <a:cubicBezTo>
                  <a:pt x="7895" y="5838948"/>
                  <a:pt x="8409" y="5853058"/>
                  <a:pt x="12052" y="5823324"/>
                </a:cubicBezTo>
                <a:cubicBezTo>
                  <a:pt x="11631" y="5805291"/>
                  <a:pt x="11213" y="5787258"/>
                  <a:pt x="10793" y="5769225"/>
                </a:cubicBezTo>
                <a:cubicBezTo>
                  <a:pt x="17866" y="5738356"/>
                  <a:pt x="19121" y="5696311"/>
                  <a:pt x="25986" y="5667896"/>
                </a:cubicBezTo>
                <a:cubicBezTo>
                  <a:pt x="16329" y="5647975"/>
                  <a:pt x="42195" y="5619318"/>
                  <a:pt x="43687" y="5594585"/>
                </a:cubicBezTo>
                <a:cubicBezTo>
                  <a:pt x="32512" y="5517959"/>
                  <a:pt x="44052" y="5536542"/>
                  <a:pt x="40019" y="5464225"/>
                </a:cubicBezTo>
                <a:cubicBezTo>
                  <a:pt x="32676" y="5400671"/>
                  <a:pt x="26469" y="5311951"/>
                  <a:pt x="22904" y="5269726"/>
                </a:cubicBezTo>
                <a:cubicBezTo>
                  <a:pt x="19341" y="5227501"/>
                  <a:pt x="14742" y="5212581"/>
                  <a:pt x="18628" y="5210876"/>
                </a:cubicBezTo>
                <a:cubicBezTo>
                  <a:pt x="-20300" y="5161742"/>
                  <a:pt x="15511" y="5141336"/>
                  <a:pt x="5392" y="5111369"/>
                </a:cubicBezTo>
                <a:cubicBezTo>
                  <a:pt x="10662" y="5053859"/>
                  <a:pt x="15546" y="5034036"/>
                  <a:pt x="13324" y="5009272"/>
                </a:cubicBezTo>
                <a:cubicBezTo>
                  <a:pt x="25126" y="4982633"/>
                  <a:pt x="74251" y="4956261"/>
                  <a:pt x="48699" y="4925805"/>
                </a:cubicBezTo>
                <a:cubicBezTo>
                  <a:pt x="76704" y="4931200"/>
                  <a:pt x="39437" y="4888353"/>
                  <a:pt x="62925" y="4877992"/>
                </a:cubicBezTo>
                <a:cubicBezTo>
                  <a:pt x="82480" y="4871554"/>
                  <a:pt x="75731" y="4857054"/>
                  <a:pt x="79496" y="4844323"/>
                </a:cubicBezTo>
                <a:cubicBezTo>
                  <a:pt x="97657" y="4832308"/>
                  <a:pt x="110974" y="4752352"/>
                  <a:pt x="101400" y="4733115"/>
                </a:cubicBezTo>
                <a:cubicBezTo>
                  <a:pt x="108185" y="4679357"/>
                  <a:pt x="119720" y="4662889"/>
                  <a:pt x="111223" y="4625153"/>
                </a:cubicBezTo>
                <a:cubicBezTo>
                  <a:pt x="106592" y="4588197"/>
                  <a:pt x="114401" y="4567830"/>
                  <a:pt x="126359" y="4539168"/>
                </a:cubicBezTo>
                <a:cubicBezTo>
                  <a:pt x="126535" y="4522289"/>
                  <a:pt x="126710" y="4505410"/>
                  <a:pt x="126886" y="4488531"/>
                </a:cubicBezTo>
                <a:cubicBezTo>
                  <a:pt x="126165" y="4473140"/>
                  <a:pt x="132917" y="4437329"/>
                  <a:pt x="135099" y="4411258"/>
                </a:cubicBezTo>
                <a:cubicBezTo>
                  <a:pt x="107667" y="4345686"/>
                  <a:pt x="146840" y="4280033"/>
                  <a:pt x="132327" y="4219510"/>
                </a:cubicBezTo>
                <a:cubicBezTo>
                  <a:pt x="138549" y="4158987"/>
                  <a:pt x="124091" y="4192084"/>
                  <a:pt x="172424" y="4048117"/>
                </a:cubicBezTo>
                <a:cubicBezTo>
                  <a:pt x="167703" y="4015047"/>
                  <a:pt x="203806" y="3905047"/>
                  <a:pt x="177666" y="3878222"/>
                </a:cubicBezTo>
                <a:cubicBezTo>
                  <a:pt x="167714" y="3821305"/>
                  <a:pt x="183914" y="3845122"/>
                  <a:pt x="156982" y="3778166"/>
                </a:cubicBezTo>
                <a:cubicBezTo>
                  <a:pt x="160365" y="3760234"/>
                  <a:pt x="142791" y="3724716"/>
                  <a:pt x="142115" y="3707357"/>
                </a:cubicBezTo>
                <a:cubicBezTo>
                  <a:pt x="139253" y="3688591"/>
                  <a:pt x="140202" y="3672776"/>
                  <a:pt x="139805" y="3665569"/>
                </a:cubicBezTo>
                <a:cubicBezTo>
                  <a:pt x="139778" y="3665084"/>
                  <a:pt x="139750" y="3664599"/>
                  <a:pt x="139723" y="3664114"/>
                </a:cubicBezTo>
                <a:lnTo>
                  <a:pt x="134134" y="3653088"/>
                </a:lnTo>
                <a:lnTo>
                  <a:pt x="126568" y="3641228"/>
                </a:lnTo>
                <a:cubicBezTo>
                  <a:pt x="126560" y="3629488"/>
                  <a:pt x="126549" y="3617747"/>
                  <a:pt x="126540" y="3606007"/>
                </a:cubicBezTo>
                <a:lnTo>
                  <a:pt x="134645" y="3597336"/>
                </a:lnTo>
                <a:lnTo>
                  <a:pt x="131649" y="3586412"/>
                </a:lnTo>
                <a:lnTo>
                  <a:pt x="134221" y="3569719"/>
                </a:lnTo>
                <a:lnTo>
                  <a:pt x="133795" y="3568021"/>
                </a:lnTo>
                <a:lnTo>
                  <a:pt x="130189" y="3553678"/>
                </a:lnTo>
                <a:lnTo>
                  <a:pt x="129827" y="3552249"/>
                </a:lnTo>
                <a:lnTo>
                  <a:pt x="122183" y="3542019"/>
                </a:lnTo>
                <a:lnTo>
                  <a:pt x="112426" y="3531201"/>
                </a:lnTo>
                <a:lnTo>
                  <a:pt x="105626" y="3496391"/>
                </a:lnTo>
                <a:lnTo>
                  <a:pt x="111971" y="3486850"/>
                </a:lnTo>
                <a:lnTo>
                  <a:pt x="106910" y="3476412"/>
                </a:lnTo>
                <a:cubicBezTo>
                  <a:pt x="105781" y="3466028"/>
                  <a:pt x="105824" y="3433967"/>
                  <a:pt x="105209" y="3424545"/>
                </a:cubicBezTo>
                <a:lnTo>
                  <a:pt x="103215" y="3419880"/>
                </a:lnTo>
                <a:lnTo>
                  <a:pt x="104953" y="3415218"/>
                </a:lnTo>
                <a:lnTo>
                  <a:pt x="101255" y="3409825"/>
                </a:lnTo>
                <a:lnTo>
                  <a:pt x="103044" y="3407057"/>
                </a:lnTo>
                <a:lnTo>
                  <a:pt x="89764" y="3378959"/>
                </a:lnTo>
                <a:lnTo>
                  <a:pt x="83991" y="3362948"/>
                </a:lnTo>
                <a:lnTo>
                  <a:pt x="66858" y="3332072"/>
                </a:lnTo>
                <a:lnTo>
                  <a:pt x="69057" y="3325671"/>
                </a:lnTo>
                <a:lnTo>
                  <a:pt x="51631" y="3278130"/>
                </a:lnTo>
                <a:lnTo>
                  <a:pt x="53959" y="3277179"/>
                </a:lnTo>
                <a:lnTo>
                  <a:pt x="60205" y="3262610"/>
                </a:lnTo>
                <a:lnTo>
                  <a:pt x="58998" y="3258677"/>
                </a:lnTo>
                <a:cubicBezTo>
                  <a:pt x="46010" y="3210316"/>
                  <a:pt x="80872" y="3236545"/>
                  <a:pt x="45170" y="3180546"/>
                </a:cubicBezTo>
                <a:cubicBezTo>
                  <a:pt x="53643" y="3171780"/>
                  <a:pt x="52550" y="3163902"/>
                  <a:pt x="45228" y="3151828"/>
                </a:cubicBezTo>
                <a:cubicBezTo>
                  <a:pt x="39651" y="3128169"/>
                  <a:pt x="64667" y="3124610"/>
                  <a:pt x="45020" y="3103777"/>
                </a:cubicBezTo>
                <a:cubicBezTo>
                  <a:pt x="59127" y="3105196"/>
                  <a:pt x="41123" y="3057428"/>
                  <a:pt x="57092" y="3065434"/>
                </a:cubicBezTo>
                <a:cubicBezTo>
                  <a:pt x="55435" y="3051512"/>
                  <a:pt x="40803" y="3032637"/>
                  <a:pt x="35088" y="3020247"/>
                </a:cubicBezTo>
                <a:cubicBezTo>
                  <a:pt x="32503" y="3002537"/>
                  <a:pt x="18197" y="3001119"/>
                  <a:pt x="22803" y="2991092"/>
                </a:cubicBezTo>
                <a:cubicBezTo>
                  <a:pt x="24338" y="2987749"/>
                  <a:pt x="27975" y="2983455"/>
                  <a:pt x="34850" y="2977278"/>
                </a:cubicBezTo>
                <a:cubicBezTo>
                  <a:pt x="22587" y="2954448"/>
                  <a:pt x="35600" y="2946689"/>
                  <a:pt x="36223" y="2911749"/>
                </a:cubicBezTo>
                <a:cubicBezTo>
                  <a:pt x="35158" y="2886513"/>
                  <a:pt x="29761" y="2843788"/>
                  <a:pt x="28462" y="2825860"/>
                </a:cubicBezTo>
                <a:cubicBezTo>
                  <a:pt x="28449" y="2818634"/>
                  <a:pt x="28437" y="2811409"/>
                  <a:pt x="28424" y="2804183"/>
                </a:cubicBezTo>
                <a:lnTo>
                  <a:pt x="21292" y="2790136"/>
                </a:lnTo>
                <a:lnTo>
                  <a:pt x="16179" y="2760208"/>
                </a:lnTo>
                <a:lnTo>
                  <a:pt x="22858" y="2751112"/>
                </a:lnTo>
                <a:lnTo>
                  <a:pt x="18505" y="2740278"/>
                </a:lnTo>
                <a:lnTo>
                  <a:pt x="22482" y="2726489"/>
                </a:lnTo>
                <a:lnTo>
                  <a:pt x="18175" y="2725052"/>
                </a:lnTo>
                <a:lnTo>
                  <a:pt x="10521" y="2715895"/>
                </a:lnTo>
                <a:lnTo>
                  <a:pt x="25499" y="2665666"/>
                </a:lnTo>
                <a:lnTo>
                  <a:pt x="30658" y="2635351"/>
                </a:lnTo>
                <a:cubicBezTo>
                  <a:pt x="30723" y="2625597"/>
                  <a:pt x="30791" y="2615842"/>
                  <a:pt x="30857" y="2606088"/>
                </a:cubicBezTo>
                <a:lnTo>
                  <a:pt x="37532" y="2596456"/>
                </a:lnTo>
                <a:cubicBezTo>
                  <a:pt x="41239" y="2582253"/>
                  <a:pt x="34640" y="2564757"/>
                  <a:pt x="36511" y="2549900"/>
                </a:cubicBezTo>
                <a:lnTo>
                  <a:pt x="53712" y="2496499"/>
                </a:lnTo>
                <a:cubicBezTo>
                  <a:pt x="53527" y="2492743"/>
                  <a:pt x="64725" y="2449625"/>
                  <a:pt x="64540" y="2445869"/>
                </a:cubicBezTo>
                <a:cubicBezTo>
                  <a:pt x="61940" y="2441580"/>
                  <a:pt x="65575" y="2413465"/>
                  <a:pt x="64348" y="2408995"/>
                </a:cubicBezTo>
                <a:cubicBezTo>
                  <a:pt x="100333" y="2407546"/>
                  <a:pt x="71752" y="2329020"/>
                  <a:pt x="101725" y="2335735"/>
                </a:cubicBezTo>
                <a:cubicBezTo>
                  <a:pt x="120512" y="2299003"/>
                  <a:pt x="138791" y="2291744"/>
                  <a:pt x="147278" y="2260088"/>
                </a:cubicBezTo>
                <a:cubicBezTo>
                  <a:pt x="152668" y="2224200"/>
                  <a:pt x="143589" y="2220953"/>
                  <a:pt x="152643" y="2193455"/>
                </a:cubicBezTo>
                <a:cubicBezTo>
                  <a:pt x="152701" y="2159228"/>
                  <a:pt x="131577" y="2138038"/>
                  <a:pt x="161815" y="2107942"/>
                </a:cubicBezTo>
                <a:lnTo>
                  <a:pt x="168884" y="2024270"/>
                </a:lnTo>
                <a:lnTo>
                  <a:pt x="210800" y="1969445"/>
                </a:lnTo>
                <a:lnTo>
                  <a:pt x="215063" y="1961162"/>
                </a:lnTo>
                <a:lnTo>
                  <a:pt x="226767" y="1945112"/>
                </a:lnTo>
                <a:lnTo>
                  <a:pt x="225906" y="1942021"/>
                </a:lnTo>
                <a:lnTo>
                  <a:pt x="220555" y="1935584"/>
                </a:lnTo>
                <a:cubicBezTo>
                  <a:pt x="220179" y="1930292"/>
                  <a:pt x="223282" y="1914884"/>
                  <a:pt x="223648" y="1910265"/>
                </a:cubicBezTo>
                <a:cubicBezTo>
                  <a:pt x="221934" y="1909994"/>
                  <a:pt x="221895" y="1909162"/>
                  <a:pt x="222758" y="1907867"/>
                </a:cubicBezTo>
                <a:lnTo>
                  <a:pt x="229387" y="1899379"/>
                </a:lnTo>
                <a:lnTo>
                  <a:pt x="231548" y="1895114"/>
                </a:lnTo>
                <a:lnTo>
                  <a:pt x="216553" y="1892417"/>
                </a:lnTo>
                <a:cubicBezTo>
                  <a:pt x="209075" y="1884999"/>
                  <a:pt x="222114" y="1866643"/>
                  <a:pt x="209739" y="1861483"/>
                </a:cubicBezTo>
                <a:cubicBezTo>
                  <a:pt x="214584" y="1853278"/>
                  <a:pt x="219066" y="1844665"/>
                  <a:pt x="222950" y="1835810"/>
                </a:cubicBezTo>
                <a:lnTo>
                  <a:pt x="224812" y="1830569"/>
                </a:lnTo>
                <a:lnTo>
                  <a:pt x="224522" y="1830429"/>
                </a:lnTo>
                <a:cubicBezTo>
                  <a:pt x="224224" y="1829219"/>
                  <a:pt x="224571" y="1827468"/>
                  <a:pt x="225830" y="1824832"/>
                </a:cubicBezTo>
                <a:lnTo>
                  <a:pt x="228207" y="1821003"/>
                </a:lnTo>
                <a:lnTo>
                  <a:pt x="230878" y="1807109"/>
                </a:lnTo>
                <a:lnTo>
                  <a:pt x="227355" y="1805316"/>
                </a:lnTo>
                <a:lnTo>
                  <a:pt x="228132" y="1804434"/>
                </a:lnTo>
                <a:cubicBezTo>
                  <a:pt x="237533" y="1798221"/>
                  <a:pt x="248274" y="1797417"/>
                  <a:pt x="223762" y="1784314"/>
                </a:cubicBezTo>
                <a:cubicBezTo>
                  <a:pt x="240655" y="1769422"/>
                  <a:pt x="224912" y="1763793"/>
                  <a:pt x="226521" y="1740358"/>
                </a:cubicBezTo>
                <a:cubicBezTo>
                  <a:pt x="240385" y="1732435"/>
                  <a:pt x="239102" y="1724301"/>
                  <a:pt x="233164" y="1715685"/>
                </a:cubicBezTo>
                <a:cubicBezTo>
                  <a:pt x="245499" y="1694404"/>
                  <a:pt x="240415" y="1672675"/>
                  <a:pt x="245819" y="1647555"/>
                </a:cubicBezTo>
                <a:cubicBezTo>
                  <a:pt x="268668" y="1622803"/>
                  <a:pt x="248434" y="1605585"/>
                  <a:pt x="254317" y="1578752"/>
                </a:cubicBezTo>
                <a:lnTo>
                  <a:pt x="249918" y="1546022"/>
                </a:lnTo>
                <a:cubicBezTo>
                  <a:pt x="251996" y="1543635"/>
                  <a:pt x="248777" y="1521210"/>
                  <a:pt x="248927" y="1519929"/>
                </a:cubicBezTo>
                <a:lnTo>
                  <a:pt x="248704" y="1519731"/>
                </a:lnTo>
                <a:lnTo>
                  <a:pt x="252245" y="1514846"/>
                </a:lnTo>
                <a:cubicBezTo>
                  <a:pt x="255314" y="1501295"/>
                  <a:pt x="252199" y="1477394"/>
                  <a:pt x="254681" y="1463304"/>
                </a:cubicBezTo>
                <a:cubicBezTo>
                  <a:pt x="257024" y="1459891"/>
                  <a:pt x="268983" y="1432466"/>
                  <a:pt x="267138" y="1430305"/>
                </a:cubicBezTo>
                <a:lnTo>
                  <a:pt x="266110" y="1429568"/>
                </a:lnTo>
                <a:lnTo>
                  <a:pt x="286784" y="1404045"/>
                </a:lnTo>
                <a:lnTo>
                  <a:pt x="294521" y="1360879"/>
                </a:lnTo>
                <a:lnTo>
                  <a:pt x="324750" y="1301993"/>
                </a:lnTo>
                <a:lnTo>
                  <a:pt x="328780" y="1210776"/>
                </a:lnTo>
                <a:cubicBezTo>
                  <a:pt x="344171" y="1197232"/>
                  <a:pt x="343390" y="1192124"/>
                  <a:pt x="346123" y="1157176"/>
                </a:cubicBezTo>
                <a:cubicBezTo>
                  <a:pt x="359383" y="1110140"/>
                  <a:pt x="355619" y="1111028"/>
                  <a:pt x="349331" y="1063288"/>
                </a:cubicBezTo>
                <a:cubicBezTo>
                  <a:pt x="364194" y="1005331"/>
                  <a:pt x="362778" y="969963"/>
                  <a:pt x="431245" y="889417"/>
                </a:cubicBezTo>
                <a:lnTo>
                  <a:pt x="459477" y="816346"/>
                </a:lnTo>
                <a:cubicBezTo>
                  <a:pt x="465006" y="808083"/>
                  <a:pt x="496978" y="764380"/>
                  <a:pt x="489268" y="752692"/>
                </a:cubicBezTo>
                <a:lnTo>
                  <a:pt x="505368" y="724368"/>
                </a:lnTo>
                <a:lnTo>
                  <a:pt x="511178" y="722494"/>
                </a:lnTo>
                <a:lnTo>
                  <a:pt x="514451" y="717531"/>
                </a:lnTo>
                <a:cubicBezTo>
                  <a:pt x="514171" y="710761"/>
                  <a:pt x="513893" y="703992"/>
                  <a:pt x="513612" y="697222"/>
                </a:cubicBezTo>
                <a:cubicBezTo>
                  <a:pt x="513272" y="693376"/>
                  <a:pt x="513720" y="690905"/>
                  <a:pt x="514772" y="689289"/>
                </a:cubicBezTo>
                <a:lnTo>
                  <a:pt x="515249" y="689151"/>
                </a:lnTo>
                <a:cubicBezTo>
                  <a:pt x="515320" y="686637"/>
                  <a:pt x="515389" y="684122"/>
                  <a:pt x="515461" y="681608"/>
                </a:cubicBezTo>
                <a:cubicBezTo>
                  <a:pt x="522970" y="666964"/>
                  <a:pt x="551123" y="617831"/>
                  <a:pt x="560298" y="601285"/>
                </a:cubicBezTo>
                <a:cubicBezTo>
                  <a:pt x="558549" y="585107"/>
                  <a:pt x="540289" y="573171"/>
                  <a:pt x="570504" y="582332"/>
                </a:cubicBezTo>
                <a:cubicBezTo>
                  <a:pt x="570816" y="577121"/>
                  <a:pt x="573898" y="574271"/>
                  <a:pt x="578347" y="572511"/>
                </a:cubicBezTo>
                <a:lnTo>
                  <a:pt x="580375" y="572092"/>
                </a:lnTo>
                <a:lnTo>
                  <a:pt x="575722" y="536015"/>
                </a:lnTo>
                <a:lnTo>
                  <a:pt x="578705" y="531675"/>
                </a:lnTo>
                <a:lnTo>
                  <a:pt x="564084" y="491380"/>
                </a:lnTo>
                <a:cubicBezTo>
                  <a:pt x="560969" y="487340"/>
                  <a:pt x="560134" y="482008"/>
                  <a:pt x="564457" y="473782"/>
                </a:cubicBezTo>
                <a:lnTo>
                  <a:pt x="566413" y="472000"/>
                </a:lnTo>
                <a:lnTo>
                  <a:pt x="584600" y="354566"/>
                </a:lnTo>
                <a:cubicBezTo>
                  <a:pt x="586100" y="325288"/>
                  <a:pt x="584583" y="317533"/>
                  <a:pt x="588077" y="265704"/>
                </a:cubicBezTo>
                <a:cubicBezTo>
                  <a:pt x="588008" y="205530"/>
                  <a:pt x="578491" y="226511"/>
                  <a:pt x="580576" y="187093"/>
                </a:cubicBezTo>
                <a:cubicBezTo>
                  <a:pt x="579265" y="162458"/>
                  <a:pt x="569240" y="117589"/>
                  <a:pt x="587928" y="130336"/>
                </a:cubicBezTo>
                <a:cubicBezTo>
                  <a:pt x="552635" y="69804"/>
                  <a:pt x="604651" y="82036"/>
                  <a:pt x="593881" y="17287"/>
                </a:cubicBezTo>
                <a:cubicBezTo>
                  <a:pt x="600399" y="13784"/>
                  <a:pt x="605413" y="8440"/>
                  <a:pt x="609224" y="1705"/>
                </a:cubicBezTo>
                <a:close/>
              </a:path>
            </a:pathLst>
          </a:custGeom>
          <a:effectLst>
            <a:outerShdw blurRad="50800" dist="38100" dir="8100000" algn="tr" rotWithShape="0">
              <a:schemeClr val="bg1"/>
            </a:outerShdw>
          </a:effectLst>
        </p:spPr>
      </p:pic>
      <p:sp>
        <p:nvSpPr>
          <p:cNvPr id="3" name="CuadroTexto 2">
            <a:extLst>
              <a:ext uri="{FF2B5EF4-FFF2-40B4-BE49-F238E27FC236}">
                <a16:creationId xmlns:a16="http://schemas.microsoft.com/office/drawing/2014/main" id="{8AF962D5-EF8A-8E36-8CFA-F0EF505C19E7}"/>
              </a:ext>
            </a:extLst>
          </p:cNvPr>
          <p:cNvSpPr txBox="1"/>
          <p:nvPr/>
        </p:nvSpPr>
        <p:spPr>
          <a:xfrm>
            <a:off x="159518" y="506814"/>
            <a:ext cx="4773641" cy="3711978"/>
          </a:xfrm>
          <a:prstGeom prst="rect">
            <a:avLst/>
          </a:prstGeom>
          <a:noFill/>
        </p:spPr>
        <p:txBody>
          <a:bodyPr wrap="square" rtlCol="0">
            <a:spAutoFit/>
            <a:scene3d>
              <a:camera prst="orthographicFront"/>
              <a:lightRig rig="threePt" dir="t"/>
            </a:scene3d>
            <a:sp3d extrusionH="57150">
              <a:bevelT w="82550" h="38100" prst="coolSlant"/>
            </a:sp3d>
          </a:bodyPr>
          <a:lstStyle/>
          <a:p>
            <a:pPr algn="ctr">
              <a:lnSpc>
                <a:spcPct val="150000"/>
              </a:lnSpc>
            </a:pPr>
            <a:r>
              <a:rPr lang="en" sz="5400" b="1" dirty="0">
                <a:ln w="0"/>
                <a:gradFill>
                  <a:gsLst>
                    <a:gs pos="41000">
                      <a:srgbClr val="FFC000"/>
                    </a:gs>
                    <a:gs pos="14000">
                      <a:schemeClr val="accent4">
                        <a:lumMod val="60000"/>
                        <a:lumOff val="40000"/>
                      </a:schemeClr>
                    </a:gs>
                    <a:gs pos="67000">
                      <a:schemeClr val="accent3"/>
                    </a:gs>
                    <a:gs pos="100000">
                      <a:schemeClr val="accent3">
                        <a:lumMod val="60000"/>
                        <a:lumOff val="40000"/>
                      </a:schemeClr>
                    </a:gs>
                  </a:gsLst>
                  <a:lin ang="5400000"/>
                </a:gradFill>
                <a:effectLst>
                  <a:reflection blurRad="50800" stA="53000" endA="300" endPos="49000" dir="5400000" sy="-90000" algn="bl" rotWithShape="0"/>
                </a:effectLst>
              </a:rPr>
              <a:t>TROTS TEENOOR NEDERIGHEID</a:t>
            </a:r>
          </a:p>
        </p:txBody>
      </p:sp>
      <p:sp>
        <p:nvSpPr>
          <p:cNvPr id="4" name="CuadroTexto 3">
            <a:extLst>
              <a:ext uri="{FF2B5EF4-FFF2-40B4-BE49-F238E27FC236}">
                <a16:creationId xmlns:a16="http://schemas.microsoft.com/office/drawing/2014/main" id="{8E3B2B4E-C712-E618-63EE-A58A5BDC5CDD}"/>
              </a:ext>
            </a:extLst>
          </p:cNvPr>
          <p:cNvSpPr txBox="1"/>
          <p:nvPr/>
        </p:nvSpPr>
        <p:spPr>
          <a:xfrm>
            <a:off x="15028" y="6351186"/>
            <a:ext cx="4918132" cy="338554"/>
          </a:xfrm>
          <a:prstGeom prst="rect">
            <a:avLst/>
          </a:prstGeom>
          <a:noFill/>
        </p:spPr>
        <p:txBody>
          <a:bodyPr wrap="square" rtlCol="0">
            <a:spAutoFit/>
          </a:bodyPr>
          <a:lstStyle/>
          <a:p>
            <a:pPr algn="ctr"/>
            <a:r>
              <a:rPr lang="en" sz="1600" b="1" dirty="0">
                <a:solidFill>
                  <a:srgbClr val="D2C8BF"/>
                </a:solidFill>
              </a:rPr>
              <a:t>Les 3 vir April 18, 2026</a:t>
            </a:r>
          </a:p>
        </p:txBody>
      </p:sp>
    </p:spTree>
    <p:extLst>
      <p:ext uri="{BB962C8B-B14F-4D97-AF65-F5344CB8AC3E}">
        <p14:creationId xmlns:p14="http://schemas.microsoft.com/office/powerpoint/2010/main" val="3282472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0" name="Rectángulo 19">
            <a:extLst>
              <a:ext uri="{FF2B5EF4-FFF2-40B4-BE49-F238E27FC236}">
                <a16:creationId xmlns:a16="http://schemas.microsoft.com/office/drawing/2014/main" id="{79219580-6427-CE43-565A-00279EE00988}"/>
              </a:ext>
            </a:extLst>
          </p:cNvPr>
          <p:cNvSpPr>
            <a:spLocks noGrp="1" noRot="1" noMove="1" noResize="1" noEditPoints="1" noAdjustHandles="1" noChangeArrowheads="1" noChangeShapeType="1"/>
          </p:cNvSpPr>
          <p:nvPr/>
        </p:nvSpPr>
        <p:spPr>
          <a:xfrm>
            <a:off x="0" y="0"/>
            <a:ext cx="12192000" cy="1309165"/>
          </a:xfrm>
          <a:prstGeom prst="rect">
            <a:avLst/>
          </a:prstGeom>
          <a:blipFill dpi="0" rotWithShape="1">
            <a:blip r:embed="rId4" cstate="screen">
              <a:duotone>
                <a:prstClr val="black"/>
                <a:schemeClr val="accent4">
                  <a:tint val="45000"/>
                  <a:satMod val="400000"/>
                </a:schemeClr>
              </a:duotone>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95937DA3-A17A-CBC3-5119-01835F6FACE1}"/>
              </a:ext>
            </a:extLst>
          </p:cNvPr>
          <p:cNvSpPr txBox="1"/>
          <p:nvPr/>
        </p:nvSpPr>
        <p:spPr>
          <a:xfrm>
            <a:off x="0" y="0"/>
            <a:ext cx="8380579" cy="646331"/>
          </a:xfrm>
          <a:prstGeom prst="rect">
            <a:avLst/>
          </a:prstGeom>
          <a:noFill/>
          <a:effectLst>
            <a:outerShdw blurRad="50800" dist="38100" dir="2700000" algn="tl" rotWithShape="0">
              <a:prstClr val="black"/>
            </a:outerShdw>
          </a:effectLst>
        </p:spPr>
        <p:txBody>
          <a:bodyPr wrap="square">
            <a:spAutoFit/>
          </a:bodyPr>
          <a:lstStyle/>
          <a:p>
            <a:pPr algn="ctr"/>
            <a:r>
              <a:rPr lang="en" sz="3600" b="1" dirty="0">
                <a:ln w="9525">
                  <a:solidFill>
                    <a:schemeClr val="accent5">
                      <a:lumMod val="50000"/>
                    </a:schemeClr>
                  </a:solidFill>
                  <a:prstDash val="solid"/>
                </a:ln>
                <a:solidFill>
                  <a:schemeClr val="accent3">
                    <a:lumMod val="75000"/>
                  </a:schemeClr>
                </a:solidFill>
                <a:effectLst>
                  <a:outerShdw blurRad="12700" dist="25400" dir="2700000" algn="tl" rotWithShape="0">
                    <a:schemeClr val="accent5">
                      <a:lumMod val="60000"/>
                      <a:lumOff val="40000"/>
                    </a:schemeClr>
                  </a:outerShdw>
                </a:effectLst>
              </a:rPr>
              <a:t>JESUS, DIE VOLMAAKTE VOORBEELD</a:t>
            </a:r>
          </a:p>
        </p:txBody>
      </p:sp>
      <p:sp>
        <p:nvSpPr>
          <p:cNvPr id="4" name="CuadroTexto 3">
            <a:extLst>
              <a:ext uri="{FF2B5EF4-FFF2-40B4-BE49-F238E27FC236}">
                <a16:creationId xmlns:a16="http://schemas.microsoft.com/office/drawing/2014/main" id="{D771A938-F182-DF2D-C3FF-7B9A6DDEA5DF}"/>
              </a:ext>
            </a:extLst>
          </p:cNvPr>
          <p:cNvSpPr txBox="1"/>
          <p:nvPr/>
        </p:nvSpPr>
        <p:spPr>
          <a:xfrm>
            <a:off x="0" y="662834"/>
            <a:ext cx="8380579" cy="584775"/>
          </a:xfrm>
          <a:prstGeom prst="rect">
            <a:avLst/>
          </a:prstGeom>
          <a:noFill/>
        </p:spPr>
        <p:txBody>
          <a:bodyPr wrap="square">
            <a:spAutoFit/>
          </a:bodyPr>
          <a:lstStyle/>
          <a:p>
            <a:pPr algn="ctr"/>
            <a:r>
              <a:rPr lang="en" sz="1600" b="1" dirty="0">
                <a:solidFill>
                  <a:srgbClr val="C5F9C7"/>
                </a:solidFill>
                <a:effectLst>
                  <a:outerShdw blurRad="38100" dist="38100" dir="2700000" algn="tl">
                    <a:srgbClr val="000000"/>
                  </a:outerShdw>
                </a:effectLst>
                <a:latin typeface="Comic Sans MS" panose="030F0702030302020204" pitchFamily="66" charset="0"/>
              </a:rPr>
              <a:t>“</a:t>
            </a:r>
            <a:r>
              <a:rPr lang="nl-NL" sz="1600" b="1" dirty="0">
                <a:solidFill>
                  <a:srgbClr val="C5F9C7"/>
                </a:solidFill>
                <a:effectLst>
                  <a:outerShdw blurRad="38100" dist="38100" dir="2700000" algn="tl">
                    <a:srgbClr val="000000"/>
                  </a:outerShdw>
                </a:effectLst>
                <a:latin typeface="Comic Sans MS" panose="030F0702030302020204" pitchFamily="66" charset="0"/>
              </a:rPr>
              <a:t>en in gedaante gevind as ‘n mens, het Hy Homself verneder deur gehoorsaam te word tot die dood toe, ja, die dood van die kruis.” </a:t>
            </a:r>
            <a:r>
              <a:rPr lang="en" sz="1400" b="1" dirty="0">
                <a:solidFill>
                  <a:srgbClr val="C5F9C7"/>
                </a:solidFill>
                <a:effectLst>
                  <a:outerShdw blurRad="38100" dist="38100" dir="2700000" algn="tl">
                    <a:srgbClr val="000000"/>
                  </a:outerShdw>
                </a:effectLst>
                <a:latin typeface="Comic Sans MS" panose="030F0702030302020204" pitchFamily="66" charset="0"/>
              </a:rPr>
              <a:t>(</a:t>
            </a:r>
            <a:r>
              <a:rPr lang="en-ZA" sz="1400" b="1" dirty="0" err="1">
                <a:solidFill>
                  <a:srgbClr val="C5F9C7"/>
                </a:solidFill>
                <a:effectLst>
                  <a:outerShdw blurRad="38100" dist="38100" dir="2700000" algn="tl">
                    <a:srgbClr val="000000"/>
                  </a:outerShdw>
                </a:effectLst>
                <a:latin typeface="Comic Sans MS" panose="030F0702030302020204" pitchFamily="66" charset="0"/>
              </a:rPr>
              <a:t>Filippense</a:t>
            </a:r>
            <a:r>
              <a:rPr lang="en-ZA" sz="1400" b="1" dirty="0">
                <a:solidFill>
                  <a:srgbClr val="C5F9C7"/>
                </a:solidFill>
                <a:effectLst>
                  <a:outerShdw blurRad="38100" dist="38100" dir="2700000" algn="tl">
                    <a:srgbClr val="000000"/>
                  </a:outerShdw>
                </a:effectLst>
                <a:latin typeface="Comic Sans MS" panose="030F0702030302020204" pitchFamily="66" charset="0"/>
              </a:rPr>
              <a:t> 2:</a:t>
            </a:r>
            <a:r>
              <a:rPr lang="en" sz="1400" b="1" dirty="0">
                <a:solidFill>
                  <a:srgbClr val="C5F9C7"/>
                </a:solidFill>
                <a:effectLst>
                  <a:outerShdw blurRad="38100" dist="38100" dir="2700000" algn="tl">
                    <a:srgbClr val="000000"/>
                  </a:outerShdw>
                </a:effectLst>
                <a:latin typeface="Comic Sans MS" panose="030F0702030302020204" pitchFamily="66" charset="0"/>
              </a:rPr>
              <a:t>8)</a:t>
            </a:r>
          </a:p>
        </p:txBody>
      </p:sp>
      <p:sp>
        <p:nvSpPr>
          <p:cNvPr id="5" name="CuadroTexto 4">
            <a:extLst>
              <a:ext uri="{FF2B5EF4-FFF2-40B4-BE49-F238E27FC236}">
                <a16:creationId xmlns:a16="http://schemas.microsoft.com/office/drawing/2014/main" id="{E3B7F708-20E4-0E6E-D7D7-22D63A725370}"/>
              </a:ext>
            </a:extLst>
          </p:cNvPr>
          <p:cNvSpPr txBox="1"/>
          <p:nvPr/>
        </p:nvSpPr>
        <p:spPr>
          <a:xfrm>
            <a:off x="333373" y="1276894"/>
            <a:ext cx="8047205" cy="1323439"/>
          </a:xfrm>
          <a:prstGeom prst="rect">
            <a:avLst/>
          </a:prstGeom>
          <a:noFill/>
        </p:spPr>
        <p:txBody>
          <a:bodyPr wrap="square" rtlCol="0">
            <a:spAutoFit/>
          </a:bodyPr>
          <a:lstStyle/>
          <a:p>
            <a:pPr>
              <a:spcBef>
                <a:spcPts val="600"/>
              </a:spcBef>
            </a:pPr>
            <a:r>
              <a:rPr lang="nl-NL" sz="2000" b="1" dirty="0"/>
              <a:t>Niemand in hierdie wêreld het ooit—of sal ooit—die grootheid hê wat Jesus voor Sy menswording gehad het nie. Tog het Hy alles prysgegee uit liefde vir ons. Teenoor so ’n vernedering verbleek alles wat ons het, alles wat ons is, of alles wat ons ooit kan word.</a:t>
            </a:r>
            <a:endParaRPr lang="en" sz="2000" b="1" dirty="0"/>
          </a:p>
        </p:txBody>
      </p:sp>
      <p:pic>
        <p:nvPicPr>
          <p:cNvPr id="9" name="Imagen 8">
            <a:extLst>
              <a:ext uri="{FF2B5EF4-FFF2-40B4-BE49-F238E27FC236}">
                <a16:creationId xmlns:a16="http://schemas.microsoft.com/office/drawing/2014/main" id="{DC9BA1BB-666F-01CE-1F38-A5CAA6FBC74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477857" y="2393979"/>
            <a:ext cx="3478044" cy="198745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Imagen 10">
            <a:extLst>
              <a:ext uri="{FF2B5EF4-FFF2-40B4-BE49-F238E27FC236}">
                <a16:creationId xmlns:a16="http://schemas.microsoft.com/office/drawing/2014/main" id="{FF56295B-57EA-2CE7-9D99-745B2F2EC85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477857" y="4647449"/>
            <a:ext cx="3478044" cy="198745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3" name="Imagen 12">
            <a:extLst>
              <a:ext uri="{FF2B5EF4-FFF2-40B4-BE49-F238E27FC236}">
                <a16:creationId xmlns:a16="http://schemas.microsoft.com/office/drawing/2014/main" id="{F5F072E6-9F8B-B9C7-B6EE-B02C21F4E46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77857" y="171564"/>
            <a:ext cx="3478044" cy="1956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5" name="CuadroTexto 14">
            <a:extLst>
              <a:ext uri="{FF2B5EF4-FFF2-40B4-BE49-F238E27FC236}">
                <a16:creationId xmlns:a16="http://schemas.microsoft.com/office/drawing/2014/main" id="{B17841F7-F4CE-FA54-29E8-6395DE861301}"/>
              </a:ext>
            </a:extLst>
          </p:cNvPr>
          <p:cNvSpPr txBox="1"/>
          <p:nvPr/>
        </p:nvSpPr>
        <p:spPr>
          <a:xfrm>
            <a:off x="2607013" y="4100868"/>
            <a:ext cx="5651769" cy="707886"/>
          </a:xfrm>
          <a:prstGeom prst="rect">
            <a:avLst/>
          </a:prstGeom>
          <a:noFill/>
        </p:spPr>
        <p:txBody>
          <a:bodyPr wrap="square">
            <a:spAutoFit/>
          </a:bodyPr>
          <a:lstStyle/>
          <a:p>
            <a:pPr>
              <a:spcBef>
                <a:spcPts val="600"/>
              </a:spcBef>
            </a:pPr>
            <a:r>
              <a:rPr lang="en" sz="2000" b="1" dirty="0"/>
              <a:t>“</a:t>
            </a:r>
            <a:r>
              <a:rPr lang="nl-NL" sz="2000" b="1" dirty="0"/>
              <a:t>Want hierdie gesindheid moet in julle wees wat ook in Christus Jesus was</a:t>
            </a:r>
            <a:r>
              <a:rPr lang="en" sz="2000" b="1" dirty="0"/>
              <a:t>” (Fil. 2:5).</a:t>
            </a:r>
          </a:p>
        </p:txBody>
      </p:sp>
      <p:pic>
        <p:nvPicPr>
          <p:cNvPr id="17" name="Imagen 16">
            <a:extLst>
              <a:ext uri="{FF2B5EF4-FFF2-40B4-BE49-F238E27FC236}">
                <a16:creationId xmlns:a16="http://schemas.microsoft.com/office/drawing/2014/main" id="{8FB1E02C-B981-2B29-CF39-3C7BF2FFE357}"/>
              </a:ext>
            </a:extLst>
          </p:cNvPr>
          <p:cNvPicPr>
            <a:picLocks noChangeAspect="1"/>
          </p:cNvPicPr>
          <p:nvPr/>
        </p:nvPicPr>
        <p:blipFill>
          <a:blip r:embed="rId8" cstate="email">
            <a:extLst>
              <a:ext uri="{28A0092B-C50C-407E-A947-70E740481C1C}">
                <a14:useLocalDpi xmlns:a14="http://schemas.microsoft.com/office/drawing/2010/main"/>
              </a:ext>
            </a:extLst>
          </a:blip>
          <a:srcRect/>
          <a:stretch/>
        </p:blipFill>
        <p:spPr>
          <a:xfrm>
            <a:off x="407823" y="4181475"/>
            <a:ext cx="1993354" cy="2471100"/>
          </a:xfrm>
          <a:prstGeom prst="roundRect">
            <a:avLst>
              <a:gd name="adj" fmla="val 11111"/>
            </a:avLst>
          </a:prstGeom>
          <a:ln w="95250" cap="rnd">
            <a:solidFill>
              <a:schemeClr val="accent4">
                <a:lumMod val="75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228600" h="152400" prst="hardEdge"/>
            <a:extrusionClr>
              <a:srgbClr val="FFFFFF"/>
            </a:extrusionClr>
          </a:sp3d>
        </p:spPr>
      </p:pic>
      <p:sp>
        <p:nvSpPr>
          <p:cNvPr id="22" name="Flecha: hacia abajo 21">
            <a:extLst>
              <a:ext uri="{FF2B5EF4-FFF2-40B4-BE49-F238E27FC236}">
                <a16:creationId xmlns:a16="http://schemas.microsoft.com/office/drawing/2014/main" id="{4F23A4BD-A1DA-B513-0302-37561C9DFF6F}"/>
              </a:ext>
            </a:extLst>
          </p:cNvPr>
          <p:cNvSpPr/>
          <p:nvPr/>
        </p:nvSpPr>
        <p:spPr>
          <a:xfrm>
            <a:off x="10075828" y="2127964"/>
            <a:ext cx="282102" cy="266015"/>
          </a:xfrm>
          <a:prstGeom prst="downArrow">
            <a:avLst/>
          </a:prstGeom>
          <a:solidFill>
            <a:srgbClr val="753F11"/>
          </a:solidFill>
          <a:ln>
            <a:solidFill>
              <a:srgbClr val="FFF37D"/>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Flecha: hacia abajo 22">
            <a:extLst>
              <a:ext uri="{FF2B5EF4-FFF2-40B4-BE49-F238E27FC236}">
                <a16:creationId xmlns:a16="http://schemas.microsoft.com/office/drawing/2014/main" id="{F5454576-2F40-7E00-CDE1-F65EF806B197}"/>
              </a:ext>
            </a:extLst>
          </p:cNvPr>
          <p:cNvSpPr/>
          <p:nvPr/>
        </p:nvSpPr>
        <p:spPr>
          <a:xfrm>
            <a:off x="10075828" y="4381433"/>
            <a:ext cx="282102" cy="266015"/>
          </a:xfrm>
          <a:prstGeom prst="downArrow">
            <a:avLst/>
          </a:prstGeom>
          <a:solidFill>
            <a:srgbClr val="753F11"/>
          </a:solidFill>
          <a:ln>
            <a:solidFill>
              <a:srgbClr val="FFF37D"/>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CuadroTexto 5">
            <a:extLst>
              <a:ext uri="{FF2B5EF4-FFF2-40B4-BE49-F238E27FC236}">
                <a16:creationId xmlns:a16="http://schemas.microsoft.com/office/drawing/2014/main" id="{0F4C8D0F-F3E8-BCDA-EE18-A6560B749613}"/>
              </a:ext>
            </a:extLst>
          </p:cNvPr>
          <p:cNvSpPr txBox="1"/>
          <p:nvPr/>
        </p:nvSpPr>
        <p:spPr>
          <a:xfrm>
            <a:off x="333374" y="2688881"/>
            <a:ext cx="8047204" cy="1323439"/>
          </a:xfrm>
          <a:prstGeom prst="rect">
            <a:avLst/>
          </a:prstGeom>
          <a:noFill/>
        </p:spPr>
        <p:txBody>
          <a:bodyPr wrap="square">
            <a:spAutoFit/>
          </a:bodyPr>
          <a:lstStyle/>
          <a:p>
            <a:pPr lvl="0">
              <a:spcBef>
                <a:spcPts val="600"/>
              </a:spcBef>
              <a:defRPr/>
            </a:pPr>
            <a:r>
              <a:rPr lang="nl-NL" sz="2000" b="1" dirty="0">
                <a:solidFill>
                  <a:prstClr val="black"/>
                </a:solidFill>
              </a:rPr>
              <a:t>Jesus het die hemel verlaat om vir die mensdom te sterf, in die hoop dat ons sy daad van genade sou verstaan en op sy uitnodiging tot ’n verhouding met Hom sou reageer (Fil. 2:5–8). Hy is sonder twyfel die volmaakte voorbeeld van nederigheid.</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8" name="CuadroTexto 7">
            <a:extLst>
              <a:ext uri="{FF2B5EF4-FFF2-40B4-BE49-F238E27FC236}">
                <a16:creationId xmlns:a16="http://schemas.microsoft.com/office/drawing/2014/main" id="{3068DD2E-0717-1CDD-9AFA-2EA050483519}"/>
              </a:ext>
            </a:extLst>
          </p:cNvPr>
          <p:cNvSpPr txBox="1"/>
          <p:nvPr/>
        </p:nvSpPr>
        <p:spPr>
          <a:xfrm>
            <a:off x="2607013" y="4897301"/>
            <a:ext cx="5651768" cy="2015936"/>
          </a:xfrm>
          <a:prstGeom prst="rect">
            <a:avLst/>
          </a:prstGeom>
          <a:noFill/>
        </p:spPr>
        <p:txBody>
          <a:bodyPr wrap="square">
            <a:spAutoFit/>
          </a:bodyPr>
          <a:lstStyle/>
          <a:p>
            <a:pPr lvl="0">
              <a:spcBef>
                <a:spcPts val="600"/>
              </a:spcBef>
              <a:defRPr/>
            </a:pPr>
            <a:r>
              <a:rPr lang="nl-NL" sz="2000" b="1" dirty="0">
                <a:solidFill>
                  <a:prstClr val="black"/>
                </a:solidFill>
              </a:rPr>
              <a:t>Deur Sy voorbeeld te volg:</a:t>
            </a:r>
          </a:p>
          <a:p>
            <a:pPr lvl="0">
              <a:spcBef>
                <a:spcPts val="600"/>
              </a:spcBef>
              <a:defRPr/>
            </a:pPr>
            <a:r>
              <a:rPr lang="nl-NL" sz="2000" b="1" dirty="0">
                <a:solidFill>
                  <a:prstClr val="black"/>
                </a:solidFill>
              </a:rPr>
              <a:t>“Moenie iets doen uit selfsug of uit ydele eer nie, maar in nederigheid moet die een die ander hoër ag as homself. Julle moet nie elkeen na sy eie belange omsien nie, maar elkeen ook na die ander s’n.” (Fil. 2:3–4)</a:t>
            </a:r>
          </a:p>
        </p:txBody>
      </p:sp>
    </p:spTree>
    <p:extLst>
      <p:ext uri="{BB962C8B-B14F-4D97-AF65-F5344CB8AC3E}">
        <p14:creationId xmlns:p14="http://schemas.microsoft.com/office/powerpoint/2010/main" val="4268711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217">
                                          <p:stCondLst>
                                            <p:cond delay="0"/>
                                          </p:stCondLst>
                                        </p:cTn>
                                        <p:tgtEl>
                                          <p:spTgt spid="4"/>
                                        </p:tgtEl>
                                      </p:cBhvr>
                                    </p:animEffect>
                                    <p:anim calcmode="lin" valueType="num">
                                      <p:cBhvr>
                                        <p:cTn id="17" dur="683"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8" dur="249"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9" dur="249" tmFilter="0, 0; 0.125,0.2665; 0.25,0.4; 0.375,0.465; 0.5,0.5;  0.625,0.535; 0.75,0.6; 0.875,0.7335; 1,1">
                                          <p:stCondLst>
                                            <p:cond delay="249"/>
                                          </p:stCondLst>
                                        </p:cTn>
                                        <p:tgtEl>
                                          <p:spTgt spid="4"/>
                                        </p:tgtEl>
                                        <p:attrNameLst>
                                          <p:attrName>ppt_y</p:attrName>
                                        </p:attrNameLst>
                                      </p:cBhvr>
                                      <p:tavLst>
                                        <p:tav tm="0" fmla="#ppt_y-sin(pi*$)/9">
                                          <p:val>
                                            <p:fltVal val="0"/>
                                          </p:val>
                                        </p:tav>
                                        <p:tav tm="100000">
                                          <p:val>
                                            <p:fltVal val="1"/>
                                          </p:val>
                                        </p:tav>
                                      </p:tavLst>
                                    </p:anim>
                                    <p:anim calcmode="lin" valueType="num">
                                      <p:cBhvr>
                                        <p:cTn id="20" dur="124" tmFilter="0, 0; 0.125,0.2665; 0.25,0.4; 0.375,0.465; 0.5,0.5;  0.625,0.535; 0.75,0.6; 0.875,0.7335; 1,1">
                                          <p:stCondLst>
                                            <p:cond delay="497"/>
                                          </p:stCondLst>
                                        </p:cTn>
                                        <p:tgtEl>
                                          <p:spTgt spid="4"/>
                                        </p:tgtEl>
                                        <p:attrNameLst>
                                          <p:attrName>ppt_y</p:attrName>
                                        </p:attrNameLst>
                                      </p:cBhvr>
                                      <p:tavLst>
                                        <p:tav tm="0" fmla="#ppt_y-sin(pi*$)/27">
                                          <p:val>
                                            <p:fltVal val="0"/>
                                          </p:val>
                                        </p:tav>
                                        <p:tav tm="100000">
                                          <p:val>
                                            <p:fltVal val="1"/>
                                          </p:val>
                                        </p:tav>
                                      </p:tavLst>
                                    </p:anim>
                                    <p:anim calcmode="lin" valueType="num">
                                      <p:cBhvr>
                                        <p:cTn id="21" dur="62" tmFilter="0, 0; 0.125,0.2665; 0.25,0.4; 0.375,0.465; 0.5,0.5;  0.625,0.535; 0.75,0.6; 0.875,0.7335; 1,1">
                                          <p:stCondLst>
                                            <p:cond delay="621"/>
                                          </p:stCondLst>
                                        </p:cTn>
                                        <p:tgtEl>
                                          <p:spTgt spid="4"/>
                                        </p:tgtEl>
                                        <p:attrNameLst>
                                          <p:attrName>ppt_y</p:attrName>
                                        </p:attrNameLst>
                                      </p:cBhvr>
                                      <p:tavLst>
                                        <p:tav tm="0" fmla="#ppt_y-sin(pi*$)/81">
                                          <p:val>
                                            <p:fltVal val="0"/>
                                          </p:val>
                                        </p:tav>
                                        <p:tav tm="100000">
                                          <p:val>
                                            <p:fltVal val="1"/>
                                          </p:val>
                                        </p:tav>
                                      </p:tavLst>
                                    </p:anim>
                                    <p:animScale>
                                      <p:cBhvr>
                                        <p:cTn id="22" dur="10">
                                          <p:stCondLst>
                                            <p:cond delay="244"/>
                                          </p:stCondLst>
                                        </p:cTn>
                                        <p:tgtEl>
                                          <p:spTgt spid="4"/>
                                        </p:tgtEl>
                                      </p:cBhvr>
                                      <p:to x="100000" y="60000"/>
                                    </p:animScale>
                                    <p:animScale>
                                      <p:cBhvr>
                                        <p:cTn id="23" dur="62" decel="50000">
                                          <p:stCondLst>
                                            <p:cond delay="254"/>
                                          </p:stCondLst>
                                        </p:cTn>
                                        <p:tgtEl>
                                          <p:spTgt spid="4"/>
                                        </p:tgtEl>
                                      </p:cBhvr>
                                      <p:to x="100000" y="100000"/>
                                    </p:animScale>
                                    <p:animScale>
                                      <p:cBhvr>
                                        <p:cTn id="24" dur="10">
                                          <p:stCondLst>
                                            <p:cond delay="492"/>
                                          </p:stCondLst>
                                        </p:cTn>
                                        <p:tgtEl>
                                          <p:spTgt spid="4"/>
                                        </p:tgtEl>
                                      </p:cBhvr>
                                      <p:to x="100000" y="80000"/>
                                    </p:animScale>
                                    <p:animScale>
                                      <p:cBhvr>
                                        <p:cTn id="25" dur="62" decel="50000">
                                          <p:stCondLst>
                                            <p:cond delay="502"/>
                                          </p:stCondLst>
                                        </p:cTn>
                                        <p:tgtEl>
                                          <p:spTgt spid="4"/>
                                        </p:tgtEl>
                                      </p:cBhvr>
                                      <p:to x="100000" y="100000"/>
                                    </p:animScale>
                                    <p:animScale>
                                      <p:cBhvr>
                                        <p:cTn id="26" dur="10">
                                          <p:stCondLst>
                                            <p:cond delay="616"/>
                                          </p:stCondLst>
                                        </p:cTn>
                                        <p:tgtEl>
                                          <p:spTgt spid="4"/>
                                        </p:tgtEl>
                                      </p:cBhvr>
                                      <p:to x="100000" y="90000"/>
                                    </p:animScale>
                                    <p:animScale>
                                      <p:cBhvr>
                                        <p:cTn id="27" dur="62" decel="50000">
                                          <p:stCondLst>
                                            <p:cond delay="625"/>
                                          </p:stCondLst>
                                        </p:cTn>
                                        <p:tgtEl>
                                          <p:spTgt spid="4"/>
                                        </p:tgtEl>
                                      </p:cBhvr>
                                      <p:to x="100000" y="100000"/>
                                    </p:animScale>
                                    <p:animScale>
                                      <p:cBhvr>
                                        <p:cTn id="28" dur="10">
                                          <p:stCondLst>
                                            <p:cond delay="678"/>
                                          </p:stCondLst>
                                        </p:cTn>
                                        <p:tgtEl>
                                          <p:spTgt spid="4"/>
                                        </p:tgtEl>
                                      </p:cBhvr>
                                      <p:to x="100000" y="95000"/>
                                    </p:animScale>
                                    <p:animScale>
                                      <p:cBhvr>
                                        <p:cTn id="29" dur="62" decel="50000">
                                          <p:stCondLst>
                                            <p:cond delay="688"/>
                                          </p:stCondLst>
                                        </p:cTn>
                                        <p:tgtEl>
                                          <p:spTgt spid="4"/>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14" presetClass="entr" presetSubtype="5" fill="hold"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randombar(vertical)">
                                      <p:cBhvr>
                                        <p:cTn id="34" dur="500"/>
                                        <p:tgtEl>
                                          <p:spTgt spid="13"/>
                                        </p:tgtEl>
                                      </p:cBhvr>
                                    </p:animEffect>
                                  </p:childTnLst>
                                </p:cTn>
                              </p:par>
                            </p:childTnLst>
                          </p:cTn>
                        </p:par>
                        <p:par>
                          <p:cTn id="35" fill="hold">
                            <p:stCondLst>
                              <p:cond delay="500"/>
                            </p:stCondLst>
                            <p:childTnLst>
                              <p:par>
                                <p:cTn id="36" presetID="17" presetClass="entr" presetSubtype="1"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p:cTn id="38" dur="500" fill="hold"/>
                                        <p:tgtEl>
                                          <p:spTgt spid="22"/>
                                        </p:tgtEl>
                                        <p:attrNameLst>
                                          <p:attrName>ppt_x</p:attrName>
                                        </p:attrNameLst>
                                      </p:cBhvr>
                                      <p:tavLst>
                                        <p:tav tm="0">
                                          <p:val>
                                            <p:strVal val="#ppt_x"/>
                                          </p:val>
                                        </p:tav>
                                        <p:tav tm="100000">
                                          <p:val>
                                            <p:strVal val="#ppt_x"/>
                                          </p:val>
                                        </p:tav>
                                      </p:tavLst>
                                    </p:anim>
                                    <p:anim calcmode="lin" valueType="num">
                                      <p:cBhvr>
                                        <p:cTn id="39" dur="500" fill="hold"/>
                                        <p:tgtEl>
                                          <p:spTgt spid="22"/>
                                        </p:tgtEl>
                                        <p:attrNameLst>
                                          <p:attrName>ppt_y</p:attrName>
                                        </p:attrNameLst>
                                      </p:cBhvr>
                                      <p:tavLst>
                                        <p:tav tm="0">
                                          <p:val>
                                            <p:strVal val="#ppt_y-#ppt_h/2"/>
                                          </p:val>
                                        </p:tav>
                                        <p:tav tm="100000">
                                          <p:val>
                                            <p:strVal val="#ppt_y"/>
                                          </p:val>
                                        </p:tav>
                                      </p:tavLst>
                                    </p:anim>
                                    <p:anim calcmode="lin" valueType="num">
                                      <p:cBhvr>
                                        <p:cTn id="40" dur="500" fill="hold"/>
                                        <p:tgtEl>
                                          <p:spTgt spid="22"/>
                                        </p:tgtEl>
                                        <p:attrNameLst>
                                          <p:attrName>ppt_w</p:attrName>
                                        </p:attrNameLst>
                                      </p:cBhvr>
                                      <p:tavLst>
                                        <p:tav tm="0">
                                          <p:val>
                                            <p:strVal val="#ppt_w"/>
                                          </p:val>
                                        </p:tav>
                                        <p:tav tm="100000">
                                          <p:val>
                                            <p:strVal val="#ppt_w"/>
                                          </p:val>
                                        </p:tav>
                                      </p:tavLst>
                                    </p:anim>
                                    <p:anim calcmode="lin" valueType="num">
                                      <p:cBhvr>
                                        <p:cTn id="41" dur="500" fill="hold"/>
                                        <p:tgtEl>
                                          <p:spTgt spid="22"/>
                                        </p:tgtEl>
                                        <p:attrNameLst>
                                          <p:attrName>ppt_h</p:attrName>
                                        </p:attrNameLst>
                                      </p:cBhvr>
                                      <p:tavLst>
                                        <p:tav tm="0">
                                          <p:val>
                                            <p:fltVal val="0"/>
                                          </p:val>
                                        </p:tav>
                                        <p:tav tm="100000">
                                          <p:val>
                                            <p:strVal val="#ppt_h"/>
                                          </p:val>
                                        </p:tav>
                                      </p:tavLst>
                                    </p:anim>
                                  </p:childTnLst>
                                </p:cTn>
                              </p:par>
                            </p:childTnLst>
                          </p:cTn>
                        </p:par>
                        <p:par>
                          <p:cTn id="42" fill="hold">
                            <p:stCondLst>
                              <p:cond delay="1000"/>
                            </p:stCondLst>
                            <p:childTnLst>
                              <p:par>
                                <p:cTn id="43" presetID="14" presetClass="entr" presetSubtype="5"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randombar(vertical)">
                                      <p:cBhvr>
                                        <p:cTn id="45" dur="500"/>
                                        <p:tgtEl>
                                          <p:spTgt spid="9"/>
                                        </p:tgtEl>
                                      </p:cBhvr>
                                    </p:animEffect>
                                  </p:childTnLst>
                                </p:cTn>
                              </p:par>
                            </p:childTnLst>
                          </p:cTn>
                        </p:par>
                        <p:par>
                          <p:cTn id="46" fill="hold">
                            <p:stCondLst>
                              <p:cond delay="1500"/>
                            </p:stCondLst>
                            <p:childTnLst>
                              <p:par>
                                <p:cTn id="47" presetID="17" presetClass="entr" presetSubtype="1"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ppt_x</p:attrName>
                                        </p:attrNameLst>
                                      </p:cBhvr>
                                      <p:tavLst>
                                        <p:tav tm="0">
                                          <p:val>
                                            <p:strVal val="#ppt_x"/>
                                          </p:val>
                                        </p:tav>
                                        <p:tav tm="100000">
                                          <p:val>
                                            <p:strVal val="#ppt_x"/>
                                          </p:val>
                                        </p:tav>
                                      </p:tavLst>
                                    </p:anim>
                                    <p:anim calcmode="lin" valueType="num">
                                      <p:cBhvr>
                                        <p:cTn id="50" dur="500" fill="hold"/>
                                        <p:tgtEl>
                                          <p:spTgt spid="23"/>
                                        </p:tgtEl>
                                        <p:attrNameLst>
                                          <p:attrName>ppt_y</p:attrName>
                                        </p:attrNameLst>
                                      </p:cBhvr>
                                      <p:tavLst>
                                        <p:tav tm="0">
                                          <p:val>
                                            <p:strVal val="#ppt_y-#ppt_h/2"/>
                                          </p:val>
                                        </p:tav>
                                        <p:tav tm="100000">
                                          <p:val>
                                            <p:strVal val="#ppt_y"/>
                                          </p:val>
                                        </p:tav>
                                      </p:tavLst>
                                    </p:anim>
                                    <p:anim calcmode="lin" valueType="num">
                                      <p:cBhvr>
                                        <p:cTn id="51" dur="500" fill="hold"/>
                                        <p:tgtEl>
                                          <p:spTgt spid="23"/>
                                        </p:tgtEl>
                                        <p:attrNameLst>
                                          <p:attrName>ppt_w</p:attrName>
                                        </p:attrNameLst>
                                      </p:cBhvr>
                                      <p:tavLst>
                                        <p:tav tm="0">
                                          <p:val>
                                            <p:strVal val="#ppt_w"/>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childTnLst>
                                </p:cTn>
                              </p:par>
                            </p:childTnLst>
                          </p:cTn>
                        </p:par>
                        <p:par>
                          <p:cTn id="53" fill="hold">
                            <p:stCondLst>
                              <p:cond delay="2000"/>
                            </p:stCondLst>
                            <p:childTnLst>
                              <p:par>
                                <p:cTn id="54" presetID="14" presetClass="entr" presetSubtype="5"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randombar(vertical)">
                                      <p:cBhvr>
                                        <p:cTn id="56" dur="500"/>
                                        <p:tgtEl>
                                          <p:spTgt spid="11"/>
                                        </p:tgtEl>
                                      </p:cBhvr>
                                    </p:animEffect>
                                  </p:childTnLst>
                                </p:cTn>
                              </p:par>
                            </p:childTnLst>
                          </p:cTn>
                        </p:par>
                        <p:par>
                          <p:cTn id="57" fill="hold">
                            <p:stCondLst>
                              <p:cond delay="2500"/>
                            </p:stCondLst>
                            <p:childTnLst>
                              <p:par>
                                <p:cTn id="58" presetID="22" presetClass="entr" presetSubtype="8" fill="hold" grpId="0" nodeType="afterEffect">
                                  <p:stCondLst>
                                    <p:cond delay="0"/>
                                  </p:stCondLst>
                                  <p:childTnLst>
                                    <p:set>
                                      <p:cBhvr>
                                        <p:cTn id="59" dur="1" fill="hold">
                                          <p:stCondLst>
                                            <p:cond delay="0"/>
                                          </p:stCondLst>
                                        </p:cTn>
                                        <p:tgtEl>
                                          <p:spTgt spid="5"/>
                                        </p:tgtEl>
                                        <p:attrNameLst>
                                          <p:attrName>style.visibility</p:attrName>
                                        </p:attrNameLst>
                                      </p:cBhvr>
                                      <p:to>
                                        <p:strVal val="visible"/>
                                      </p:to>
                                    </p:set>
                                    <p:animEffect transition="in" filter="wipe(left)">
                                      <p:cBhvr>
                                        <p:cTn id="60" dur="500"/>
                                        <p:tgtEl>
                                          <p:spTgt spid="5"/>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6"/>
                                        </p:tgtEl>
                                        <p:attrNameLst>
                                          <p:attrName>style.visibility</p:attrName>
                                        </p:attrNameLst>
                                      </p:cBhvr>
                                      <p:to>
                                        <p:strVal val="visible"/>
                                      </p:to>
                                    </p:set>
                                    <p:animEffect transition="in" filter="wipe(left)">
                                      <p:cBhvr>
                                        <p:cTn id="65" dur="500"/>
                                        <p:tgtEl>
                                          <p:spTgt spid="6"/>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grpId="0" nodeType="clickEffect">
                                  <p:stCondLst>
                                    <p:cond delay="0"/>
                                  </p:stCondLst>
                                  <p:childTnLst>
                                    <p:set>
                                      <p:cBhvr>
                                        <p:cTn id="69" dur="1" fill="hold">
                                          <p:stCondLst>
                                            <p:cond delay="0"/>
                                          </p:stCondLst>
                                        </p:cTn>
                                        <p:tgtEl>
                                          <p:spTgt spid="15"/>
                                        </p:tgtEl>
                                        <p:attrNameLst>
                                          <p:attrName>style.visibility</p:attrName>
                                        </p:attrNameLst>
                                      </p:cBhvr>
                                      <p:to>
                                        <p:strVal val="visible"/>
                                      </p:to>
                                    </p:set>
                                    <p:animEffect transition="in" filter="wipe(left)">
                                      <p:cBhvr>
                                        <p:cTn id="70" dur="500"/>
                                        <p:tgtEl>
                                          <p:spTgt spid="15"/>
                                        </p:tgtEl>
                                      </p:cBhvr>
                                    </p:animEffect>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nodeType="click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1000"/>
                                        <p:tgtEl>
                                          <p:spTgt spid="17"/>
                                        </p:tgtEl>
                                      </p:cBhvr>
                                    </p:animEffect>
                                    <p:anim calcmode="lin" valueType="num">
                                      <p:cBhvr>
                                        <p:cTn id="76" dur="1000" fill="hold"/>
                                        <p:tgtEl>
                                          <p:spTgt spid="17"/>
                                        </p:tgtEl>
                                        <p:attrNameLst>
                                          <p:attrName>ppt_x</p:attrName>
                                        </p:attrNameLst>
                                      </p:cBhvr>
                                      <p:tavLst>
                                        <p:tav tm="0">
                                          <p:val>
                                            <p:strVal val="#ppt_x"/>
                                          </p:val>
                                        </p:tav>
                                        <p:tav tm="100000">
                                          <p:val>
                                            <p:strVal val="#ppt_x"/>
                                          </p:val>
                                        </p:tav>
                                      </p:tavLst>
                                    </p:anim>
                                    <p:anim calcmode="lin" valueType="num">
                                      <p:cBhvr>
                                        <p:cTn id="77" dur="1000" fill="hold"/>
                                        <p:tgtEl>
                                          <p:spTgt spid="17"/>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
                                        </p:tgtEl>
                                        <p:attrNameLst>
                                          <p:attrName>style.visibility</p:attrName>
                                        </p:attrNameLst>
                                      </p:cBhvr>
                                      <p:to>
                                        <p:strVal val="visible"/>
                                      </p:to>
                                    </p:set>
                                    <p:animEffect transition="in" filter="fade">
                                      <p:cBhvr>
                                        <p:cTn id="80" dur="1000"/>
                                        <p:tgtEl>
                                          <p:spTgt spid="8"/>
                                        </p:tgtEl>
                                      </p:cBhvr>
                                    </p:animEffect>
                                    <p:anim calcmode="lin" valueType="num">
                                      <p:cBhvr>
                                        <p:cTn id="81" dur="1000" fill="hold"/>
                                        <p:tgtEl>
                                          <p:spTgt spid="8"/>
                                        </p:tgtEl>
                                        <p:attrNameLst>
                                          <p:attrName>ppt_x</p:attrName>
                                        </p:attrNameLst>
                                      </p:cBhvr>
                                      <p:tavLst>
                                        <p:tav tm="0">
                                          <p:val>
                                            <p:strVal val="#ppt_x"/>
                                          </p:val>
                                        </p:tav>
                                        <p:tav tm="100000">
                                          <p:val>
                                            <p:strVal val="#ppt_x"/>
                                          </p:val>
                                        </p:tav>
                                      </p:tavLst>
                                    </p:anim>
                                    <p:anim calcmode="lin" valueType="num">
                                      <p:cBhvr>
                                        <p:cTn id="8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5" grpId="0"/>
      <p:bldP spid="22" grpId="0" animBg="1"/>
      <p:bldP spid="23" grpId="0" animBg="1"/>
      <p:bldP spid="6"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8FEE114-BF10-DAB2-7917-01BA993FF25A}"/>
              </a:ext>
            </a:extLst>
          </p:cNvPr>
          <p:cNvSpPr txBox="1"/>
          <p:nvPr/>
        </p:nvSpPr>
        <p:spPr>
          <a:xfrm>
            <a:off x="253932" y="189652"/>
            <a:ext cx="8296682" cy="6063198"/>
          </a:xfrm>
          <a:prstGeom prst="rect">
            <a:avLst/>
          </a:prstGeom>
          <a:noFill/>
        </p:spPr>
        <p:txBody>
          <a:bodyPr wrap="square">
            <a:spAutoFit/>
          </a:bodyPr>
          <a:lstStyle/>
          <a:p>
            <a:pPr marL="542925" indent="-542925">
              <a:spcBef>
                <a:spcPts val="600"/>
              </a:spcBef>
            </a:pPr>
            <a:r>
              <a:rPr lang="nl-NL" sz="1700" b="1" dirty="0">
                <a:latin typeface="Comic Sans MS" panose="030F0702030302020204" pitchFamily="66" charset="0"/>
              </a:rPr>
              <a:t>“Ek sal U loof met my hele hart; </a:t>
            </a:r>
          </a:p>
          <a:p>
            <a:pPr marL="542925" indent="-542925">
              <a:spcBef>
                <a:spcPts val="600"/>
              </a:spcBef>
            </a:pPr>
            <a:r>
              <a:rPr lang="nl-NL" sz="1700" b="1" dirty="0">
                <a:latin typeface="Comic Sans MS" panose="030F0702030302020204" pitchFamily="66" charset="0"/>
              </a:rPr>
              <a:t>in die teenwoordigheid van die gode sal ek psalmsing tot u eer. </a:t>
            </a:r>
          </a:p>
          <a:p>
            <a:pPr marL="542925" indent="-542925">
              <a:spcBef>
                <a:spcPts val="600"/>
              </a:spcBef>
            </a:pPr>
            <a:r>
              <a:rPr lang="nl-NL" sz="1700" b="1" dirty="0">
                <a:latin typeface="Comic Sans MS" panose="030F0702030302020204" pitchFamily="66" charset="0"/>
              </a:rPr>
              <a:t>Ek sal my neerbuig na u heilige paleis en u Naam loof, om u goedertierenheid en om u trou ontwil; </a:t>
            </a:r>
          </a:p>
          <a:p>
            <a:pPr marL="542925" indent="-542925">
              <a:spcBef>
                <a:spcPts val="600"/>
              </a:spcBef>
            </a:pPr>
            <a:r>
              <a:rPr lang="nl-NL" sz="1700" b="1" dirty="0">
                <a:latin typeface="Comic Sans MS" panose="030F0702030302020204" pitchFamily="66" charset="0"/>
              </a:rPr>
              <a:t>want U het vanweë u ganse Naam u toesegging groot gemaak. </a:t>
            </a:r>
          </a:p>
          <a:p>
            <a:pPr marL="542925" indent="-542925">
              <a:spcBef>
                <a:spcPts val="600"/>
              </a:spcBef>
            </a:pPr>
            <a:r>
              <a:rPr lang="nl-NL" sz="1700" b="1" dirty="0">
                <a:latin typeface="Comic Sans MS" panose="030F0702030302020204" pitchFamily="66" charset="0"/>
              </a:rPr>
              <a:t>Die dag toe ek geroep het, het U my verhoor, my moedig gemaak met krag in my siel. </a:t>
            </a:r>
          </a:p>
          <a:p>
            <a:pPr marL="542925" indent="-542925">
              <a:spcBef>
                <a:spcPts val="600"/>
              </a:spcBef>
            </a:pPr>
            <a:r>
              <a:rPr lang="nl-NL" sz="1700" b="1" dirty="0">
                <a:latin typeface="Comic Sans MS" panose="030F0702030302020204" pitchFamily="66" charset="0"/>
              </a:rPr>
              <a:t>Al die konings van die aarde sal U loof, o HERE, as hulle gehoor het die woorde van u mond; </a:t>
            </a:r>
          </a:p>
          <a:p>
            <a:pPr marL="542925" indent="-542925">
              <a:spcBef>
                <a:spcPts val="600"/>
              </a:spcBef>
            </a:pPr>
            <a:r>
              <a:rPr lang="nl-NL" sz="1700" b="1" dirty="0">
                <a:latin typeface="Comic Sans MS" panose="030F0702030302020204" pitchFamily="66" charset="0"/>
              </a:rPr>
              <a:t>en hulle sal sing van die weë van die HERE, want die heerlikheid van die HERE is groot. </a:t>
            </a:r>
          </a:p>
          <a:p>
            <a:pPr marL="542925" indent="-542925">
              <a:spcBef>
                <a:spcPts val="600"/>
              </a:spcBef>
            </a:pPr>
            <a:r>
              <a:rPr lang="nl-NL" sz="1700" b="1" dirty="0">
                <a:latin typeface="Comic Sans MS" panose="030F0702030302020204" pitchFamily="66" charset="0"/>
              </a:rPr>
              <a:t>Want die HERE is verhewe; </a:t>
            </a:r>
          </a:p>
          <a:p>
            <a:pPr marL="542925" indent="-542925">
              <a:spcBef>
                <a:spcPts val="600"/>
              </a:spcBef>
            </a:pPr>
            <a:r>
              <a:rPr lang="nl-NL" sz="1700" b="1" dirty="0">
                <a:latin typeface="Comic Sans MS" panose="030F0702030302020204" pitchFamily="66" charset="0"/>
              </a:rPr>
              <a:t>nogtans sien Hy die nederige aan, en die hoogmoedige ken Hy uit die verte. </a:t>
            </a:r>
          </a:p>
          <a:p>
            <a:pPr marL="542925" indent="-542925">
              <a:spcBef>
                <a:spcPts val="600"/>
              </a:spcBef>
            </a:pPr>
            <a:r>
              <a:rPr lang="nl-NL" sz="1700" b="1" dirty="0">
                <a:latin typeface="Comic Sans MS" panose="030F0702030302020204" pitchFamily="66" charset="0"/>
              </a:rPr>
              <a:t>As ek te midde van benoudheid wandel, behou U my in die lewe; </a:t>
            </a:r>
          </a:p>
          <a:p>
            <a:pPr marL="542925" indent="-542925">
              <a:spcBef>
                <a:spcPts val="600"/>
              </a:spcBef>
            </a:pPr>
            <a:r>
              <a:rPr lang="nl-NL" sz="1700" b="1" dirty="0">
                <a:latin typeface="Comic Sans MS" panose="030F0702030302020204" pitchFamily="66" charset="0"/>
              </a:rPr>
              <a:t>U steek u hand uit teen die toorn van my vyande, en u regterhand verlos my. </a:t>
            </a:r>
          </a:p>
          <a:p>
            <a:pPr marL="542925" indent="-542925">
              <a:spcBef>
                <a:spcPts val="600"/>
              </a:spcBef>
            </a:pPr>
            <a:r>
              <a:rPr lang="nl-NL" sz="1700" b="1" dirty="0">
                <a:latin typeface="Comic Sans MS" panose="030F0702030302020204" pitchFamily="66" charset="0"/>
              </a:rPr>
              <a:t>Die HERE sal dit vir my voleindig! </a:t>
            </a:r>
          </a:p>
          <a:p>
            <a:pPr marL="542925" indent="-542925">
              <a:spcBef>
                <a:spcPts val="600"/>
              </a:spcBef>
            </a:pPr>
            <a:r>
              <a:rPr lang="nl-NL" sz="1700" b="1" dirty="0">
                <a:latin typeface="Comic Sans MS" panose="030F0702030302020204" pitchFamily="66" charset="0"/>
              </a:rPr>
              <a:t>U goedertierenheid, HERE, is tot in ewigheid: </a:t>
            </a:r>
          </a:p>
          <a:p>
            <a:pPr marL="542925" indent="-542925">
              <a:spcBef>
                <a:spcPts val="600"/>
              </a:spcBef>
            </a:pPr>
            <a:r>
              <a:rPr lang="nl-NL" sz="1700" b="1" dirty="0">
                <a:latin typeface="Comic Sans MS" panose="030F0702030302020204" pitchFamily="66" charset="0"/>
              </a:rPr>
              <a:t>laat nie vaar die werke van u hande nie!”</a:t>
            </a:r>
          </a:p>
        </p:txBody>
      </p:sp>
      <p:sp>
        <p:nvSpPr>
          <p:cNvPr id="5" name="CuadroTexto 4">
            <a:extLst>
              <a:ext uri="{FF2B5EF4-FFF2-40B4-BE49-F238E27FC236}">
                <a16:creationId xmlns:a16="http://schemas.microsoft.com/office/drawing/2014/main" id="{B6642C9B-40AD-0254-7BCE-20C57A79A652}"/>
              </a:ext>
            </a:extLst>
          </p:cNvPr>
          <p:cNvSpPr txBox="1"/>
          <p:nvPr/>
        </p:nvSpPr>
        <p:spPr>
          <a:xfrm>
            <a:off x="9366319" y="326667"/>
            <a:ext cx="2571750" cy="738664"/>
          </a:xfrm>
          <a:prstGeom prst="rect">
            <a:avLst/>
          </a:prstGeom>
          <a:noFill/>
        </p:spPr>
        <p:txBody>
          <a:bodyPr wrap="square">
            <a:spAutoFit/>
          </a:bodyPr>
          <a:lstStyle/>
          <a:p>
            <a:pPr algn="ctr"/>
            <a:r>
              <a:rPr lang="en" sz="2400" b="1" dirty="0">
                <a:solidFill>
                  <a:srgbClr val="789ABF"/>
                </a:solidFill>
              </a:rPr>
              <a:t>Psalm 138 </a:t>
            </a:r>
            <a:r>
              <a:rPr lang="en" b="1" dirty="0">
                <a:solidFill>
                  <a:srgbClr val="789ABF"/>
                </a:solidFill>
              </a:rPr>
              <a:t>Afrikaans 1933/53</a:t>
            </a:r>
            <a:endParaRPr lang="es-ES" sz="2400" b="1" dirty="0">
              <a:solidFill>
                <a:srgbClr val="789ABF"/>
              </a:solidFill>
            </a:endParaRPr>
          </a:p>
        </p:txBody>
      </p:sp>
    </p:spTree>
    <p:extLst>
      <p:ext uri="{BB962C8B-B14F-4D97-AF65-F5344CB8AC3E}">
        <p14:creationId xmlns:p14="http://schemas.microsoft.com/office/powerpoint/2010/main" val="4089213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4F21242-2E3C-266F-7983-2472A3D2F919}"/>
              </a:ext>
            </a:extLst>
          </p:cNvPr>
          <p:cNvSpPr txBox="1"/>
          <p:nvPr/>
        </p:nvSpPr>
        <p:spPr>
          <a:xfrm>
            <a:off x="1880275" y="823232"/>
            <a:ext cx="8854958" cy="4893647"/>
          </a:xfrm>
          <a:prstGeom prst="rect">
            <a:avLst/>
          </a:prstGeom>
          <a:noFill/>
        </p:spPr>
        <p:txBody>
          <a:bodyPr wrap="square">
            <a:spAutoFit/>
          </a:bodyPr>
          <a:lstStyle/>
          <a:p>
            <a:pPr>
              <a:spcBef>
                <a:spcPts val="600"/>
              </a:spcBef>
            </a:pPr>
            <a:r>
              <a:rPr lang="en" sz="2600" b="1" dirty="0">
                <a:latin typeface="Constantia" panose="02030602050306030303" pitchFamily="18" charset="0"/>
              </a:rPr>
              <a:t>“</a:t>
            </a:r>
            <a:r>
              <a:rPr lang="nl-NL" sz="2600" b="1" dirty="0">
                <a:latin typeface="Constantia" panose="02030602050306030303" pitchFamily="18" charset="0"/>
              </a:rPr>
              <a:t>In selfliefde, selfverheffing en trots lê daar groot swakheid; maar in nederigheid lê daar groot krag. Ons ware waardigheid word nie behou wanneer ons die meeste van onsself dink nie, maar wanneer God in al ons gedagtes is en ons harte brand van liefde vir ons Verlosser en liefde vir ons medemense. Eenvoud van karakter en nederigheid van hart sal geluk bring, terwyl verwaandheid ontevredenheid, gekla en voortdurende teleurstelling sal bring. Dit is wanneer ons leer om minder aan onsself te dink en meer daarop gerig is om ander gelukkig te maak, dat </a:t>
            </a:r>
            <a:r>
              <a:rPr lang="nl-NL" sz="2600" b="1">
                <a:latin typeface="Constantia" panose="02030602050306030303" pitchFamily="18" charset="0"/>
              </a:rPr>
              <a:t>ons Goddelike </a:t>
            </a:r>
            <a:r>
              <a:rPr lang="nl-NL" sz="2600" b="1" dirty="0">
                <a:latin typeface="Constantia" panose="02030602050306030303" pitchFamily="18" charset="0"/>
              </a:rPr>
              <a:t>krag sal ontvang</a:t>
            </a:r>
            <a:r>
              <a:rPr lang="en" sz="2600" b="1" dirty="0">
                <a:latin typeface="Constantia" panose="02030602050306030303" pitchFamily="18" charset="0"/>
              </a:rPr>
              <a:t>.”</a:t>
            </a:r>
          </a:p>
        </p:txBody>
      </p:sp>
      <p:sp>
        <p:nvSpPr>
          <p:cNvPr id="4" name="CuadroTexto 3">
            <a:extLst>
              <a:ext uri="{FF2B5EF4-FFF2-40B4-BE49-F238E27FC236}">
                <a16:creationId xmlns:a16="http://schemas.microsoft.com/office/drawing/2014/main" id="{11A710B8-254F-C1D6-A67F-813F8889A797}"/>
              </a:ext>
            </a:extLst>
          </p:cNvPr>
          <p:cNvSpPr txBox="1"/>
          <p:nvPr/>
        </p:nvSpPr>
        <p:spPr>
          <a:xfrm>
            <a:off x="6192386" y="5960741"/>
            <a:ext cx="4542847" cy="338554"/>
          </a:xfrm>
          <a:prstGeom prst="rect">
            <a:avLst/>
          </a:prstGeom>
          <a:noFill/>
        </p:spPr>
        <p:txBody>
          <a:bodyPr wrap="none" rtlCol="0">
            <a:spAutoFit/>
          </a:bodyPr>
          <a:lstStyle/>
          <a:p>
            <a:pPr algn="r"/>
            <a:r>
              <a:rPr lang="en" sz="1600" b="1" dirty="0"/>
              <a:t>EGW (Testimonies for the Church, vol. 3, p. 476)</a:t>
            </a:r>
          </a:p>
        </p:txBody>
      </p:sp>
    </p:spTree>
    <p:extLst>
      <p:ext uri="{BB962C8B-B14F-4D97-AF65-F5344CB8AC3E}">
        <p14:creationId xmlns:p14="http://schemas.microsoft.com/office/powerpoint/2010/main" val="1923837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E6486C8-F674-F336-CC12-1B1AF46E1DAB}"/>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940DFF88-45FD-925C-F2EF-06A30B7FB7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5" name="Imagen 4" descr="Imagen que contiene hombre, tabla, parado, mujer&#10;&#10;El contenido generado por IA puede ser incorrecto.">
            <a:extLst>
              <a:ext uri="{FF2B5EF4-FFF2-40B4-BE49-F238E27FC236}">
                <a16:creationId xmlns:a16="http://schemas.microsoft.com/office/drawing/2014/main" id="{1EC59816-B3CA-2568-7FF7-78A79CCD8975}"/>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247186" y="147958"/>
            <a:ext cx="11697628" cy="6562084"/>
          </a:xfrm>
          <a:prstGeom prst="rect">
            <a:avLst/>
          </a:prstGeom>
        </p:spPr>
      </p:pic>
      <p:sp>
        <p:nvSpPr>
          <p:cNvPr id="6" name="CuadroTexto 5">
            <a:extLst>
              <a:ext uri="{FF2B5EF4-FFF2-40B4-BE49-F238E27FC236}">
                <a16:creationId xmlns:a16="http://schemas.microsoft.com/office/drawing/2014/main" id="{7B964995-E515-79F7-0354-A01A09013CB7}"/>
              </a:ext>
            </a:extLst>
          </p:cNvPr>
          <p:cNvSpPr txBox="1"/>
          <p:nvPr/>
        </p:nvSpPr>
        <p:spPr>
          <a:xfrm>
            <a:off x="99702" y="1218810"/>
            <a:ext cx="2958130" cy="5293757"/>
          </a:xfrm>
          <a:prstGeom prst="rect">
            <a:avLst/>
          </a:prstGeom>
          <a:noFill/>
        </p:spPr>
        <p:txBody>
          <a:bodyPr wrap="square">
            <a:spAutoFit/>
          </a:bodyPr>
          <a:lstStyle/>
          <a:p>
            <a:pPr lvl="0" algn="ctr">
              <a:defRPr/>
            </a:pPr>
            <a:r>
              <a:rPr kumimoji="0" lang="es-ES" sz="3200" b="1" i="0" u="none" strike="noStrike" kern="1200" cap="none" spc="0" normalizeH="0" baseline="0" noProof="0" dirty="0">
                <a:ln w="12700" cmpd="sng">
                  <a:solidFill>
                    <a:srgbClr val="5E4138"/>
                  </a:solidFill>
                  <a:prstDash val="solid"/>
                </a:ln>
                <a:gradFill>
                  <a:gsLst>
                    <a:gs pos="0">
                      <a:srgbClr val="AF6A82"/>
                    </a:gs>
                    <a:gs pos="35000">
                      <a:srgbClr val="8064A2">
                        <a:lumMod val="60000"/>
                        <a:lumOff val="40000"/>
                      </a:srgbClr>
                    </a:gs>
                    <a:gs pos="80000">
                      <a:srgbClr val="FFFF00"/>
                    </a:gs>
                  </a:gsLst>
                  <a:lin ang="5400000"/>
                </a:gradFill>
                <a:effectLst>
                  <a:outerShdw blurRad="38100" dist="38100" dir="2700000" algn="tl">
                    <a:prstClr val="black"/>
                  </a:outerShdw>
                </a:effectLst>
                <a:uLnTx/>
                <a:uFillTx/>
                <a:latin typeface="Comic Sans MS" panose="030F0702030302020204" pitchFamily="66" charset="0"/>
                <a:ea typeface="+mn-ea"/>
                <a:cs typeface="+mn-cs"/>
              </a:rPr>
              <a:t>“</a:t>
            </a:r>
            <a:r>
              <a:rPr lang="x-none" sz="3200" b="1" dirty="0">
                <a:ln w="12700" cmpd="sng">
                  <a:solidFill>
                    <a:srgbClr val="5E4138"/>
                  </a:solidFill>
                  <a:prstDash val="solid"/>
                </a:ln>
                <a:gradFill>
                  <a:gsLst>
                    <a:gs pos="0">
                      <a:srgbClr val="AF6A82"/>
                    </a:gs>
                    <a:gs pos="35000">
                      <a:srgbClr val="8064A2">
                        <a:lumMod val="60000"/>
                        <a:lumOff val="40000"/>
                      </a:srgbClr>
                    </a:gs>
                    <a:gs pos="80000">
                      <a:srgbClr val="FFFF00"/>
                    </a:gs>
                  </a:gsLst>
                  <a:lin ang="5400000"/>
                </a:gradFill>
                <a:effectLst>
                  <a:outerShdw blurRad="38100" dist="38100" dir="2700000" algn="tl">
                    <a:prstClr val="black"/>
                  </a:outerShdw>
                </a:effectLst>
                <a:latin typeface="Comic Sans MS" panose="030F0702030302020204" pitchFamily="66" charset="0"/>
              </a:rPr>
              <a:t>Want elkeen wat homself verhoog, sal verneder word, en wat homself verneder, sal verhoog word.</a:t>
            </a:r>
            <a:r>
              <a:rPr kumimoji="0" lang="es-ES" sz="3200" b="1" i="0" u="none" strike="noStrike" kern="1200" cap="none" spc="0" normalizeH="0" baseline="0" noProof="0" dirty="0">
                <a:ln w="12700" cmpd="sng">
                  <a:solidFill>
                    <a:srgbClr val="5E4138"/>
                  </a:solidFill>
                  <a:prstDash val="solid"/>
                </a:ln>
                <a:gradFill>
                  <a:gsLst>
                    <a:gs pos="35000">
                      <a:srgbClr val="FFFF00"/>
                    </a:gs>
                    <a:gs pos="74000">
                      <a:srgbClr val="8064A2">
                        <a:lumMod val="60000"/>
                        <a:lumOff val="40000"/>
                      </a:srgbClr>
                    </a:gs>
                    <a:gs pos="100000">
                      <a:srgbClr val="AF6A82"/>
                    </a:gs>
                  </a:gsLst>
                  <a:lin ang="5400000"/>
                </a:gradFill>
                <a:effectLst>
                  <a:outerShdw blurRad="38100" dist="38100" dir="2700000" algn="tl">
                    <a:prstClr val="black"/>
                  </a:outerShdw>
                </a:effectLst>
                <a:uLnTx/>
                <a:uFillTx/>
                <a:latin typeface="Comic Sans MS" panose="030F0702030302020204" pitchFamily="66" charset="0"/>
                <a:ea typeface="+mn-ea"/>
                <a:cs typeface="+mn-cs"/>
              </a:rPr>
              <a:t>”</a:t>
            </a:r>
          </a:p>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s-ES" sz="2000" b="1" i="0" u="none" strike="noStrike" kern="1200" cap="none" spc="0" normalizeH="0" baseline="0" noProof="0" dirty="0">
                <a:ln w="12700" cmpd="sng">
                  <a:solidFill>
                    <a:srgbClr val="5E4138"/>
                  </a:solidFill>
                  <a:prstDash val="solid"/>
                </a:ln>
                <a:solidFill>
                  <a:srgbClr val="FFFF99"/>
                </a:solidFill>
                <a:effectLst>
                  <a:outerShdw blurRad="38100" dist="38100" dir="2700000" algn="tl">
                    <a:prstClr val="black"/>
                  </a:outerShdw>
                </a:effectLst>
                <a:uLnTx/>
                <a:uFillTx/>
                <a:latin typeface="Comic Sans MS" panose="030F0702030302020204" pitchFamily="66" charset="0"/>
                <a:ea typeface="+mn-ea"/>
                <a:cs typeface="+mn-cs"/>
              </a:rPr>
              <a:t>(Lukas 14:11, </a:t>
            </a:r>
            <a:r>
              <a:rPr kumimoji="0" lang="es-ES" sz="1600" b="1" i="0" u="none" strike="noStrike" kern="1200" cap="none" spc="0" normalizeH="0" baseline="0" noProof="0" dirty="0">
                <a:ln w="12700" cmpd="sng">
                  <a:solidFill>
                    <a:srgbClr val="5E4138"/>
                  </a:solidFill>
                  <a:prstDash val="solid"/>
                </a:ln>
                <a:solidFill>
                  <a:srgbClr val="FFFF99"/>
                </a:solidFill>
                <a:effectLst>
                  <a:outerShdw blurRad="38100" dist="38100" dir="2700000" algn="tl">
                    <a:prstClr val="black"/>
                  </a:outerShdw>
                </a:effectLst>
                <a:uLnTx/>
                <a:uFillTx/>
                <a:latin typeface="Comic Sans MS" panose="030F0702030302020204" pitchFamily="66" charset="0"/>
                <a:ea typeface="+mn-ea"/>
                <a:cs typeface="+mn-cs"/>
              </a:rPr>
              <a:t>AFRIKAANS 1933/53</a:t>
            </a:r>
            <a:r>
              <a:rPr kumimoji="0" lang="es-ES" sz="2000" b="1" i="0" u="none" strike="noStrike" kern="1200" cap="none" spc="0" normalizeH="0" baseline="0" noProof="0" dirty="0">
                <a:ln w="12700" cmpd="sng">
                  <a:solidFill>
                    <a:srgbClr val="5E4138"/>
                  </a:solidFill>
                  <a:prstDash val="solid"/>
                </a:ln>
                <a:solidFill>
                  <a:srgbClr val="FFFF99"/>
                </a:solidFill>
                <a:effectLst>
                  <a:outerShdw blurRad="38100" dist="38100" dir="2700000" algn="tl">
                    <a:prstClr val="black"/>
                  </a:outerShdw>
                </a:effectLst>
                <a:uLnTx/>
                <a:uFillTx/>
                <a:latin typeface="Comic Sans MS" panose="030F0702030302020204" pitchFamily="66" charset="0"/>
                <a:ea typeface="+mn-ea"/>
                <a:cs typeface="+mn-cs"/>
              </a:rPr>
              <a:t>)</a:t>
            </a:r>
          </a:p>
        </p:txBody>
      </p:sp>
    </p:spTree>
    <p:extLst>
      <p:ext uri="{BB962C8B-B14F-4D97-AF65-F5344CB8AC3E}">
        <p14:creationId xmlns:p14="http://schemas.microsoft.com/office/powerpoint/2010/main" val="161907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788AD898-0F82-A2F3-D45D-B52042AE7C53}"/>
            </a:ext>
          </a:extLst>
        </p:cNvPr>
        <p:cNvGrpSpPr/>
        <p:nvPr/>
      </p:nvGrpSpPr>
      <p:grpSpPr>
        <a:xfrm>
          <a:off x="0" y="0"/>
          <a:ext cx="0" cy="0"/>
          <a:chOff x="0" y="0"/>
          <a:chExt cx="0" cy="0"/>
        </a:xfrm>
      </p:grpSpPr>
      <p:graphicFrame>
        <p:nvGraphicFramePr>
          <p:cNvPr id="4" name="Diagrama 3">
            <a:extLst>
              <a:ext uri="{FF2B5EF4-FFF2-40B4-BE49-F238E27FC236}">
                <a16:creationId xmlns:a16="http://schemas.microsoft.com/office/drawing/2014/main" id="{A50F1B0D-C259-C22F-CF11-3515602AAEE1}"/>
              </a:ext>
            </a:extLst>
          </p:cNvPr>
          <p:cNvGraphicFramePr/>
          <p:nvPr>
            <p:extLst>
              <p:ext uri="{D42A27DB-BD31-4B8C-83A1-F6EECF244321}">
                <p14:modId xmlns:p14="http://schemas.microsoft.com/office/powerpoint/2010/main" val="1730919121"/>
              </p:ext>
            </p:extLst>
          </p:nvPr>
        </p:nvGraphicFramePr>
        <p:xfrm>
          <a:off x="371475" y="2813448"/>
          <a:ext cx="11449050" cy="38303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uadroTexto 2">
            <a:extLst>
              <a:ext uri="{FF2B5EF4-FFF2-40B4-BE49-F238E27FC236}">
                <a16:creationId xmlns:a16="http://schemas.microsoft.com/office/drawing/2014/main" id="{819E104B-5783-09EC-24D8-D3BC8DE4AA92}"/>
              </a:ext>
            </a:extLst>
          </p:cNvPr>
          <p:cNvSpPr txBox="1"/>
          <p:nvPr/>
        </p:nvSpPr>
        <p:spPr>
          <a:xfrm>
            <a:off x="371475" y="29896"/>
            <a:ext cx="6734173" cy="707886"/>
          </a:xfrm>
          <a:prstGeom prst="rect">
            <a:avLst/>
          </a:prstGeom>
          <a:noFill/>
        </p:spPr>
        <p:txBody>
          <a:bodyPr wrap="square" rtlCol="0">
            <a:spAutoFit/>
          </a:bodyPr>
          <a:lstStyle/>
          <a:p>
            <a:pPr>
              <a:spcBef>
                <a:spcPts val="600"/>
              </a:spcBef>
            </a:pPr>
            <a:r>
              <a:rPr lang="en-ZA" sz="2000" b="1" dirty="0"/>
              <a:t>Wat is </a:t>
            </a:r>
            <a:r>
              <a:rPr lang="en-ZA" sz="2000" b="1" dirty="0" err="1"/>
              <a:t>waardevol</a:t>
            </a:r>
            <a:r>
              <a:rPr lang="en-ZA" sz="2000" b="1" dirty="0"/>
              <a:t> </a:t>
            </a:r>
            <a:r>
              <a:rPr lang="en-ZA" sz="2000" b="1" dirty="0" err="1"/>
              <a:t>aan</a:t>
            </a:r>
            <a:r>
              <a:rPr lang="en-ZA" sz="2000" b="1" dirty="0"/>
              <a:t> my? Dit is ’n </a:t>
            </a:r>
            <a:r>
              <a:rPr lang="en-ZA" sz="2000" b="1" dirty="0" err="1"/>
              <a:t>moeilike</a:t>
            </a:r>
            <a:r>
              <a:rPr lang="en-ZA" sz="2000" b="1" dirty="0"/>
              <a:t> </a:t>
            </a:r>
            <a:r>
              <a:rPr lang="en-ZA" sz="2000" b="1" dirty="0" err="1"/>
              <a:t>vraag</a:t>
            </a:r>
            <a:r>
              <a:rPr lang="en-ZA" sz="2000" b="1" dirty="0"/>
              <a:t> om </a:t>
            </a:r>
            <a:r>
              <a:rPr lang="en-ZA" sz="2000" b="1" dirty="0" err="1"/>
              <a:t>te</a:t>
            </a:r>
            <a:r>
              <a:rPr lang="en-ZA" sz="2000" b="1" dirty="0"/>
              <a:t> </a:t>
            </a:r>
            <a:r>
              <a:rPr lang="en-ZA" sz="2000" b="1" dirty="0" err="1"/>
              <a:t>beantwoord</a:t>
            </a:r>
            <a:r>
              <a:rPr lang="en-ZA" sz="2000" b="1" dirty="0"/>
              <a:t>.</a:t>
            </a:r>
            <a:endParaRPr lang="en" sz="2000" b="1" dirty="0"/>
          </a:p>
        </p:txBody>
      </p:sp>
      <p:pic>
        <p:nvPicPr>
          <p:cNvPr id="11" name="Imagen 10">
            <a:extLst>
              <a:ext uri="{FF2B5EF4-FFF2-40B4-BE49-F238E27FC236}">
                <a16:creationId xmlns:a16="http://schemas.microsoft.com/office/drawing/2014/main" id="{262EEAD6-1C76-584F-3688-F4D0C8D34E29}"/>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7362529" y="107126"/>
            <a:ext cx="4591346" cy="2554546"/>
          </a:xfrm>
          <a:prstGeom prst="rect">
            <a:avLst/>
          </a:prstGeom>
          <a:effectLst>
            <a:innerShdw blurRad="114300">
              <a:prstClr val="black"/>
            </a:innerShdw>
          </a:effectLst>
        </p:spPr>
      </p:pic>
      <p:sp>
        <p:nvSpPr>
          <p:cNvPr id="5" name="CuadroTexto 4">
            <a:extLst>
              <a:ext uri="{FF2B5EF4-FFF2-40B4-BE49-F238E27FC236}">
                <a16:creationId xmlns:a16="http://schemas.microsoft.com/office/drawing/2014/main" id="{839FDAA4-6DA1-ADE1-0A2F-389EDDB594B2}"/>
              </a:ext>
            </a:extLst>
          </p:cNvPr>
          <p:cNvSpPr txBox="1"/>
          <p:nvPr/>
        </p:nvSpPr>
        <p:spPr>
          <a:xfrm>
            <a:off x="371474" y="2411709"/>
            <a:ext cx="6734173" cy="707886"/>
          </a:xfrm>
          <a:prstGeom prst="rect">
            <a:avLst/>
          </a:prstGeom>
          <a:noFill/>
        </p:spPr>
        <p:txBody>
          <a:bodyPr wrap="square">
            <a:spAutoFit/>
          </a:bodyPr>
          <a:lstStyle/>
          <a:p>
            <a:r>
              <a:rPr lang="en-ZA" sz="2000" b="1" dirty="0"/>
              <a:t>Wat as ek </a:t>
            </a:r>
            <a:r>
              <a:rPr lang="en-ZA" sz="2000" b="1" dirty="0" err="1"/>
              <a:t>niks</a:t>
            </a:r>
            <a:r>
              <a:rPr lang="en-ZA" sz="2000" b="1" dirty="0"/>
              <a:t> </a:t>
            </a:r>
            <a:r>
              <a:rPr lang="en-ZA" sz="2000" b="1" dirty="0" err="1"/>
              <a:t>sê</a:t>
            </a:r>
            <a:r>
              <a:rPr lang="en-ZA" sz="2000" b="1" dirty="0"/>
              <a:t> </a:t>
            </a:r>
            <a:r>
              <a:rPr lang="en-ZA" sz="2000" b="1" dirty="0" err="1"/>
              <a:t>omdat</a:t>
            </a:r>
            <a:r>
              <a:rPr lang="en-ZA" sz="2000" b="1" dirty="0"/>
              <a:t> ek ’n </a:t>
            </a:r>
            <a:r>
              <a:rPr lang="en-ZA" sz="2000" b="1" dirty="0" err="1"/>
              <a:t>gebrek</a:t>
            </a:r>
            <a:r>
              <a:rPr lang="en-ZA" sz="2000" b="1" dirty="0"/>
              <a:t> </a:t>
            </a:r>
            <a:r>
              <a:rPr lang="en-ZA" sz="2000" b="1" dirty="0" err="1"/>
              <a:t>aan</a:t>
            </a:r>
            <a:r>
              <a:rPr lang="en-ZA" sz="2000" b="1" dirty="0"/>
              <a:t> </a:t>
            </a:r>
            <a:r>
              <a:rPr lang="en-ZA" sz="2000" b="1" dirty="0" err="1"/>
              <a:t>selfwaarde</a:t>
            </a:r>
            <a:r>
              <a:rPr lang="en-ZA" sz="2000" b="1" dirty="0"/>
              <a:t> het?</a:t>
            </a:r>
          </a:p>
        </p:txBody>
      </p:sp>
      <p:sp>
        <p:nvSpPr>
          <p:cNvPr id="7" name="CuadroTexto 6">
            <a:extLst>
              <a:ext uri="{FF2B5EF4-FFF2-40B4-BE49-F238E27FC236}">
                <a16:creationId xmlns:a16="http://schemas.microsoft.com/office/drawing/2014/main" id="{A7EE68D5-67A0-9991-0C20-9CE8F3A82E9B}"/>
              </a:ext>
            </a:extLst>
          </p:cNvPr>
          <p:cNvSpPr txBox="1"/>
          <p:nvPr/>
        </p:nvSpPr>
        <p:spPr>
          <a:xfrm>
            <a:off x="371474" y="1739311"/>
            <a:ext cx="6734173" cy="707886"/>
          </a:xfrm>
          <a:prstGeom prst="rect">
            <a:avLst/>
          </a:prstGeom>
          <a:noFill/>
        </p:spPr>
        <p:txBody>
          <a:bodyPr wrap="square">
            <a:spAutoFit/>
          </a:bodyPr>
          <a:lstStyle/>
          <a:p>
            <a:pPr>
              <a:spcBef>
                <a:spcPts val="600"/>
              </a:spcBef>
            </a:pPr>
            <a:r>
              <a:rPr lang="en-ZA" sz="2000" b="1" dirty="0"/>
              <a:t>As ek </a:t>
            </a:r>
            <a:r>
              <a:rPr lang="en-ZA" sz="2000" b="1" dirty="0" err="1"/>
              <a:t>sê</a:t>
            </a:r>
            <a:r>
              <a:rPr lang="en-ZA" sz="2000" b="1" dirty="0"/>
              <a:t> </a:t>
            </a:r>
            <a:r>
              <a:rPr lang="en-ZA" sz="2000" b="1" dirty="0" err="1"/>
              <a:t>niks</a:t>
            </a:r>
            <a:r>
              <a:rPr lang="en-ZA" sz="2000" b="1" dirty="0"/>
              <a:t> (’n </a:t>
            </a:r>
            <a:r>
              <a:rPr lang="en-ZA" sz="2000" b="1" dirty="0" err="1"/>
              <a:t>nederige</a:t>
            </a:r>
            <a:r>
              <a:rPr lang="en-ZA" sz="2000" b="1" dirty="0"/>
              <a:t> </a:t>
            </a:r>
            <a:r>
              <a:rPr lang="en-ZA" sz="2000" b="1" dirty="0" err="1"/>
              <a:t>houding</a:t>
            </a:r>
            <a:r>
              <a:rPr lang="en-ZA" sz="2000" b="1" dirty="0"/>
              <a:t>), </a:t>
            </a:r>
            <a:r>
              <a:rPr lang="en-ZA" sz="2000" b="1" dirty="0" err="1"/>
              <a:t>erken</a:t>
            </a:r>
            <a:r>
              <a:rPr lang="en-ZA" sz="2000" b="1" dirty="0"/>
              <a:t> ek </a:t>
            </a:r>
            <a:r>
              <a:rPr lang="en-ZA" sz="2000" b="1" dirty="0" err="1"/>
              <a:t>dat</a:t>
            </a:r>
            <a:r>
              <a:rPr lang="en-ZA" sz="2000" b="1" dirty="0"/>
              <a:t> </a:t>
            </a:r>
            <a:r>
              <a:rPr lang="en-ZA" sz="2000" b="1" dirty="0" err="1"/>
              <a:t>alles</a:t>
            </a:r>
            <a:r>
              <a:rPr lang="en-ZA" sz="2000" b="1" dirty="0"/>
              <a:t> wat ek is </a:t>
            </a:r>
            <a:r>
              <a:rPr lang="en-ZA" sz="2000" b="1" dirty="0" err="1"/>
              <a:t>en</a:t>
            </a:r>
            <a:r>
              <a:rPr lang="en-ZA" sz="2000" b="1" dirty="0"/>
              <a:t> het, van God </a:t>
            </a:r>
            <a:r>
              <a:rPr lang="en-ZA" sz="2000" b="1" dirty="0" err="1"/>
              <a:t>kom</a:t>
            </a:r>
            <a:r>
              <a:rPr lang="en-ZA" sz="2000" b="1" dirty="0"/>
              <a:t>.</a:t>
            </a:r>
            <a:endParaRPr lang="en" sz="2000" b="1" dirty="0"/>
          </a:p>
        </p:txBody>
      </p:sp>
      <p:sp>
        <p:nvSpPr>
          <p:cNvPr id="9" name="CuadroTexto 8">
            <a:extLst>
              <a:ext uri="{FF2B5EF4-FFF2-40B4-BE49-F238E27FC236}">
                <a16:creationId xmlns:a16="http://schemas.microsoft.com/office/drawing/2014/main" id="{BA789C93-394B-E70F-72ED-0D3679FC3233}"/>
              </a:ext>
            </a:extLst>
          </p:cNvPr>
          <p:cNvSpPr txBox="1"/>
          <p:nvPr/>
        </p:nvSpPr>
        <p:spPr>
          <a:xfrm>
            <a:off x="366871" y="1319918"/>
            <a:ext cx="6734174" cy="400110"/>
          </a:xfrm>
          <a:prstGeom prst="rect">
            <a:avLst/>
          </a:prstGeom>
          <a:noFill/>
        </p:spPr>
        <p:txBody>
          <a:bodyPr wrap="square">
            <a:spAutoFit/>
          </a:bodyPr>
          <a:lstStyle/>
          <a:p>
            <a:pPr>
              <a:spcBef>
                <a:spcPts val="600"/>
              </a:spcBef>
            </a:pPr>
            <a:r>
              <a:rPr lang="en" sz="2000" b="1" dirty="0"/>
              <a:t>Wat </a:t>
            </a:r>
            <a:r>
              <a:rPr lang="en-ZA" sz="2000" b="1" dirty="0"/>
              <a:t>as ek </a:t>
            </a:r>
            <a:r>
              <a:rPr lang="en-ZA" sz="2000" b="1" dirty="0" err="1"/>
              <a:t>sê</a:t>
            </a:r>
            <a:r>
              <a:rPr lang="en-ZA" sz="2000" b="1" dirty="0"/>
              <a:t> </a:t>
            </a:r>
            <a:r>
              <a:rPr lang="en-ZA" sz="2000" b="1" dirty="0" err="1"/>
              <a:t>baie</a:t>
            </a:r>
            <a:r>
              <a:rPr lang="en-ZA" sz="2000" b="1" dirty="0"/>
              <a:t> </a:t>
            </a:r>
            <a:r>
              <a:rPr lang="en-ZA" sz="2000" b="1" dirty="0" err="1"/>
              <a:t>omdat</a:t>
            </a:r>
            <a:r>
              <a:rPr lang="en-ZA" sz="2000" b="1" dirty="0"/>
              <a:t> God my as Sy kind </a:t>
            </a:r>
            <a:r>
              <a:rPr lang="en-ZA" sz="2000" b="1" dirty="0" err="1"/>
              <a:t>beskou</a:t>
            </a:r>
            <a:r>
              <a:rPr lang="en-ZA" sz="2000" b="1" dirty="0"/>
              <a:t>?</a:t>
            </a:r>
          </a:p>
        </p:txBody>
      </p:sp>
      <p:sp>
        <p:nvSpPr>
          <p:cNvPr id="12" name="CuadroTexto 11">
            <a:extLst>
              <a:ext uri="{FF2B5EF4-FFF2-40B4-BE49-F238E27FC236}">
                <a16:creationId xmlns:a16="http://schemas.microsoft.com/office/drawing/2014/main" id="{21A9A84C-041F-2D78-87C0-1BE6CE203CBC}"/>
              </a:ext>
            </a:extLst>
          </p:cNvPr>
          <p:cNvSpPr txBox="1"/>
          <p:nvPr/>
        </p:nvSpPr>
        <p:spPr>
          <a:xfrm>
            <a:off x="366870" y="646704"/>
            <a:ext cx="6734173" cy="707886"/>
          </a:xfrm>
          <a:prstGeom prst="rect">
            <a:avLst/>
          </a:prstGeom>
          <a:noFill/>
        </p:spPr>
        <p:txBody>
          <a:bodyPr wrap="square">
            <a:spAutoFit/>
          </a:bodyPr>
          <a:lstStyle/>
          <a:p>
            <a:pPr>
              <a:spcBef>
                <a:spcPts val="600"/>
              </a:spcBef>
            </a:pPr>
            <a:r>
              <a:rPr lang="en-ZA" sz="2000" b="1" dirty="0"/>
              <a:t>As ek </a:t>
            </a:r>
            <a:r>
              <a:rPr lang="en-ZA" sz="2000" b="1" dirty="0" err="1"/>
              <a:t>sê</a:t>
            </a:r>
            <a:r>
              <a:rPr lang="en-ZA" sz="2000" b="1" dirty="0"/>
              <a:t> </a:t>
            </a:r>
            <a:r>
              <a:rPr lang="en-ZA" sz="2000" b="1" dirty="0" err="1"/>
              <a:t>baie</a:t>
            </a:r>
            <a:r>
              <a:rPr lang="en-ZA" sz="2000" b="1" dirty="0"/>
              <a:t> (’n </a:t>
            </a:r>
            <a:r>
              <a:rPr lang="en-ZA" sz="2000" b="1" dirty="0" err="1"/>
              <a:t>trotse</a:t>
            </a:r>
            <a:r>
              <a:rPr lang="en-ZA" sz="2000" b="1" dirty="0"/>
              <a:t> </a:t>
            </a:r>
            <a:r>
              <a:rPr lang="en-ZA" sz="2000" b="1" dirty="0" err="1"/>
              <a:t>houding</a:t>
            </a:r>
            <a:r>
              <a:rPr lang="en-ZA" sz="2000" b="1" dirty="0"/>
              <a:t>), </a:t>
            </a:r>
            <a:r>
              <a:rPr lang="en-ZA" sz="2000" b="1" dirty="0" err="1"/>
              <a:t>erken</a:t>
            </a:r>
            <a:r>
              <a:rPr lang="en-ZA" sz="2000" b="1" dirty="0"/>
              <a:t> ek </a:t>
            </a:r>
            <a:r>
              <a:rPr lang="en-ZA" sz="2000" b="1" dirty="0" err="1"/>
              <a:t>dat</a:t>
            </a:r>
            <a:r>
              <a:rPr lang="en-ZA" sz="2000" b="1" dirty="0"/>
              <a:t> </a:t>
            </a:r>
            <a:r>
              <a:rPr lang="en-ZA" sz="2000" b="1" dirty="0" err="1"/>
              <a:t>alles</a:t>
            </a:r>
            <a:r>
              <a:rPr lang="en-ZA" sz="2000" b="1" dirty="0"/>
              <a:t> wat ek is </a:t>
            </a:r>
            <a:r>
              <a:rPr lang="en-ZA" sz="2000" b="1" dirty="0" err="1"/>
              <a:t>en</a:t>
            </a:r>
            <a:r>
              <a:rPr lang="en-ZA" sz="2000" b="1" dirty="0"/>
              <a:t> het, ek self </a:t>
            </a:r>
            <a:r>
              <a:rPr lang="en-ZA" sz="2000" b="1" dirty="0" err="1"/>
              <a:t>bereik</a:t>
            </a:r>
            <a:r>
              <a:rPr lang="en-ZA" sz="2000" b="1" dirty="0"/>
              <a:t> het.</a:t>
            </a:r>
          </a:p>
        </p:txBody>
      </p:sp>
    </p:spTree>
    <p:extLst>
      <p:ext uri="{BB962C8B-B14F-4D97-AF65-F5344CB8AC3E}">
        <p14:creationId xmlns:p14="http://schemas.microsoft.com/office/powerpoint/2010/main" val="2905318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ox(ou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left)">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left)">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left)">
                                      <p:cBhvr>
                                        <p:cTn id="31" dur="5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528" fill="hold" grpId="0" nodeType="clickEffect">
                                  <p:stCondLst>
                                    <p:cond delay="0"/>
                                  </p:stCondLst>
                                  <p:childTnLst>
                                    <p:set>
                                      <p:cBhvr>
                                        <p:cTn id="35" dur="1" fill="hold">
                                          <p:stCondLst>
                                            <p:cond delay="0"/>
                                          </p:stCondLst>
                                        </p:cTn>
                                        <p:tgtEl>
                                          <p:spTgt spid="4">
                                            <p:graphicEl>
                                              <a:dgm id="{3BA24623-433E-40CB-A10D-174C13A2677B}"/>
                                            </p:graphicEl>
                                          </p:spTgt>
                                        </p:tgtEl>
                                        <p:attrNameLst>
                                          <p:attrName>style.visibility</p:attrName>
                                        </p:attrNameLst>
                                      </p:cBhvr>
                                      <p:to>
                                        <p:strVal val="visible"/>
                                      </p:to>
                                    </p:set>
                                    <p:anim calcmode="lin" valueType="num">
                                      <p:cBhvr>
                                        <p:cTn id="36" dur="500" fill="hold"/>
                                        <p:tgtEl>
                                          <p:spTgt spid="4">
                                            <p:graphicEl>
                                              <a:dgm id="{3BA24623-433E-40CB-A10D-174C13A2677B}"/>
                                            </p:graphicEl>
                                          </p:spTgt>
                                        </p:tgtEl>
                                        <p:attrNameLst>
                                          <p:attrName>ppt_w</p:attrName>
                                        </p:attrNameLst>
                                      </p:cBhvr>
                                      <p:tavLst>
                                        <p:tav tm="0">
                                          <p:val>
                                            <p:fltVal val="0"/>
                                          </p:val>
                                        </p:tav>
                                        <p:tav tm="100000">
                                          <p:val>
                                            <p:strVal val="#ppt_w"/>
                                          </p:val>
                                        </p:tav>
                                      </p:tavLst>
                                    </p:anim>
                                    <p:anim calcmode="lin" valueType="num">
                                      <p:cBhvr>
                                        <p:cTn id="37" dur="500" fill="hold"/>
                                        <p:tgtEl>
                                          <p:spTgt spid="4">
                                            <p:graphicEl>
                                              <a:dgm id="{3BA24623-433E-40CB-A10D-174C13A2677B}"/>
                                            </p:graphicEl>
                                          </p:spTgt>
                                        </p:tgtEl>
                                        <p:attrNameLst>
                                          <p:attrName>ppt_h</p:attrName>
                                        </p:attrNameLst>
                                      </p:cBhvr>
                                      <p:tavLst>
                                        <p:tav tm="0">
                                          <p:val>
                                            <p:fltVal val="0"/>
                                          </p:val>
                                        </p:tav>
                                        <p:tav tm="100000">
                                          <p:val>
                                            <p:strVal val="#ppt_h"/>
                                          </p:val>
                                        </p:tav>
                                      </p:tavLst>
                                    </p:anim>
                                    <p:animEffect transition="in" filter="fade">
                                      <p:cBhvr>
                                        <p:cTn id="38" dur="500"/>
                                        <p:tgtEl>
                                          <p:spTgt spid="4">
                                            <p:graphicEl>
                                              <a:dgm id="{3BA24623-433E-40CB-A10D-174C13A2677B}"/>
                                            </p:graphicEl>
                                          </p:spTgt>
                                        </p:tgtEl>
                                      </p:cBhvr>
                                    </p:animEffect>
                                    <p:anim calcmode="lin" valueType="num">
                                      <p:cBhvr>
                                        <p:cTn id="39" dur="500" fill="hold"/>
                                        <p:tgtEl>
                                          <p:spTgt spid="4">
                                            <p:graphicEl>
                                              <a:dgm id="{3BA24623-433E-40CB-A10D-174C13A2677B}"/>
                                            </p:graphicEl>
                                          </p:spTgt>
                                        </p:tgtEl>
                                        <p:attrNameLst>
                                          <p:attrName>ppt_x</p:attrName>
                                        </p:attrNameLst>
                                      </p:cBhvr>
                                      <p:tavLst>
                                        <p:tav tm="0">
                                          <p:val>
                                            <p:fltVal val="0.5"/>
                                          </p:val>
                                        </p:tav>
                                        <p:tav tm="100000">
                                          <p:val>
                                            <p:strVal val="#ppt_x"/>
                                          </p:val>
                                        </p:tav>
                                      </p:tavLst>
                                    </p:anim>
                                    <p:anim calcmode="lin" valueType="num">
                                      <p:cBhvr>
                                        <p:cTn id="40" dur="500" fill="hold"/>
                                        <p:tgtEl>
                                          <p:spTgt spid="4">
                                            <p:graphicEl>
                                              <a:dgm id="{3BA24623-433E-40CB-A10D-174C13A2677B}"/>
                                            </p:graphicEl>
                                          </p:spTgt>
                                        </p:tgtEl>
                                        <p:attrNameLst>
                                          <p:attrName>ppt_y</p:attrName>
                                        </p:attrNameLst>
                                      </p:cBhvr>
                                      <p:tavLst>
                                        <p:tav tm="0">
                                          <p:val>
                                            <p:fltVal val="0.5"/>
                                          </p:val>
                                        </p:tav>
                                        <p:tav tm="100000">
                                          <p:val>
                                            <p:strVal val="#ppt_y"/>
                                          </p:val>
                                        </p:tav>
                                      </p:tavLst>
                                    </p:anim>
                                  </p:childTnLst>
                                </p:cTn>
                              </p:par>
                              <p:par>
                                <p:cTn id="41" presetID="53" presetClass="entr" presetSubtype="528" fill="hold" grpId="0" nodeType="withEffect">
                                  <p:stCondLst>
                                    <p:cond delay="0"/>
                                  </p:stCondLst>
                                  <p:childTnLst>
                                    <p:set>
                                      <p:cBhvr>
                                        <p:cTn id="42" dur="1" fill="hold">
                                          <p:stCondLst>
                                            <p:cond delay="0"/>
                                          </p:stCondLst>
                                        </p:cTn>
                                        <p:tgtEl>
                                          <p:spTgt spid="4">
                                            <p:graphicEl>
                                              <a:dgm id="{510E2D3F-32C0-40AB-A906-BF6B2C5438C1}"/>
                                            </p:graphicEl>
                                          </p:spTgt>
                                        </p:tgtEl>
                                        <p:attrNameLst>
                                          <p:attrName>style.visibility</p:attrName>
                                        </p:attrNameLst>
                                      </p:cBhvr>
                                      <p:to>
                                        <p:strVal val="visible"/>
                                      </p:to>
                                    </p:set>
                                    <p:anim calcmode="lin" valueType="num">
                                      <p:cBhvr>
                                        <p:cTn id="43" dur="500" fill="hold"/>
                                        <p:tgtEl>
                                          <p:spTgt spid="4">
                                            <p:graphicEl>
                                              <a:dgm id="{510E2D3F-32C0-40AB-A906-BF6B2C5438C1}"/>
                                            </p:graphicEl>
                                          </p:spTgt>
                                        </p:tgtEl>
                                        <p:attrNameLst>
                                          <p:attrName>ppt_w</p:attrName>
                                        </p:attrNameLst>
                                      </p:cBhvr>
                                      <p:tavLst>
                                        <p:tav tm="0">
                                          <p:val>
                                            <p:fltVal val="0"/>
                                          </p:val>
                                        </p:tav>
                                        <p:tav tm="100000">
                                          <p:val>
                                            <p:strVal val="#ppt_w"/>
                                          </p:val>
                                        </p:tav>
                                      </p:tavLst>
                                    </p:anim>
                                    <p:anim calcmode="lin" valueType="num">
                                      <p:cBhvr>
                                        <p:cTn id="44" dur="500" fill="hold"/>
                                        <p:tgtEl>
                                          <p:spTgt spid="4">
                                            <p:graphicEl>
                                              <a:dgm id="{510E2D3F-32C0-40AB-A906-BF6B2C5438C1}"/>
                                            </p:graphicEl>
                                          </p:spTgt>
                                        </p:tgtEl>
                                        <p:attrNameLst>
                                          <p:attrName>ppt_h</p:attrName>
                                        </p:attrNameLst>
                                      </p:cBhvr>
                                      <p:tavLst>
                                        <p:tav tm="0">
                                          <p:val>
                                            <p:fltVal val="0"/>
                                          </p:val>
                                        </p:tav>
                                        <p:tav tm="100000">
                                          <p:val>
                                            <p:strVal val="#ppt_h"/>
                                          </p:val>
                                        </p:tav>
                                      </p:tavLst>
                                    </p:anim>
                                    <p:animEffect transition="in" filter="fade">
                                      <p:cBhvr>
                                        <p:cTn id="45" dur="500"/>
                                        <p:tgtEl>
                                          <p:spTgt spid="4">
                                            <p:graphicEl>
                                              <a:dgm id="{510E2D3F-32C0-40AB-A906-BF6B2C5438C1}"/>
                                            </p:graphicEl>
                                          </p:spTgt>
                                        </p:tgtEl>
                                      </p:cBhvr>
                                    </p:animEffect>
                                    <p:anim calcmode="lin" valueType="num">
                                      <p:cBhvr>
                                        <p:cTn id="46" dur="500" fill="hold"/>
                                        <p:tgtEl>
                                          <p:spTgt spid="4">
                                            <p:graphicEl>
                                              <a:dgm id="{510E2D3F-32C0-40AB-A906-BF6B2C5438C1}"/>
                                            </p:graphicEl>
                                          </p:spTgt>
                                        </p:tgtEl>
                                        <p:attrNameLst>
                                          <p:attrName>ppt_x</p:attrName>
                                        </p:attrNameLst>
                                      </p:cBhvr>
                                      <p:tavLst>
                                        <p:tav tm="0">
                                          <p:val>
                                            <p:fltVal val="0.5"/>
                                          </p:val>
                                        </p:tav>
                                        <p:tav tm="100000">
                                          <p:val>
                                            <p:strVal val="#ppt_x"/>
                                          </p:val>
                                        </p:tav>
                                      </p:tavLst>
                                    </p:anim>
                                    <p:anim calcmode="lin" valueType="num">
                                      <p:cBhvr>
                                        <p:cTn id="47" dur="500" fill="hold"/>
                                        <p:tgtEl>
                                          <p:spTgt spid="4">
                                            <p:graphicEl>
                                              <a:dgm id="{510E2D3F-32C0-40AB-A906-BF6B2C5438C1}"/>
                                            </p:graphicEl>
                                          </p:spTgt>
                                        </p:tgtEl>
                                        <p:attrNameLst>
                                          <p:attrName>ppt_y</p:attrName>
                                        </p:attrNameLst>
                                      </p:cBhvr>
                                      <p:tavLst>
                                        <p:tav tm="0">
                                          <p:val>
                                            <p:fltVal val="0.5"/>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7" presetClass="entr" presetSubtype="0" fill="hold" grpId="0" nodeType="clickEffect">
                                  <p:stCondLst>
                                    <p:cond delay="0"/>
                                  </p:stCondLst>
                                  <p:childTnLst>
                                    <p:set>
                                      <p:cBhvr>
                                        <p:cTn id="51" dur="1" fill="hold">
                                          <p:stCondLst>
                                            <p:cond delay="0"/>
                                          </p:stCondLst>
                                        </p:cTn>
                                        <p:tgtEl>
                                          <p:spTgt spid="4">
                                            <p:graphicEl>
                                              <a:dgm id="{1562CF81-8BC5-41A5-8122-31F0FC2DA5DE}"/>
                                            </p:graphicEl>
                                          </p:spTgt>
                                        </p:tgtEl>
                                        <p:attrNameLst>
                                          <p:attrName>style.visibility</p:attrName>
                                        </p:attrNameLst>
                                      </p:cBhvr>
                                      <p:to>
                                        <p:strVal val="visible"/>
                                      </p:to>
                                    </p:set>
                                    <p:animEffect transition="in" filter="fade">
                                      <p:cBhvr>
                                        <p:cTn id="52" dur="1000"/>
                                        <p:tgtEl>
                                          <p:spTgt spid="4">
                                            <p:graphicEl>
                                              <a:dgm id="{1562CF81-8BC5-41A5-8122-31F0FC2DA5DE}"/>
                                            </p:graphicEl>
                                          </p:spTgt>
                                        </p:tgtEl>
                                      </p:cBhvr>
                                    </p:animEffect>
                                    <p:anim calcmode="lin" valueType="num">
                                      <p:cBhvr>
                                        <p:cTn id="53" dur="1000" fill="hold"/>
                                        <p:tgtEl>
                                          <p:spTgt spid="4">
                                            <p:graphicEl>
                                              <a:dgm id="{1562CF81-8BC5-41A5-8122-31F0FC2DA5DE}"/>
                                            </p:graphicEl>
                                          </p:spTgt>
                                        </p:tgtEl>
                                        <p:attrNameLst>
                                          <p:attrName>ppt_x</p:attrName>
                                        </p:attrNameLst>
                                      </p:cBhvr>
                                      <p:tavLst>
                                        <p:tav tm="0">
                                          <p:val>
                                            <p:strVal val="#ppt_x"/>
                                          </p:val>
                                        </p:tav>
                                        <p:tav tm="100000">
                                          <p:val>
                                            <p:strVal val="#ppt_x"/>
                                          </p:val>
                                        </p:tav>
                                      </p:tavLst>
                                    </p:anim>
                                    <p:anim calcmode="lin" valueType="num">
                                      <p:cBhvr>
                                        <p:cTn id="54" dur="1000" fill="hold"/>
                                        <p:tgtEl>
                                          <p:spTgt spid="4">
                                            <p:graphicEl>
                                              <a:dgm id="{1562CF81-8BC5-41A5-8122-31F0FC2DA5DE}"/>
                                            </p:graphicEl>
                                          </p:spTgt>
                                        </p:tgtEl>
                                        <p:attrNameLst>
                                          <p:attrName>ppt_y</p:attrName>
                                        </p:attrNameLst>
                                      </p:cBhvr>
                                      <p:tavLst>
                                        <p:tav tm="0">
                                          <p:val>
                                            <p:strVal val="#ppt_y-.1"/>
                                          </p:val>
                                        </p:tav>
                                        <p:tav tm="100000">
                                          <p:val>
                                            <p:strVal val="#ppt_y"/>
                                          </p:val>
                                        </p:tav>
                                      </p:tavLst>
                                    </p:anim>
                                  </p:childTnLst>
                                </p:cTn>
                              </p:par>
                              <p:par>
                                <p:cTn id="55" presetID="47" presetClass="entr" presetSubtype="0" fill="hold" grpId="0" nodeType="withEffect">
                                  <p:stCondLst>
                                    <p:cond delay="0"/>
                                  </p:stCondLst>
                                  <p:childTnLst>
                                    <p:set>
                                      <p:cBhvr>
                                        <p:cTn id="56" dur="1" fill="hold">
                                          <p:stCondLst>
                                            <p:cond delay="0"/>
                                          </p:stCondLst>
                                        </p:cTn>
                                        <p:tgtEl>
                                          <p:spTgt spid="4">
                                            <p:graphicEl>
                                              <a:dgm id="{00CFEA07-048C-4452-9699-8EA7D6BBFFAD}"/>
                                            </p:graphicEl>
                                          </p:spTgt>
                                        </p:tgtEl>
                                        <p:attrNameLst>
                                          <p:attrName>style.visibility</p:attrName>
                                        </p:attrNameLst>
                                      </p:cBhvr>
                                      <p:to>
                                        <p:strVal val="visible"/>
                                      </p:to>
                                    </p:set>
                                    <p:animEffect transition="in" filter="fade">
                                      <p:cBhvr>
                                        <p:cTn id="57" dur="1000"/>
                                        <p:tgtEl>
                                          <p:spTgt spid="4">
                                            <p:graphicEl>
                                              <a:dgm id="{00CFEA07-048C-4452-9699-8EA7D6BBFFAD}"/>
                                            </p:graphicEl>
                                          </p:spTgt>
                                        </p:tgtEl>
                                      </p:cBhvr>
                                    </p:animEffect>
                                    <p:anim calcmode="lin" valueType="num">
                                      <p:cBhvr>
                                        <p:cTn id="58" dur="1000" fill="hold"/>
                                        <p:tgtEl>
                                          <p:spTgt spid="4">
                                            <p:graphicEl>
                                              <a:dgm id="{00CFEA07-048C-4452-9699-8EA7D6BBFFAD}"/>
                                            </p:graphicEl>
                                          </p:spTgt>
                                        </p:tgtEl>
                                        <p:attrNameLst>
                                          <p:attrName>ppt_x</p:attrName>
                                        </p:attrNameLst>
                                      </p:cBhvr>
                                      <p:tavLst>
                                        <p:tav tm="0">
                                          <p:val>
                                            <p:strVal val="#ppt_x"/>
                                          </p:val>
                                        </p:tav>
                                        <p:tav tm="100000">
                                          <p:val>
                                            <p:strVal val="#ppt_x"/>
                                          </p:val>
                                        </p:tav>
                                      </p:tavLst>
                                    </p:anim>
                                    <p:anim calcmode="lin" valueType="num">
                                      <p:cBhvr>
                                        <p:cTn id="59" dur="1000" fill="hold"/>
                                        <p:tgtEl>
                                          <p:spTgt spid="4">
                                            <p:graphicEl>
                                              <a:dgm id="{00CFEA07-048C-4452-9699-8EA7D6BBFFAD}"/>
                                            </p:graphicEl>
                                          </p:spTgt>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4">
                                            <p:graphicEl>
                                              <a:dgm id="{44FCF5FF-A20F-4878-9DEC-9A5EC9FF98A1}"/>
                                            </p:graphicEl>
                                          </p:spTgt>
                                        </p:tgtEl>
                                        <p:attrNameLst>
                                          <p:attrName>style.visibility</p:attrName>
                                        </p:attrNameLst>
                                      </p:cBhvr>
                                      <p:to>
                                        <p:strVal val="visible"/>
                                      </p:to>
                                    </p:set>
                                    <p:animEffect transition="in" filter="fade">
                                      <p:cBhvr>
                                        <p:cTn id="62" dur="1000"/>
                                        <p:tgtEl>
                                          <p:spTgt spid="4">
                                            <p:graphicEl>
                                              <a:dgm id="{44FCF5FF-A20F-4878-9DEC-9A5EC9FF98A1}"/>
                                            </p:graphicEl>
                                          </p:spTgt>
                                        </p:tgtEl>
                                      </p:cBhvr>
                                    </p:animEffect>
                                    <p:anim calcmode="lin" valueType="num">
                                      <p:cBhvr>
                                        <p:cTn id="63" dur="1000" fill="hold"/>
                                        <p:tgtEl>
                                          <p:spTgt spid="4">
                                            <p:graphicEl>
                                              <a:dgm id="{44FCF5FF-A20F-4878-9DEC-9A5EC9FF98A1}"/>
                                            </p:graphicEl>
                                          </p:spTgt>
                                        </p:tgtEl>
                                        <p:attrNameLst>
                                          <p:attrName>ppt_x</p:attrName>
                                        </p:attrNameLst>
                                      </p:cBhvr>
                                      <p:tavLst>
                                        <p:tav tm="0">
                                          <p:val>
                                            <p:strVal val="#ppt_x"/>
                                          </p:val>
                                        </p:tav>
                                        <p:tav tm="100000">
                                          <p:val>
                                            <p:strVal val="#ppt_x"/>
                                          </p:val>
                                        </p:tav>
                                      </p:tavLst>
                                    </p:anim>
                                    <p:anim calcmode="lin" valueType="num">
                                      <p:cBhvr>
                                        <p:cTn id="64" dur="1000" fill="hold"/>
                                        <p:tgtEl>
                                          <p:spTgt spid="4">
                                            <p:graphicEl>
                                              <a:dgm id="{44FCF5FF-A20F-4878-9DEC-9A5EC9FF98A1}"/>
                                            </p:graphicEl>
                                          </p:spTgt>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7" presetClass="entr" presetSubtype="0" fill="hold" grpId="0" nodeType="clickEffect">
                                  <p:stCondLst>
                                    <p:cond delay="0"/>
                                  </p:stCondLst>
                                  <p:childTnLst>
                                    <p:set>
                                      <p:cBhvr>
                                        <p:cTn id="68" dur="1" fill="hold">
                                          <p:stCondLst>
                                            <p:cond delay="0"/>
                                          </p:stCondLst>
                                        </p:cTn>
                                        <p:tgtEl>
                                          <p:spTgt spid="4">
                                            <p:graphicEl>
                                              <a:dgm id="{0DEABA19-00C7-49C8-B92F-1EB5ECB7895B}"/>
                                            </p:graphicEl>
                                          </p:spTgt>
                                        </p:tgtEl>
                                        <p:attrNameLst>
                                          <p:attrName>style.visibility</p:attrName>
                                        </p:attrNameLst>
                                      </p:cBhvr>
                                      <p:to>
                                        <p:strVal val="visible"/>
                                      </p:to>
                                    </p:set>
                                    <p:animEffect transition="in" filter="fade">
                                      <p:cBhvr>
                                        <p:cTn id="69" dur="1000"/>
                                        <p:tgtEl>
                                          <p:spTgt spid="4">
                                            <p:graphicEl>
                                              <a:dgm id="{0DEABA19-00C7-49C8-B92F-1EB5ECB7895B}"/>
                                            </p:graphicEl>
                                          </p:spTgt>
                                        </p:tgtEl>
                                      </p:cBhvr>
                                    </p:animEffect>
                                    <p:anim calcmode="lin" valueType="num">
                                      <p:cBhvr>
                                        <p:cTn id="70" dur="1000" fill="hold"/>
                                        <p:tgtEl>
                                          <p:spTgt spid="4">
                                            <p:graphicEl>
                                              <a:dgm id="{0DEABA19-00C7-49C8-B92F-1EB5ECB7895B}"/>
                                            </p:graphicEl>
                                          </p:spTgt>
                                        </p:tgtEl>
                                        <p:attrNameLst>
                                          <p:attrName>ppt_x</p:attrName>
                                        </p:attrNameLst>
                                      </p:cBhvr>
                                      <p:tavLst>
                                        <p:tav tm="0">
                                          <p:val>
                                            <p:strVal val="#ppt_x"/>
                                          </p:val>
                                        </p:tav>
                                        <p:tav tm="100000">
                                          <p:val>
                                            <p:strVal val="#ppt_x"/>
                                          </p:val>
                                        </p:tav>
                                      </p:tavLst>
                                    </p:anim>
                                    <p:anim calcmode="lin" valueType="num">
                                      <p:cBhvr>
                                        <p:cTn id="71" dur="1000" fill="hold"/>
                                        <p:tgtEl>
                                          <p:spTgt spid="4">
                                            <p:graphicEl>
                                              <a:dgm id="{0DEABA19-00C7-49C8-B92F-1EB5ECB7895B}"/>
                                            </p:graphicEl>
                                          </p:spTgt>
                                        </p:tgtEl>
                                        <p:attrNameLst>
                                          <p:attrName>ppt_y</p:attrName>
                                        </p:attrNameLst>
                                      </p:cBhvr>
                                      <p:tavLst>
                                        <p:tav tm="0">
                                          <p:val>
                                            <p:strVal val="#ppt_y-.1"/>
                                          </p:val>
                                        </p:tav>
                                        <p:tav tm="100000">
                                          <p:val>
                                            <p:strVal val="#ppt_y"/>
                                          </p:val>
                                        </p:tav>
                                      </p:tavLst>
                                    </p:anim>
                                  </p:childTnLst>
                                </p:cTn>
                              </p:par>
                              <p:par>
                                <p:cTn id="72" presetID="47" presetClass="entr" presetSubtype="0" fill="hold" grpId="0" nodeType="withEffect">
                                  <p:stCondLst>
                                    <p:cond delay="0"/>
                                  </p:stCondLst>
                                  <p:childTnLst>
                                    <p:set>
                                      <p:cBhvr>
                                        <p:cTn id="73" dur="1" fill="hold">
                                          <p:stCondLst>
                                            <p:cond delay="0"/>
                                          </p:stCondLst>
                                        </p:cTn>
                                        <p:tgtEl>
                                          <p:spTgt spid="4">
                                            <p:graphicEl>
                                              <a:dgm id="{1962EC93-D6B2-4A34-AC84-9B92D9C68EFA}"/>
                                            </p:graphicEl>
                                          </p:spTgt>
                                        </p:tgtEl>
                                        <p:attrNameLst>
                                          <p:attrName>style.visibility</p:attrName>
                                        </p:attrNameLst>
                                      </p:cBhvr>
                                      <p:to>
                                        <p:strVal val="visible"/>
                                      </p:to>
                                    </p:set>
                                    <p:animEffect transition="in" filter="fade">
                                      <p:cBhvr>
                                        <p:cTn id="74" dur="1000"/>
                                        <p:tgtEl>
                                          <p:spTgt spid="4">
                                            <p:graphicEl>
                                              <a:dgm id="{1962EC93-D6B2-4A34-AC84-9B92D9C68EFA}"/>
                                            </p:graphicEl>
                                          </p:spTgt>
                                        </p:tgtEl>
                                      </p:cBhvr>
                                    </p:animEffect>
                                    <p:anim calcmode="lin" valueType="num">
                                      <p:cBhvr>
                                        <p:cTn id="75" dur="1000" fill="hold"/>
                                        <p:tgtEl>
                                          <p:spTgt spid="4">
                                            <p:graphicEl>
                                              <a:dgm id="{1962EC93-D6B2-4A34-AC84-9B92D9C68EFA}"/>
                                            </p:graphicEl>
                                          </p:spTgt>
                                        </p:tgtEl>
                                        <p:attrNameLst>
                                          <p:attrName>ppt_x</p:attrName>
                                        </p:attrNameLst>
                                      </p:cBhvr>
                                      <p:tavLst>
                                        <p:tav tm="0">
                                          <p:val>
                                            <p:strVal val="#ppt_x"/>
                                          </p:val>
                                        </p:tav>
                                        <p:tav tm="100000">
                                          <p:val>
                                            <p:strVal val="#ppt_x"/>
                                          </p:val>
                                        </p:tav>
                                      </p:tavLst>
                                    </p:anim>
                                    <p:anim calcmode="lin" valueType="num">
                                      <p:cBhvr>
                                        <p:cTn id="76" dur="1000" fill="hold"/>
                                        <p:tgtEl>
                                          <p:spTgt spid="4">
                                            <p:graphicEl>
                                              <a:dgm id="{1962EC93-D6B2-4A34-AC84-9B92D9C68EFA}"/>
                                            </p:graphicEl>
                                          </p:spTgt>
                                        </p:tgtEl>
                                        <p:attrNameLst>
                                          <p:attrName>ppt_y</p:attrName>
                                        </p:attrNameLst>
                                      </p:cBhvr>
                                      <p:tavLst>
                                        <p:tav tm="0">
                                          <p:val>
                                            <p:strVal val="#ppt_y-.1"/>
                                          </p:val>
                                        </p:tav>
                                        <p:tav tm="100000">
                                          <p:val>
                                            <p:strVal val="#ppt_y"/>
                                          </p:val>
                                        </p:tav>
                                      </p:tavLst>
                                    </p:anim>
                                  </p:childTnLst>
                                </p:cTn>
                              </p:par>
                              <p:par>
                                <p:cTn id="77" presetID="47" presetClass="entr" presetSubtype="0" fill="hold" grpId="0" nodeType="withEffect">
                                  <p:stCondLst>
                                    <p:cond delay="0"/>
                                  </p:stCondLst>
                                  <p:childTnLst>
                                    <p:set>
                                      <p:cBhvr>
                                        <p:cTn id="78" dur="1" fill="hold">
                                          <p:stCondLst>
                                            <p:cond delay="0"/>
                                          </p:stCondLst>
                                        </p:cTn>
                                        <p:tgtEl>
                                          <p:spTgt spid="4">
                                            <p:graphicEl>
                                              <a:dgm id="{E3C68D1D-A05C-4337-AD13-B987058F21B8}"/>
                                            </p:graphicEl>
                                          </p:spTgt>
                                        </p:tgtEl>
                                        <p:attrNameLst>
                                          <p:attrName>style.visibility</p:attrName>
                                        </p:attrNameLst>
                                      </p:cBhvr>
                                      <p:to>
                                        <p:strVal val="visible"/>
                                      </p:to>
                                    </p:set>
                                    <p:animEffect transition="in" filter="fade">
                                      <p:cBhvr>
                                        <p:cTn id="79" dur="1000"/>
                                        <p:tgtEl>
                                          <p:spTgt spid="4">
                                            <p:graphicEl>
                                              <a:dgm id="{E3C68D1D-A05C-4337-AD13-B987058F21B8}"/>
                                            </p:graphicEl>
                                          </p:spTgt>
                                        </p:tgtEl>
                                      </p:cBhvr>
                                    </p:animEffect>
                                    <p:anim calcmode="lin" valueType="num">
                                      <p:cBhvr>
                                        <p:cTn id="80" dur="1000" fill="hold"/>
                                        <p:tgtEl>
                                          <p:spTgt spid="4">
                                            <p:graphicEl>
                                              <a:dgm id="{E3C68D1D-A05C-4337-AD13-B987058F21B8}"/>
                                            </p:graphicEl>
                                          </p:spTgt>
                                        </p:tgtEl>
                                        <p:attrNameLst>
                                          <p:attrName>ppt_x</p:attrName>
                                        </p:attrNameLst>
                                      </p:cBhvr>
                                      <p:tavLst>
                                        <p:tav tm="0">
                                          <p:val>
                                            <p:strVal val="#ppt_x"/>
                                          </p:val>
                                        </p:tav>
                                        <p:tav tm="100000">
                                          <p:val>
                                            <p:strVal val="#ppt_x"/>
                                          </p:val>
                                        </p:tav>
                                      </p:tavLst>
                                    </p:anim>
                                    <p:anim calcmode="lin" valueType="num">
                                      <p:cBhvr>
                                        <p:cTn id="81" dur="1000" fill="hold"/>
                                        <p:tgtEl>
                                          <p:spTgt spid="4">
                                            <p:graphicEl>
                                              <a:dgm id="{E3C68D1D-A05C-4337-AD13-B987058F21B8}"/>
                                            </p:graphicEl>
                                          </p:spTgt>
                                        </p:tgtEl>
                                        <p:attrNameLst>
                                          <p:attrName>ppt_y</p:attrName>
                                        </p:attrNameLst>
                                      </p:cBhvr>
                                      <p:tavLst>
                                        <p:tav tm="0">
                                          <p:val>
                                            <p:strVal val="#ppt_y-.1"/>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53" presetClass="entr" presetSubtype="528" fill="hold" grpId="0" nodeType="clickEffect">
                                  <p:stCondLst>
                                    <p:cond delay="0"/>
                                  </p:stCondLst>
                                  <p:childTnLst>
                                    <p:set>
                                      <p:cBhvr>
                                        <p:cTn id="85" dur="1" fill="hold">
                                          <p:stCondLst>
                                            <p:cond delay="0"/>
                                          </p:stCondLst>
                                        </p:cTn>
                                        <p:tgtEl>
                                          <p:spTgt spid="4">
                                            <p:graphicEl>
                                              <a:dgm id="{16E1F04A-5A82-48D9-8B41-F2BE1BE4B8A0}"/>
                                            </p:graphicEl>
                                          </p:spTgt>
                                        </p:tgtEl>
                                        <p:attrNameLst>
                                          <p:attrName>style.visibility</p:attrName>
                                        </p:attrNameLst>
                                      </p:cBhvr>
                                      <p:to>
                                        <p:strVal val="visible"/>
                                      </p:to>
                                    </p:set>
                                    <p:anim calcmode="lin" valueType="num">
                                      <p:cBhvr>
                                        <p:cTn id="86" dur="500" fill="hold"/>
                                        <p:tgtEl>
                                          <p:spTgt spid="4">
                                            <p:graphicEl>
                                              <a:dgm id="{16E1F04A-5A82-48D9-8B41-F2BE1BE4B8A0}"/>
                                            </p:graphicEl>
                                          </p:spTgt>
                                        </p:tgtEl>
                                        <p:attrNameLst>
                                          <p:attrName>ppt_w</p:attrName>
                                        </p:attrNameLst>
                                      </p:cBhvr>
                                      <p:tavLst>
                                        <p:tav tm="0">
                                          <p:val>
                                            <p:fltVal val="0"/>
                                          </p:val>
                                        </p:tav>
                                        <p:tav tm="100000">
                                          <p:val>
                                            <p:strVal val="#ppt_w"/>
                                          </p:val>
                                        </p:tav>
                                      </p:tavLst>
                                    </p:anim>
                                    <p:anim calcmode="lin" valueType="num">
                                      <p:cBhvr>
                                        <p:cTn id="87" dur="500" fill="hold"/>
                                        <p:tgtEl>
                                          <p:spTgt spid="4">
                                            <p:graphicEl>
                                              <a:dgm id="{16E1F04A-5A82-48D9-8B41-F2BE1BE4B8A0}"/>
                                            </p:graphicEl>
                                          </p:spTgt>
                                        </p:tgtEl>
                                        <p:attrNameLst>
                                          <p:attrName>ppt_h</p:attrName>
                                        </p:attrNameLst>
                                      </p:cBhvr>
                                      <p:tavLst>
                                        <p:tav tm="0">
                                          <p:val>
                                            <p:fltVal val="0"/>
                                          </p:val>
                                        </p:tav>
                                        <p:tav tm="100000">
                                          <p:val>
                                            <p:strVal val="#ppt_h"/>
                                          </p:val>
                                        </p:tav>
                                      </p:tavLst>
                                    </p:anim>
                                    <p:animEffect transition="in" filter="fade">
                                      <p:cBhvr>
                                        <p:cTn id="88" dur="500"/>
                                        <p:tgtEl>
                                          <p:spTgt spid="4">
                                            <p:graphicEl>
                                              <a:dgm id="{16E1F04A-5A82-48D9-8B41-F2BE1BE4B8A0}"/>
                                            </p:graphicEl>
                                          </p:spTgt>
                                        </p:tgtEl>
                                      </p:cBhvr>
                                    </p:animEffect>
                                    <p:anim calcmode="lin" valueType="num">
                                      <p:cBhvr>
                                        <p:cTn id="89" dur="500" fill="hold"/>
                                        <p:tgtEl>
                                          <p:spTgt spid="4">
                                            <p:graphicEl>
                                              <a:dgm id="{16E1F04A-5A82-48D9-8B41-F2BE1BE4B8A0}"/>
                                            </p:graphicEl>
                                          </p:spTgt>
                                        </p:tgtEl>
                                        <p:attrNameLst>
                                          <p:attrName>ppt_x</p:attrName>
                                        </p:attrNameLst>
                                      </p:cBhvr>
                                      <p:tavLst>
                                        <p:tav tm="0">
                                          <p:val>
                                            <p:fltVal val="0.5"/>
                                          </p:val>
                                        </p:tav>
                                        <p:tav tm="100000">
                                          <p:val>
                                            <p:strVal val="#ppt_x"/>
                                          </p:val>
                                        </p:tav>
                                      </p:tavLst>
                                    </p:anim>
                                    <p:anim calcmode="lin" valueType="num">
                                      <p:cBhvr>
                                        <p:cTn id="90" dur="500" fill="hold"/>
                                        <p:tgtEl>
                                          <p:spTgt spid="4">
                                            <p:graphicEl>
                                              <a:dgm id="{16E1F04A-5A82-48D9-8B41-F2BE1BE4B8A0}"/>
                                            </p:graphicEl>
                                          </p:spTgt>
                                        </p:tgtEl>
                                        <p:attrNameLst>
                                          <p:attrName>ppt_y</p:attrName>
                                        </p:attrNameLst>
                                      </p:cBhvr>
                                      <p:tavLst>
                                        <p:tav tm="0">
                                          <p:val>
                                            <p:fltVal val="0.5"/>
                                          </p:val>
                                        </p:tav>
                                        <p:tav tm="100000">
                                          <p:val>
                                            <p:strVal val="#ppt_y"/>
                                          </p:val>
                                        </p:tav>
                                      </p:tavLst>
                                    </p:anim>
                                  </p:childTnLst>
                                </p:cTn>
                              </p:par>
                              <p:par>
                                <p:cTn id="91" presetID="53" presetClass="entr" presetSubtype="528" fill="hold" grpId="0" nodeType="withEffect">
                                  <p:stCondLst>
                                    <p:cond delay="0"/>
                                  </p:stCondLst>
                                  <p:childTnLst>
                                    <p:set>
                                      <p:cBhvr>
                                        <p:cTn id="92" dur="1" fill="hold">
                                          <p:stCondLst>
                                            <p:cond delay="0"/>
                                          </p:stCondLst>
                                        </p:cTn>
                                        <p:tgtEl>
                                          <p:spTgt spid="4">
                                            <p:graphicEl>
                                              <a:dgm id="{1249BB74-BBA5-4F24-94B5-839061C62E1D}"/>
                                            </p:graphicEl>
                                          </p:spTgt>
                                        </p:tgtEl>
                                        <p:attrNameLst>
                                          <p:attrName>style.visibility</p:attrName>
                                        </p:attrNameLst>
                                      </p:cBhvr>
                                      <p:to>
                                        <p:strVal val="visible"/>
                                      </p:to>
                                    </p:set>
                                    <p:anim calcmode="lin" valueType="num">
                                      <p:cBhvr>
                                        <p:cTn id="93" dur="500" fill="hold"/>
                                        <p:tgtEl>
                                          <p:spTgt spid="4">
                                            <p:graphicEl>
                                              <a:dgm id="{1249BB74-BBA5-4F24-94B5-839061C62E1D}"/>
                                            </p:graphicEl>
                                          </p:spTgt>
                                        </p:tgtEl>
                                        <p:attrNameLst>
                                          <p:attrName>ppt_w</p:attrName>
                                        </p:attrNameLst>
                                      </p:cBhvr>
                                      <p:tavLst>
                                        <p:tav tm="0">
                                          <p:val>
                                            <p:fltVal val="0"/>
                                          </p:val>
                                        </p:tav>
                                        <p:tav tm="100000">
                                          <p:val>
                                            <p:strVal val="#ppt_w"/>
                                          </p:val>
                                        </p:tav>
                                      </p:tavLst>
                                    </p:anim>
                                    <p:anim calcmode="lin" valueType="num">
                                      <p:cBhvr>
                                        <p:cTn id="94" dur="500" fill="hold"/>
                                        <p:tgtEl>
                                          <p:spTgt spid="4">
                                            <p:graphicEl>
                                              <a:dgm id="{1249BB74-BBA5-4F24-94B5-839061C62E1D}"/>
                                            </p:graphicEl>
                                          </p:spTgt>
                                        </p:tgtEl>
                                        <p:attrNameLst>
                                          <p:attrName>ppt_h</p:attrName>
                                        </p:attrNameLst>
                                      </p:cBhvr>
                                      <p:tavLst>
                                        <p:tav tm="0">
                                          <p:val>
                                            <p:fltVal val="0"/>
                                          </p:val>
                                        </p:tav>
                                        <p:tav tm="100000">
                                          <p:val>
                                            <p:strVal val="#ppt_h"/>
                                          </p:val>
                                        </p:tav>
                                      </p:tavLst>
                                    </p:anim>
                                    <p:animEffect transition="in" filter="fade">
                                      <p:cBhvr>
                                        <p:cTn id="95" dur="500"/>
                                        <p:tgtEl>
                                          <p:spTgt spid="4">
                                            <p:graphicEl>
                                              <a:dgm id="{1249BB74-BBA5-4F24-94B5-839061C62E1D}"/>
                                            </p:graphicEl>
                                          </p:spTgt>
                                        </p:tgtEl>
                                      </p:cBhvr>
                                    </p:animEffect>
                                    <p:anim calcmode="lin" valueType="num">
                                      <p:cBhvr>
                                        <p:cTn id="96" dur="500" fill="hold"/>
                                        <p:tgtEl>
                                          <p:spTgt spid="4">
                                            <p:graphicEl>
                                              <a:dgm id="{1249BB74-BBA5-4F24-94B5-839061C62E1D}"/>
                                            </p:graphicEl>
                                          </p:spTgt>
                                        </p:tgtEl>
                                        <p:attrNameLst>
                                          <p:attrName>ppt_x</p:attrName>
                                        </p:attrNameLst>
                                      </p:cBhvr>
                                      <p:tavLst>
                                        <p:tav tm="0">
                                          <p:val>
                                            <p:fltVal val="0.5"/>
                                          </p:val>
                                        </p:tav>
                                        <p:tav tm="100000">
                                          <p:val>
                                            <p:strVal val="#ppt_x"/>
                                          </p:val>
                                        </p:tav>
                                      </p:tavLst>
                                    </p:anim>
                                    <p:anim calcmode="lin" valueType="num">
                                      <p:cBhvr>
                                        <p:cTn id="97" dur="500" fill="hold"/>
                                        <p:tgtEl>
                                          <p:spTgt spid="4">
                                            <p:graphicEl>
                                              <a:dgm id="{1249BB74-BBA5-4F24-94B5-839061C62E1D}"/>
                                            </p:graphicEl>
                                          </p:spTgt>
                                        </p:tgtEl>
                                        <p:attrNameLst>
                                          <p:attrName>ppt_y</p:attrName>
                                        </p:attrNameLst>
                                      </p:cBhvr>
                                      <p:tavLst>
                                        <p:tav tm="0">
                                          <p:val>
                                            <p:fltVal val="0.5"/>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47" presetClass="entr" presetSubtype="0" fill="hold" grpId="0" nodeType="clickEffect">
                                  <p:stCondLst>
                                    <p:cond delay="0"/>
                                  </p:stCondLst>
                                  <p:childTnLst>
                                    <p:set>
                                      <p:cBhvr>
                                        <p:cTn id="101" dur="1" fill="hold">
                                          <p:stCondLst>
                                            <p:cond delay="0"/>
                                          </p:stCondLst>
                                        </p:cTn>
                                        <p:tgtEl>
                                          <p:spTgt spid="4">
                                            <p:graphicEl>
                                              <a:dgm id="{F8DB5EF6-39F3-4BD1-8C88-F34105FF8B6B}"/>
                                            </p:graphicEl>
                                          </p:spTgt>
                                        </p:tgtEl>
                                        <p:attrNameLst>
                                          <p:attrName>style.visibility</p:attrName>
                                        </p:attrNameLst>
                                      </p:cBhvr>
                                      <p:to>
                                        <p:strVal val="visible"/>
                                      </p:to>
                                    </p:set>
                                    <p:animEffect transition="in" filter="fade">
                                      <p:cBhvr>
                                        <p:cTn id="102" dur="1000"/>
                                        <p:tgtEl>
                                          <p:spTgt spid="4">
                                            <p:graphicEl>
                                              <a:dgm id="{F8DB5EF6-39F3-4BD1-8C88-F34105FF8B6B}"/>
                                            </p:graphicEl>
                                          </p:spTgt>
                                        </p:tgtEl>
                                      </p:cBhvr>
                                    </p:animEffect>
                                    <p:anim calcmode="lin" valueType="num">
                                      <p:cBhvr>
                                        <p:cTn id="103" dur="1000" fill="hold"/>
                                        <p:tgtEl>
                                          <p:spTgt spid="4">
                                            <p:graphicEl>
                                              <a:dgm id="{F8DB5EF6-39F3-4BD1-8C88-F34105FF8B6B}"/>
                                            </p:graphicEl>
                                          </p:spTgt>
                                        </p:tgtEl>
                                        <p:attrNameLst>
                                          <p:attrName>ppt_x</p:attrName>
                                        </p:attrNameLst>
                                      </p:cBhvr>
                                      <p:tavLst>
                                        <p:tav tm="0">
                                          <p:val>
                                            <p:strVal val="#ppt_x"/>
                                          </p:val>
                                        </p:tav>
                                        <p:tav tm="100000">
                                          <p:val>
                                            <p:strVal val="#ppt_x"/>
                                          </p:val>
                                        </p:tav>
                                      </p:tavLst>
                                    </p:anim>
                                    <p:anim calcmode="lin" valueType="num">
                                      <p:cBhvr>
                                        <p:cTn id="104" dur="1000" fill="hold"/>
                                        <p:tgtEl>
                                          <p:spTgt spid="4">
                                            <p:graphicEl>
                                              <a:dgm id="{F8DB5EF6-39F3-4BD1-8C88-F34105FF8B6B}"/>
                                            </p:graphicEl>
                                          </p:spTgt>
                                        </p:tgtEl>
                                        <p:attrNameLst>
                                          <p:attrName>ppt_y</p:attrName>
                                        </p:attrNameLst>
                                      </p:cBhvr>
                                      <p:tavLst>
                                        <p:tav tm="0">
                                          <p:val>
                                            <p:strVal val="#ppt_y-.1"/>
                                          </p:val>
                                        </p:tav>
                                        <p:tav tm="100000">
                                          <p:val>
                                            <p:strVal val="#ppt_y"/>
                                          </p:val>
                                        </p:tav>
                                      </p:tavLst>
                                    </p:anim>
                                  </p:childTnLst>
                                </p:cTn>
                              </p:par>
                              <p:par>
                                <p:cTn id="105" presetID="47" presetClass="entr" presetSubtype="0" fill="hold" grpId="0" nodeType="withEffect">
                                  <p:stCondLst>
                                    <p:cond delay="0"/>
                                  </p:stCondLst>
                                  <p:childTnLst>
                                    <p:set>
                                      <p:cBhvr>
                                        <p:cTn id="106" dur="1" fill="hold">
                                          <p:stCondLst>
                                            <p:cond delay="0"/>
                                          </p:stCondLst>
                                        </p:cTn>
                                        <p:tgtEl>
                                          <p:spTgt spid="4">
                                            <p:graphicEl>
                                              <a:dgm id="{1AFFD3DE-C5D3-4C82-BF8E-6F6258E0342A}"/>
                                            </p:graphicEl>
                                          </p:spTgt>
                                        </p:tgtEl>
                                        <p:attrNameLst>
                                          <p:attrName>style.visibility</p:attrName>
                                        </p:attrNameLst>
                                      </p:cBhvr>
                                      <p:to>
                                        <p:strVal val="visible"/>
                                      </p:to>
                                    </p:set>
                                    <p:animEffect transition="in" filter="fade">
                                      <p:cBhvr>
                                        <p:cTn id="107" dur="1000"/>
                                        <p:tgtEl>
                                          <p:spTgt spid="4">
                                            <p:graphicEl>
                                              <a:dgm id="{1AFFD3DE-C5D3-4C82-BF8E-6F6258E0342A}"/>
                                            </p:graphicEl>
                                          </p:spTgt>
                                        </p:tgtEl>
                                      </p:cBhvr>
                                    </p:animEffect>
                                    <p:anim calcmode="lin" valueType="num">
                                      <p:cBhvr>
                                        <p:cTn id="108" dur="1000" fill="hold"/>
                                        <p:tgtEl>
                                          <p:spTgt spid="4">
                                            <p:graphicEl>
                                              <a:dgm id="{1AFFD3DE-C5D3-4C82-BF8E-6F6258E0342A}"/>
                                            </p:graphicEl>
                                          </p:spTgt>
                                        </p:tgtEl>
                                        <p:attrNameLst>
                                          <p:attrName>ppt_x</p:attrName>
                                        </p:attrNameLst>
                                      </p:cBhvr>
                                      <p:tavLst>
                                        <p:tav tm="0">
                                          <p:val>
                                            <p:strVal val="#ppt_x"/>
                                          </p:val>
                                        </p:tav>
                                        <p:tav tm="100000">
                                          <p:val>
                                            <p:strVal val="#ppt_x"/>
                                          </p:val>
                                        </p:tav>
                                      </p:tavLst>
                                    </p:anim>
                                    <p:anim calcmode="lin" valueType="num">
                                      <p:cBhvr>
                                        <p:cTn id="109" dur="1000" fill="hold"/>
                                        <p:tgtEl>
                                          <p:spTgt spid="4">
                                            <p:graphicEl>
                                              <a:dgm id="{1AFFD3DE-C5D3-4C82-BF8E-6F6258E0342A}"/>
                                            </p:graphicEl>
                                          </p:spTgt>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4">
                                            <p:graphicEl>
                                              <a:dgm id="{48656182-B978-45B2-8D11-F63749FF76A5}"/>
                                            </p:graphicEl>
                                          </p:spTgt>
                                        </p:tgtEl>
                                        <p:attrNameLst>
                                          <p:attrName>style.visibility</p:attrName>
                                        </p:attrNameLst>
                                      </p:cBhvr>
                                      <p:to>
                                        <p:strVal val="visible"/>
                                      </p:to>
                                    </p:set>
                                    <p:animEffect transition="in" filter="fade">
                                      <p:cBhvr>
                                        <p:cTn id="112" dur="1000"/>
                                        <p:tgtEl>
                                          <p:spTgt spid="4">
                                            <p:graphicEl>
                                              <a:dgm id="{48656182-B978-45B2-8D11-F63749FF76A5}"/>
                                            </p:graphicEl>
                                          </p:spTgt>
                                        </p:tgtEl>
                                      </p:cBhvr>
                                    </p:animEffect>
                                    <p:anim calcmode="lin" valueType="num">
                                      <p:cBhvr>
                                        <p:cTn id="113" dur="1000" fill="hold"/>
                                        <p:tgtEl>
                                          <p:spTgt spid="4">
                                            <p:graphicEl>
                                              <a:dgm id="{48656182-B978-45B2-8D11-F63749FF76A5}"/>
                                            </p:graphicEl>
                                          </p:spTgt>
                                        </p:tgtEl>
                                        <p:attrNameLst>
                                          <p:attrName>ppt_x</p:attrName>
                                        </p:attrNameLst>
                                      </p:cBhvr>
                                      <p:tavLst>
                                        <p:tav tm="0">
                                          <p:val>
                                            <p:strVal val="#ppt_x"/>
                                          </p:val>
                                        </p:tav>
                                        <p:tav tm="100000">
                                          <p:val>
                                            <p:strVal val="#ppt_x"/>
                                          </p:val>
                                        </p:tav>
                                      </p:tavLst>
                                    </p:anim>
                                    <p:anim calcmode="lin" valueType="num">
                                      <p:cBhvr>
                                        <p:cTn id="114" dur="1000" fill="hold"/>
                                        <p:tgtEl>
                                          <p:spTgt spid="4">
                                            <p:graphicEl>
                                              <a:dgm id="{48656182-B978-45B2-8D11-F63749FF76A5}"/>
                                            </p:graphicEl>
                                          </p:spTgt>
                                        </p:tgtEl>
                                        <p:attrNameLst>
                                          <p:attrName>ppt_y</p:attrName>
                                        </p:attrNameLst>
                                      </p:cBhvr>
                                      <p:tavLst>
                                        <p:tav tm="0">
                                          <p:val>
                                            <p:strVal val="#ppt_y-.1"/>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47" presetClass="entr" presetSubtype="0" fill="hold" grpId="0" nodeType="clickEffect">
                                  <p:stCondLst>
                                    <p:cond delay="0"/>
                                  </p:stCondLst>
                                  <p:childTnLst>
                                    <p:set>
                                      <p:cBhvr>
                                        <p:cTn id="118" dur="1" fill="hold">
                                          <p:stCondLst>
                                            <p:cond delay="0"/>
                                          </p:stCondLst>
                                        </p:cTn>
                                        <p:tgtEl>
                                          <p:spTgt spid="4">
                                            <p:graphicEl>
                                              <a:dgm id="{48FD490C-71E0-4A3A-BC3D-802D5014F915}"/>
                                            </p:graphicEl>
                                          </p:spTgt>
                                        </p:tgtEl>
                                        <p:attrNameLst>
                                          <p:attrName>style.visibility</p:attrName>
                                        </p:attrNameLst>
                                      </p:cBhvr>
                                      <p:to>
                                        <p:strVal val="visible"/>
                                      </p:to>
                                    </p:set>
                                    <p:animEffect transition="in" filter="fade">
                                      <p:cBhvr>
                                        <p:cTn id="119" dur="1000"/>
                                        <p:tgtEl>
                                          <p:spTgt spid="4">
                                            <p:graphicEl>
                                              <a:dgm id="{48FD490C-71E0-4A3A-BC3D-802D5014F915}"/>
                                            </p:graphicEl>
                                          </p:spTgt>
                                        </p:tgtEl>
                                      </p:cBhvr>
                                    </p:animEffect>
                                    <p:anim calcmode="lin" valueType="num">
                                      <p:cBhvr>
                                        <p:cTn id="120" dur="1000" fill="hold"/>
                                        <p:tgtEl>
                                          <p:spTgt spid="4">
                                            <p:graphicEl>
                                              <a:dgm id="{48FD490C-71E0-4A3A-BC3D-802D5014F915}"/>
                                            </p:graphicEl>
                                          </p:spTgt>
                                        </p:tgtEl>
                                        <p:attrNameLst>
                                          <p:attrName>ppt_x</p:attrName>
                                        </p:attrNameLst>
                                      </p:cBhvr>
                                      <p:tavLst>
                                        <p:tav tm="0">
                                          <p:val>
                                            <p:strVal val="#ppt_x"/>
                                          </p:val>
                                        </p:tav>
                                        <p:tav tm="100000">
                                          <p:val>
                                            <p:strVal val="#ppt_x"/>
                                          </p:val>
                                        </p:tav>
                                      </p:tavLst>
                                    </p:anim>
                                    <p:anim calcmode="lin" valueType="num">
                                      <p:cBhvr>
                                        <p:cTn id="121" dur="1000" fill="hold"/>
                                        <p:tgtEl>
                                          <p:spTgt spid="4">
                                            <p:graphicEl>
                                              <a:dgm id="{48FD490C-71E0-4A3A-BC3D-802D5014F915}"/>
                                            </p:graphicEl>
                                          </p:spTgt>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4">
                                            <p:graphicEl>
                                              <a:dgm id="{4F2B43F8-D675-4644-9C2C-17FD2B384624}"/>
                                            </p:graphicEl>
                                          </p:spTgt>
                                        </p:tgtEl>
                                        <p:attrNameLst>
                                          <p:attrName>style.visibility</p:attrName>
                                        </p:attrNameLst>
                                      </p:cBhvr>
                                      <p:to>
                                        <p:strVal val="visible"/>
                                      </p:to>
                                    </p:set>
                                    <p:animEffect transition="in" filter="fade">
                                      <p:cBhvr>
                                        <p:cTn id="124" dur="1000"/>
                                        <p:tgtEl>
                                          <p:spTgt spid="4">
                                            <p:graphicEl>
                                              <a:dgm id="{4F2B43F8-D675-4644-9C2C-17FD2B384624}"/>
                                            </p:graphicEl>
                                          </p:spTgt>
                                        </p:tgtEl>
                                      </p:cBhvr>
                                    </p:animEffect>
                                    <p:anim calcmode="lin" valueType="num">
                                      <p:cBhvr>
                                        <p:cTn id="125" dur="1000" fill="hold"/>
                                        <p:tgtEl>
                                          <p:spTgt spid="4">
                                            <p:graphicEl>
                                              <a:dgm id="{4F2B43F8-D675-4644-9C2C-17FD2B384624}"/>
                                            </p:graphicEl>
                                          </p:spTgt>
                                        </p:tgtEl>
                                        <p:attrNameLst>
                                          <p:attrName>ppt_x</p:attrName>
                                        </p:attrNameLst>
                                      </p:cBhvr>
                                      <p:tavLst>
                                        <p:tav tm="0">
                                          <p:val>
                                            <p:strVal val="#ppt_x"/>
                                          </p:val>
                                        </p:tav>
                                        <p:tav tm="100000">
                                          <p:val>
                                            <p:strVal val="#ppt_x"/>
                                          </p:val>
                                        </p:tav>
                                      </p:tavLst>
                                    </p:anim>
                                    <p:anim calcmode="lin" valueType="num">
                                      <p:cBhvr>
                                        <p:cTn id="126" dur="1000" fill="hold"/>
                                        <p:tgtEl>
                                          <p:spTgt spid="4">
                                            <p:graphicEl>
                                              <a:dgm id="{4F2B43F8-D675-4644-9C2C-17FD2B384624}"/>
                                            </p:graphicEl>
                                          </p:spTgt>
                                        </p:tgtEl>
                                        <p:attrNameLst>
                                          <p:attrName>ppt_y</p:attrName>
                                        </p:attrNameLst>
                                      </p:cBhvr>
                                      <p:tavLst>
                                        <p:tav tm="0">
                                          <p:val>
                                            <p:strVal val="#ppt_y-.1"/>
                                          </p:val>
                                        </p:tav>
                                        <p:tav tm="100000">
                                          <p:val>
                                            <p:strVal val="#ppt_y"/>
                                          </p:val>
                                        </p:tav>
                                      </p:tavLst>
                                    </p:anim>
                                  </p:childTnLst>
                                </p:cTn>
                              </p:par>
                              <p:par>
                                <p:cTn id="127" presetID="47" presetClass="entr" presetSubtype="0" fill="hold" grpId="0" nodeType="withEffect">
                                  <p:stCondLst>
                                    <p:cond delay="0"/>
                                  </p:stCondLst>
                                  <p:childTnLst>
                                    <p:set>
                                      <p:cBhvr>
                                        <p:cTn id="128" dur="1" fill="hold">
                                          <p:stCondLst>
                                            <p:cond delay="0"/>
                                          </p:stCondLst>
                                        </p:cTn>
                                        <p:tgtEl>
                                          <p:spTgt spid="4">
                                            <p:graphicEl>
                                              <a:dgm id="{3CA18995-E5EB-48BF-BAC2-6358DD4362E6}"/>
                                            </p:graphicEl>
                                          </p:spTgt>
                                        </p:tgtEl>
                                        <p:attrNameLst>
                                          <p:attrName>style.visibility</p:attrName>
                                        </p:attrNameLst>
                                      </p:cBhvr>
                                      <p:to>
                                        <p:strVal val="visible"/>
                                      </p:to>
                                    </p:set>
                                    <p:animEffect transition="in" filter="fade">
                                      <p:cBhvr>
                                        <p:cTn id="129" dur="1000"/>
                                        <p:tgtEl>
                                          <p:spTgt spid="4">
                                            <p:graphicEl>
                                              <a:dgm id="{3CA18995-E5EB-48BF-BAC2-6358DD4362E6}"/>
                                            </p:graphicEl>
                                          </p:spTgt>
                                        </p:tgtEl>
                                      </p:cBhvr>
                                    </p:animEffect>
                                    <p:anim calcmode="lin" valueType="num">
                                      <p:cBhvr>
                                        <p:cTn id="130" dur="1000" fill="hold"/>
                                        <p:tgtEl>
                                          <p:spTgt spid="4">
                                            <p:graphicEl>
                                              <a:dgm id="{3CA18995-E5EB-48BF-BAC2-6358DD4362E6}"/>
                                            </p:graphicEl>
                                          </p:spTgt>
                                        </p:tgtEl>
                                        <p:attrNameLst>
                                          <p:attrName>ppt_x</p:attrName>
                                        </p:attrNameLst>
                                      </p:cBhvr>
                                      <p:tavLst>
                                        <p:tav tm="0">
                                          <p:val>
                                            <p:strVal val="#ppt_x"/>
                                          </p:val>
                                        </p:tav>
                                        <p:tav tm="100000">
                                          <p:val>
                                            <p:strVal val="#ppt_x"/>
                                          </p:val>
                                        </p:tav>
                                      </p:tavLst>
                                    </p:anim>
                                    <p:anim calcmode="lin" valueType="num">
                                      <p:cBhvr>
                                        <p:cTn id="131" dur="1000" fill="hold"/>
                                        <p:tgtEl>
                                          <p:spTgt spid="4">
                                            <p:graphicEl>
                                              <a:dgm id="{3CA18995-E5EB-48BF-BAC2-6358DD4362E6}"/>
                                            </p:graphicEl>
                                          </p:spTgt>
                                        </p:tgtEl>
                                        <p:attrNameLst>
                                          <p:attrName>ppt_y</p:attrName>
                                        </p:attrNameLst>
                                      </p:cBhvr>
                                      <p:tavLst>
                                        <p:tav tm="0">
                                          <p:val>
                                            <p:strVal val="#ppt_y-.1"/>
                                          </p:val>
                                        </p:tav>
                                        <p:tav tm="100000">
                                          <p:val>
                                            <p:strVal val="#ppt_y"/>
                                          </p:val>
                                        </p:tav>
                                      </p:tavLst>
                                    </p:anim>
                                  </p:childTnLst>
                                </p:cTn>
                              </p:par>
                            </p:childTnLst>
                          </p:cTn>
                        </p:par>
                      </p:childTnLst>
                    </p:cTn>
                  </p:par>
                  <p:par>
                    <p:cTn id="132" fill="hold">
                      <p:stCondLst>
                        <p:cond delay="indefinite"/>
                      </p:stCondLst>
                      <p:childTnLst>
                        <p:par>
                          <p:cTn id="133" fill="hold">
                            <p:stCondLst>
                              <p:cond delay="0"/>
                            </p:stCondLst>
                            <p:childTnLst>
                              <p:par>
                                <p:cTn id="134" presetID="47" presetClass="entr" presetSubtype="0" fill="hold" grpId="0" nodeType="clickEffect">
                                  <p:stCondLst>
                                    <p:cond delay="0"/>
                                  </p:stCondLst>
                                  <p:childTnLst>
                                    <p:set>
                                      <p:cBhvr>
                                        <p:cTn id="135" dur="1" fill="hold">
                                          <p:stCondLst>
                                            <p:cond delay="0"/>
                                          </p:stCondLst>
                                        </p:cTn>
                                        <p:tgtEl>
                                          <p:spTgt spid="4">
                                            <p:graphicEl>
                                              <a:dgm id="{19F18D73-C6AB-45C8-8A2E-35606C1E08EB}"/>
                                            </p:graphicEl>
                                          </p:spTgt>
                                        </p:tgtEl>
                                        <p:attrNameLst>
                                          <p:attrName>style.visibility</p:attrName>
                                        </p:attrNameLst>
                                      </p:cBhvr>
                                      <p:to>
                                        <p:strVal val="visible"/>
                                      </p:to>
                                    </p:set>
                                    <p:animEffect transition="in" filter="fade">
                                      <p:cBhvr>
                                        <p:cTn id="136" dur="1000"/>
                                        <p:tgtEl>
                                          <p:spTgt spid="4">
                                            <p:graphicEl>
                                              <a:dgm id="{19F18D73-C6AB-45C8-8A2E-35606C1E08EB}"/>
                                            </p:graphicEl>
                                          </p:spTgt>
                                        </p:tgtEl>
                                      </p:cBhvr>
                                    </p:animEffect>
                                    <p:anim calcmode="lin" valueType="num">
                                      <p:cBhvr>
                                        <p:cTn id="137" dur="1000" fill="hold"/>
                                        <p:tgtEl>
                                          <p:spTgt spid="4">
                                            <p:graphicEl>
                                              <a:dgm id="{19F18D73-C6AB-45C8-8A2E-35606C1E08EB}"/>
                                            </p:graphicEl>
                                          </p:spTgt>
                                        </p:tgtEl>
                                        <p:attrNameLst>
                                          <p:attrName>ppt_x</p:attrName>
                                        </p:attrNameLst>
                                      </p:cBhvr>
                                      <p:tavLst>
                                        <p:tav tm="0">
                                          <p:val>
                                            <p:strVal val="#ppt_x"/>
                                          </p:val>
                                        </p:tav>
                                        <p:tav tm="100000">
                                          <p:val>
                                            <p:strVal val="#ppt_x"/>
                                          </p:val>
                                        </p:tav>
                                      </p:tavLst>
                                    </p:anim>
                                    <p:anim calcmode="lin" valueType="num">
                                      <p:cBhvr>
                                        <p:cTn id="138" dur="1000" fill="hold"/>
                                        <p:tgtEl>
                                          <p:spTgt spid="4">
                                            <p:graphicEl>
                                              <a:dgm id="{19F18D73-C6AB-45C8-8A2E-35606C1E08EB}"/>
                                            </p:graphicEl>
                                          </p:spTgt>
                                        </p:tgtEl>
                                        <p:attrNameLst>
                                          <p:attrName>ppt_y</p:attrName>
                                        </p:attrNameLst>
                                      </p:cBhvr>
                                      <p:tavLst>
                                        <p:tav tm="0">
                                          <p:val>
                                            <p:strVal val="#ppt_y-.1"/>
                                          </p:val>
                                        </p:tav>
                                        <p:tav tm="100000">
                                          <p:val>
                                            <p:strVal val="#ppt_y"/>
                                          </p:val>
                                        </p:tav>
                                      </p:tavLst>
                                    </p:anim>
                                  </p:childTnLst>
                                </p:cTn>
                              </p:par>
                              <p:par>
                                <p:cTn id="139" presetID="47" presetClass="entr" presetSubtype="0" fill="hold" grpId="0" nodeType="withEffect">
                                  <p:stCondLst>
                                    <p:cond delay="0"/>
                                  </p:stCondLst>
                                  <p:childTnLst>
                                    <p:set>
                                      <p:cBhvr>
                                        <p:cTn id="140" dur="1" fill="hold">
                                          <p:stCondLst>
                                            <p:cond delay="0"/>
                                          </p:stCondLst>
                                        </p:cTn>
                                        <p:tgtEl>
                                          <p:spTgt spid="4">
                                            <p:graphicEl>
                                              <a:dgm id="{101C6BA2-231A-435E-B28C-20B1FEBC0A42}"/>
                                            </p:graphicEl>
                                          </p:spTgt>
                                        </p:tgtEl>
                                        <p:attrNameLst>
                                          <p:attrName>style.visibility</p:attrName>
                                        </p:attrNameLst>
                                      </p:cBhvr>
                                      <p:to>
                                        <p:strVal val="visible"/>
                                      </p:to>
                                    </p:set>
                                    <p:animEffect transition="in" filter="fade">
                                      <p:cBhvr>
                                        <p:cTn id="141" dur="1000"/>
                                        <p:tgtEl>
                                          <p:spTgt spid="4">
                                            <p:graphicEl>
                                              <a:dgm id="{101C6BA2-231A-435E-B28C-20B1FEBC0A42}"/>
                                            </p:graphicEl>
                                          </p:spTgt>
                                        </p:tgtEl>
                                      </p:cBhvr>
                                    </p:animEffect>
                                    <p:anim calcmode="lin" valueType="num">
                                      <p:cBhvr>
                                        <p:cTn id="142" dur="1000" fill="hold"/>
                                        <p:tgtEl>
                                          <p:spTgt spid="4">
                                            <p:graphicEl>
                                              <a:dgm id="{101C6BA2-231A-435E-B28C-20B1FEBC0A42}"/>
                                            </p:graphicEl>
                                          </p:spTgt>
                                        </p:tgtEl>
                                        <p:attrNameLst>
                                          <p:attrName>ppt_x</p:attrName>
                                        </p:attrNameLst>
                                      </p:cBhvr>
                                      <p:tavLst>
                                        <p:tav tm="0">
                                          <p:val>
                                            <p:strVal val="#ppt_x"/>
                                          </p:val>
                                        </p:tav>
                                        <p:tav tm="100000">
                                          <p:val>
                                            <p:strVal val="#ppt_x"/>
                                          </p:val>
                                        </p:tav>
                                      </p:tavLst>
                                    </p:anim>
                                    <p:anim calcmode="lin" valueType="num">
                                      <p:cBhvr>
                                        <p:cTn id="143" dur="1000" fill="hold"/>
                                        <p:tgtEl>
                                          <p:spTgt spid="4">
                                            <p:graphicEl>
                                              <a:dgm id="{101C6BA2-231A-435E-B28C-20B1FEBC0A42}"/>
                                            </p:graphicEl>
                                          </p:spTgt>
                                        </p:tgtEl>
                                        <p:attrNameLst>
                                          <p:attrName>ppt_y</p:attrName>
                                        </p:attrNameLst>
                                      </p:cBhvr>
                                      <p:tavLst>
                                        <p:tav tm="0">
                                          <p:val>
                                            <p:strVal val="#ppt_y-.1"/>
                                          </p:val>
                                        </p:tav>
                                        <p:tav tm="100000">
                                          <p:val>
                                            <p:strVal val="#ppt_y"/>
                                          </p:val>
                                        </p:tav>
                                      </p:tavLst>
                                    </p:anim>
                                  </p:childTnLst>
                                </p:cTn>
                              </p:par>
                              <p:par>
                                <p:cTn id="144" presetID="47" presetClass="entr" presetSubtype="0" fill="hold" grpId="0" nodeType="withEffect">
                                  <p:stCondLst>
                                    <p:cond delay="0"/>
                                  </p:stCondLst>
                                  <p:childTnLst>
                                    <p:set>
                                      <p:cBhvr>
                                        <p:cTn id="145" dur="1" fill="hold">
                                          <p:stCondLst>
                                            <p:cond delay="0"/>
                                          </p:stCondLst>
                                        </p:cTn>
                                        <p:tgtEl>
                                          <p:spTgt spid="4">
                                            <p:graphicEl>
                                              <a:dgm id="{4556C58B-6EB1-47C2-908E-416BA974202F}"/>
                                            </p:graphicEl>
                                          </p:spTgt>
                                        </p:tgtEl>
                                        <p:attrNameLst>
                                          <p:attrName>style.visibility</p:attrName>
                                        </p:attrNameLst>
                                      </p:cBhvr>
                                      <p:to>
                                        <p:strVal val="visible"/>
                                      </p:to>
                                    </p:set>
                                    <p:animEffect transition="in" filter="fade">
                                      <p:cBhvr>
                                        <p:cTn id="146" dur="1000"/>
                                        <p:tgtEl>
                                          <p:spTgt spid="4">
                                            <p:graphicEl>
                                              <a:dgm id="{4556C58B-6EB1-47C2-908E-416BA974202F}"/>
                                            </p:graphicEl>
                                          </p:spTgt>
                                        </p:tgtEl>
                                      </p:cBhvr>
                                    </p:animEffect>
                                    <p:anim calcmode="lin" valueType="num">
                                      <p:cBhvr>
                                        <p:cTn id="147" dur="1000" fill="hold"/>
                                        <p:tgtEl>
                                          <p:spTgt spid="4">
                                            <p:graphicEl>
                                              <a:dgm id="{4556C58B-6EB1-47C2-908E-416BA974202F}"/>
                                            </p:graphicEl>
                                          </p:spTgt>
                                        </p:tgtEl>
                                        <p:attrNameLst>
                                          <p:attrName>ppt_x</p:attrName>
                                        </p:attrNameLst>
                                      </p:cBhvr>
                                      <p:tavLst>
                                        <p:tav tm="0">
                                          <p:val>
                                            <p:strVal val="#ppt_x"/>
                                          </p:val>
                                        </p:tav>
                                        <p:tav tm="100000">
                                          <p:val>
                                            <p:strVal val="#ppt_x"/>
                                          </p:val>
                                        </p:tav>
                                      </p:tavLst>
                                    </p:anim>
                                    <p:anim calcmode="lin" valueType="num">
                                      <p:cBhvr>
                                        <p:cTn id="148" dur="1000" fill="hold"/>
                                        <p:tgtEl>
                                          <p:spTgt spid="4">
                                            <p:graphicEl>
                                              <a:dgm id="{4556C58B-6EB1-47C2-908E-416BA974202F}"/>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P spid="3" grpId="0"/>
      <p:bldP spid="5" grpId="0"/>
      <p:bldP spid="7" grpId="0"/>
      <p:bldP spid="9"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37E9AB50-ECFA-7EAF-5F07-669A8A71CC5A}"/>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tretch>
            <a:fillRect/>
          </a:stretch>
        </p:blipFill>
        <p:spPr>
          <a:xfrm>
            <a:off x="147638" y="1798528"/>
            <a:ext cx="11896725" cy="3394294"/>
          </a:xfrm>
          <a:prstGeom prst="rect">
            <a:avLst/>
          </a:prstGeom>
          <a:effectLst>
            <a:outerShdw blurRad="63500" sx="102000" sy="102000" algn="ctr" rotWithShape="0">
              <a:prstClr val="black">
                <a:alpha val="40000"/>
              </a:prstClr>
            </a:outerShdw>
          </a:effectLst>
        </p:spPr>
      </p:pic>
      <p:sp>
        <p:nvSpPr>
          <p:cNvPr id="3" name="CuadroTexto 2">
            <a:extLst>
              <a:ext uri="{FF2B5EF4-FFF2-40B4-BE49-F238E27FC236}">
                <a16:creationId xmlns:a16="http://schemas.microsoft.com/office/drawing/2014/main" id="{6A99011F-EBED-3D06-0057-9A24522EC69F}"/>
              </a:ext>
            </a:extLst>
          </p:cNvPr>
          <p:cNvSpPr txBox="1"/>
          <p:nvPr/>
        </p:nvSpPr>
        <p:spPr>
          <a:xfrm>
            <a:off x="752475" y="2875002"/>
            <a:ext cx="10687050" cy="1107996"/>
          </a:xfrm>
          <a:prstGeom prst="rect">
            <a:avLst/>
          </a:prstGeom>
          <a:noFill/>
        </p:spPr>
        <p:txBody>
          <a:bodyPr wrap="square">
            <a:spAutoFit/>
            <a:scene3d>
              <a:camera prst="orthographicFront"/>
              <a:lightRig rig="sunset" dir="t"/>
            </a:scene3d>
            <a:sp3d extrusionH="57150">
              <a:bevelT h="25400" prst="softRound"/>
            </a:sp3d>
          </a:bodyPr>
          <a:lstStyle/>
          <a:p>
            <a:pPr algn="ctr"/>
            <a:r>
              <a:rPr lang="en" sz="6600" b="1" dirty="0">
                <a:ln w="12700">
                  <a:solidFill>
                    <a:schemeClr val="tx2">
                      <a:lumMod val="75000"/>
                    </a:schemeClr>
                  </a:solidFill>
                  <a:prstDash val="solid"/>
                </a:ln>
                <a:pattFill prst="dkUpDiag">
                  <a:fgClr>
                    <a:srgbClr val="C00000"/>
                  </a:fgClr>
                  <a:bgClr>
                    <a:schemeClr val="tx2">
                      <a:lumMod val="20000"/>
                      <a:lumOff val="80000"/>
                    </a:schemeClr>
                  </a:bgClr>
                </a:pattFill>
                <a:effectLst>
                  <a:outerShdw dist="38100" dir="2640000" algn="bl" rotWithShape="0">
                    <a:schemeClr val="tx2">
                      <a:lumMod val="75000"/>
                    </a:schemeClr>
                  </a:outerShdw>
                </a:effectLst>
              </a:rPr>
              <a:t>VOORBEELDE VAN TROTS</a:t>
            </a:r>
          </a:p>
        </p:txBody>
      </p:sp>
    </p:spTree>
    <p:extLst>
      <p:ext uri="{BB962C8B-B14F-4D97-AF65-F5344CB8AC3E}">
        <p14:creationId xmlns:p14="http://schemas.microsoft.com/office/powerpoint/2010/main" val="405783779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Rectángulo 12">
            <a:extLst>
              <a:ext uri="{FF2B5EF4-FFF2-40B4-BE49-F238E27FC236}">
                <a16:creationId xmlns:a16="http://schemas.microsoft.com/office/drawing/2014/main" id="{43E47E7C-73D1-C500-28F6-39F634ACB468}"/>
              </a:ext>
            </a:extLst>
          </p:cNvPr>
          <p:cNvSpPr>
            <a:spLocks noGrp="1" noRot="1" noMove="1" noResize="1" noEditPoints="1" noAdjustHandles="1" noChangeArrowheads="1" noChangeShapeType="1"/>
          </p:cNvSpPr>
          <p:nvPr/>
        </p:nvSpPr>
        <p:spPr>
          <a:xfrm>
            <a:off x="0" y="0"/>
            <a:ext cx="12192000" cy="1544005"/>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6773F0DC-2E94-DF43-3DBE-66CD7403C562}"/>
              </a:ext>
            </a:extLst>
          </p:cNvPr>
          <p:cNvSpPr txBox="1"/>
          <p:nvPr/>
        </p:nvSpPr>
        <p:spPr>
          <a:xfrm>
            <a:off x="0" y="-114300"/>
            <a:ext cx="12192000" cy="923330"/>
          </a:xfrm>
          <a:prstGeom prst="rect">
            <a:avLst/>
          </a:prstGeom>
          <a:noFill/>
        </p:spPr>
        <p:txBody>
          <a:bodyPr wrap="square">
            <a:spAutoFit/>
          </a:bodyPr>
          <a:lstStyle/>
          <a:p>
            <a:pPr algn="ctr"/>
            <a:r>
              <a:rPr lang="en" sz="5400" b="1" spc="600" dirty="0">
                <a:ln w="10160">
                  <a:solidFill>
                    <a:schemeClr val="accent3"/>
                  </a:solidFill>
                  <a:prstDash val="solid"/>
                </a:ln>
                <a:solidFill>
                  <a:srgbClr val="FFFFFF"/>
                </a:solidFill>
                <a:effectLst>
                  <a:outerShdw blurRad="38100" dist="22860" dir="5400000" algn="tl" rotWithShape="0">
                    <a:srgbClr val="000000">
                      <a:alpha val="97000"/>
                    </a:srgbClr>
                  </a:outerShdw>
                </a:effectLst>
              </a:rPr>
              <a:t>SATAN</a:t>
            </a:r>
          </a:p>
        </p:txBody>
      </p:sp>
      <p:sp>
        <p:nvSpPr>
          <p:cNvPr id="5" name="CuadroTexto 4">
            <a:extLst>
              <a:ext uri="{FF2B5EF4-FFF2-40B4-BE49-F238E27FC236}">
                <a16:creationId xmlns:a16="http://schemas.microsoft.com/office/drawing/2014/main" id="{1DDAFEAA-CCB9-296E-D0AA-A4C66660C67F}"/>
              </a:ext>
            </a:extLst>
          </p:cNvPr>
          <p:cNvSpPr txBox="1"/>
          <p:nvPr/>
        </p:nvSpPr>
        <p:spPr>
          <a:xfrm>
            <a:off x="314325" y="778074"/>
            <a:ext cx="11563349" cy="646331"/>
          </a:xfrm>
          <a:prstGeom prst="rect">
            <a:avLst/>
          </a:prstGeom>
          <a:noFill/>
        </p:spPr>
        <p:txBody>
          <a:bodyPr wrap="square">
            <a:spAutoFit/>
          </a:bodyPr>
          <a:lstStyle/>
          <a:p>
            <a:pPr algn="ctr"/>
            <a:r>
              <a:rPr lang="en" b="1" dirty="0">
                <a:solidFill>
                  <a:schemeClr val="accent3"/>
                </a:solidFill>
                <a:effectLst>
                  <a:outerShdw blurRad="38100" dist="38100" dir="2700000" algn="tl">
                    <a:srgbClr val="000000">
                      <a:alpha val="43137"/>
                    </a:srgbClr>
                  </a:outerShdw>
                </a:effectLst>
                <a:latin typeface="Comic Sans MS" panose="030F0702030302020204" pitchFamily="66" charset="0"/>
              </a:rPr>
              <a:t>“</a:t>
            </a:r>
            <a:r>
              <a:rPr lang="en-ZA" b="1" dirty="0">
                <a:solidFill>
                  <a:schemeClr val="accent3"/>
                </a:solidFill>
                <a:effectLst>
                  <a:outerShdw blurRad="38100" dist="38100" dir="2700000" algn="tl">
                    <a:srgbClr val="000000">
                      <a:alpha val="43137"/>
                    </a:srgbClr>
                  </a:outerShdw>
                </a:effectLst>
                <a:latin typeface="Comic Sans MS" panose="030F0702030302020204" pitchFamily="66" charset="0"/>
              </a:rPr>
              <a:t>Want </a:t>
            </a:r>
            <a:r>
              <a:rPr lang="en-ZA" b="1" dirty="0" err="1">
                <a:solidFill>
                  <a:schemeClr val="accent3"/>
                </a:solidFill>
                <a:effectLst>
                  <a:outerShdw blurRad="38100" dist="38100" dir="2700000" algn="tl">
                    <a:srgbClr val="000000">
                      <a:alpha val="43137"/>
                    </a:srgbClr>
                  </a:outerShdw>
                </a:effectLst>
                <a:latin typeface="Comic Sans MS" panose="030F0702030302020204" pitchFamily="66" charset="0"/>
              </a:rPr>
              <a:t>alles</a:t>
            </a:r>
            <a:r>
              <a:rPr lang="en-ZA" b="1" dirty="0">
                <a:solidFill>
                  <a:schemeClr val="accent3"/>
                </a:solidFill>
                <a:effectLst>
                  <a:outerShdw blurRad="38100" dist="38100" dir="2700000" algn="tl">
                    <a:srgbClr val="000000">
                      <a:alpha val="43137"/>
                    </a:srgbClr>
                  </a:outerShdw>
                </a:effectLst>
                <a:latin typeface="Comic Sans MS" panose="030F0702030302020204" pitchFamily="66" charset="0"/>
              </a:rPr>
              <a:t> wat in die </a:t>
            </a:r>
            <a:r>
              <a:rPr lang="en-ZA" b="1" dirty="0" err="1">
                <a:solidFill>
                  <a:schemeClr val="accent3"/>
                </a:solidFill>
                <a:effectLst>
                  <a:outerShdw blurRad="38100" dist="38100" dir="2700000" algn="tl">
                    <a:srgbClr val="000000">
                      <a:alpha val="43137"/>
                    </a:srgbClr>
                  </a:outerShdw>
                </a:effectLst>
                <a:latin typeface="Comic Sans MS" panose="030F0702030302020204" pitchFamily="66" charset="0"/>
              </a:rPr>
              <a:t>wêreld</a:t>
            </a:r>
            <a:r>
              <a:rPr lang="en-ZA" b="1" dirty="0">
                <a:solidFill>
                  <a:schemeClr val="accent3"/>
                </a:solidFill>
                <a:effectLst>
                  <a:outerShdw blurRad="38100" dist="38100" dir="2700000" algn="tl">
                    <a:srgbClr val="000000">
                      <a:alpha val="43137"/>
                    </a:srgbClr>
                  </a:outerShdw>
                </a:effectLst>
                <a:latin typeface="Comic Sans MS" panose="030F0702030302020204" pitchFamily="66" charset="0"/>
              </a:rPr>
              <a:t> is—die </a:t>
            </a:r>
            <a:r>
              <a:rPr lang="en-ZA" b="1" dirty="0" err="1">
                <a:solidFill>
                  <a:schemeClr val="accent3"/>
                </a:solidFill>
                <a:effectLst>
                  <a:outerShdw blurRad="38100" dist="38100" dir="2700000" algn="tl">
                    <a:srgbClr val="000000">
                      <a:alpha val="43137"/>
                    </a:srgbClr>
                  </a:outerShdw>
                </a:effectLst>
                <a:latin typeface="Comic Sans MS" panose="030F0702030302020204" pitchFamily="66" charset="0"/>
              </a:rPr>
              <a:t>begeerlikheid</a:t>
            </a:r>
            <a:r>
              <a:rPr lang="en-ZA" b="1" dirty="0">
                <a:solidFill>
                  <a:schemeClr val="accent3"/>
                </a:solidFill>
                <a:effectLst>
                  <a:outerShdw blurRad="38100" dist="38100" dir="2700000" algn="tl">
                    <a:srgbClr val="000000">
                      <a:alpha val="43137"/>
                    </a:srgbClr>
                  </a:outerShdw>
                </a:effectLst>
                <a:latin typeface="Comic Sans MS" panose="030F0702030302020204" pitchFamily="66" charset="0"/>
              </a:rPr>
              <a:t> van die </a:t>
            </a:r>
            <a:r>
              <a:rPr lang="en-ZA" b="1" dirty="0" err="1">
                <a:solidFill>
                  <a:schemeClr val="accent3"/>
                </a:solidFill>
                <a:effectLst>
                  <a:outerShdw blurRad="38100" dist="38100" dir="2700000" algn="tl">
                    <a:srgbClr val="000000">
                      <a:alpha val="43137"/>
                    </a:srgbClr>
                  </a:outerShdw>
                </a:effectLst>
                <a:latin typeface="Comic Sans MS" panose="030F0702030302020204" pitchFamily="66" charset="0"/>
              </a:rPr>
              <a:t>vlees</a:t>
            </a:r>
            <a:r>
              <a:rPr lang="en-ZA" b="1" dirty="0">
                <a:solidFill>
                  <a:schemeClr val="accent3"/>
                </a:solidFill>
                <a:effectLst>
                  <a:outerShdw blurRad="38100" dist="38100" dir="2700000" algn="tl">
                    <a:srgbClr val="000000">
                      <a:alpha val="43137"/>
                    </a:srgbClr>
                  </a:outerShdw>
                </a:effectLst>
                <a:latin typeface="Comic Sans MS" panose="030F0702030302020204" pitchFamily="66" charset="0"/>
              </a:rPr>
              <a:t> </a:t>
            </a:r>
            <a:r>
              <a:rPr lang="en-ZA" b="1" dirty="0" err="1">
                <a:solidFill>
                  <a:schemeClr val="accent3"/>
                </a:solidFill>
                <a:effectLst>
                  <a:outerShdw blurRad="38100" dist="38100" dir="2700000" algn="tl">
                    <a:srgbClr val="000000">
                      <a:alpha val="43137"/>
                    </a:srgbClr>
                  </a:outerShdw>
                </a:effectLst>
                <a:latin typeface="Comic Sans MS" panose="030F0702030302020204" pitchFamily="66" charset="0"/>
              </a:rPr>
              <a:t>en</a:t>
            </a:r>
            <a:r>
              <a:rPr lang="en-ZA" b="1" dirty="0">
                <a:solidFill>
                  <a:schemeClr val="accent3"/>
                </a:solidFill>
                <a:effectLst>
                  <a:outerShdw blurRad="38100" dist="38100" dir="2700000" algn="tl">
                    <a:srgbClr val="000000">
                      <a:alpha val="43137"/>
                    </a:srgbClr>
                  </a:outerShdw>
                </a:effectLst>
                <a:latin typeface="Comic Sans MS" panose="030F0702030302020204" pitchFamily="66" charset="0"/>
              </a:rPr>
              <a:t> die </a:t>
            </a:r>
            <a:r>
              <a:rPr lang="en-ZA" b="1" dirty="0" err="1">
                <a:solidFill>
                  <a:schemeClr val="accent3"/>
                </a:solidFill>
                <a:effectLst>
                  <a:outerShdw blurRad="38100" dist="38100" dir="2700000" algn="tl">
                    <a:srgbClr val="000000">
                      <a:alpha val="43137"/>
                    </a:srgbClr>
                  </a:outerShdw>
                </a:effectLst>
                <a:latin typeface="Comic Sans MS" panose="030F0702030302020204" pitchFamily="66" charset="0"/>
              </a:rPr>
              <a:t>begeerlikheid</a:t>
            </a:r>
            <a:r>
              <a:rPr lang="en-ZA" b="1" dirty="0">
                <a:solidFill>
                  <a:schemeClr val="accent3"/>
                </a:solidFill>
                <a:effectLst>
                  <a:outerShdw blurRad="38100" dist="38100" dir="2700000" algn="tl">
                    <a:srgbClr val="000000">
                      <a:alpha val="43137"/>
                    </a:srgbClr>
                  </a:outerShdw>
                </a:effectLst>
                <a:latin typeface="Comic Sans MS" panose="030F0702030302020204" pitchFamily="66" charset="0"/>
              </a:rPr>
              <a:t> van die </a:t>
            </a:r>
            <a:r>
              <a:rPr lang="en-ZA" b="1" dirty="0" err="1">
                <a:solidFill>
                  <a:schemeClr val="accent3"/>
                </a:solidFill>
                <a:effectLst>
                  <a:outerShdw blurRad="38100" dist="38100" dir="2700000" algn="tl">
                    <a:srgbClr val="000000">
                      <a:alpha val="43137"/>
                    </a:srgbClr>
                  </a:outerShdw>
                </a:effectLst>
                <a:latin typeface="Comic Sans MS" panose="030F0702030302020204" pitchFamily="66" charset="0"/>
              </a:rPr>
              <a:t>oë</a:t>
            </a:r>
            <a:r>
              <a:rPr lang="en-ZA" b="1" dirty="0">
                <a:solidFill>
                  <a:schemeClr val="accent3"/>
                </a:solidFill>
                <a:effectLst>
                  <a:outerShdw blurRad="38100" dist="38100" dir="2700000" algn="tl">
                    <a:srgbClr val="000000">
                      <a:alpha val="43137"/>
                    </a:srgbClr>
                  </a:outerShdw>
                </a:effectLst>
                <a:latin typeface="Comic Sans MS" panose="030F0702030302020204" pitchFamily="66" charset="0"/>
              </a:rPr>
              <a:t> </a:t>
            </a:r>
            <a:r>
              <a:rPr lang="en-ZA" b="1" dirty="0" err="1">
                <a:solidFill>
                  <a:schemeClr val="accent3"/>
                </a:solidFill>
                <a:effectLst>
                  <a:outerShdw blurRad="38100" dist="38100" dir="2700000" algn="tl">
                    <a:srgbClr val="000000">
                      <a:alpha val="43137"/>
                    </a:srgbClr>
                  </a:outerShdw>
                </a:effectLst>
                <a:latin typeface="Comic Sans MS" panose="030F0702030302020204" pitchFamily="66" charset="0"/>
              </a:rPr>
              <a:t>en</a:t>
            </a:r>
            <a:r>
              <a:rPr lang="en-ZA" b="1" dirty="0">
                <a:solidFill>
                  <a:schemeClr val="accent3"/>
                </a:solidFill>
                <a:effectLst>
                  <a:outerShdw blurRad="38100" dist="38100" dir="2700000" algn="tl">
                    <a:srgbClr val="000000">
                      <a:alpha val="43137"/>
                    </a:srgbClr>
                  </a:outerShdw>
                </a:effectLst>
                <a:latin typeface="Comic Sans MS" panose="030F0702030302020204" pitchFamily="66" charset="0"/>
              </a:rPr>
              <a:t> die </a:t>
            </a:r>
            <a:r>
              <a:rPr lang="en-ZA" b="1" dirty="0" err="1">
                <a:solidFill>
                  <a:schemeClr val="accent3"/>
                </a:solidFill>
                <a:effectLst>
                  <a:outerShdw blurRad="38100" dist="38100" dir="2700000" algn="tl">
                    <a:srgbClr val="000000">
                      <a:alpha val="43137"/>
                    </a:srgbClr>
                  </a:outerShdw>
                </a:effectLst>
                <a:latin typeface="Comic Sans MS" panose="030F0702030302020204" pitchFamily="66" charset="0"/>
              </a:rPr>
              <a:t>grootsheid</a:t>
            </a:r>
            <a:r>
              <a:rPr lang="en-ZA" b="1" dirty="0">
                <a:solidFill>
                  <a:schemeClr val="accent3"/>
                </a:solidFill>
                <a:effectLst>
                  <a:outerShdw blurRad="38100" dist="38100" dir="2700000" algn="tl">
                    <a:srgbClr val="000000">
                      <a:alpha val="43137"/>
                    </a:srgbClr>
                  </a:outerShdw>
                </a:effectLst>
                <a:latin typeface="Comic Sans MS" panose="030F0702030302020204" pitchFamily="66" charset="0"/>
              </a:rPr>
              <a:t> van die </a:t>
            </a:r>
            <a:r>
              <a:rPr lang="en-ZA" b="1" dirty="0" err="1">
                <a:solidFill>
                  <a:schemeClr val="accent3"/>
                </a:solidFill>
                <a:effectLst>
                  <a:outerShdw blurRad="38100" dist="38100" dir="2700000" algn="tl">
                    <a:srgbClr val="000000">
                      <a:alpha val="43137"/>
                    </a:srgbClr>
                  </a:outerShdw>
                </a:effectLst>
                <a:latin typeface="Comic Sans MS" panose="030F0702030302020204" pitchFamily="66" charset="0"/>
              </a:rPr>
              <a:t>lewe</a:t>
            </a:r>
            <a:r>
              <a:rPr lang="en-ZA" b="1" dirty="0">
                <a:solidFill>
                  <a:schemeClr val="accent3"/>
                </a:solidFill>
                <a:effectLst>
                  <a:outerShdw blurRad="38100" dist="38100" dir="2700000" algn="tl">
                    <a:srgbClr val="000000">
                      <a:alpha val="43137"/>
                    </a:srgbClr>
                  </a:outerShdw>
                </a:effectLst>
                <a:latin typeface="Comic Sans MS" panose="030F0702030302020204" pitchFamily="66" charset="0"/>
              </a:rPr>
              <a:t>—is </a:t>
            </a:r>
            <a:r>
              <a:rPr lang="en-ZA" b="1" dirty="0" err="1">
                <a:solidFill>
                  <a:schemeClr val="accent3"/>
                </a:solidFill>
                <a:effectLst>
                  <a:outerShdw blurRad="38100" dist="38100" dir="2700000" algn="tl">
                    <a:srgbClr val="000000">
                      <a:alpha val="43137"/>
                    </a:srgbClr>
                  </a:outerShdw>
                </a:effectLst>
                <a:latin typeface="Comic Sans MS" panose="030F0702030302020204" pitchFamily="66" charset="0"/>
              </a:rPr>
              <a:t>nie</a:t>
            </a:r>
            <a:r>
              <a:rPr lang="en-ZA" b="1" dirty="0">
                <a:solidFill>
                  <a:schemeClr val="accent3"/>
                </a:solidFill>
                <a:effectLst>
                  <a:outerShdw blurRad="38100" dist="38100" dir="2700000" algn="tl">
                    <a:srgbClr val="000000">
                      <a:alpha val="43137"/>
                    </a:srgbClr>
                  </a:outerShdw>
                </a:effectLst>
                <a:latin typeface="Comic Sans MS" panose="030F0702030302020204" pitchFamily="66" charset="0"/>
              </a:rPr>
              <a:t> </a:t>
            </a:r>
            <a:r>
              <a:rPr lang="en-ZA" b="1" dirty="0" err="1">
                <a:solidFill>
                  <a:schemeClr val="accent3"/>
                </a:solidFill>
                <a:effectLst>
                  <a:outerShdw blurRad="38100" dist="38100" dir="2700000" algn="tl">
                    <a:srgbClr val="000000">
                      <a:alpha val="43137"/>
                    </a:srgbClr>
                  </a:outerShdw>
                </a:effectLst>
                <a:latin typeface="Comic Sans MS" panose="030F0702030302020204" pitchFamily="66" charset="0"/>
              </a:rPr>
              <a:t>uit</a:t>
            </a:r>
            <a:r>
              <a:rPr lang="en-ZA" b="1" dirty="0">
                <a:solidFill>
                  <a:schemeClr val="accent3"/>
                </a:solidFill>
                <a:effectLst>
                  <a:outerShdw blurRad="38100" dist="38100" dir="2700000" algn="tl">
                    <a:srgbClr val="000000">
                      <a:alpha val="43137"/>
                    </a:srgbClr>
                  </a:outerShdw>
                </a:effectLst>
                <a:latin typeface="Comic Sans MS" panose="030F0702030302020204" pitchFamily="66" charset="0"/>
              </a:rPr>
              <a:t> die Vader </a:t>
            </a:r>
            <a:r>
              <a:rPr lang="en-ZA" b="1" dirty="0" err="1">
                <a:solidFill>
                  <a:schemeClr val="accent3"/>
                </a:solidFill>
                <a:effectLst>
                  <a:outerShdw blurRad="38100" dist="38100" dir="2700000" algn="tl">
                    <a:srgbClr val="000000">
                      <a:alpha val="43137"/>
                    </a:srgbClr>
                  </a:outerShdw>
                </a:effectLst>
                <a:latin typeface="Comic Sans MS" panose="030F0702030302020204" pitchFamily="66" charset="0"/>
              </a:rPr>
              <a:t>nie</a:t>
            </a:r>
            <a:r>
              <a:rPr lang="en-ZA" b="1" dirty="0">
                <a:solidFill>
                  <a:schemeClr val="accent3"/>
                </a:solidFill>
                <a:effectLst>
                  <a:outerShdw blurRad="38100" dist="38100" dir="2700000" algn="tl">
                    <a:srgbClr val="000000">
                      <a:alpha val="43137"/>
                    </a:srgbClr>
                  </a:outerShdw>
                </a:effectLst>
                <a:latin typeface="Comic Sans MS" panose="030F0702030302020204" pitchFamily="66" charset="0"/>
              </a:rPr>
              <a:t>, maar is </a:t>
            </a:r>
            <a:r>
              <a:rPr lang="en-ZA" b="1" dirty="0" err="1">
                <a:solidFill>
                  <a:schemeClr val="accent3"/>
                </a:solidFill>
                <a:effectLst>
                  <a:outerShdw blurRad="38100" dist="38100" dir="2700000" algn="tl">
                    <a:srgbClr val="000000">
                      <a:alpha val="43137"/>
                    </a:srgbClr>
                  </a:outerShdw>
                </a:effectLst>
                <a:latin typeface="Comic Sans MS" panose="030F0702030302020204" pitchFamily="66" charset="0"/>
              </a:rPr>
              <a:t>uit</a:t>
            </a:r>
            <a:r>
              <a:rPr lang="en-ZA" b="1" dirty="0">
                <a:solidFill>
                  <a:schemeClr val="accent3"/>
                </a:solidFill>
                <a:effectLst>
                  <a:outerShdw blurRad="38100" dist="38100" dir="2700000" algn="tl">
                    <a:srgbClr val="000000">
                      <a:alpha val="43137"/>
                    </a:srgbClr>
                  </a:outerShdw>
                </a:effectLst>
                <a:latin typeface="Comic Sans MS" panose="030F0702030302020204" pitchFamily="66" charset="0"/>
              </a:rPr>
              <a:t> die </a:t>
            </a:r>
            <a:r>
              <a:rPr lang="en-ZA" b="1" dirty="0" err="1">
                <a:solidFill>
                  <a:schemeClr val="accent3"/>
                </a:solidFill>
                <a:effectLst>
                  <a:outerShdw blurRad="38100" dist="38100" dir="2700000" algn="tl">
                    <a:srgbClr val="000000">
                      <a:alpha val="43137"/>
                    </a:srgbClr>
                  </a:outerShdw>
                </a:effectLst>
                <a:latin typeface="Comic Sans MS" panose="030F0702030302020204" pitchFamily="66" charset="0"/>
              </a:rPr>
              <a:t>wêreld</a:t>
            </a:r>
            <a:r>
              <a:rPr lang="en-ZA" b="1" dirty="0">
                <a:solidFill>
                  <a:schemeClr val="accent3"/>
                </a:solidFill>
                <a:effectLst>
                  <a:outerShdw blurRad="38100" dist="38100" dir="2700000" algn="tl">
                    <a:srgbClr val="000000">
                      <a:alpha val="43137"/>
                    </a:srgbClr>
                  </a:outerShdw>
                </a:effectLst>
                <a:latin typeface="Comic Sans MS" panose="030F0702030302020204" pitchFamily="66" charset="0"/>
              </a:rPr>
              <a:t>.”</a:t>
            </a:r>
            <a:r>
              <a:rPr lang="en" b="1" dirty="0">
                <a:solidFill>
                  <a:schemeClr val="accent3"/>
                </a:solidFill>
                <a:effectLst>
                  <a:outerShdw blurRad="38100" dist="38100" dir="2700000" algn="tl">
                    <a:srgbClr val="000000">
                      <a:alpha val="43137"/>
                    </a:srgbClr>
                  </a:outerShdw>
                </a:effectLst>
                <a:latin typeface="Comic Sans MS" panose="030F0702030302020204" pitchFamily="66" charset="0"/>
              </a:rPr>
              <a:t> </a:t>
            </a:r>
            <a:r>
              <a:rPr lang="en" sz="1400" b="1" dirty="0">
                <a:solidFill>
                  <a:schemeClr val="accent3"/>
                </a:solidFill>
                <a:effectLst>
                  <a:outerShdw blurRad="38100" dist="38100" dir="2700000" algn="tl">
                    <a:srgbClr val="000000">
                      <a:alpha val="43137"/>
                    </a:srgbClr>
                  </a:outerShdw>
                </a:effectLst>
                <a:latin typeface="Comic Sans MS" panose="030F0702030302020204" pitchFamily="66" charset="0"/>
              </a:rPr>
              <a:t>(1 Johannes 2:16)</a:t>
            </a:r>
            <a:endParaRPr lang="es-ES" b="1" dirty="0">
              <a:solidFill>
                <a:schemeClr val="accent3"/>
              </a:solidFill>
              <a:effectLst>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71367AFD-59EE-398E-84CB-056B71066577}"/>
              </a:ext>
            </a:extLst>
          </p:cNvPr>
          <p:cNvSpPr txBox="1"/>
          <p:nvPr/>
        </p:nvSpPr>
        <p:spPr>
          <a:xfrm>
            <a:off x="19051" y="1594724"/>
            <a:ext cx="8429624" cy="1631216"/>
          </a:xfrm>
          <a:prstGeom prst="rect">
            <a:avLst/>
          </a:prstGeom>
          <a:noFill/>
        </p:spPr>
        <p:txBody>
          <a:bodyPr wrap="square" rtlCol="0">
            <a:spAutoFit/>
          </a:bodyPr>
          <a:lstStyle/>
          <a:p>
            <a:pPr>
              <a:spcBef>
                <a:spcPts val="600"/>
              </a:spcBef>
            </a:pPr>
            <a:r>
              <a:rPr lang="nl-NL" sz="2000" b="1" dirty="0"/>
              <a:t>As ons oor trots praat, moet ons praat oor die een in wie hierdie gevoel eerste ontstaan het: Satan. Hy het besluit om nie tevrede te wees met sy posisie nie, maar wou na ’n hoër een opstyg. Mettertyd wou hy so verhoog word dat hy selfs begeer het om die troon van God te beset </a:t>
            </a:r>
            <a:r>
              <a:rPr lang="en" sz="2000" b="1" dirty="0"/>
              <a:t>(Isaiah 14:12-14).</a:t>
            </a:r>
          </a:p>
        </p:txBody>
      </p:sp>
      <p:pic>
        <p:nvPicPr>
          <p:cNvPr id="4" name="Imagen 3">
            <a:extLst>
              <a:ext uri="{FF2B5EF4-FFF2-40B4-BE49-F238E27FC236}">
                <a16:creationId xmlns:a16="http://schemas.microsoft.com/office/drawing/2014/main" id="{4D6BCE1C-970D-2C59-BB8D-ECC8EEE4C1B6}"/>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8615362" y="1639552"/>
            <a:ext cx="3428387" cy="25866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CuadroTexto 7">
            <a:extLst>
              <a:ext uri="{FF2B5EF4-FFF2-40B4-BE49-F238E27FC236}">
                <a16:creationId xmlns:a16="http://schemas.microsoft.com/office/drawing/2014/main" id="{882BF7FA-D550-4EF7-3CC2-0345CCA98638}"/>
              </a:ext>
            </a:extLst>
          </p:cNvPr>
          <p:cNvSpPr txBox="1"/>
          <p:nvPr/>
        </p:nvSpPr>
        <p:spPr>
          <a:xfrm>
            <a:off x="2438399" y="4361717"/>
            <a:ext cx="7505701" cy="1015663"/>
          </a:xfrm>
          <a:prstGeom prst="rect">
            <a:avLst/>
          </a:prstGeom>
          <a:noFill/>
        </p:spPr>
        <p:txBody>
          <a:bodyPr wrap="square">
            <a:spAutoFit/>
          </a:bodyPr>
          <a:lstStyle/>
          <a:p>
            <a:pPr>
              <a:spcBef>
                <a:spcPts val="600"/>
              </a:spcBef>
            </a:pPr>
            <a:r>
              <a:rPr lang="en-ZA" sz="2000" b="1" dirty="0"/>
              <a:t>Maar </a:t>
            </a:r>
            <a:r>
              <a:rPr lang="en-ZA" sz="2000" b="1" dirty="0" err="1"/>
              <a:t>nie</a:t>
            </a:r>
            <a:r>
              <a:rPr lang="en-ZA" sz="2000" b="1" dirty="0"/>
              <a:t> alle </a:t>
            </a:r>
            <a:r>
              <a:rPr lang="en-ZA" sz="2000" b="1" dirty="0" err="1"/>
              <a:t>strewe</a:t>
            </a:r>
            <a:r>
              <a:rPr lang="en-ZA" sz="2000" b="1" dirty="0"/>
              <a:t> is trots </a:t>
            </a:r>
            <a:r>
              <a:rPr lang="en-ZA" sz="2000" b="1" dirty="0" err="1"/>
              <a:t>nie</a:t>
            </a:r>
            <a:r>
              <a:rPr lang="en-ZA" sz="2000" b="1" dirty="0"/>
              <a:t>. Die </a:t>
            </a:r>
            <a:r>
              <a:rPr lang="en-ZA" sz="2000" b="1" dirty="0" err="1"/>
              <a:t>tevredenheid</a:t>
            </a:r>
            <a:r>
              <a:rPr lang="en-ZA" sz="2000" b="1" dirty="0"/>
              <a:t> </a:t>
            </a:r>
            <a:r>
              <a:rPr lang="en-ZA" sz="2000" b="1" dirty="0" err="1"/>
              <a:t>oor</a:t>
            </a:r>
            <a:r>
              <a:rPr lang="en-ZA" sz="2000" b="1" dirty="0"/>
              <a:t> ’n kind se </a:t>
            </a:r>
            <a:r>
              <a:rPr lang="en-ZA" sz="2000" b="1" dirty="0" err="1"/>
              <a:t>sukses</a:t>
            </a:r>
            <a:r>
              <a:rPr lang="en-ZA" sz="2000" b="1" dirty="0"/>
              <a:t>, of </a:t>
            </a:r>
            <a:r>
              <a:rPr lang="en-ZA" sz="2000" b="1" dirty="0" err="1"/>
              <a:t>persoonlike</a:t>
            </a:r>
            <a:r>
              <a:rPr lang="en-ZA" sz="2000" b="1" dirty="0"/>
              <a:t> </a:t>
            </a:r>
            <a:r>
              <a:rPr lang="en-ZA" sz="2000" b="1" dirty="0" err="1"/>
              <a:t>ambisie</a:t>
            </a:r>
            <a:r>
              <a:rPr lang="en-ZA" sz="2000" b="1" dirty="0"/>
              <a:t>, is </a:t>
            </a:r>
            <a:r>
              <a:rPr lang="en-ZA" sz="2000" b="1" dirty="0" err="1"/>
              <a:t>nie</a:t>
            </a:r>
            <a:r>
              <a:rPr lang="en-ZA" sz="2000" b="1" dirty="0"/>
              <a:t> </a:t>
            </a:r>
            <a:r>
              <a:rPr lang="en-ZA" sz="2000" b="1" dirty="0" err="1"/>
              <a:t>noodwendig</a:t>
            </a:r>
            <a:r>
              <a:rPr lang="en-ZA" sz="2000" b="1" dirty="0"/>
              <a:t> </a:t>
            </a:r>
            <a:r>
              <a:rPr lang="en-ZA" sz="2000" b="1" dirty="0" err="1"/>
              <a:t>ongesonde</a:t>
            </a:r>
            <a:r>
              <a:rPr lang="en-ZA" sz="2000" b="1" dirty="0"/>
              <a:t> trots </a:t>
            </a:r>
            <a:r>
              <a:rPr lang="en-ZA" sz="2000" b="1" dirty="0" err="1"/>
              <a:t>nie</a:t>
            </a:r>
            <a:r>
              <a:rPr lang="en-ZA" sz="2000" b="1" dirty="0"/>
              <a:t>.</a:t>
            </a:r>
            <a:endParaRPr lang="en" sz="2000" b="1" dirty="0"/>
          </a:p>
        </p:txBody>
      </p:sp>
      <p:pic>
        <p:nvPicPr>
          <p:cNvPr id="10" name="Imagen 9">
            <a:extLst>
              <a:ext uri="{FF2B5EF4-FFF2-40B4-BE49-F238E27FC236}">
                <a16:creationId xmlns:a16="http://schemas.microsoft.com/office/drawing/2014/main" id="{E565F9BE-1725-574D-B9EC-9A531AE3241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73136" y="4321761"/>
            <a:ext cx="2165263" cy="2369874"/>
          </a:xfrm>
          <a:prstGeom prst="rect">
            <a:avLst/>
          </a:prstGeom>
          <a:ln w="38100">
            <a:solidFill>
              <a:schemeClr val="accent2"/>
            </a:solidFill>
          </a:ln>
          <a:effectLst>
            <a:outerShdw blurRad="50800" dist="127000" dir="10800000" algn="r" rotWithShape="0">
              <a:srgbClr val="7030A0">
                <a:alpha val="40000"/>
              </a:srgbClr>
            </a:outerShdw>
          </a:effectLst>
          <a:scene3d>
            <a:camera prst="perspectiveContrastingLeftFacing">
              <a:rot lat="300000" lon="19800000" rev="0"/>
            </a:camera>
            <a:lightRig rig="threePt" dir="t">
              <a:rot lat="0" lon="0" rev="2700000"/>
            </a:lightRig>
          </a:scene3d>
          <a:sp3d>
            <a:bevelT w="63500" h="50800"/>
          </a:sp3d>
        </p:spPr>
      </p:pic>
      <p:pic>
        <p:nvPicPr>
          <p:cNvPr id="12" name="Imagen 11">
            <a:extLst>
              <a:ext uri="{FF2B5EF4-FFF2-40B4-BE49-F238E27FC236}">
                <a16:creationId xmlns:a16="http://schemas.microsoft.com/office/drawing/2014/main" id="{1DBE1557-EC5F-ECB0-7AE7-702C5B9FB20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778025" y="4344841"/>
            <a:ext cx="2099649" cy="2369874"/>
          </a:xfrm>
          <a:prstGeom prst="rect">
            <a:avLst/>
          </a:prstGeom>
          <a:solidFill>
            <a:srgbClr val="FFFFFF">
              <a:shade val="85000"/>
            </a:srgbClr>
          </a:solidFill>
          <a:ln w="38100" cap="flat">
            <a:solidFill>
              <a:schemeClr val="accent4">
                <a:lumMod val="75000"/>
              </a:schemeClr>
            </a:solidFill>
          </a:ln>
          <a:effectLst>
            <a:outerShdw blurRad="50800" dist="127000" algn="l" rotWithShape="0">
              <a:srgbClr val="7030A0">
                <a:alpha val="40000"/>
              </a:srgbClr>
            </a:outerShdw>
          </a:effectLst>
          <a:scene3d>
            <a:camera prst="perspectiveContrastingLeftFacing">
              <a:rot lat="240000" lon="2100000" rev="0"/>
            </a:camera>
            <a:lightRig rig="soft" dir="t">
              <a:rot lat="0" lon="0" rev="2700000"/>
            </a:lightRig>
          </a:scene3d>
          <a:sp3d contourW="12700" prstMaterial="matte">
            <a:bevelT w="63500" h="50800"/>
            <a:contourClr>
              <a:srgbClr val="C0C0C0"/>
            </a:contourClr>
          </a:sp3d>
        </p:spPr>
      </p:pic>
      <p:sp>
        <p:nvSpPr>
          <p:cNvPr id="7" name="CuadroTexto 6">
            <a:extLst>
              <a:ext uri="{FF2B5EF4-FFF2-40B4-BE49-F238E27FC236}">
                <a16:creationId xmlns:a16="http://schemas.microsoft.com/office/drawing/2014/main" id="{56751F80-2E5B-DA27-F6B8-1D29CAE44C07}"/>
              </a:ext>
            </a:extLst>
          </p:cNvPr>
          <p:cNvSpPr txBox="1"/>
          <p:nvPr/>
        </p:nvSpPr>
        <p:spPr>
          <a:xfrm>
            <a:off x="19051" y="3285997"/>
            <a:ext cx="8429624" cy="1015663"/>
          </a:xfrm>
          <a:prstGeom prst="rect">
            <a:avLst/>
          </a:prstGeom>
          <a:noFill/>
        </p:spPr>
        <p:txBody>
          <a:bodyPr wrap="square">
            <a:spAutoFit/>
          </a:bodyPr>
          <a:lstStyle/>
          <a:p>
            <a:pPr lvl="0">
              <a:spcBef>
                <a:spcPts val="600"/>
              </a:spcBef>
              <a:defRPr/>
            </a:pPr>
            <a:r>
              <a:rPr lang="nl-NL" sz="2000" b="1" dirty="0">
                <a:solidFill>
                  <a:prstClr val="black"/>
                </a:solidFill>
              </a:rPr>
              <a:t>Ons het die begeerte “geërf” om te doen wat ons wil, om te besit wat ons begeer en om posisies te verkry wat vir ons roem of rykdom kan bring. Dit is wat die wêreld ons aanbied! </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(1 Joh</a:t>
            </a:r>
            <a:r>
              <a:rPr lang="en" sz="2000" b="1" dirty="0">
                <a:solidFill>
                  <a:prstClr val="black"/>
                </a:solidFill>
                <a:latin typeface="Aptos" panose="02110004020202020204"/>
              </a:rPr>
              <a:t>a</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nnes 2:16).</a:t>
            </a:r>
          </a:p>
        </p:txBody>
      </p:sp>
      <p:sp>
        <p:nvSpPr>
          <p:cNvPr id="11" name="CuadroTexto 10">
            <a:extLst>
              <a:ext uri="{FF2B5EF4-FFF2-40B4-BE49-F238E27FC236}">
                <a16:creationId xmlns:a16="http://schemas.microsoft.com/office/drawing/2014/main" id="{4E8DEAA5-5C3A-2562-532D-691EE33408E2}"/>
              </a:ext>
            </a:extLst>
          </p:cNvPr>
          <p:cNvSpPr txBox="1"/>
          <p:nvPr/>
        </p:nvSpPr>
        <p:spPr>
          <a:xfrm>
            <a:off x="2438398" y="5437437"/>
            <a:ext cx="7505701" cy="1323439"/>
          </a:xfrm>
          <a:prstGeom prst="rect">
            <a:avLst/>
          </a:prstGeom>
          <a:noFill/>
        </p:spPr>
        <p:txBody>
          <a:bodyPr wrap="square">
            <a:spAutoFit/>
          </a:bodyPr>
          <a:lstStyle/>
          <a:p>
            <a:pPr lvl="0">
              <a:spcBef>
                <a:spcPts val="600"/>
              </a:spcBef>
              <a:defRPr/>
            </a:pPr>
            <a:r>
              <a:rPr lang="nl-NL" sz="2000" b="1" dirty="0">
                <a:solidFill>
                  <a:prstClr val="black"/>
                </a:solidFill>
              </a:rPr>
              <a:t>Die belangrike ding om te onthou is dat ons besittings, vaardighede en prestasies nie ons waarde bepaal nie. Trots bestaan daarin dat ons nie aan God die eer gee vir wat Hy in ons lewens doen nie.</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850505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12"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0-#ppt_w/2"/>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7" presetClass="entr" presetSubtype="8"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ppt_x</p:attrName>
                                        </p:attrNameLst>
                                      </p:cBhvr>
                                      <p:tavLst>
                                        <p:tav tm="0">
                                          <p:val>
                                            <p:strVal val="#ppt_x-#ppt_w/2"/>
                                          </p:val>
                                        </p:tav>
                                        <p:tav tm="100000">
                                          <p:val>
                                            <p:strVal val="#ppt_x"/>
                                          </p:val>
                                        </p:tav>
                                      </p:tavLst>
                                    </p:anim>
                                    <p:anim calcmode="lin" valueType="num">
                                      <p:cBhvr>
                                        <p:cTn id="32" dur="500" fill="hold"/>
                                        <p:tgtEl>
                                          <p:spTgt spid="10"/>
                                        </p:tgtEl>
                                        <p:attrNameLst>
                                          <p:attrName>ppt_y</p:attrName>
                                        </p:attrNameLst>
                                      </p:cBhvr>
                                      <p:tavLst>
                                        <p:tav tm="0">
                                          <p:val>
                                            <p:strVal val="#ppt_y"/>
                                          </p:val>
                                        </p:tav>
                                        <p:tav tm="100000">
                                          <p:val>
                                            <p:strVal val="#ppt_y"/>
                                          </p:val>
                                        </p:tav>
                                      </p:tavLst>
                                    </p:anim>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strVal val="#ppt_h"/>
                                          </p:val>
                                        </p:tav>
                                        <p:tav tm="100000">
                                          <p:val>
                                            <p:strVal val="#ppt_h"/>
                                          </p:val>
                                        </p:tav>
                                      </p:tavLst>
                                    </p:anim>
                                  </p:childTnLst>
                                </p:cTn>
                              </p:par>
                              <p:par>
                                <p:cTn id="35" presetID="22" presetClass="entr" presetSubtype="8"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left)">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wipe(left)">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17" presetClass="entr" presetSubtype="2" fill="hold" nodeType="click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ppt_x</p:attrName>
                                        </p:attrNameLst>
                                      </p:cBhvr>
                                      <p:tavLst>
                                        <p:tav tm="0">
                                          <p:val>
                                            <p:strVal val="#ppt_x+#ppt_w/2"/>
                                          </p:val>
                                        </p:tav>
                                        <p:tav tm="100000">
                                          <p:val>
                                            <p:strVal val="#ppt_x"/>
                                          </p:val>
                                        </p:tav>
                                      </p:tavLst>
                                    </p:anim>
                                    <p:anim calcmode="lin" valueType="num">
                                      <p:cBhvr>
                                        <p:cTn id="48" dur="500" fill="hold"/>
                                        <p:tgtEl>
                                          <p:spTgt spid="12"/>
                                        </p:tgtEl>
                                        <p:attrNameLst>
                                          <p:attrName>ppt_y</p:attrName>
                                        </p:attrNameLst>
                                      </p:cBhvr>
                                      <p:tavLst>
                                        <p:tav tm="0">
                                          <p:val>
                                            <p:strVal val="#ppt_y"/>
                                          </p:val>
                                        </p:tav>
                                        <p:tav tm="100000">
                                          <p:val>
                                            <p:strVal val="#ppt_y"/>
                                          </p:val>
                                        </p:tav>
                                      </p:tavLst>
                                    </p:anim>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strVal val="#ppt_h"/>
                                          </p:val>
                                        </p:tav>
                                        <p:tav tm="100000">
                                          <p:val>
                                            <p:strVal val="#ppt_h"/>
                                          </p:val>
                                        </p:tav>
                                      </p:tavLst>
                                    </p:anim>
                                  </p:childTnLst>
                                </p:cTn>
                              </p:par>
                            </p:childTnLst>
                          </p:cTn>
                        </p:par>
                        <p:par>
                          <p:cTn id="51" fill="hold">
                            <p:stCondLst>
                              <p:cond delay="500"/>
                            </p:stCondLst>
                            <p:childTnLst>
                              <p:par>
                                <p:cTn id="52" presetID="22" presetClass="entr" presetSubtype="8" fill="hold" grpId="0" nodeType="after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wipe(left)">
                                      <p:cBhvr>
                                        <p:cTn id="5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P spid="7"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3" name="Rectángulo 22">
            <a:extLst>
              <a:ext uri="{FF2B5EF4-FFF2-40B4-BE49-F238E27FC236}">
                <a16:creationId xmlns:a16="http://schemas.microsoft.com/office/drawing/2014/main" id="{20B9C091-D6EA-CFB1-82B1-4DA1D042649F}"/>
              </a:ext>
            </a:extLst>
          </p:cNvPr>
          <p:cNvSpPr>
            <a:spLocks noGrp="1" noRot="1" noMove="1" noResize="1" noEditPoints="1" noAdjustHandles="1" noChangeArrowheads="1" noChangeShapeType="1"/>
          </p:cNvSpPr>
          <p:nvPr/>
        </p:nvSpPr>
        <p:spPr>
          <a:xfrm>
            <a:off x="0" y="0"/>
            <a:ext cx="12192000" cy="1056259"/>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3AB0C32B-7765-FA8E-871E-384BEC2FBEA0}"/>
              </a:ext>
            </a:extLst>
          </p:cNvPr>
          <p:cNvSpPr txBox="1"/>
          <p:nvPr/>
        </p:nvSpPr>
        <p:spPr>
          <a:xfrm>
            <a:off x="0" y="0"/>
            <a:ext cx="12191999" cy="769441"/>
          </a:xfrm>
          <a:prstGeom prst="rect">
            <a:avLst/>
          </a:prstGeom>
          <a:noFill/>
        </p:spPr>
        <p:txBody>
          <a:bodyPr wrap="square">
            <a:spAutoFit/>
            <a:scene3d>
              <a:camera prst="orthographicFront"/>
              <a:lightRig rig="soft" dir="t"/>
            </a:scene3d>
            <a:sp3d extrusionH="57150" prstMaterial="plastic">
              <a:bevelT h="25400" prst="softRound"/>
            </a:sp3d>
          </a:bodyPr>
          <a:lstStyle/>
          <a:p>
            <a:pPr algn="ctr"/>
            <a:r>
              <a:rPr lang="en" sz="4400" b="1" spc="30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rPr>
              <a:t>DIE DISSIPELS VAN JESUS</a:t>
            </a:r>
          </a:p>
        </p:txBody>
      </p:sp>
      <p:sp>
        <p:nvSpPr>
          <p:cNvPr id="5" name="CuadroTexto 4">
            <a:extLst>
              <a:ext uri="{FF2B5EF4-FFF2-40B4-BE49-F238E27FC236}">
                <a16:creationId xmlns:a16="http://schemas.microsoft.com/office/drawing/2014/main" id="{B5CF0D02-AE86-448F-D14A-A16BC909D4F6}"/>
              </a:ext>
            </a:extLst>
          </p:cNvPr>
          <p:cNvSpPr txBox="1"/>
          <p:nvPr/>
        </p:nvSpPr>
        <p:spPr>
          <a:xfrm>
            <a:off x="-115410" y="662387"/>
            <a:ext cx="12307410" cy="338554"/>
          </a:xfrm>
          <a:prstGeom prst="rect">
            <a:avLst/>
          </a:prstGeom>
          <a:noFill/>
        </p:spPr>
        <p:txBody>
          <a:bodyPr wrap="square">
            <a:spAutoFit/>
            <a:scene3d>
              <a:camera prst="orthographicFront"/>
              <a:lightRig rig="threePt" dir="t"/>
            </a:scene3d>
            <a:sp3d extrusionH="57150">
              <a:bevelT w="38100" h="38100"/>
            </a:sp3d>
          </a:bodyPr>
          <a:lstStyle/>
          <a:p>
            <a:pPr algn="ctr"/>
            <a:r>
              <a:rPr lang="en" sz="1600" b="1" dirty="0">
                <a:solidFill>
                  <a:schemeClr val="accent5">
                    <a:lumMod val="50000"/>
                  </a:schemeClr>
                </a:solidFill>
                <a:latin typeface="Comic Sans MS" panose="030F0702030302020204" pitchFamily="66" charset="0"/>
              </a:rPr>
              <a:t>“</a:t>
            </a:r>
            <a:r>
              <a:rPr lang="nl-NL" sz="1600" b="1" dirty="0">
                <a:solidFill>
                  <a:schemeClr val="accent5">
                    <a:lumMod val="50000"/>
                  </a:schemeClr>
                </a:solidFill>
                <a:latin typeface="Comic Sans MS" panose="030F0702030302020204" pitchFamily="66" charset="0"/>
              </a:rPr>
              <a:t>En daar het ook twis onder hulle ontstaan oor wie van hulle die grootste geag moet wees.”</a:t>
            </a:r>
            <a:r>
              <a:rPr lang="en" sz="1600" b="1" dirty="0">
                <a:solidFill>
                  <a:schemeClr val="accent5">
                    <a:lumMod val="50000"/>
                  </a:schemeClr>
                </a:solidFill>
                <a:latin typeface="Comic Sans MS" panose="030F0702030302020204" pitchFamily="66" charset="0"/>
              </a:rPr>
              <a:t> </a:t>
            </a:r>
            <a:r>
              <a:rPr lang="en" sz="1400" b="1" dirty="0">
                <a:solidFill>
                  <a:schemeClr val="accent5">
                    <a:lumMod val="50000"/>
                  </a:schemeClr>
                </a:solidFill>
                <a:latin typeface="Comic Sans MS" panose="030F0702030302020204" pitchFamily="66" charset="0"/>
              </a:rPr>
              <a:t>(Lukas 22:24)</a:t>
            </a:r>
          </a:p>
        </p:txBody>
      </p:sp>
      <p:sp>
        <p:nvSpPr>
          <p:cNvPr id="6" name="CuadroTexto 5">
            <a:extLst>
              <a:ext uri="{FF2B5EF4-FFF2-40B4-BE49-F238E27FC236}">
                <a16:creationId xmlns:a16="http://schemas.microsoft.com/office/drawing/2014/main" id="{CC14821B-A2DB-FF61-BDAC-1EAC342F0BC7}"/>
              </a:ext>
            </a:extLst>
          </p:cNvPr>
          <p:cNvSpPr txBox="1"/>
          <p:nvPr/>
        </p:nvSpPr>
        <p:spPr>
          <a:xfrm>
            <a:off x="4746894" y="1063942"/>
            <a:ext cx="7445105" cy="1631216"/>
          </a:xfrm>
          <a:prstGeom prst="rect">
            <a:avLst/>
          </a:prstGeom>
          <a:noFill/>
        </p:spPr>
        <p:txBody>
          <a:bodyPr wrap="square" rtlCol="0">
            <a:spAutoFit/>
          </a:bodyPr>
          <a:lstStyle/>
          <a:p>
            <a:pPr>
              <a:spcBef>
                <a:spcPts val="600"/>
              </a:spcBef>
            </a:pPr>
            <a:r>
              <a:rPr lang="nl-NL" sz="2000" b="1" dirty="0"/>
              <a:t>Hulle het meer as drie jaar saam met Jesus deurgebring. Hy het pas hulle voete gewas en vir hulle vertel van Sy bloed wat vir almal gestort sou word. Tog, terwyl hulle saam geëet het, het hulle gesprek glad nie daaroor gegaan nie: wie van hulle die grootste was? </a:t>
            </a:r>
            <a:r>
              <a:rPr lang="en" sz="2000" b="1" dirty="0"/>
              <a:t>(Lukas 22:24).</a:t>
            </a:r>
          </a:p>
        </p:txBody>
      </p:sp>
      <p:pic>
        <p:nvPicPr>
          <p:cNvPr id="4" name="Imagen 3">
            <a:extLst>
              <a:ext uri="{FF2B5EF4-FFF2-40B4-BE49-F238E27FC236}">
                <a16:creationId xmlns:a16="http://schemas.microsoft.com/office/drawing/2014/main" id="{24E473E4-621E-B54A-E74A-16A3A28FD6F8}"/>
              </a:ext>
            </a:extLst>
          </p:cNvPr>
          <p:cNvPicPr>
            <a:picLocks noChangeAspect="1"/>
          </p:cNvPicPr>
          <p:nvPr/>
        </p:nvPicPr>
        <p:blipFill>
          <a:blip r:embed="rId4" cstate="email">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tretch>
            <a:fillRect/>
          </a:stretch>
        </p:blipFill>
        <p:spPr>
          <a:xfrm>
            <a:off x="8569140" y="2547141"/>
            <a:ext cx="3516634" cy="1978464"/>
          </a:xfrm>
          <a:prstGeom prst="roundRect">
            <a:avLst>
              <a:gd name="adj" fmla="val 4167"/>
            </a:avLst>
          </a:prstGeom>
          <a:solidFill>
            <a:srgbClr val="FFFFFF"/>
          </a:solidFill>
          <a:ln w="76200" cap="sq">
            <a:solidFill>
              <a:schemeClr val="accent5">
                <a:lumMod val="60000"/>
                <a:lumOff val="40000"/>
              </a:schemeClr>
            </a:solidFill>
            <a:miter lim="800000"/>
          </a:ln>
          <a:effectLst/>
          <a:scene3d>
            <a:camera prst="orthographicFront"/>
            <a:lightRig rig="threePt" dir="t">
              <a:rot lat="0" lon="0" rev="2700000"/>
            </a:lightRig>
          </a:scene3d>
          <a:sp3d>
            <a:bevelT h="38100"/>
            <a:contourClr>
              <a:srgbClr val="C0C0C0"/>
            </a:contourClr>
          </a:sp3d>
        </p:spPr>
      </p:pic>
      <p:pic>
        <p:nvPicPr>
          <p:cNvPr id="10" name="Imagen 9">
            <a:extLst>
              <a:ext uri="{FF2B5EF4-FFF2-40B4-BE49-F238E27FC236}">
                <a16:creationId xmlns:a16="http://schemas.microsoft.com/office/drawing/2014/main" id="{578DB146-2235-79F9-57B0-C9910BFBC900}"/>
              </a:ext>
            </a:extLst>
          </p:cNvPr>
          <p:cNvPicPr>
            <a:picLocks noChangeAspect="1"/>
          </p:cNvPicPr>
          <p:nvPr/>
        </p:nvPicPr>
        <p:blipFill>
          <a:blip r:embed="rId6" cstate="email">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a:ext>
            </a:extLst>
          </a:blip>
          <a:stretch>
            <a:fillRect/>
          </a:stretch>
        </p:blipFill>
        <p:spPr>
          <a:xfrm>
            <a:off x="161659" y="1156116"/>
            <a:ext cx="4477428" cy="249547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2" name="Imagen 11">
            <a:extLst>
              <a:ext uri="{FF2B5EF4-FFF2-40B4-BE49-F238E27FC236}">
                <a16:creationId xmlns:a16="http://schemas.microsoft.com/office/drawing/2014/main" id="{D98BCA5F-CA42-C8DF-3711-1910B3B261F9}"/>
              </a:ext>
            </a:extLst>
          </p:cNvPr>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a:xfrm>
            <a:off x="161659" y="3816531"/>
            <a:ext cx="2184730" cy="2934929"/>
          </a:xfrm>
          <a:prstGeom prst="round2DiagRect">
            <a:avLst>
              <a:gd name="adj1" fmla="val 0"/>
              <a:gd name="adj2" fmla="val 14851"/>
            </a:avLst>
          </a:prstGeom>
          <a:ln w="38100" cap="sq">
            <a:solidFill>
              <a:srgbClr val="A7CEBB"/>
            </a:solidFill>
            <a:miter lim="800000"/>
          </a:ln>
          <a:effectLst>
            <a:outerShdw blurRad="50800" dist="38100" dir="8100000" algn="tr" rotWithShape="0">
              <a:prstClr val="black">
                <a:alpha val="40000"/>
              </a:prstClr>
            </a:outerShdw>
          </a:effectLst>
        </p:spPr>
      </p:pic>
      <p:sp>
        <p:nvSpPr>
          <p:cNvPr id="14" name="CuadroTexto 13">
            <a:extLst>
              <a:ext uri="{FF2B5EF4-FFF2-40B4-BE49-F238E27FC236}">
                <a16:creationId xmlns:a16="http://schemas.microsoft.com/office/drawing/2014/main" id="{749A770A-8354-858C-10A3-A9DA696F6D88}"/>
              </a:ext>
            </a:extLst>
          </p:cNvPr>
          <p:cNvSpPr txBox="1"/>
          <p:nvPr/>
        </p:nvSpPr>
        <p:spPr>
          <a:xfrm>
            <a:off x="4746896" y="2737047"/>
            <a:ext cx="3822244" cy="1938992"/>
          </a:xfrm>
          <a:prstGeom prst="rect">
            <a:avLst/>
          </a:prstGeom>
          <a:noFill/>
        </p:spPr>
        <p:txBody>
          <a:bodyPr wrap="square">
            <a:spAutoFit/>
          </a:bodyPr>
          <a:lstStyle/>
          <a:p>
            <a:pPr>
              <a:spcBef>
                <a:spcPts val="600"/>
              </a:spcBef>
            </a:pPr>
            <a:r>
              <a:rPr lang="nl-NL" sz="2000" b="1" dirty="0"/>
              <a:t>Hulle trots het hulle laat glo dat hulle die hoogste plek verdien. Hulle het nie die erns van hul gevoelens besef nie. Deur hul trots het hulle God uit hul harte weggedruk.</a:t>
            </a:r>
            <a:endParaRPr lang="en" sz="2000" b="1" dirty="0"/>
          </a:p>
        </p:txBody>
      </p:sp>
      <p:sp>
        <p:nvSpPr>
          <p:cNvPr id="16" name="CuadroTexto 15">
            <a:extLst>
              <a:ext uri="{FF2B5EF4-FFF2-40B4-BE49-F238E27FC236}">
                <a16:creationId xmlns:a16="http://schemas.microsoft.com/office/drawing/2014/main" id="{D5EAD3B0-D898-7713-756C-F411100F5B1B}"/>
              </a:ext>
            </a:extLst>
          </p:cNvPr>
          <p:cNvSpPr txBox="1"/>
          <p:nvPr/>
        </p:nvSpPr>
        <p:spPr>
          <a:xfrm>
            <a:off x="4746894" y="4717928"/>
            <a:ext cx="7445104" cy="1015663"/>
          </a:xfrm>
          <a:prstGeom prst="rect">
            <a:avLst/>
          </a:prstGeom>
          <a:noFill/>
        </p:spPr>
        <p:txBody>
          <a:bodyPr wrap="square">
            <a:spAutoFit/>
          </a:bodyPr>
          <a:lstStyle/>
          <a:p>
            <a:pPr>
              <a:spcBef>
                <a:spcPts val="600"/>
              </a:spcBef>
            </a:pPr>
            <a:r>
              <a:rPr lang="nl-NL" sz="2000" b="1" dirty="0"/>
              <a:t>Jesus het dit reguit gestel: “Maar Ek is onder julle soos een wat dien.” (Lukas 22:27)  Met ander woorde: as julle groot wil wees soos julle Meester, dien ander.</a:t>
            </a:r>
          </a:p>
        </p:txBody>
      </p:sp>
      <p:pic>
        <p:nvPicPr>
          <p:cNvPr id="18" name="Imagen 17">
            <a:extLst>
              <a:ext uri="{FF2B5EF4-FFF2-40B4-BE49-F238E27FC236}">
                <a16:creationId xmlns:a16="http://schemas.microsoft.com/office/drawing/2014/main" id="{93AAFB9D-81C0-A615-8730-9D94772C128D}"/>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454358" y="3806769"/>
            <a:ext cx="2184729" cy="2954454"/>
          </a:xfrm>
          <a:prstGeom prst="round2DiagRect">
            <a:avLst>
              <a:gd name="adj1" fmla="val 16667"/>
              <a:gd name="adj2" fmla="val 0"/>
            </a:avLst>
          </a:prstGeom>
          <a:ln w="38100" cap="sq">
            <a:solidFill>
              <a:srgbClr val="A7CEBB"/>
            </a:solidFill>
            <a:miter lim="800000"/>
          </a:ln>
          <a:effectLst>
            <a:outerShdw blurRad="50800" dist="38100" dir="2700000" algn="tl" rotWithShape="0">
              <a:prstClr val="black">
                <a:alpha val="40000"/>
              </a:prstClr>
            </a:outerShdw>
          </a:effectLst>
        </p:spPr>
      </p:pic>
      <p:sp>
        <p:nvSpPr>
          <p:cNvPr id="22" name="CuadroTexto 21">
            <a:extLst>
              <a:ext uri="{FF2B5EF4-FFF2-40B4-BE49-F238E27FC236}">
                <a16:creationId xmlns:a16="http://schemas.microsoft.com/office/drawing/2014/main" id="{4115281A-C33C-3242-B03B-7CF7AA57823B}"/>
              </a:ext>
            </a:extLst>
          </p:cNvPr>
          <p:cNvSpPr txBox="1"/>
          <p:nvPr/>
        </p:nvSpPr>
        <p:spPr>
          <a:xfrm>
            <a:off x="4746896" y="5775481"/>
            <a:ext cx="7445104" cy="1015663"/>
          </a:xfrm>
          <a:prstGeom prst="rect">
            <a:avLst/>
          </a:prstGeom>
          <a:noFill/>
        </p:spPr>
        <p:txBody>
          <a:bodyPr wrap="square">
            <a:spAutoFit/>
          </a:bodyPr>
          <a:lstStyle/>
          <a:p>
            <a:pPr lvl="0">
              <a:spcBef>
                <a:spcPts val="600"/>
              </a:spcBef>
              <a:defRPr/>
            </a:pPr>
            <a:r>
              <a:rPr lang="nl-NL" sz="2000" b="1" dirty="0">
                <a:solidFill>
                  <a:prstClr val="black"/>
                </a:solidFill>
              </a:rPr>
              <a:t>Ons trots sê vir ons dat ons verdien om deur ander gedien te word (dat ons beter as hulle is). Ons het God se genade nodig om nederige dienaars te word.</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050251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5"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strVal val="#ppt_w*0.70"/>
                                          </p:val>
                                        </p:tav>
                                        <p:tav tm="100000">
                                          <p:val>
                                            <p:strVal val="#ppt_w"/>
                                          </p:val>
                                        </p:tav>
                                      </p:tavLst>
                                    </p:anim>
                                    <p:anim calcmode="lin" valueType="num">
                                      <p:cBhvr>
                                        <p:cTn id="17" dur="1000" fill="hold"/>
                                        <p:tgtEl>
                                          <p:spTgt spid="5"/>
                                        </p:tgtEl>
                                        <p:attrNameLst>
                                          <p:attrName>ppt_h</p:attrName>
                                        </p:attrNameLst>
                                      </p:cBhvr>
                                      <p:tavLst>
                                        <p:tav tm="0">
                                          <p:val>
                                            <p:strVal val="#ppt_h"/>
                                          </p:val>
                                        </p:tav>
                                        <p:tav tm="100000">
                                          <p:val>
                                            <p:strVal val="#ppt_h"/>
                                          </p:val>
                                        </p:tav>
                                      </p:tavLst>
                                    </p:anim>
                                    <p:animEffect transition="in" filter="fade">
                                      <p:cBhvr>
                                        <p:cTn id="18" dur="1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heel(1)">
                                      <p:cBhvr>
                                        <p:cTn id="23" dur="750"/>
                                        <p:tgtEl>
                                          <p:spTgt spid="10"/>
                                        </p:tgtEl>
                                      </p:cBhvr>
                                    </p:animEffect>
                                  </p:childTnLst>
                                </p:cTn>
                              </p:par>
                            </p:childTnLst>
                          </p:cTn>
                        </p:par>
                        <p:par>
                          <p:cTn id="24" fill="hold">
                            <p:stCondLst>
                              <p:cond delay="750"/>
                            </p:stCondLst>
                            <p:childTnLst>
                              <p:par>
                                <p:cTn id="25" presetID="22" presetClass="entr" presetSubtype="8"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left)">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49" presetClass="entr" presetSubtype="0" decel="100000"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p:cTn id="37" dur="500" fill="hold"/>
                                        <p:tgtEl>
                                          <p:spTgt spid="4"/>
                                        </p:tgtEl>
                                        <p:attrNameLst>
                                          <p:attrName>ppt_w</p:attrName>
                                        </p:attrNameLst>
                                      </p:cBhvr>
                                      <p:tavLst>
                                        <p:tav tm="0">
                                          <p:val>
                                            <p:fltVal val="0"/>
                                          </p:val>
                                        </p:tav>
                                        <p:tav tm="100000">
                                          <p:val>
                                            <p:strVal val="#ppt_w"/>
                                          </p:val>
                                        </p:tav>
                                      </p:tavLst>
                                    </p:anim>
                                    <p:anim calcmode="lin" valueType="num">
                                      <p:cBhvr>
                                        <p:cTn id="38" dur="500" fill="hold"/>
                                        <p:tgtEl>
                                          <p:spTgt spid="4"/>
                                        </p:tgtEl>
                                        <p:attrNameLst>
                                          <p:attrName>ppt_h</p:attrName>
                                        </p:attrNameLst>
                                      </p:cBhvr>
                                      <p:tavLst>
                                        <p:tav tm="0">
                                          <p:val>
                                            <p:fltVal val="0"/>
                                          </p:val>
                                        </p:tav>
                                        <p:tav tm="100000">
                                          <p:val>
                                            <p:strVal val="#ppt_h"/>
                                          </p:val>
                                        </p:tav>
                                      </p:tavLst>
                                    </p:anim>
                                    <p:anim calcmode="lin" valueType="num">
                                      <p:cBhvr>
                                        <p:cTn id="39" dur="500" fill="hold"/>
                                        <p:tgtEl>
                                          <p:spTgt spid="4"/>
                                        </p:tgtEl>
                                        <p:attrNameLst>
                                          <p:attrName>style.rotation</p:attrName>
                                        </p:attrNameLst>
                                      </p:cBhvr>
                                      <p:tavLst>
                                        <p:tav tm="0">
                                          <p:val>
                                            <p:fltVal val="360"/>
                                          </p:val>
                                        </p:tav>
                                        <p:tav tm="100000">
                                          <p:val>
                                            <p:fltVal val="0"/>
                                          </p:val>
                                        </p:tav>
                                      </p:tavLst>
                                    </p:anim>
                                    <p:animEffect transition="in" filter="fade">
                                      <p:cBhvr>
                                        <p:cTn id="40" dur="500"/>
                                        <p:tgtEl>
                                          <p:spTgt spid="4"/>
                                        </p:tgtEl>
                                      </p:cBhvr>
                                    </p:animEffect>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left)">
                                      <p:cBhvr>
                                        <p:cTn id="44" dur="500"/>
                                        <p:tgtEl>
                                          <p:spTgt spid="16"/>
                                        </p:tgtEl>
                                      </p:cBhvr>
                                    </p:animEffect>
                                  </p:childTnLst>
                                </p:cTn>
                              </p:par>
                            </p:childTnLst>
                          </p:cTn>
                        </p:par>
                      </p:childTnLst>
                    </p:cTn>
                  </p:par>
                  <p:par>
                    <p:cTn id="45" fill="hold">
                      <p:stCondLst>
                        <p:cond delay="indefinite"/>
                      </p:stCondLst>
                      <p:childTnLst>
                        <p:par>
                          <p:cTn id="46" fill="hold">
                            <p:stCondLst>
                              <p:cond delay="0"/>
                            </p:stCondLst>
                            <p:childTnLst>
                              <p:par>
                                <p:cTn id="47" presetID="31" presetClass="entr" presetSubtype="0" fill="hold"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1000" fill="hold"/>
                                        <p:tgtEl>
                                          <p:spTgt spid="12"/>
                                        </p:tgtEl>
                                        <p:attrNameLst>
                                          <p:attrName>ppt_w</p:attrName>
                                        </p:attrNameLst>
                                      </p:cBhvr>
                                      <p:tavLst>
                                        <p:tav tm="0">
                                          <p:val>
                                            <p:fltVal val="0"/>
                                          </p:val>
                                        </p:tav>
                                        <p:tav tm="100000">
                                          <p:val>
                                            <p:strVal val="#ppt_w"/>
                                          </p:val>
                                        </p:tav>
                                      </p:tavLst>
                                    </p:anim>
                                    <p:anim calcmode="lin" valueType="num">
                                      <p:cBhvr>
                                        <p:cTn id="50" dur="1000" fill="hold"/>
                                        <p:tgtEl>
                                          <p:spTgt spid="12"/>
                                        </p:tgtEl>
                                        <p:attrNameLst>
                                          <p:attrName>ppt_h</p:attrName>
                                        </p:attrNameLst>
                                      </p:cBhvr>
                                      <p:tavLst>
                                        <p:tav tm="0">
                                          <p:val>
                                            <p:fltVal val="0"/>
                                          </p:val>
                                        </p:tav>
                                        <p:tav tm="100000">
                                          <p:val>
                                            <p:strVal val="#ppt_h"/>
                                          </p:val>
                                        </p:tav>
                                      </p:tavLst>
                                    </p:anim>
                                    <p:anim calcmode="lin" valueType="num">
                                      <p:cBhvr>
                                        <p:cTn id="51" dur="1000" fill="hold"/>
                                        <p:tgtEl>
                                          <p:spTgt spid="12"/>
                                        </p:tgtEl>
                                        <p:attrNameLst>
                                          <p:attrName>style.rotation</p:attrName>
                                        </p:attrNameLst>
                                      </p:cBhvr>
                                      <p:tavLst>
                                        <p:tav tm="0">
                                          <p:val>
                                            <p:fltVal val="90"/>
                                          </p:val>
                                        </p:tav>
                                        <p:tav tm="100000">
                                          <p:val>
                                            <p:fltVal val="0"/>
                                          </p:val>
                                        </p:tav>
                                      </p:tavLst>
                                    </p:anim>
                                    <p:animEffect transition="in" filter="fade">
                                      <p:cBhvr>
                                        <p:cTn id="52" dur="1000"/>
                                        <p:tgtEl>
                                          <p:spTgt spid="12"/>
                                        </p:tgtEl>
                                      </p:cBhvr>
                                    </p:animEffect>
                                  </p:childTnLst>
                                </p:cTn>
                              </p:par>
                              <p:par>
                                <p:cTn id="53" presetID="31" presetClass="entr" presetSubtype="0" fill="hold" nodeType="withEffect">
                                  <p:stCondLst>
                                    <p:cond delay="500"/>
                                  </p:stCondLst>
                                  <p:childTnLst>
                                    <p:set>
                                      <p:cBhvr>
                                        <p:cTn id="54" dur="1" fill="hold">
                                          <p:stCondLst>
                                            <p:cond delay="0"/>
                                          </p:stCondLst>
                                        </p:cTn>
                                        <p:tgtEl>
                                          <p:spTgt spid="18"/>
                                        </p:tgtEl>
                                        <p:attrNameLst>
                                          <p:attrName>style.visibility</p:attrName>
                                        </p:attrNameLst>
                                      </p:cBhvr>
                                      <p:to>
                                        <p:strVal val="visible"/>
                                      </p:to>
                                    </p:set>
                                    <p:anim calcmode="lin" valueType="num">
                                      <p:cBhvr>
                                        <p:cTn id="55" dur="1000" fill="hold"/>
                                        <p:tgtEl>
                                          <p:spTgt spid="18"/>
                                        </p:tgtEl>
                                        <p:attrNameLst>
                                          <p:attrName>ppt_w</p:attrName>
                                        </p:attrNameLst>
                                      </p:cBhvr>
                                      <p:tavLst>
                                        <p:tav tm="0">
                                          <p:val>
                                            <p:fltVal val="0"/>
                                          </p:val>
                                        </p:tav>
                                        <p:tav tm="100000">
                                          <p:val>
                                            <p:strVal val="#ppt_w"/>
                                          </p:val>
                                        </p:tav>
                                      </p:tavLst>
                                    </p:anim>
                                    <p:anim calcmode="lin" valueType="num">
                                      <p:cBhvr>
                                        <p:cTn id="56" dur="1000" fill="hold"/>
                                        <p:tgtEl>
                                          <p:spTgt spid="18"/>
                                        </p:tgtEl>
                                        <p:attrNameLst>
                                          <p:attrName>ppt_h</p:attrName>
                                        </p:attrNameLst>
                                      </p:cBhvr>
                                      <p:tavLst>
                                        <p:tav tm="0">
                                          <p:val>
                                            <p:fltVal val="0"/>
                                          </p:val>
                                        </p:tav>
                                        <p:tav tm="100000">
                                          <p:val>
                                            <p:strVal val="#ppt_h"/>
                                          </p:val>
                                        </p:tav>
                                      </p:tavLst>
                                    </p:anim>
                                    <p:anim calcmode="lin" valueType="num">
                                      <p:cBhvr>
                                        <p:cTn id="57" dur="1000" fill="hold"/>
                                        <p:tgtEl>
                                          <p:spTgt spid="18"/>
                                        </p:tgtEl>
                                        <p:attrNameLst>
                                          <p:attrName>style.rotation</p:attrName>
                                        </p:attrNameLst>
                                      </p:cBhvr>
                                      <p:tavLst>
                                        <p:tav tm="0">
                                          <p:val>
                                            <p:fltVal val="90"/>
                                          </p:val>
                                        </p:tav>
                                        <p:tav tm="100000">
                                          <p:val>
                                            <p:fltVal val="0"/>
                                          </p:val>
                                        </p:tav>
                                      </p:tavLst>
                                    </p:anim>
                                    <p:animEffect transition="in" filter="fade">
                                      <p:cBhvr>
                                        <p:cTn id="58" dur="1000"/>
                                        <p:tgtEl>
                                          <p:spTgt spid="18"/>
                                        </p:tgtEl>
                                      </p:cBhvr>
                                    </p:animEffect>
                                  </p:childTnLst>
                                </p:cTn>
                              </p:par>
                            </p:childTnLst>
                          </p:cTn>
                        </p:par>
                        <p:par>
                          <p:cTn id="59" fill="hold">
                            <p:stCondLst>
                              <p:cond delay="1500"/>
                            </p:stCondLst>
                            <p:childTnLst>
                              <p:par>
                                <p:cTn id="60" presetID="22" presetClass="entr" presetSubtype="8"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wipe(left)">
                                      <p:cBhvr>
                                        <p:cTn id="6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4" grpId="0"/>
      <p:bldP spid="16" grpId="0"/>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49566083-1498-F5ED-8609-8BDE655A2D57}"/>
            </a:ext>
          </a:extLst>
        </p:cNvPr>
        <p:cNvGrpSpPr/>
        <p:nvPr/>
      </p:nvGrpSpPr>
      <p:grpSpPr>
        <a:xfrm>
          <a:off x="0" y="0"/>
          <a:ext cx="0" cy="0"/>
          <a:chOff x="0" y="0"/>
          <a:chExt cx="0" cy="0"/>
        </a:xfrm>
      </p:grpSpPr>
      <p:pic>
        <p:nvPicPr>
          <p:cNvPr id="6" name="Imagen 5">
            <a:extLst>
              <a:ext uri="{FF2B5EF4-FFF2-40B4-BE49-F238E27FC236}">
                <a16:creationId xmlns:a16="http://schemas.microsoft.com/office/drawing/2014/main" id="{6D98BDD7-648B-4C79-94CF-672C770B7FC6}"/>
              </a:ext>
            </a:extLst>
          </p:cNvPr>
          <p:cNvPicPr>
            <a:picLocks noGrp="1" noRo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rcRect/>
          <a:stretch/>
        </p:blipFill>
        <p:spPr>
          <a:xfrm>
            <a:off x="147638" y="1800000"/>
            <a:ext cx="11896725" cy="3394800"/>
          </a:xfrm>
          <a:prstGeom prst="rect">
            <a:avLst/>
          </a:prstGeom>
          <a:effectLst>
            <a:outerShdw blurRad="63500" sx="102000" sy="102000" algn="ctr" rotWithShape="0">
              <a:prstClr val="black">
                <a:alpha val="40000"/>
              </a:prstClr>
            </a:outerShdw>
          </a:effectLst>
        </p:spPr>
      </p:pic>
      <p:sp>
        <p:nvSpPr>
          <p:cNvPr id="3" name="CuadroTexto 2">
            <a:extLst>
              <a:ext uri="{FF2B5EF4-FFF2-40B4-BE49-F238E27FC236}">
                <a16:creationId xmlns:a16="http://schemas.microsoft.com/office/drawing/2014/main" id="{071DC402-F4A8-A960-F73B-782C0D63CFC7}"/>
              </a:ext>
            </a:extLst>
          </p:cNvPr>
          <p:cNvSpPr txBox="1"/>
          <p:nvPr/>
        </p:nvSpPr>
        <p:spPr>
          <a:xfrm>
            <a:off x="752475" y="2881521"/>
            <a:ext cx="10687050" cy="923330"/>
          </a:xfrm>
          <a:prstGeom prst="rect">
            <a:avLst/>
          </a:prstGeom>
          <a:noFill/>
        </p:spPr>
        <p:txBody>
          <a:bodyPr wrap="square">
            <a:spAutoFit/>
            <a:scene3d>
              <a:camera prst="orthographicFront"/>
              <a:lightRig rig="chilly" dir="t"/>
            </a:scene3d>
            <a:sp3d extrusionH="57150">
              <a:bevelT h="25400" prst="softRound"/>
            </a:sp3d>
          </a:bodyPr>
          <a:lstStyle/>
          <a:p>
            <a:pPr algn="ctr"/>
            <a:r>
              <a:rPr lang="en" sz="5400" b="1" dirty="0">
                <a:ln w="12700">
                  <a:solidFill>
                    <a:schemeClr val="tx2">
                      <a:lumMod val="75000"/>
                    </a:schemeClr>
                  </a:solidFill>
                  <a:prstDash val="solid"/>
                </a:ln>
                <a:pattFill prst="dkUpDiag">
                  <a:fgClr>
                    <a:schemeClr val="accent4"/>
                  </a:fgClr>
                  <a:bgClr>
                    <a:schemeClr val="tx2">
                      <a:lumMod val="20000"/>
                      <a:lumOff val="80000"/>
                    </a:schemeClr>
                  </a:bgClr>
                </a:pattFill>
                <a:effectLst>
                  <a:outerShdw dist="38100" dir="2640000" algn="bl" rotWithShape="0">
                    <a:schemeClr val="tx2">
                      <a:lumMod val="75000"/>
                    </a:schemeClr>
                  </a:outerShdw>
                </a:effectLst>
              </a:rPr>
              <a:t>VOORBEELDE VAN NEDERIGHEID</a:t>
            </a:r>
          </a:p>
        </p:txBody>
      </p:sp>
    </p:spTree>
    <p:extLst>
      <p:ext uri="{BB962C8B-B14F-4D97-AF65-F5344CB8AC3E}">
        <p14:creationId xmlns:p14="http://schemas.microsoft.com/office/powerpoint/2010/main" val="309761837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DEB849F5-908C-22BF-A30A-FB01712A209D}"/>
            </a:ext>
          </a:extLst>
        </p:cNvPr>
        <p:cNvGrpSpPr/>
        <p:nvPr/>
      </p:nvGrpSpPr>
      <p:grpSpPr>
        <a:xfrm>
          <a:off x="0" y="0"/>
          <a:ext cx="0" cy="0"/>
          <a:chOff x="0" y="0"/>
          <a:chExt cx="0" cy="0"/>
        </a:xfrm>
      </p:grpSpPr>
      <p:sp>
        <p:nvSpPr>
          <p:cNvPr id="18" name="Rectángulo 17">
            <a:extLst>
              <a:ext uri="{FF2B5EF4-FFF2-40B4-BE49-F238E27FC236}">
                <a16:creationId xmlns:a16="http://schemas.microsoft.com/office/drawing/2014/main" id="{1CDEADA2-AF18-3DF5-59AD-EAE7475DAF62}"/>
              </a:ext>
            </a:extLst>
          </p:cNvPr>
          <p:cNvSpPr>
            <a:spLocks noGrp="1" noRot="1" noMove="1" noResize="1" noEditPoints="1" noAdjustHandles="1" noChangeArrowheads="1" noChangeShapeType="1"/>
          </p:cNvSpPr>
          <p:nvPr/>
        </p:nvSpPr>
        <p:spPr>
          <a:xfrm>
            <a:off x="0" y="0"/>
            <a:ext cx="12192000" cy="1250540"/>
          </a:xfrm>
          <a:prstGeom prst="rect">
            <a:avLst/>
          </a:prstGeom>
          <a:blipFill>
            <a:blip r:embed="rId4" cstate="email">
              <a:extLst>
                <a:ext uri="{28A0092B-C50C-407E-A947-70E740481C1C}">
                  <a14:useLocalDpi xmlns:a14="http://schemas.microsoft.com/office/drawing/2010/main"/>
                </a:ext>
              </a:extLst>
            </a:blip>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9D6C2696-529A-BBF4-0C4B-155810E49687}"/>
              </a:ext>
            </a:extLst>
          </p:cNvPr>
          <p:cNvSpPr txBox="1"/>
          <p:nvPr/>
        </p:nvSpPr>
        <p:spPr>
          <a:xfrm>
            <a:off x="0" y="-88488"/>
            <a:ext cx="12192000" cy="830997"/>
          </a:xfrm>
          <a:prstGeom prst="rect">
            <a:avLst/>
          </a:prstGeom>
          <a:noFill/>
        </p:spPr>
        <p:txBody>
          <a:bodyPr wrap="square">
            <a:spAutoFit/>
          </a:bodyPr>
          <a:lstStyle/>
          <a:p>
            <a:pPr algn="ctr"/>
            <a:r>
              <a:rPr lang="en-ZA" sz="4800" b="1" spc="6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90000"/>
                    </a:srgbClr>
                  </a:outerShdw>
                </a:effectLst>
              </a:rPr>
              <a:t>DIE TOLLENAAR</a:t>
            </a:r>
            <a:endParaRPr lang="en" sz="4800" b="1" spc="6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90000"/>
                  </a:srgbClr>
                </a:outerShdw>
              </a:effectLst>
            </a:endParaRPr>
          </a:p>
        </p:txBody>
      </p:sp>
      <p:sp>
        <p:nvSpPr>
          <p:cNvPr id="4" name="CuadroTexto 3">
            <a:extLst>
              <a:ext uri="{FF2B5EF4-FFF2-40B4-BE49-F238E27FC236}">
                <a16:creationId xmlns:a16="http://schemas.microsoft.com/office/drawing/2014/main" id="{F0170A51-A08C-4C70-EB24-58833A11BEF5}"/>
              </a:ext>
            </a:extLst>
          </p:cNvPr>
          <p:cNvSpPr txBox="1"/>
          <p:nvPr/>
        </p:nvSpPr>
        <p:spPr>
          <a:xfrm>
            <a:off x="0" y="571797"/>
            <a:ext cx="12191999" cy="646331"/>
          </a:xfrm>
          <a:prstGeom prst="rect">
            <a:avLst/>
          </a:prstGeom>
          <a:noFill/>
        </p:spPr>
        <p:txBody>
          <a:bodyPr wrap="square">
            <a:spAutoFit/>
            <a:scene3d>
              <a:camera prst="orthographicFront"/>
              <a:lightRig rig="threePt" dir="t"/>
            </a:scene3d>
            <a:sp3d extrusionH="57150">
              <a:bevelT w="38100" h="38100"/>
            </a:sp3d>
          </a:bodyPr>
          <a:lstStyle/>
          <a:p>
            <a:pPr algn="ctr"/>
            <a:r>
              <a:rPr lang="en" b="1" dirty="0">
                <a:solidFill>
                  <a:srgbClr val="00665A"/>
                </a:solidFill>
                <a:latin typeface="Comic Sans MS" panose="030F0702030302020204" pitchFamily="66" charset="0"/>
              </a:rPr>
              <a:t>“</a:t>
            </a:r>
            <a:r>
              <a:rPr lang="nl-NL" b="1" dirty="0">
                <a:solidFill>
                  <a:srgbClr val="00665A"/>
                </a:solidFill>
                <a:latin typeface="Comic Sans MS" panose="030F0702030302020204" pitchFamily="66" charset="0"/>
              </a:rPr>
              <a:t>En die tollenaar het ver weg gestaan en wou selfs nie sy oë na die hemel ophef nie, maar het op sy bors geslaan en gesê: o God, wees my, sondaar, genadig!’</a:t>
            </a:r>
            <a:r>
              <a:rPr lang="en" b="1" dirty="0">
                <a:solidFill>
                  <a:srgbClr val="00665A"/>
                </a:solidFill>
                <a:latin typeface="Comic Sans MS" panose="030F0702030302020204" pitchFamily="66" charset="0"/>
              </a:rPr>
              <a:t> </a:t>
            </a:r>
            <a:r>
              <a:rPr lang="en" sz="1400" b="1" dirty="0">
                <a:solidFill>
                  <a:srgbClr val="00665A"/>
                </a:solidFill>
                <a:latin typeface="Comic Sans MS" panose="030F0702030302020204" pitchFamily="66" charset="0"/>
              </a:rPr>
              <a:t>(Lukas 18:13)</a:t>
            </a:r>
            <a:endParaRPr lang="es-ES" b="1" dirty="0">
              <a:solidFill>
                <a:srgbClr val="00665A"/>
              </a:solidFill>
              <a:latin typeface="Comic Sans MS" panose="030F0702030302020204" pitchFamily="66" charset="0"/>
            </a:endParaRPr>
          </a:p>
        </p:txBody>
      </p:sp>
      <p:sp>
        <p:nvSpPr>
          <p:cNvPr id="5" name="CuadroTexto 4">
            <a:extLst>
              <a:ext uri="{FF2B5EF4-FFF2-40B4-BE49-F238E27FC236}">
                <a16:creationId xmlns:a16="http://schemas.microsoft.com/office/drawing/2014/main" id="{879DE154-4174-2219-6223-8A6824B2521F}"/>
              </a:ext>
            </a:extLst>
          </p:cNvPr>
          <p:cNvSpPr txBox="1"/>
          <p:nvPr/>
        </p:nvSpPr>
        <p:spPr>
          <a:xfrm>
            <a:off x="167144" y="1195765"/>
            <a:ext cx="3690662" cy="2862322"/>
          </a:xfrm>
          <a:prstGeom prst="rect">
            <a:avLst/>
          </a:prstGeom>
          <a:noFill/>
        </p:spPr>
        <p:txBody>
          <a:bodyPr wrap="square" rtlCol="0">
            <a:spAutoFit/>
          </a:bodyPr>
          <a:lstStyle/>
          <a:p>
            <a:pPr>
              <a:spcBef>
                <a:spcPts val="600"/>
              </a:spcBef>
            </a:pPr>
            <a:r>
              <a:rPr lang="nl-NL" sz="2000" b="1" dirty="0"/>
              <a:t>’n Fariseër het vir God vertel van die goeie werke wat hy gedoen het en die verdienste wat hy voor die hemel gehad het. Maar Jesus het gesê dat hy “by homself gebid het”, en nie tot God nie (Lukas 18:11–12). ’n Volmaakte voorbeeld van trots.</a:t>
            </a:r>
            <a:endParaRPr lang="en" sz="2000" b="1" dirty="0"/>
          </a:p>
        </p:txBody>
      </p:sp>
      <p:graphicFrame>
        <p:nvGraphicFramePr>
          <p:cNvPr id="7" name="Diagrama 6">
            <a:extLst>
              <a:ext uri="{FF2B5EF4-FFF2-40B4-BE49-F238E27FC236}">
                <a16:creationId xmlns:a16="http://schemas.microsoft.com/office/drawing/2014/main" id="{6A0A5C51-3EEF-AE47-C39B-1E05B89597C9}"/>
              </a:ext>
            </a:extLst>
          </p:cNvPr>
          <p:cNvGraphicFramePr/>
          <p:nvPr>
            <p:extLst>
              <p:ext uri="{D42A27DB-BD31-4B8C-83A1-F6EECF244321}">
                <p14:modId xmlns:p14="http://schemas.microsoft.com/office/powerpoint/2010/main" val="2159954148"/>
              </p:ext>
            </p:extLst>
          </p:nvPr>
        </p:nvGraphicFramePr>
        <p:xfrm>
          <a:off x="167144" y="4377113"/>
          <a:ext cx="9871590" cy="238748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9" name="CuadroTexto 8">
            <a:extLst>
              <a:ext uri="{FF2B5EF4-FFF2-40B4-BE49-F238E27FC236}">
                <a16:creationId xmlns:a16="http://schemas.microsoft.com/office/drawing/2014/main" id="{1C639692-CFF3-4561-D6CE-2778F034D0A0}"/>
              </a:ext>
            </a:extLst>
          </p:cNvPr>
          <p:cNvSpPr txBox="1"/>
          <p:nvPr/>
        </p:nvSpPr>
        <p:spPr>
          <a:xfrm>
            <a:off x="7627844" y="1379150"/>
            <a:ext cx="4564154" cy="2554545"/>
          </a:xfrm>
          <a:prstGeom prst="rect">
            <a:avLst/>
          </a:prstGeom>
          <a:noFill/>
        </p:spPr>
        <p:txBody>
          <a:bodyPr wrap="square">
            <a:spAutoFit/>
          </a:bodyPr>
          <a:lstStyle/>
          <a:p>
            <a:pPr lvl="0">
              <a:spcBef>
                <a:spcPts val="600"/>
              </a:spcBef>
              <a:defRPr/>
            </a:pPr>
            <a:r>
              <a:rPr lang="en-ZA" sz="2000" b="1" dirty="0">
                <a:solidFill>
                  <a:prstClr val="black"/>
                </a:solidFill>
              </a:rPr>
              <a:t>’n Tollenaar het God om </a:t>
            </a:r>
            <a:r>
              <a:rPr lang="en-ZA" sz="2000" b="1" dirty="0" err="1">
                <a:solidFill>
                  <a:prstClr val="black"/>
                </a:solidFill>
              </a:rPr>
              <a:t>hulp</a:t>
            </a:r>
            <a:r>
              <a:rPr lang="en-ZA" sz="2000" b="1" dirty="0">
                <a:solidFill>
                  <a:prstClr val="black"/>
                </a:solidFill>
              </a:rPr>
              <a:t> </a:t>
            </a:r>
            <a:r>
              <a:rPr lang="en-ZA" sz="2000" b="1" dirty="0" err="1">
                <a:solidFill>
                  <a:prstClr val="black"/>
                </a:solidFill>
              </a:rPr>
              <a:t>gevra</a:t>
            </a:r>
            <a:r>
              <a:rPr lang="en-ZA" sz="2000" b="1" dirty="0">
                <a:solidFill>
                  <a:prstClr val="black"/>
                </a:solidFill>
              </a:rPr>
              <a:t>, want hy was ’n </a:t>
            </a:r>
            <a:r>
              <a:rPr lang="en-ZA" sz="2000" b="1" dirty="0" err="1">
                <a:solidFill>
                  <a:prstClr val="black"/>
                </a:solidFill>
              </a:rPr>
              <a:t>sondaar</a:t>
            </a:r>
            <a:r>
              <a:rPr lang="en-ZA" sz="2000" b="1" dirty="0">
                <a:solidFill>
                  <a:prstClr val="black"/>
                </a:solidFill>
              </a:rPr>
              <a:t> (Lukas 18:13). Deur </a:t>
            </a:r>
            <a:r>
              <a:rPr lang="en-ZA" sz="2000" b="1" dirty="0" err="1">
                <a:solidFill>
                  <a:prstClr val="black"/>
                </a:solidFill>
              </a:rPr>
              <a:t>homself</a:t>
            </a:r>
            <a:r>
              <a:rPr lang="en-ZA" sz="2000" b="1" dirty="0">
                <a:solidFill>
                  <a:prstClr val="black"/>
                </a:solidFill>
              </a:rPr>
              <a:t> </a:t>
            </a:r>
            <a:r>
              <a:rPr lang="en-ZA" sz="2000" b="1" dirty="0" err="1">
                <a:solidFill>
                  <a:prstClr val="black"/>
                </a:solidFill>
              </a:rPr>
              <a:t>nederig</a:t>
            </a:r>
            <a:r>
              <a:rPr lang="en-ZA" sz="2000" b="1" dirty="0">
                <a:solidFill>
                  <a:prstClr val="black"/>
                </a:solidFill>
              </a:rPr>
              <a:t> </a:t>
            </a:r>
            <a:r>
              <a:rPr lang="en-ZA" sz="2000" b="1" dirty="0" err="1">
                <a:solidFill>
                  <a:prstClr val="black"/>
                </a:solidFill>
              </a:rPr>
              <a:t>voor</a:t>
            </a:r>
            <a:r>
              <a:rPr lang="en-ZA" sz="2000" b="1" dirty="0">
                <a:solidFill>
                  <a:prstClr val="black"/>
                </a:solidFill>
              </a:rPr>
              <a:t> God </a:t>
            </a:r>
            <a:r>
              <a:rPr lang="en-ZA" sz="2000" b="1" dirty="0" err="1">
                <a:solidFill>
                  <a:prstClr val="black"/>
                </a:solidFill>
              </a:rPr>
              <a:t>te</a:t>
            </a:r>
            <a:r>
              <a:rPr lang="en-ZA" sz="2000" b="1" dirty="0">
                <a:solidFill>
                  <a:prstClr val="black"/>
                </a:solidFill>
              </a:rPr>
              <a:t> </a:t>
            </a:r>
            <a:r>
              <a:rPr lang="en-ZA" sz="2000" b="1" dirty="0" err="1">
                <a:solidFill>
                  <a:prstClr val="black"/>
                </a:solidFill>
              </a:rPr>
              <a:t>stel</a:t>
            </a:r>
            <a:r>
              <a:rPr lang="en-ZA" sz="2000" b="1" dirty="0">
                <a:solidFill>
                  <a:prstClr val="black"/>
                </a:solidFill>
              </a:rPr>
              <a:t>, het hy “</a:t>
            </a:r>
            <a:r>
              <a:rPr lang="en-ZA" sz="2000" b="1" dirty="0" err="1">
                <a:solidFill>
                  <a:prstClr val="black"/>
                </a:solidFill>
              </a:rPr>
              <a:t>geregverdig</a:t>
            </a:r>
            <a:r>
              <a:rPr lang="en-ZA" sz="2000" b="1" dirty="0">
                <a:solidFill>
                  <a:prstClr val="black"/>
                </a:solidFill>
              </a:rPr>
              <a:t> </a:t>
            </a:r>
            <a:r>
              <a:rPr lang="en-ZA" sz="2000" b="1" dirty="0" err="1">
                <a:solidFill>
                  <a:prstClr val="black"/>
                </a:solidFill>
              </a:rPr>
              <a:t>na</a:t>
            </a:r>
            <a:r>
              <a:rPr lang="en-ZA" sz="2000" b="1" dirty="0">
                <a:solidFill>
                  <a:prstClr val="black"/>
                </a:solidFill>
              </a:rPr>
              <a:t> </a:t>
            </a:r>
            <a:r>
              <a:rPr lang="en-ZA" sz="2000" b="1" dirty="0" err="1">
                <a:solidFill>
                  <a:prstClr val="black"/>
                </a:solidFill>
              </a:rPr>
              <a:t>sy</a:t>
            </a:r>
            <a:r>
              <a:rPr lang="en-ZA" sz="2000" b="1" dirty="0">
                <a:solidFill>
                  <a:prstClr val="black"/>
                </a:solidFill>
              </a:rPr>
              <a:t> huis </a:t>
            </a:r>
            <a:r>
              <a:rPr lang="en-ZA" sz="2000" b="1" dirty="0" err="1">
                <a:solidFill>
                  <a:prstClr val="black"/>
                </a:solidFill>
              </a:rPr>
              <a:t>gegaan</a:t>
            </a:r>
            <a:r>
              <a:rPr lang="en-ZA" sz="2000" b="1" dirty="0">
                <a:solidFill>
                  <a:prstClr val="black"/>
                </a:solidFill>
              </a:rPr>
              <a:t>”, want “</a:t>
            </a:r>
            <a:r>
              <a:rPr lang="en-ZA" sz="2000" b="1" dirty="0" err="1">
                <a:solidFill>
                  <a:prstClr val="black"/>
                </a:solidFill>
              </a:rPr>
              <a:t>elkeen</a:t>
            </a:r>
            <a:r>
              <a:rPr lang="en-ZA" sz="2000" b="1" dirty="0">
                <a:solidFill>
                  <a:prstClr val="black"/>
                </a:solidFill>
              </a:rPr>
              <a:t> wat </a:t>
            </a:r>
            <a:r>
              <a:rPr lang="en-ZA" sz="2000" b="1" dirty="0" err="1">
                <a:solidFill>
                  <a:prstClr val="black"/>
                </a:solidFill>
              </a:rPr>
              <a:t>homself</a:t>
            </a:r>
            <a:r>
              <a:rPr lang="en-ZA" sz="2000" b="1" dirty="0">
                <a:solidFill>
                  <a:prstClr val="black"/>
                </a:solidFill>
              </a:rPr>
              <a:t> </a:t>
            </a:r>
            <a:r>
              <a:rPr lang="en-ZA" sz="2000" b="1" dirty="0" err="1">
                <a:solidFill>
                  <a:prstClr val="black"/>
                </a:solidFill>
              </a:rPr>
              <a:t>verhoog</a:t>
            </a:r>
            <a:r>
              <a:rPr lang="en-ZA" sz="2000" b="1" dirty="0">
                <a:solidFill>
                  <a:prstClr val="black"/>
                </a:solidFill>
              </a:rPr>
              <a:t>, </a:t>
            </a:r>
            <a:r>
              <a:rPr lang="en-ZA" sz="2000" b="1" dirty="0" err="1">
                <a:solidFill>
                  <a:prstClr val="black"/>
                </a:solidFill>
              </a:rPr>
              <a:t>sal</a:t>
            </a:r>
            <a:r>
              <a:rPr lang="en-ZA" sz="2000" b="1" dirty="0">
                <a:solidFill>
                  <a:prstClr val="black"/>
                </a:solidFill>
              </a:rPr>
              <a:t> </a:t>
            </a:r>
            <a:r>
              <a:rPr lang="en-ZA" sz="2000" b="1" dirty="0" err="1">
                <a:solidFill>
                  <a:prstClr val="black"/>
                </a:solidFill>
              </a:rPr>
              <a:t>verneder</a:t>
            </a:r>
            <a:r>
              <a:rPr lang="en-ZA" sz="2000" b="1" dirty="0">
                <a:solidFill>
                  <a:prstClr val="black"/>
                </a:solidFill>
              </a:rPr>
              <a:t> word, </a:t>
            </a:r>
            <a:r>
              <a:rPr lang="en-ZA" sz="2000" b="1" dirty="0" err="1">
                <a:solidFill>
                  <a:prstClr val="black"/>
                </a:solidFill>
              </a:rPr>
              <a:t>en</a:t>
            </a:r>
            <a:r>
              <a:rPr lang="en-ZA" sz="2000" b="1" dirty="0">
                <a:solidFill>
                  <a:prstClr val="black"/>
                </a:solidFill>
              </a:rPr>
              <a:t> hy wat </a:t>
            </a:r>
            <a:r>
              <a:rPr lang="en-ZA" sz="2000" b="1" dirty="0" err="1">
                <a:solidFill>
                  <a:prstClr val="black"/>
                </a:solidFill>
              </a:rPr>
              <a:t>homself</a:t>
            </a:r>
            <a:r>
              <a:rPr lang="en-ZA" sz="2000" b="1" dirty="0">
                <a:solidFill>
                  <a:prstClr val="black"/>
                </a:solidFill>
              </a:rPr>
              <a:t> </a:t>
            </a:r>
            <a:r>
              <a:rPr lang="en-ZA" sz="2000" b="1" dirty="0" err="1">
                <a:solidFill>
                  <a:prstClr val="black"/>
                </a:solidFill>
              </a:rPr>
              <a:t>verneder</a:t>
            </a:r>
            <a:r>
              <a:rPr lang="en-ZA" sz="2000" b="1" dirty="0">
                <a:solidFill>
                  <a:prstClr val="black"/>
                </a:solidFill>
              </a:rPr>
              <a:t>, </a:t>
            </a:r>
            <a:r>
              <a:rPr lang="en-ZA" sz="2000" b="1" dirty="0" err="1">
                <a:solidFill>
                  <a:prstClr val="black"/>
                </a:solidFill>
              </a:rPr>
              <a:t>sal</a:t>
            </a:r>
            <a:r>
              <a:rPr lang="en-ZA" sz="2000" b="1" dirty="0">
                <a:solidFill>
                  <a:prstClr val="black"/>
                </a:solidFill>
              </a:rPr>
              <a:t> </a:t>
            </a:r>
            <a:r>
              <a:rPr lang="en-ZA" sz="2000" b="1" dirty="0" err="1">
                <a:solidFill>
                  <a:prstClr val="black"/>
                </a:solidFill>
              </a:rPr>
              <a:t>verhoog</a:t>
            </a:r>
            <a:r>
              <a:rPr lang="en-ZA" sz="2000" b="1" dirty="0">
                <a:solidFill>
                  <a:prstClr val="black"/>
                </a:solidFill>
              </a:rPr>
              <a:t> word.” (Lukas 18:14).</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1" name="CuadroTexto 10">
            <a:extLst>
              <a:ext uri="{FF2B5EF4-FFF2-40B4-BE49-F238E27FC236}">
                <a16:creationId xmlns:a16="http://schemas.microsoft.com/office/drawing/2014/main" id="{E0B21883-9367-1644-DC0E-9EF9FCAA2F8F}"/>
              </a:ext>
            </a:extLst>
          </p:cNvPr>
          <p:cNvSpPr txBox="1"/>
          <p:nvPr/>
        </p:nvSpPr>
        <p:spPr>
          <a:xfrm>
            <a:off x="167144" y="3931419"/>
            <a:ext cx="12024856" cy="400110"/>
          </a:xfrm>
          <a:prstGeom prst="rect">
            <a:avLst/>
          </a:prstGeom>
          <a:noFill/>
        </p:spPr>
        <p:txBody>
          <a:bodyPr wrap="square">
            <a:spAutoFit/>
          </a:bodyPr>
          <a:lstStyle/>
          <a:p>
            <a:pPr>
              <a:spcBef>
                <a:spcPts val="600"/>
              </a:spcBef>
            </a:pPr>
            <a:r>
              <a:rPr lang="nl-NL" sz="2000" b="1" dirty="0"/>
              <a:t>Ware nederigheid begin wanneer ons ons sonde erken en Christus se hulp vra. Dan …</a:t>
            </a:r>
            <a:endParaRPr lang="en" sz="2000" b="1" dirty="0"/>
          </a:p>
        </p:txBody>
      </p:sp>
      <p:pic>
        <p:nvPicPr>
          <p:cNvPr id="13" name="Imagen 12">
            <a:extLst>
              <a:ext uri="{FF2B5EF4-FFF2-40B4-BE49-F238E27FC236}">
                <a16:creationId xmlns:a16="http://schemas.microsoft.com/office/drawing/2014/main" id="{38E04564-FB59-829D-7A98-758D3C9B1850}"/>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5835880" y="1419894"/>
            <a:ext cx="1645444" cy="2426613"/>
          </a:xfrm>
          <a:prstGeom prst="snip2DiagRect">
            <a:avLst>
              <a:gd name="adj1" fmla="val 16134"/>
              <a:gd name="adj2" fmla="val 0"/>
            </a:avLst>
          </a:prstGeom>
          <a:solidFill>
            <a:srgbClr val="FFFFFF">
              <a:shade val="85000"/>
            </a:srgbClr>
          </a:solidFill>
          <a:ln w="38100" cap="sq">
            <a:solidFill>
              <a:schemeClr val="accent6">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5" name="Imagen 14">
            <a:extLst>
              <a:ext uri="{FF2B5EF4-FFF2-40B4-BE49-F238E27FC236}">
                <a16:creationId xmlns:a16="http://schemas.microsoft.com/office/drawing/2014/main" id="{73490C21-62A3-303E-5E73-AFFD61C83BB7}"/>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3981704" y="1397265"/>
            <a:ext cx="1629001" cy="2443502"/>
          </a:xfrm>
          <a:prstGeom prst="snip2DiagRect">
            <a:avLst/>
          </a:prstGeom>
          <a:solidFill>
            <a:srgbClr val="FFFFFF">
              <a:shade val="85000"/>
            </a:srgbClr>
          </a:solidFill>
          <a:ln w="38100" cap="sq">
            <a:solidFill>
              <a:srgbClr val="C0000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7" name="Imagen 16">
            <a:extLst>
              <a:ext uri="{FF2B5EF4-FFF2-40B4-BE49-F238E27FC236}">
                <a16:creationId xmlns:a16="http://schemas.microsoft.com/office/drawing/2014/main" id="{234D3563-E76C-7556-7031-F9B4EC6242EB}"/>
              </a:ext>
            </a:extLst>
          </p:cNvPr>
          <p:cNvPicPr>
            <a:picLocks noChangeAspect="1"/>
          </p:cNvPicPr>
          <p:nvPr/>
        </p:nvPicPr>
        <p:blipFill>
          <a:blip r:embed="rId12" cstate="email">
            <a:extLst>
              <a:ext uri="{BEBA8EAE-BF5A-486C-A8C5-ECC9F3942E4B}">
                <a14:imgProps xmlns:a14="http://schemas.microsoft.com/office/drawing/2010/main">
                  <a14:imgLayer r:embed="rId13">
                    <a14:imgEffect>
                      <a14:brightnessContrast bright="20000"/>
                    </a14:imgEffect>
                  </a14:imgLayer>
                </a14:imgProps>
              </a:ext>
              <a:ext uri="{28A0092B-C50C-407E-A947-70E740481C1C}">
                <a14:useLocalDpi xmlns:a14="http://schemas.microsoft.com/office/drawing/2010/main"/>
              </a:ext>
            </a:extLst>
          </a:blip>
          <a:stretch>
            <a:fillRect/>
          </a:stretch>
        </p:blipFill>
        <p:spPr>
          <a:xfrm>
            <a:off x="10212576" y="4665225"/>
            <a:ext cx="1861440" cy="2099369"/>
          </a:xfrm>
          <a:prstGeom prst="snip2DiagRect">
            <a:avLst>
              <a:gd name="adj1" fmla="val 20600"/>
              <a:gd name="adj2" fmla="val 16667"/>
            </a:avLst>
          </a:prstGeom>
          <a:solidFill>
            <a:srgbClr val="FFFFFF">
              <a:shade val="85000"/>
            </a:srgbClr>
          </a:solidFill>
          <a:ln w="38100" cap="sq">
            <a:solidFill>
              <a:schemeClr val="accent4">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10366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1000" fill="hold"/>
                                        <p:tgtEl>
                                          <p:spTgt spid="4"/>
                                        </p:tgtEl>
                                        <p:attrNameLst>
                                          <p:attrName>ppt_w</p:attrName>
                                        </p:attrNameLst>
                                      </p:cBhvr>
                                      <p:tavLst>
                                        <p:tav tm="0">
                                          <p:val>
                                            <p:fltVal val="0"/>
                                          </p:val>
                                        </p:tav>
                                        <p:tav tm="100000">
                                          <p:val>
                                            <p:strVal val="#ppt_w"/>
                                          </p:val>
                                        </p:tav>
                                      </p:tavLst>
                                    </p:anim>
                                    <p:anim calcmode="lin" valueType="num">
                                      <p:cBhvr>
                                        <p:cTn id="17" dur="1000" fill="hold"/>
                                        <p:tgtEl>
                                          <p:spTgt spid="4"/>
                                        </p:tgtEl>
                                        <p:attrNameLst>
                                          <p:attrName>ppt_h</p:attrName>
                                        </p:attrNameLst>
                                      </p:cBhvr>
                                      <p:tavLst>
                                        <p:tav tm="0">
                                          <p:val>
                                            <p:fltVal val="0"/>
                                          </p:val>
                                        </p:tav>
                                        <p:tav tm="100000">
                                          <p:val>
                                            <p:strVal val="#ppt_h"/>
                                          </p:val>
                                        </p:tav>
                                      </p:tavLst>
                                    </p:anim>
                                    <p:anim calcmode="lin" valueType="num">
                                      <p:cBhvr>
                                        <p:cTn id="18" dur="1000" fill="hold"/>
                                        <p:tgtEl>
                                          <p:spTgt spid="4"/>
                                        </p:tgtEl>
                                        <p:attrNameLst>
                                          <p:attrName>style.rotation</p:attrName>
                                        </p:attrNameLst>
                                      </p:cBhvr>
                                      <p:tavLst>
                                        <p:tav tm="0">
                                          <p:val>
                                            <p:fltVal val="90"/>
                                          </p:val>
                                        </p:tav>
                                        <p:tav tm="100000">
                                          <p:val>
                                            <p:fltVal val="0"/>
                                          </p:val>
                                        </p:tav>
                                      </p:tavLst>
                                    </p:anim>
                                    <p:animEffect transition="in" filter="fade">
                                      <p:cBhvr>
                                        <p:cTn id="19" dur="10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9"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strips(upLeft)">
                                      <p:cBhvr>
                                        <p:cTn id="24" dur="500"/>
                                        <p:tgtEl>
                                          <p:spTgt spid="15"/>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left)">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18" presetClass="entr" presetSubtype="3"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strips(upRight)">
                                      <p:cBhvr>
                                        <p:cTn id="33" dur="500"/>
                                        <p:tgtEl>
                                          <p:spTgt spid="13"/>
                                        </p:tgtEl>
                                      </p:cBhvr>
                                    </p:animEffect>
                                  </p:childTnLst>
                                </p:cTn>
                              </p:par>
                            </p:childTnLst>
                          </p:cTn>
                        </p:par>
                        <p:par>
                          <p:cTn id="34" fill="hold">
                            <p:stCondLst>
                              <p:cond delay="500"/>
                            </p:stCondLst>
                            <p:childTnLst>
                              <p:par>
                                <p:cTn id="35" presetID="22" presetClass="entr" presetSubtype="8"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left)">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Effect transition="in" filter="fade">
                                      <p:cBhvr>
                                        <p:cTn id="44" dur="500"/>
                                        <p:tgtEl>
                                          <p:spTgt spid="17"/>
                                        </p:tgtEl>
                                      </p:cBhvr>
                                    </p:animEffect>
                                  </p:childTnLst>
                                </p:cTn>
                              </p:par>
                            </p:childTnLst>
                          </p:cTn>
                        </p:par>
                        <p:par>
                          <p:cTn id="45" fill="hold">
                            <p:stCondLst>
                              <p:cond delay="500"/>
                            </p:stCondLst>
                            <p:childTnLst>
                              <p:par>
                                <p:cTn id="46" presetID="22" presetClass="entr" presetSubtype="8"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wipe(left)">
                                      <p:cBhvr>
                                        <p:cTn id="48" dur="500"/>
                                        <p:tgtEl>
                                          <p:spTgt spid="11"/>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2" fill="hold" grpId="0" nodeType="clickEffect">
                                  <p:stCondLst>
                                    <p:cond delay="0"/>
                                  </p:stCondLst>
                                  <p:childTnLst>
                                    <p:set>
                                      <p:cBhvr>
                                        <p:cTn id="52" dur="1" fill="hold">
                                          <p:stCondLst>
                                            <p:cond delay="0"/>
                                          </p:stCondLst>
                                        </p:cTn>
                                        <p:tgtEl>
                                          <p:spTgt spid="7">
                                            <p:graphicEl>
                                              <a:dgm id="{F49C0427-4DA6-4A51-A7F4-081AADF88CEF}"/>
                                            </p:graphicEl>
                                          </p:spTgt>
                                        </p:tgtEl>
                                        <p:attrNameLst>
                                          <p:attrName>style.visibility</p:attrName>
                                        </p:attrNameLst>
                                      </p:cBhvr>
                                      <p:to>
                                        <p:strVal val="visible"/>
                                      </p:to>
                                    </p:set>
                                    <p:animEffect transition="in" filter="wipe(right)">
                                      <p:cBhvr>
                                        <p:cTn id="53" dur="500"/>
                                        <p:tgtEl>
                                          <p:spTgt spid="7">
                                            <p:graphicEl>
                                              <a:dgm id="{F49C0427-4DA6-4A51-A7F4-081AADF88CEF}"/>
                                            </p:graphicEl>
                                          </p:spTgt>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7">
                                            <p:graphicEl>
                                              <a:dgm id="{415CB9B6-AA61-4AF6-8869-E0865DEE36C1}"/>
                                            </p:graphicEl>
                                          </p:spTgt>
                                        </p:tgtEl>
                                        <p:attrNameLst>
                                          <p:attrName>style.visibility</p:attrName>
                                        </p:attrNameLst>
                                      </p:cBhvr>
                                      <p:to>
                                        <p:strVal val="visible"/>
                                      </p:to>
                                    </p:set>
                                    <p:animEffect transition="in" filter="wipe(left)">
                                      <p:cBhvr>
                                        <p:cTn id="56" dur="500"/>
                                        <p:tgtEl>
                                          <p:spTgt spid="7">
                                            <p:graphicEl>
                                              <a:dgm id="{415CB9B6-AA61-4AF6-8869-E0865DEE36C1}"/>
                                            </p:graphic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2" fill="hold" grpId="0" nodeType="clickEffect">
                                  <p:stCondLst>
                                    <p:cond delay="0"/>
                                  </p:stCondLst>
                                  <p:childTnLst>
                                    <p:set>
                                      <p:cBhvr>
                                        <p:cTn id="60" dur="1" fill="hold">
                                          <p:stCondLst>
                                            <p:cond delay="0"/>
                                          </p:stCondLst>
                                        </p:cTn>
                                        <p:tgtEl>
                                          <p:spTgt spid="7">
                                            <p:graphicEl>
                                              <a:dgm id="{FA655AD6-F8EE-4AE4-B832-BF921CD6E03D}"/>
                                            </p:graphicEl>
                                          </p:spTgt>
                                        </p:tgtEl>
                                        <p:attrNameLst>
                                          <p:attrName>style.visibility</p:attrName>
                                        </p:attrNameLst>
                                      </p:cBhvr>
                                      <p:to>
                                        <p:strVal val="visible"/>
                                      </p:to>
                                    </p:set>
                                    <p:animEffect transition="in" filter="wipe(right)">
                                      <p:cBhvr>
                                        <p:cTn id="61" dur="500"/>
                                        <p:tgtEl>
                                          <p:spTgt spid="7">
                                            <p:graphicEl>
                                              <a:dgm id="{FA655AD6-F8EE-4AE4-B832-BF921CD6E03D}"/>
                                            </p:graphicEl>
                                          </p:spTgt>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7">
                                            <p:graphicEl>
                                              <a:dgm id="{7C690686-78D2-4A19-B875-4A1BE3D73413}"/>
                                            </p:graphicEl>
                                          </p:spTgt>
                                        </p:tgtEl>
                                        <p:attrNameLst>
                                          <p:attrName>style.visibility</p:attrName>
                                        </p:attrNameLst>
                                      </p:cBhvr>
                                      <p:to>
                                        <p:strVal val="visible"/>
                                      </p:to>
                                    </p:set>
                                    <p:animEffect transition="in" filter="wipe(left)">
                                      <p:cBhvr>
                                        <p:cTn id="64" dur="500"/>
                                        <p:tgtEl>
                                          <p:spTgt spid="7">
                                            <p:graphicEl>
                                              <a:dgm id="{7C690686-78D2-4A19-B875-4A1BE3D73413}"/>
                                            </p:graphicEl>
                                          </p:spTgt>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2" fill="hold" grpId="0" nodeType="clickEffect">
                                  <p:stCondLst>
                                    <p:cond delay="0"/>
                                  </p:stCondLst>
                                  <p:childTnLst>
                                    <p:set>
                                      <p:cBhvr>
                                        <p:cTn id="68" dur="1" fill="hold">
                                          <p:stCondLst>
                                            <p:cond delay="0"/>
                                          </p:stCondLst>
                                        </p:cTn>
                                        <p:tgtEl>
                                          <p:spTgt spid="7">
                                            <p:graphicEl>
                                              <a:dgm id="{D4C219FE-2BBE-43F0-9680-EBFA6ECFF7DF}"/>
                                            </p:graphicEl>
                                          </p:spTgt>
                                        </p:tgtEl>
                                        <p:attrNameLst>
                                          <p:attrName>style.visibility</p:attrName>
                                        </p:attrNameLst>
                                      </p:cBhvr>
                                      <p:to>
                                        <p:strVal val="visible"/>
                                      </p:to>
                                    </p:set>
                                    <p:animEffect transition="in" filter="wipe(right)">
                                      <p:cBhvr>
                                        <p:cTn id="69" dur="500"/>
                                        <p:tgtEl>
                                          <p:spTgt spid="7">
                                            <p:graphicEl>
                                              <a:dgm id="{D4C219FE-2BBE-43F0-9680-EBFA6ECFF7DF}"/>
                                            </p:graphicEl>
                                          </p:spTgt>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7">
                                            <p:graphicEl>
                                              <a:dgm id="{113D251D-8ED8-4791-A46C-1EB330AC1790}"/>
                                            </p:graphicEl>
                                          </p:spTgt>
                                        </p:tgtEl>
                                        <p:attrNameLst>
                                          <p:attrName>style.visibility</p:attrName>
                                        </p:attrNameLst>
                                      </p:cBhvr>
                                      <p:to>
                                        <p:strVal val="visible"/>
                                      </p:to>
                                    </p:set>
                                    <p:animEffect transition="in" filter="wipe(left)">
                                      <p:cBhvr>
                                        <p:cTn id="72" dur="500"/>
                                        <p:tgtEl>
                                          <p:spTgt spid="7">
                                            <p:graphicEl>
                                              <a:dgm id="{113D251D-8ED8-4791-A46C-1EB330AC1790}"/>
                                            </p:graphic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2" fill="hold" grpId="0" nodeType="clickEffect">
                                  <p:stCondLst>
                                    <p:cond delay="0"/>
                                  </p:stCondLst>
                                  <p:childTnLst>
                                    <p:set>
                                      <p:cBhvr>
                                        <p:cTn id="76" dur="1" fill="hold">
                                          <p:stCondLst>
                                            <p:cond delay="0"/>
                                          </p:stCondLst>
                                        </p:cTn>
                                        <p:tgtEl>
                                          <p:spTgt spid="7">
                                            <p:graphicEl>
                                              <a:dgm id="{14783451-1D58-4DAD-9C4F-D86D2FB7B64B}"/>
                                            </p:graphicEl>
                                          </p:spTgt>
                                        </p:tgtEl>
                                        <p:attrNameLst>
                                          <p:attrName>style.visibility</p:attrName>
                                        </p:attrNameLst>
                                      </p:cBhvr>
                                      <p:to>
                                        <p:strVal val="visible"/>
                                      </p:to>
                                    </p:set>
                                    <p:animEffect transition="in" filter="wipe(right)">
                                      <p:cBhvr>
                                        <p:cTn id="77" dur="500"/>
                                        <p:tgtEl>
                                          <p:spTgt spid="7">
                                            <p:graphicEl>
                                              <a:dgm id="{14783451-1D58-4DAD-9C4F-D86D2FB7B64B}"/>
                                            </p:graphicEl>
                                          </p:spTgt>
                                        </p:tgtEl>
                                      </p:cBhvr>
                                    </p:animEffect>
                                  </p:childTnLst>
                                </p:cTn>
                              </p:par>
                              <p:par>
                                <p:cTn id="78" presetID="22" presetClass="entr" presetSubtype="8" fill="hold" grpId="0" nodeType="withEffect">
                                  <p:stCondLst>
                                    <p:cond delay="0"/>
                                  </p:stCondLst>
                                  <p:childTnLst>
                                    <p:set>
                                      <p:cBhvr>
                                        <p:cTn id="79" dur="1" fill="hold">
                                          <p:stCondLst>
                                            <p:cond delay="0"/>
                                          </p:stCondLst>
                                        </p:cTn>
                                        <p:tgtEl>
                                          <p:spTgt spid="7">
                                            <p:graphicEl>
                                              <a:dgm id="{ACF9E586-E093-4E4C-9803-D91D986B45BC}"/>
                                            </p:graphicEl>
                                          </p:spTgt>
                                        </p:tgtEl>
                                        <p:attrNameLst>
                                          <p:attrName>style.visibility</p:attrName>
                                        </p:attrNameLst>
                                      </p:cBhvr>
                                      <p:to>
                                        <p:strVal val="visible"/>
                                      </p:to>
                                    </p:set>
                                    <p:animEffect transition="in" filter="wipe(left)">
                                      <p:cBhvr>
                                        <p:cTn id="80" dur="500"/>
                                        <p:tgtEl>
                                          <p:spTgt spid="7">
                                            <p:graphicEl>
                                              <a:dgm id="{ACF9E586-E093-4E4C-9803-D91D986B45BC}"/>
                                            </p:graphicEl>
                                          </p:spTgt>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2" fill="hold" grpId="0" nodeType="clickEffect">
                                  <p:stCondLst>
                                    <p:cond delay="0"/>
                                  </p:stCondLst>
                                  <p:childTnLst>
                                    <p:set>
                                      <p:cBhvr>
                                        <p:cTn id="84" dur="1" fill="hold">
                                          <p:stCondLst>
                                            <p:cond delay="0"/>
                                          </p:stCondLst>
                                        </p:cTn>
                                        <p:tgtEl>
                                          <p:spTgt spid="7">
                                            <p:graphicEl>
                                              <a:dgm id="{BC8E12EB-D1F1-46B5-AD69-AD90B8D71D55}"/>
                                            </p:graphicEl>
                                          </p:spTgt>
                                        </p:tgtEl>
                                        <p:attrNameLst>
                                          <p:attrName>style.visibility</p:attrName>
                                        </p:attrNameLst>
                                      </p:cBhvr>
                                      <p:to>
                                        <p:strVal val="visible"/>
                                      </p:to>
                                    </p:set>
                                    <p:animEffect transition="in" filter="wipe(right)">
                                      <p:cBhvr>
                                        <p:cTn id="85" dur="500"/>
                                        <p:tgtEl>
                                          <p:spTgt spid="7">
                                            <p:graphicEl>
                                              <a:dgm id="{BC8E12EB-D1F1-46B5-AD69-AD90B8D71D55}"/>
                                            </p:graphicEl>
                                          </p:spTgt>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
                                            <p:graphicEl>
                                              <a:dgm id="{D6770688-2255-4D16-8BEA-DEC4BAF564DD}"/>
                                            </p:graphicEl>
                                          </p:spTgt>
                                        </p:tgtEl>
                                        <p:attrNameLst>
                                          <p:attrName>style.visibility</p:attrName>
                                        </p:attrNameLst>
                                      </p:cBhvr>
                                      <p:to>
                                        <p:strVal val="visible"/>
                                      </p:to>
                                    </p:set>
                                    <p:animEffect transition="in" filter="wipe(left)">
                                      <p:cBhvr>
                                        <p:cTn id="88" dur="500"/>
                                        <p:tgtEl>
                                          <p:spTgt spid="7">
                                            <p:graphicEl>
                                              <a:dgm id="{D6770688-2255-4D16-8BEA-DEC4BAF564D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Graphic spid="7" grpId="0" uiExpand="1">
        <p:bldSub>
          <a:bldDgm bld="one"/>
        </p:bldSub>
      </p:bldGraphic>
      <p:bldP spid="9"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68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F829137D-5E62-8766-9909-C25276C370A1}"/>
            </a:ext>
          </a:extLst>
        </p:cNvPr>
        <p:cNvGrpSpPr/>
        <p:nvPr/>
      </p:nvGrpSpPr>
      <p:grpSpPr>
        <a:xfrm>
          <a:off x="0" y="0"/>
          <a:ext cx="0" cy="0"/>
          <a:chOff x="0" y="0"/>
          <a:chExt cx="0" cy="0"/>
        </a:xfrm>
      </p:grpSpPr>
      <p:sp>
        <p:nvSpPr>
          <p:cNvPr id="9" name="Rectángulo 8">
            <a:extLst>
              <a:ext uri="{FF2B5EF4-FFF2-40B4-BE49-F238E27FC236}">
                <a16:creationId xmlns:a16="http://schemas.microsoft.com/office/drawing/2014/main" id="{07797C59-993C-07F6-4377-D4737170EA55}"/>
              </a:ext>
            </a:extLst>
          </p:cNvPr>
          <p:cNvSpPr>
            <a:spLocks noGrp="1" noRot="1" noMove="1" noResize="1" noEditPoints="1" noAdjustHandles="1" noChangeArrowheads="1" noChangeShapeType="1"/>
          </p:cNvSpPr>
          <p:nvPr/>
        </p:nvSpPr>
        <p:spPr>
          <a:xfrm>
            <a:off x="0" y="0"/>
            <a:ext cx="12191999" cy="985457"/>
          </a:xfrm>
          <a:prstGeom prst="rect">
            <a:avLst/>
          </a:prstGeom>
          <a:blipFill>
            <a:blip r:embed="rId3" cstate="email">
              <a:alphaModFix amt="68000"/>
              <a:extLst>
                <a:ext uri="{28A0092B-C50C-407E-A947-70E740481C1C}">
                  <a14:useLocalDpi xmlns:a14="http://schemas.microsoft.com/office/drawing/2010/main"/>
                </a:ext>
              </a:extLst>
            </a:blip>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A4ACD2A9-2E2D-AE6F-539E-618CB29AF620}"/>
              </a:ext>
            </a:extLst>
          </p:cNvPr>
          <p:cNvSpPr txBox="1"/>
          <p:nvPr/>
        </p:nvSpPr>
        <p:spPr>
          <a:xfrm>
            <a:off x="9606117" y="66615"/>
            <a:ext cx="2759180" cy="769441"/>
          </a:xfrm>
          <a:prstGeom prst="rect">
            <a:avLst/>
          </a:prstGeom>
          <a:noFill/>
        </p:spPr>
        <p:txBody>
          <a:bodyPr wrap="square">
            <a:spAutoFit/>
          </a:bodyPr>
          <a:lstStyle/>
          <a:p>
            <a:pPr algn="ctr"/>
            <a:r>
              <a:rPr lang="en" sz="4400" b="1" dirty="0">
                <a:ln w="13462">
                  <a:solidFill>
                    <a:schemeClr val="accent4">
                      <a:lumMod val="40000"/>
                      <a:lumOff val="60000"/>
                    </a:schemeClr>
                  </a:solidFill>
                  <a:prstDash val="solid"/>
                </a:ln>
                <a:solidFill>
                  <a:srgbClr val="BE4F35"/>
                </a:solidFill>
                <a:effectLst>
                  <a:outerShdw dist="38100" dir="2700000" algn="bl" rotWithShape="0">
                    <a:schemeClr val="accent3">
                      <a:lumMod val="60000"/>
                      <a:lumOff val="40000"/>
                    </a:schemeClr>
                  </a:outerShdw>
                </a:effectLst>
              </a:rPr>
              <a:t>MOSES</a:t>
            </a:r>
          </a:p>
        </p:txBody>
      </p:sp>
      <p:sp>
        <p:nvSpPr>
          <p:cNvPr id="4" name="CuadroTexto 3">
            <a:extLst>
              <a:ext uri="{FF2B5EF4-FFF2-40B4-BE49-F238E27FC236}">
                <a16:creationId xmlns:a16="http://schemas.microsoft.com/office/drawing/2014/main" id="{B9D55184-F944-C35B-A62F-0E9F11386542}"/>
              </a:ext>
            </a:extLst>
          </p:cNvPr>
          <p:cNvSpPr txBox="1"/>
          <p:nvPr/>
        </p:nvSpPr>
        <p:spPr>
          <a:xfrm>
            <a:off x="-140800" y="-45049"/>
            <a:ext cx="9887718" cy="1138773"/>
          </a:xfrm>
          <a:prstGeom prst="rect">
            <a:avLst/>
          </a:prstGeom>
          <a:noFill/>
        </p:spPr>
        <p:txBody>
          <a:bodyPr wrap="square">
            <a:spAutoFit/>
          </a:bodyPr>
          <a:lstStyle/>
          <a:p>
            <a:pPr algn="ctr"/>
            <a:r>
              <a:rPr lang="en" b="1" dirty="0">
                <a:solidFill>
                  <a:schemeClr val="accent6">
                    <a:lumMod val="20000"/>
                    <a:lumOff val="80000"/>
                  </a:schemeClr>
                </a:solidFill>
                <a:effectLst>
                  <a:glow rad="127000">
                    <a:srgbClr val="3069A8"/>
                  </a:glow>
                  <a:outerShdw blurRad="38100" dist="38100" dir="2700000" algn="tl">
                    <a:srgbClr val="000000">
                      <a:alpha val="43137"/>
                    </a:srgbClr>
                  </a:outerShdw>
                </a:effectLst>
                <a:latin typeface="Comic Sans MS" panose="030F0702030302020204" pitchFamily="66" charset="0"/>
              </a:rPr>
              <a:t>“</a:t>
            </a:r>
            <a:r>
              <a:rPr lang="nl-NL" b="1" dirty="0">
                <a:solidFill>
                  <a:schemeClr val="accent6">
                    <a:lumMod val="20000"/>
                    <a:lumOff val="80000"/>
                  </a:schemeClr>
                </a:solidFill>
                <a:effectLst>
                  <a:glow rad="127000">
                    <a:srgbClr val="3069A8"/>
                  </a:glow>
                  <a:outerShdw blurRad="38100" dist="38100" dir="2700000" algn="tl">
                    <a:srgbClr val="000000">
                      <a:alpha val="43137"/>
                    </a:srgbClr>
                  </a:outerShdw>
                </a:effectLst>
                <a:latin typeface="Comic Sans MS" panose="030F0702030302020204" pitchFamily="66" charset="0"/>
              </a:rPr>
              <a:t>Deur die geloof het Moses, toe hy grootgeword het, geweier om die seun van Farao se dogter genoem te word, omdat hy verkies het om liewer sleg behandel te word saam met die volk van God as om ‘n tyd lank die genot van die sonde te hê.”</a:t>
            </a:r>
          </a:p>
          <a:p>
            <a:pPr algn="ctr"/>
            <a:r>
              <a:rPr lang="en" sz="1400" b="1" dirty="0">
                <a:solidFill>
                  <a:schemeClr val="accent6">
                    <a:lumMod val="20000"/>
                    <a:lumOff val="80000"/>
                  </a:schemeClr>
                </a:solidFill>
                <a:effectLst>
                  <a:glow rad="127000">
                    <a:srgbClr val="3069A8"/>
                  </a:glow>
                  <a:outerShdw blurRad="38100" dist="38100" dir="2700000" algn="tl">
                    <a:srgbClr val="000000">
                      <a:alpha val="43137"/>
                    </a:srgbClr>
                  </a:outerShdw>
                </a:effectLst>
                <a:latin typeface="Comic Sans MS" panose="030F0702030302020204" pitchFamily="66" charset="0"/>
              </a:rPr>
              <a:t>(Hebreers 11:24-25)</a:t>
            </a:r>
          </a:p>
        </p:txBody>
      </p:sp>
      <p:sp>
        <p:nvSpPr>
          <p:cNvPr id="5" name="CuadroTexto 4">
            <a:extLst>
              <a:ext uri="{FF2B5EF4-FFF2-40B4-BE49-F238E27FC236}">
                <a16:creationId xmlns:a16="http://schemas.microsoft.com/office/drawing/2014/main" id="{0E458120-0E61-F815-FEDE-1D02AB1B8501}"/>
              </a:ext>
            </a:extLst>
          </p:cNvPr>
          <p:cNvSpPr txBox="1"/>
          <p:nvPr/>
        </p:nvSpPr>
        <p:spPr>
          <a:xfrm>
            <a:off x="3508970" y="985457"/>
            <a:ext cx="4711984" cy="2246769"/>
          </a:xfrm>
          <a:prstGeom prst="rect">
            <a:avLst/>
          </a:prstGeom>
          <a:noFill/>
        </p:spPr>
        <p:txBody>
          <a:bodyPr wrap="square" rtlCol="0">
            <a:spAutoFit/>
          </a:bodyPr>
          <a:lstStyle/>
          <a:p>
            <a:pPr>
              <a:spcBef>
                <a:spcPts val="600"/>
              </a:spcBef>
            </a:pPr>
            <a:r>
              <a:rPr lang="nl-NL" sz="2000" b="1" dirty="0"/>
              <a:t>Moses is opgelei om die volgende Farao van Egipte te wees. Hy was ’n groot strateeg en het ’n groot intellektuele vermoë gehad (Hand. 7:22). Op veertigjarige ouderdom het hy besluit om dit alles opsy te sit en by sy volk aan te sluit (Heb. 11:24–25).</a:t>
            </a:r>
            <a:endParaRPr lang="en" sz="2000" b="1" dirty="0"/>
          </a:p>
        </p:txBody>
      </p:sp>
      <p:pic>
        <p:nvPicPr>
          <p:cNvPr id="6" name="Imagen 5">
            <a:extLst>
              <a:ext uri="{FF2B5EF4-FFF2-40B4-BE49-F238E27FC236}">
                <a16:creationId xmlns:a16="http://schemas.microsoft.com/office/drawing/2014/main" id="{4061CD26-7F11-9D33-9377-23F67AE00A82}"/>
              </a:ext>
            </a:extLst>
          </p:cNvPr>
          <p:cNvPicPr>
            <a:picLocks noChangeAspect="1"/>
          </p:cNvPicPr>
          <p:nvPr/>
        </p:nvPicPr>
        <p:blipFill>
          <a:blip r:embed="rId4" cstate="email">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tretch>
            <a:fillRect/>
          </a:stretch>
        </p:blipFill>
        <p:spPr>
          <a:xfrm>
            <a:off x="8169389" y="1327591"/>
            <a:ext cx="1928698" cy="2724150"/>
          </a:xfrm>
          <a:prstGeom prst="roundRect">
            <a:avLst>
              <a:gd name="adj" fmla="val 0"/>
            </a:avLst>
          </a:prstGeom>
          <a:solidFill>
            <a:srgbClr val="FFFFFF"/>
          </a:solidFill>
          <a:ln w="76200" cap="sq">
            <a:solidFill>
              <a:srgbClr val="FFF37D"/>
            </a:solidFill>
            <a:miter lim="800000"/>
          </a:ln>
          <a:effectLst/>
          <a:scene3d>
            <a:camera prst="orthographicFront"/>
            <a:lightRig rig="threePt" dir="t">
              <a:rot lat="0" lon="0" rev="2700000"/>
            </a:lightRig>
          </a:scene3d>
          <a:sp3d>
            <a:bevelT h="38100"/>
            <a:contourClr>
              <a:srgbClr val="C0C0C0"/>
            </a:contourClr>
          </a:sp3d>
        </p:spPr>
      </p:pic>
      <p:pic>
        <p:nvPicPr>
          <p:cNvPr id="8" name="Imagen 7">
            <a:extLst>
              <a:ext uri="{FF2B5EF4-FFF2-40B4-BE49-F238E27FC236}">
                <a16:creationId xmlns:a16="http://schemas.microsoft.com/office/drawing/2014/main" id="{DDA9FD3B-D635-A4F2-972E-2E65B22501DE}"/>
              </a:ext>
            </a:extLst>
          </p:cNvPr>
          <p:cNvPicPr>
            <a:picLocks noChangeAspect="1"/>
          </p:cNvPicPr>
          <p:nvPr/>
        </p:nvPicPr>
        <p:blipFill>
          <a:blip r:embed="rId6" cstate="email">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a:ext>
            </a:extLst>
          </a:blip>
          <a:stretch>
            <a:fillRect/>
          </a:stretch>
        </p:blipFill>
        <p:spPr>
          <a:xfrm>
            <a:off x="10261600" y="1327591"/>
            <a:ext cx="1816100" cy="2724150"/>
          </a:xfrm>
          <a:prstGeom prst="roundRect">
            <a:avLst>
              <a:gd name="adj" fmla="val 0"/>
            </a:avLst>
          </a:prstGeom>
          <a:solidFill>
            <a:srgbClr val="FFFFFF"/>
          </a:solidFill>
          <a:ln w="76200" cap="sq">
            <a:solidFill>
              <a:srgbClr val="B26631"/>
            </a:solidFill>
            <a:miter lim="800000"/>
          </a:ln>
          <a:effectLst/>
          <a:scene3d>
            <a:camera prst="orthographicFront"/>
            <a:lightRig rig="threePt" dir="t">
              <a:rot lat="0" lon="0" rev="2700000"/>
            </a:lightRig>
          </a:scene3d>
          <a:sp3d>
            <a:bevelT h="38100"/>
            <a:contourClr>
              <a:srgbClr val="C0C0C0"/>
            </a:contourClr>
          </a:sp3d>
        </p:spPr>
      </p:pic>
      <p:sp>
        <p:nvSpPr>
          <p:cNvPr id="10" name="CuadroTexto 9">
            <a:extLst>
              <a:ext uri="{FF2B5EF4-FFF2-40B4-BE49-F238E27FC236}">
                <a16:creationId xmlns:a16="http://schemas.microsoft.com/office/drawing/2014/main" id="{16F4D748-7752-9B02-FD27-46870F54B34F}"/>
              </a:ext>
            </a:extLst>
          </p:cNvPr>
          <p:cNvSpPr txBox="1"/>
          <p:nvPr/>
        </p:nvSpPr>
        <p:spPr>
          <a:xfrm>
            <a:off x="3576610" y="4379686"/>
            <a:ext cx="8615389" cy="1938992"/>
          </a:xfrm>
          <a:prstGeom prst="rect">
            <a:avLst/>
          </a:prstGeom>
          <a:noFill/>
        </p:spPr>
        <p:txBody>
          <a:bodyPr wrap="square">
            <a:spAutoFit/>
          </a:bodyPr>
          <a:lstStyle/>
          <a:p>
            <a:pPr>
              <a:spcBef>
                <a:spcPts val="600"/>
              </a:spcBef>
            </a:pPr>
            <a:r>
              <a:rPr lang="nl-NL" sz="2000" b="1" dirty="0"/>
              <a:t>Nog veertig jaar in gemeenskap met God in die woestyn het hom ’n baie nederige man gemaak (Num. 12:3). Nou kon God hom gebruik om plae te stuur; die see oor te steek; die tien gebooie te ontvang; direk met God te praat; die rots te slaan … Hy kon selfs nederig die straf vir sy daad van trots aanvaar, toe hy krediet geneem het vir wat hy gedoen het (Num. 20:10–12).</a:t>
            </a:r>
            <a:endParaRPr lang="en" sz="2000" b="1" dirty="0"/>
          </a:p>
        </p:txBody>
      </p:sp>
      <p:sp>
        <p:nvSpPr>
          <p:cNvPr id="12" name="CuadroTexto 11">
            <a:extLst>
              <a:ext uri="{FF2B5EF4-FFF2-40B4-BE49-F238E27FC236}">
                <a16:creationId xmlns:a16="http://schemas.microsoft.com/office/drawing/2014/main" id="{69741807-8EBD-661E-53B8-5EA81E1F5B03}"/>
              </a:ext>
            </a:extLst>
          </p:cNvPr>
          <p:cNvSpPr txBox="1"/>
          <p:nvPr/>
        </p:nvSpPr>
        <p:spPr>
          <a:xfrm>
            <a:off x="3576610" y="3144237"/>
            <a:ext cx="4544189" cy="1323439"/>
          </a:xfrm>
          <a:prstGeom prst="rect">
            <a:avLst/>
          </a:prstGeom>
          <a:noFill/>
        </p:spPr>
        <p:txBody>
          <a:bodyPr wrap="square">
            <a:spAutoFit/>
          </a:bodyPr>
          <a:lstStyle/>
          <a:p>
            <a:pPr>
              <a:spcBef>
                <a:spcPts val="600"/>
              </a:spcBef>
            </a:pPr>
            <a:r>
              <a:rPr lang="en-ZA" sz="2000" b="1" dirty="0"/>
              <a:t>Hy was die </a:t>
            </a:r>
            <a:r>
              <a:rPr lang="en-ZA" sz="2000" b="1" dirty="0" err="1"/>
              <a:t>bevryder</a:t>
            </a:r>
            <a:r>
              <a:rPr lang="en-ZA" sz="2000" b="1" dirty="0"/>
              <a:t>! Sy </a:t>
            </a:r>
            <a:r>
              <a:rPr lang="en-ZA" sz="2000" b="1" dirty="0" err="1"/>
              <a:t>magtige</a:t>
            </a:r>
            <a:r>
              <a:rPr lang="en-ZA" sz="2000" b="1" dirty="0"/>
              <a:t> arm sou </a:t>
            </a:r>
            <a:r>
              <a:rPr lang="en-ZA" sz="2000" b="1" dirty="0" err="1"/>
              <a:t>sy</a:t>
            </a:r>
            <a:r>
              <a:rPr lang="en-ZA" sz="2000" b="1" dirty="0"/>
              <a:t> </a:t>
            </a:r>
            <a:r>
              <a:rPr lang="en-ZA" sz="2000" b="1" dirty="0" err="1"/>
              <a:t>broers</a:t>
            </a:r>
            <a:r>
              <a:rPr lang="en-ZA" sz="2000" b="1" dirty="0"/>
              <a:t> </a:t>
            </a:r>
            <a:r>
              <a:rPr lang="en-ZA" sz="2000" b="1" dirty="0" err="1"/>
              <a:t>bevry</a:t>
            </a:r>
            <a:r>
              <a:rPr lang="en-ZA" sz="2000" b="1" dirty="0"/>
              <a:t>! ’n Groot </a:t>
            </a:r>
            <a:r>
              <a:rPr lang="en-ZA" sz="2000" b="1" dirty="0" err="1"/>
              <a:t>fout</a:t>
            </a:r>
            <a:r>
              <a:rPr lang="en-ZA" sz="2000" b="1" dirty="0"/>
              <a:t>. God </a:t>
            </a:r>
            <a:r>
              <a:rPr lang="en-ZA" sz="2000" b="1" dirty="0" err="1"/>
              <a:t>kon</a:t>
            </a:r>
            <a:r>
              <a:rPr lang="en-ZA" sz="2000" b="1" dirty="0"/>
              <a:t> </a:t>
            </a:r>
            <a:r>
              <a:rPr lang="en-ZA" sz="2000" b="1" dirty="0" err="1"/>
              <a:t>hom</a:t>
            </a:r>
            <a:r>
              <a:rPr lang="en-ZA" sz="2000" b="1" dirty="0"/>
              <a:t> </a:t>
            </a:r>
            <a:r>
              <a:rPr lang="en-ZA" sz="2000" b="1" dirty="0" err="1"/>
              <a:t>nie</a:t>
            </a:r>
            <a:r>
              <a:rPr lang="en-ZA" sz="2000" b="1" dirty="0"/>
              <a:t> </a:t>
            </a:r>
            <a:r>
              <a:rPr lang="en-ZA" sz="2000" b="1" dirty="0" err="1"/>
              <a:t>gebruik</a:t>
            </a:r>
            <a:r>
              <a:rPr lang="en-ZA" sz="2000" b="1" dirty="0"/>
              <a:t> </a:t>
            </a:r>
            <a:r>
              <a:rPr lang="en-ZA" sz="2000" b="1" dirty="0" err="1"/>
              <a:t>terwyl</a:t>
            </a:r>
            <a:r>
              <a:rPr lang="en-ZA" sz="2000" b="1" dirty="0"/>
              <a:t> hy </a:t>
            </a:r>
            <a:r>
              <a:rPr lang="en-ZA" sz="2000" b="1" dirty="0" err="1"/>
              <a:t>sulke</a:t>
            </a:r>
            <a:r>
              <a:rPr lang="en-ZA" sz="2000" b="1" dirty="0"/>
              <a:t> trots </a:t>
            </a:r>
            <a:r>
              <a:rPr lang="en-ZA" sz="2000" b="1" dirty="0" err="1"/>
              <a:t>gekoester</a:t>
            </a:r>
            <a:r>
              <a:rPr lang="en-ZA" sz="2000" b="1" dirty="0"/>
              <a:t> het </a:t>
            </a:r>
            <a:r>
              <a:rPr lang="en-ZA" sz="2000" b="1" dirty="0" err="1"/>
              <a:t>nie</a:t>
            </a:r>
            <a:r>
              <a:rPr lang="en-ZA" sz="2000" b="1" dirty="0"/>
              <a:t>.</a:t>
            </a:r>
            <a:endParaRPr lang="en" sz="2000" b="1" dirty="0"/>
          </a:p>
        </p:txBody>
      </p:sp>
      <p:pic>
        <p:nvPicPr>
          <p:cNvPr id="20" name="Imagen 19">
            <a:extLst>
              <a:ext uri="{FF2B5EF4-FFF2-40B4-BE49-F238E27FC236}">
                <a16:creationId xmlns:a16="http://schemas.microsoft.com/office/drawing/2014/main" id="{5AEBFEEF-D54D-20B6-7AC7-1F0A06058D4D}"/>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41361" y="1146021"/>
            <a:ext cx="1642670" cy="1214527"/>
          </a:xfrm>
          <a:prstGeom prst="snip2DiagRect">
            <a:avLst/>
          </a:prstGeom>
          <a:solidFill>
            <a:srgbClr val="FFFFFF">
              <a:shade val="85000"/>
            </a:srgbClr>
          </a:solidFill>
          <a:ln w="28575" cap="sq">
            <a:solidFill>
              <a:schemeClr val="accent3">
                <a:lumMod val="60000"/>
                <a:lumOff val="40000"/>
              </a:schemeClr>
            </a:solidFill>
            <a:miter lim="800000"/>
          </a:ln>
          <a:effectLst>
            <a:outerShdw blurRad="50800" dist="38100" dir="8100000" algn="tr" rotWithShape="0">
              <a:prstClr val="black">
                <a:alpha val="40000"/>
              </a:prstClr>
            </a:outerShdw>
          </a:effectLst>
          <a:scene3d>
            <a:camera prst="orthographicFront"/>
            <a:lightRig rig="twoPt" dir="t">
              <a:rot lat="0" lon="0" rev="7200000"/>
            </a:lightRig>
          </a:scene3d>
          <a:sp3d prstMaterial="metal">
            <a:bevelT w="88900" h="19050"/>
            <a:bevelB w="0" h="0"/>
            <a:contourClr>
              <a:srgbClr val="FFFFFF"/>
            </a:contourClr>
          </a:sp3d>
        </p:spPr>
      </p:pic>
      <p:pic>
        <p:nvPicPr>
          <p:cNvPr id="22" name="Imagen 21">
            <a:extLst>
              <a:ext uri="{FF2B5EF4-FFF2-40B4-BE49-F238E27FC236}">
                <a16:creationId xmlns:a16="http://schemas.microsoft.com/office/drawing/2014/main" id="{D98D5051-5114-55B7-5093-6AEBCC06ED27}"/>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889600" y="1146022"/>
            <a:ext cx="1619370" cy="1214527"/>
          </a:xfrm>
          <a:prstGeom prst="snip2DiagRect">
            <a:avLst>
              <a:gd name="adj1" fmla="val 16820"/>
              <a:gd name="adj2" fmla="val 0"/>
            </a:avLst>
          </a:prstGeom>
          <a:solidFill>
            <a:srgbClr val="FFFFFF">
              <a:shade val="85000"/>
            </a:srgbClr>
          </a:solidFill>
          <a:ln w="28575" cap="sq">
            <a:solidFill>
              <a:schemeClr val="accent3">
                <a:lumMod val="60000"/>
                <a:lumOff val="40000"/>
              </a:schemeClr>
            </a:solidFill>
            <a:miter lim="800000"/>
          </a:ln>
          <a:effectLst>
            <a:outerShdw blurRad="50800" dist="38100" dir="8100000" algn="tr" rotWithShape="0">
              <a:prstClr val="black">
                <a:alpha val="40000"/>
              </a:prstClr>
            </a:outerShdw>
          </a:effectLst>
          <a:scene3d>
            <a:camera prst="orthographicFront"/>
            <a:lightRig rig="twoPt" dir="t">
              <a:rot lat="0" lon="0" rev="7200000"/>
            </a:lightRig>
          </a:scene3d>
          <a:sp3d prstMaterial="metal">
            <a:bevelT w="88900" h="19050"/>
            <a:bevelB w="0" h="0"/>
            <a:contourClr>
              <a:srgbClr val="FFFFFF"/>
            </a:contourClr>
          </a:sp3d>
        </p:spPr>
      </p:pic>
      <p:pic>
        <p:nvPicPr>
          <p:cNvPr id="24" name="Imagen 23">
            <a:extLst>
              <a:ext uri="{FF2B5EF4-FFF2-40B4-BE49-F238E27FC236}">
                <a16:creationId xmlns:a16="http://schemas.microsoft.com/office/drawing/2014/main" id="{20132A81-832A-BC1A-EF22-9DC3E90466FA}"/>
              </a:ext>
            </a:extLst>
          </p:cNvPr>
          <p:cNvPicPr>
            <a:picLocks/>
          </p:cNvPicPr>
          <p:nvPr/>
        </p:nvPicPr>
        <p:blipFill>
          <a:blip r:embed="rId10" cstate="email">
            <a:extLst>
              <a:ext uri="{28A0092B-C50C-407E-A947-70E740481C1C}">
                <a14:useLocalDpi xmlns:a14="http://schemas.microsoft.com/office/drawing/2010/main"/>
              </a:ext>
            </a:extLst>
          </a:blip>
          <a:stretch>
            <a:fillRect/>
          </a:stretch>
        </p:blipFill>
        <p:spPr>
          <a:xfrm>
            <a:off x="141361" y="2593508"/>
            <a:ext cx="1449738" cy="1951200"/>
          </a:xfrm>
          <a:prstGeom prst="snip2DiagRect">
            <a:avLst>
              <a:gd name="adj1" fmla="val 18788"/>
              <a:gd name="adj2" fmla="val 0"/>
            </a:avLst>
          </a:prstGeom>
          <a:solidFill>
            <a:srgbClr val="FFFFFF">
              <a:shade val="85000"/>
            </a:srgbClr>
          </a:solidFill>
          <a:ln w="28575" cap="sq">
            <a:solidFill>
              <a:schemeClr val="accent3">
                <a:lumMod val="60000"/>
                <a:lumOff val="40000"/>
              </a:schemeClr>
            </a:solidFill>
            <a:miter lim="800000"/>
          </a:ln>
          <a:effectLst>
            <a:outerShdw blurRad="50800" dist="38100" dir="8100000" algn="tr" rotWithShape="0">
              <a:prstClr val="black">
                <a:alpha val="40000"/>
              </a:prstClr>
            </a:outerShdw>
          </a:effectLst>
          <a:scene3d>
            <a:camera prst="orthographicFront"/>
            <a:lightRig rig="twoPt" dir="t">
              <a:rot lat="0" lon="0" rev="7200000"/>
            </a:lightRig>
          </a:scene3d>
          <a:sp3d prstMaterial="metal">
            <a:bevelT w="88900" h="19050"/>
            <a:bevelB w="0" h="0"/>
            <a:contourClr>
              <a:srgbClr val="FFFFFF"/>
            </a:contourClr>
          </a:sp3d>
        </p:spPr>
      </p:pic>
      <p:pic>
        <p:nvPicPr>
          <p:cNvPr id="26" name="Imagen 25">
            <a:extLst>
              <a:ext uri="{FF2B5EF4-FFF2-40B4-BE49-F238E27FC236}">
                <a16:creationId xmlns:a16="http://schemas.microsoft.com/office/drawing/2014/main" id="{A7B5C700-942B-6B02-CA7C-79D7A50A7DD9}"/>
              </a:ext>
            </a:extLst>
          </p:cNvPr>
          <p:cNvPicPr>
            <a:picLocks/>
          </p:cNvPicPr>
          <p:nvPr/>
        </p:nvPicPr>
        <p:blipFill rotWithShape="1">
          <a:blip r:embed="rId11" cstate="email">
            <a:extLst>
              <a:ext uri="{28A0092B-C50C-407E-A947-70E740481C1C}">
                <a14:useLocalDpi xmlns:a14="http://schemas.microsoft.com/office/drawing/2010/main"/>
              </a:ext>
            </a:extLst>
          </a:blip>
          <a:srcRect t="-268"/>
          <a:stretch>
            <a:fillRect/>
          </a:stretch>
        </p:blipFill>
        <p:spPr>
          <a:xfrm>
            <a:off x="1707830" y="2594416"/>
            <a:ext cx="1801140" cy="1949386"/>
          </a:xfrm>
          <a:prstGeom prst="snip2DiagRect">
            <a:avLst/>
          </a:prstGeom>
          <a:solidFill>
            <a:srgbClr val="FFFFFF">
              <a:shade val="85000"/>
            </a:srgbClr>
          </a:solidFill>
          <a:ln w="28575" cap="sq">
            <a:solidFill>
              <a:schemeClr val="accent3">
                <a:lumMod val="60000"/>
                <a:lumOff val="40000"/>
              </a:schemeClr>
            </a:solidFill>
            <a:miter lim="800000"/>
          </a:ln>
          <a:effectLst>
            <a:outerShdw blurRad="50800" dist="38100" dir="8100000" algn="tr" rotWithShape="0">
              <a:prstClr val="black">
                <a:alpha val="40000"/>
              </a:prstClr>
            </a:outerShdw>
          </a:effectLst>
          <a:scene3d>
            <a:camera prst="orthographicFront"/>
            <a:lightRig rig="twoPt" dir="t">
              <a:rot lat="0" lon="0" rev="7200000"/>
            </a:lightRig>
          </a:scene3d>
          <a:sp3d prstMaterial="metal">
            <a:bevelT w="88900" h="19050"/>
            <a:bevelB w="0" h="0"/>
            <a:contourClr>
              <a:srgbClr val="FFFFFF"/>
            </a:contourClr>
          </a:sp3d>
        </p:spPr>
      </p:pic>
      <p:pic>
        <p:nvPicPr>
          <p:cNvPr id="28" name="Imagen 27">
            <a:extLst>
              <a:ext uri="{FF2B5EF4-FFF2-40B4-BE49-F238E27FC236}">
                <a16:creationId xmlns:a16="http://schemas.microsoft.com/office/drawing/2014/main" id="{E2A4A6FB-F2A2-BD9E-07A1-D5B3382377CE}"/>
              </a:ext>
            </a:extLst>
          </p:cNvPr>
          <p:cNvPicPr>
            <a:picLocks noChangeAspect="1"/>
          </p:cNvPicPr>
          <p:nvPr/>
        </p:nvPicPr>
        <p:blipFill rotWithShape="1">
          <a:blip r:embed="rId12" cstate="email">
            <a:extLst>
              <a:ext uri="{28A0092B-C50C-407E-A947-70E740481C1C}">
                <a14:useLocalDpi xmlns:a14="http://schemas.microsoft.com/office/drawing/2010/main"/>
              </a:ext>
            </a:extLst>
          </a:blip>
          <a:srcRect/>
          <a:stretch>
            <a:fillRect/>
          </a:stretch>
        </p:blipFill>
        <p:spPr>
          <a:xfrm>
            <a:off x="141361" y="4777669"/>
            <a:ext cx="3367609" cy="1931652"/>
          </a:xfrm>
          <a:prstGeom prst="snip2DiagRect">
            <a:avLst/>
          </a:prstGeom>
          <a:solidFill>
            <a:srgbClr val="FFFFFF">
              <a:shade val="85000"/>
            </a:srgbClr>
          </a:solidFill>
          <a:ln w="28575" cap="sq">
            <a:solidFill>
              <a:schemeClr val="accent3">
                <a:lumMod val="60000"/>
                <a:lumOff val="40000"/>
              </a:schemeClr>
            </a:solidFill>
            <a:miter lim="800000"/>
          </a:ln>
          <a:effectLst>
            <a:outerShdw blurRad="50800" dist="38100" dir="8100000" algn="tr" rotWithShape="0">
              <a:prstClr val="black">
                <a:alpha val="40000"/>
              </a:prstClr>
            </a:outerShdw>
          </a:effectLst>
          <a:scene3d>
            <a:camera prst="orthographicFront"/>
            <a:lightRig rig="twoPt" dir="t">
              <a:rot lat="0" lon="0" rev="7200000"/>
            </a:lightRig>
          </a:scene3d>
          <a:sp3d prstMaterial="metal">
            <a:bevelT w="88900" h="19050"/>
            <a:bevelB w="0" h="0"/>
            <a:contourClr>
              <a:srgbClr val="FFFFFF"/>
            </a:contourClr>
          </a:sp3d>
        </p:spPr>
      </p:pic>
      <p:sp>
        <p:nvSpPr>
          <p:cNvPr id="7" name="CuadroTexto 6">
            <a:extLst>
              <a:ext uri="{FF2B5EF4-FFF2-40B4-BE49-F238E27FC236}">
                <a16:creationId xmlns:a16="http://schemas.microsoft.com/office/drawing/2014/main" id="{F4C74731-753B-73DF-4F13-013BD811985F}"/>
              </a:ext>
            </a:extLst>
          </p:cNvPr>
          <p:cNvSpPr txBox="1"/>
          <p:nvPr/>
        </p:nvSpPr>
        <p:spPr>
          <a:xfrm>
            <a:off x="3576610" y="6145625"/>
            <a:ext cx="8615389" cy="707886"/>
          </a:xfrm>
          <a:prstGeom prst="rect">
            <a:avLst/>
          </a:prstGeom>
          <a:noFill/>
        </p:spPr>
        <p:txBody>
          <a:bodyPr wrap="square">
            <a:spAutoFit/>
          </a:bodyPr>
          <a:lstStyle/>
          <a:p>
            <a:pPr>
              <a:spcBef>
                <a:spcPts val="600"/>
              </a:spcBef>
            </a:pPr>
            <a:r>
              <a:rPr lang="nl-NL" sz="2000" b="1" dirty="0"/>
              <a:t>Die voorbeeld van Moses wys vir ons dat nederigheid nie vanself in ons ontstaan nie, maar dat ons God elke dag moet vra om dit in ons te werk.</a:t>
            </a:r>
            <a:endParaRPr lang="en" sz="2000" b="1" dirty="0"/>
          </a:p>
        </p:txBody>
      </p:sp>
    </p:spTree>
    <p:extLst>
      <p:ext uri="{BB962C8B-B14F-4D97-AF65-F5344CB8AC3E}">
        <p14:creationId xmlns:p14="http://schemas.microsoft.com/office/powerpoint/2010/main" val="3561236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randombar(horizontal)">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900" decel="100000" fill="hold"/>
                                        <p:tgtEl>
                                          <p:spTgt spid="6"/>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25" presetID="37"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900" decel="100000" fill="hold"/>
                                        <p:tgtEl>
                                          <p:spTgt spid="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strVal val="#ppt_w*0.70"/>
                                          </p:val>
                                        </p:tav>
                                        <p:tav tm="100000">
                                          <p:val>
                                            <p:strVal val="#ppt_w"/>
                                          </p:val>
                                        </p:tav>
                                      </p:tavLst>
                                    </p:anim>
                                    <p:anim calcmode="lin" valueType="num">
                                      <p:cBhvr>
                                        <p:cTn id="36" dur="500" fill="hold"/>
                                        <p:tgtEl>
                                          <p:spTgt spid="8"/>
                                        </p:tgtEl>
                                        <p:attrNameLst>
                                          <p:attrName>ppt_h</p:attrName>
                                        </p:attrNameLst>
                                      </p:cBhvr>
                                      <p:tavLst>
                                        <p:tav tm="0">
                                          <p:val>
                                            <p:strVal val="#ppt_h"/>
                                          </p:val>
                                        </p:tav>
                                        <p:tav tm="100000">
                                          <p:val>
                                            <p:strVal val="#ppt_h"/>
                                          </p:val>
                                        </p:tav>
                                      </p:tavLst>
                                    </p:anim>
                                    <p:animEffect transition="in" filter="fade">
                                      <p:cBhvr>
                                        <p:cTn id="37" dur="500"/>
                                        <p:tgtEl>
                                          <p:spTgt spid="8"/>
                                        </p:tgtEl>
                                      </p:cBhvr>
                                    </p:animEffect>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left)">
                                      <p:cBhvr>
                                        <p:cTn id="41" dur="500"/>
                                        <p:tgtEl>
                                          <p:spTgt spid="12"/>
                                        </p:tgtEl>
                                      </p:cBhvr>
                                    </p:animEffect>
                                  </p:childTnLst>
                                </p:cTn>
                              </p:par>
                            </p:childTnLst>
                          </p:cTn>
                        </p:par>
                      </p:childTnLst>
                    </p:cTn>
                  </p:par>
                  <p:par>
                    <p:cTn id="42" fill="hold">
                      <p:stCondLst>
                        <p:cond delay="indefinite"/>
                      </p:stCondLst>
                      <p:childTnLst>
                        <p:par>
                          <p:cTn id="43" fill="hold">
                            <p:stCondLst>
                              <p:cond delay="0"/>
                            </p:stCondLst>
                            <p:childTnLst>
                              <p:par>
                                <p:cTn id="44" presetID="49" presetClass="entr" presetSubtype="0" decel="100000" fill="hold" nodeType="click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 calcmode="lin" valueType="num">
                                      <p:cBhvr>
                                        <p:cTn id="48" dur="500" fill="hold"/>
                                        <p:tgtEl>
                                          <p:spTgt spid="20"/>
                                        </p:tgtEl>
                                        <p:attrNameLst>
                                          <p:attrName>style.rotation</p:attrName>
                                        </p:attrNameLst>
                                      </p:cBhvr>
                                      <p:tavLst>
                                        <p:tav tm="0">
                                          <p:val>
                                            <p:fltVal val="360"/>
                                          </p:val>
                                        </p:tav>
                                        <p:tav tm="100000">
                                          <p:val>
                                            <p:fltVal val="0"/>
                                          </p:val>
                                        </p:tav>
                                      </p:tavLst>
                                    </p:anim>
                                    <p:animEffect transition="in" filter="fade">
                                      <p:cBhvr>
                                        <p:cTn id="49" dur="500"/>
                                        <p:tgtEl>
                                          <p:spTgt spid="20"/>
                                        </p:tgtEl>
                                      </p:cBhvr>
                                    </p:animEffect>
                                  </p:childTnLst>
                                </p:cTn>
                              </p:par>
                              <p:par>
                                <p:cTn id="50" presetID="49" presetClass="entr" presetSubtype="0" decel="100000" fill="hold" nodeType="withEffect">
                                  <p:stCondLst>
                                    <p:cond delay="250"/>
                                  </p:stCondLst>
                                  <p:childTnLst>
                                    <p:set>
                                      <p:cBhvr>
                                        <p:cTn id="51" dur="1" fill="hold">
                                          <p:stCondLst>
                                            <p:cond delay="0"/>
                                          </p:stCondLst>
                                        </p:cTn>
                                        <p:tgtEl>
                                          <p:spTgt spid="22"/>
                                        </p:tgtEl>
                                        <p:attrNameLst>
                                          <p:attrName>style.visibility</p:attrName>
                                        </p:attrNameLst>
                                      </p:cBhvr>
                                      <p:to>
                                        <p:strVal val="visible"/>
                                      </p:to>
                                    </p:set>
                                    <p:anim calcmode="lin" valueType="num">
                                      <p:cBhvr>
                                        <p:cTn id="52" dur="500" fill="hold"/>
                                        <p:tgtEl>
                                          <p:spTgt spid="22"/>
                                        </p:tgtEl>
                                        <p:attrNameLst>
                                          <p:attrName>ppt_w</p:attrName>
                                        </p:attrNameLst>
                                      </p:cBhvr>
                                      <p:tavLst>
                                        <p:tav tm="0">
                                          <p:val>
                                            <p:fltVal val="0"/>
                                          </p:val>
                                        </p:tav>
                                        <p:tav tm="100000">
                                          <p:val>
                                            <p:strVal val="#ppt_w"/>
                                          </p:val>
                                        </p:tav>
                                      </p:tavLst>
                                    </p:anim>
                                    <p:anim calcmode="lin" valueType="num">
                                      <p:cBhvr>
                                        <p:cTn id="53" dur="500" fill="hold"/>
                                        <p:tgtEl>
                                          <p:spTgt spid="22"/>
                                        </p:tgtEl>
                                        <p:attrNameLst>
                                          <p:attrName>ppt_h</p:attrName>
                                        </p:attrNameLst>
                                      </p:cBhvr>
                                      <p:tavLst>
                                        <p:tav tm="0">
                                          <p:val>
                                            <p:fltVal val="0"/>
                                          </p:val>
                                        </p:tav>
                                        <p:tav tm="100000">
                                          <p:val>
                                            <p:strVal val="#ppt_h"/>
                                          </p:val>
                                        </p:tav>
                                      </p:tavLst>
                                    </p:anim>
                                    <p:anim calcmode="lin" valueType="num">
                                      <p:cBhvr>
                                        <p:cTn id="54" dur="500" fill="hold"/>
                                        <p:tgtEl>
                                          <p:spTgt spid="22"/>
                                        </p:tgtEl>
                                        <p:attrNameLst>
                                          <p:attrName>style.rotation</p:attrName>
                                        </p:attrNameLst>
                                      </p:cBhvr>
                                      <p:tavLst>
                                        <p:tav tm="0">
                                          <p:val>
                                            <p:fltVal val="360"/>
                                          </p:val>
                                        </p:tav>
                                        <p:tav tm="100000">
                                          <p:val>
                                            <p:fltVal val="0"/>
                                          </p:val>
                                        </p:tav>
                                      </p:tavLst>
                                    </p:anim>
                                    <p:animEffect transition="in" filter="fade">
                                      <p:cBhvr>
                                        <p:cTn id="55" dur="500"/>
                                        <p:tgtEl>
                                          <p:spTgt spid="22"/>
                                        </p:tgtEl>
                                      </p:cBhvr>
                                    </p:animEffect>
                                  </p:childTnLst>
                                </p:cTn>
                              </p:par>
                              <p:par>
                                <p:cTn id="56" presetID="49" presetClass="entr" presetSubtype="0" decel="100000" fill="hold" nodeType="withEffect">
                                  <p:stCondLst>
                                    <p:cond delay="500"/>
                                  </p:stCondLst>
                                  <p:childTnLst>
                                    <p:set>
                                      <p:cBhvr>
                                        <p:cTn id="57" dur="1" fill="hold">
                                          <p:stCondLst>
                                            <p:cond delay="0"/>
                                          </p:stCondLst>
                                        </p:cTn>
                                        <p:tgtEl>
                                          <p:spTgt spid="24"/>
                                        </p:tgtEl>
                                        <p:attrNameLst>
                                          <p:attrName>style.visibility</p:attrName>
                                        </p:attrNameLst>
                                      </p:cBhvr>
                                      <p:to>
                                        <p:strVal val="visible"/>
                                      </p:to>
                                    </p:set>
                                    <p:anim calcmode="lin" valueType="num">
                                      <p:cBhvr>
                                        <p:cTn id="58" dur="500" fill="hold"/>
                                        <p:tgtEl>
                                          <p:spTgt spid="24"/>
                                        </p:tgtEl>
                                        <p:attrNameLst>
                                          <p:attrName>ppt_w</p:attrName>
                                        </p:attrNameLst>
                                      </p:cBhvr>
                                      <p:tavLst>
                                        <p:tav tm="0">
                                          <p:val>
                                            <p:fltVal val="0"/>
                                          </p:val>
                                        </p:tav>
                                        <p:tav tm="100000">
                                          <p:val>
                                            <p:strVal val="#ppt_w"/>
                                          </p:val>
                                        </p:tav>
                                      </p:tavLst>
                                    </p:anim>
                                    <p:anim calcmode="lin" valueType="num">
                                      <p:cBhvr>
                                        <p:cTn id="59" dur="500" fill="hold"/>
                                        <p:tgtEl>
                                          <p:spTgt spid="24"/>
                                        </p:tgtEl>
                                        <p:attrNameLst>
                                          <p:attrName>ppt_h</p:attrName>
                                        </p:attrNameLst>
                                      </p:cBhvr>
                                      <p:tavLst>
                                        <p:tav tm="0">
                                          <p:val>
                                            <p:fltVal val="0"/>
                                          </p:val>
                                        </p:tav>
                                        <p:tav tm="100000">
                                          <p:val>
                                            <p:strVal val="#ppt_h"/>
                                          </p:val>
                                        </p:tav>
                                      </p:tavLst>
                                    </p:anim>
                                    <p:anim calcmode="lin" valueType="num">
                                      <p:cBhvr>
                                        <p:cTn id="60" dur="500" fill="hold"/>
                                        <p:tgtEl>
                                          <p:spTgt spid="24"/>
                                        </p:tgtEl>
                                        <p:attrNameLst>
                                          <p:attrName>style.rotation</p:attrName>
                                        </p:attrNameLst>
                                      </p:cBhvr>
                                      <p:tavLst>
                                        <p:tav tm="0">
                                          <p:val>
                                            <p:fltVal val="360"/>
                                          </p:val>
                                        </p:tav>
                                        <p:tav tm="100000">
                                          <p:val>
                                            <p:fltVal val="0"/>
                                          </p:val>
                                        </p:tav>
                                      </p:tavLst>
                                    </p:anim>
                                    <p:animEffect transition="in" filter="fade">
                                      <p:cBhvr>
                                        <p:cTn id="61" dur="500"/>
                                        <p:tgtEl>
                                          <p:spTgt spid="24"/>
                                        </p:tgtEl>
                                      </p:cBhvr>
                                    </p:animEffect>
                                  </p:childTnLst>
                                </p:cTn>
                              </p:par>
                              <p:par>
                                <p:cTn id="62" presetID="49" presetClass="entr" presetSubtype="0" decel="100000" fill="hold" nodeType="withEffect">
                                  <p:stCondLst>
                                    <p:cond delay="750"/>
                                  </p:stCondLst>
                                  <p:childTnLst>
                                    <p:set>
                                      <p:cBhvr>
                                        <p:cTn id="63" dur="1" fill="hold">
                                          <p:stCondLst>
                                            <p:cond delay="0"/>
                                          </p:stCondLst>
                                        </p:cTn>
                                        <p:tgtEl>
                                          <p:spTgt spid="26"/>
                                        </p:tgtEl>
                                        <p:attrNameLst>
                                          <p:attrName>style.visibility</p:attrName>
                                        </p:attrNameLst>
                                      </p:cBhvr>
                                      <p:to>
                                        <p:strVal val="visible"/>
                                      </p:to>
                                    </p:set>
                                    <p:anim calcmode="lin" valueType="num">
                                      <p:cBhvr>
                                        <p:cTn id="64" dur="500" fill="hold"/>
                                        <p:tgtEl>
                                          <p:spTgt spid="26"/>
                                        </p:tgtEl>
                                        <p:attrNameLst>
                                          <p:attrName>ppt_w</p:attrName>
                                        </p:attrNameLst>
                                      </p:cBhvr>
                                      <p:tavLst>
                                        <p:tav tm="0">
                                          <p:val>
                                            <p:fltVal val="0"/>
                                          </p:val>
                                        </p:tav>
                                        <p:tav tm="100000">
                                          <p:val>
                                            <p:strVal val="#ppt_w"/>
                                          </p:val>
                                        </p:tav>
                                      </p:tavLst>
                                    </p:anim>
                                    <p:anim calcmode="lin" valueType="num">
                                      <p:cBhvr>
                                        <p:cTn id="65" dur="500" fill="hold"/>
                                        <p:tgtEl>
                                          <p:spTgt spid="26"/>
                                        </p:tgtEl>
                                        <p:attrNameLst>
                                          <p:attrName>ppt_h</p:attrName>
                                        </p:attrNameLst>
                                      </p:cBhvr>
                                      <p:tavLst>
                                        <p:tav tm="0">
                                          <p:val>
                                            <p:fltVal val="0"/>
                                          </p:val>
                                        </p:tav>
                                        <p:tav tm="100000">
                                          <p:val>
                                            <p:strVal val="#ppt_h"/>
                                          </p:val>
                                        </p:tav>
                                      </p:tavLst>
                                    </p:anim>
                                    <p:anim calcmode="lin" valueType="num">
                                      <p:cBhvr>
                                        <p:cTn id="66" dur="500" fill="hold"/>
                                        <p:tgtEl>
                                          <p:spTgt spid="26"/>
                                        </p:tgtEl>
                                        <p:attrNameLst>
                                          <p:attrName>style.rotation</p:attrName>
                                        </p:attrNameLst>
                                      </p:cBhvr>
                                      <p:tavLst>
                                        <p:tav tm="0">
                                          <p:val>
                                            <p:fltVal val="360"/>
                                          </p:val>
                                        </p:tav>
                                        <p:tav tm="100000">
                                          <p:val>
                                            <p:fltVal val="0"/>
                                          </p:val>
                                        </p:tav>
                                      </p:tavLst>
                                    </p:anim>
                                    <p:animEffect transition="in" filter="fade">
                                      <p:cBhvr>
                                        <p:cTn id="67" dur="500"/>
                                        <p:tgtEl>
                                          <p:spTgt spid="26"/>
                                        </p:tgtEl>
                                      </p:cBhvr>
                                    </p:animEffect>
                                  </p:childTnLst>
                                </p:cTn>
                              </p:par>
                              <p:par>
                                <p:cTn id="68" presetID="49" presetClass="entr" presetSubtype="0" decel="100000" fill="hold" nodeType="withEffect">
                                  <p:stCondLst>
                                    <p:cond delay="1000"/>
                                  </p:stCondLst>
                                  <p:childTnLst>
                                    <p:set>
                                      <p:cBhvr>
                                        <p:cTn id="69" dur="1" fill="hold">
                                          <p:stCondLst>
                                            <p:cond delay="0"/>
                                          </p:stCondLst>
                                        </p:cTn>
                                        <p:tgtEl>
                                          <p:spTgt spid="28"/>
                                        </p:tgtEl>
                                        <p:attrNameLst>
                                          <p:attrName>style.visibility</p:attrName>
                                        </p:attrNameLst>
                                      </p:cBhvr>
                                      <p:to>
                                        <p:strVal val="visible"/>
                                      </p:to>
                                    </p:set>
                                    <p:anim calcmode="lin" valueType="num">
                                      <p:cBhvr>
                                        <p:cTn id="70" dur="500" fill="hold"/>
                                        <p:tgtEl>
                                          <p:spTgt spid="28"/>
                                        </p:tgtEl>
                                        <p:attrNameLst>
                                          <p:attrName>ppt_w</p:attrName>
                                        </p:attrNameLst>
                                      </p:cBhvr>
                                      <p:tavLst>
                                        <p:tav tm="0">
                                          <p:val>
                                            <p:fltVal val="0"/>
                                          </p:val>
                                        </p:tav>
                                        <p:tav tm="100000">
                                          <p:val>
                                            <p:strVal val="#ppt_w"/>
                                          </p:val>
                                        </p:tav>
                                      </p:tavLst>
                                    </p:anim>
                                    <p:anim calcmode="lin" valueType="num">
                                      <p:cBhvr>
                                        <p:cTn id="71" dur="500" fill="hold"/>
                                        <p:tgtEl>
                                          <p:spTgt spid="28"/>
                                        </p:tgtEl>
                                        <p:attrNameLst>
                                          <p:attrName>ppt_h</p:attrName>
                                        </p:attrNameLst>
                                      </p:cBhvr>
                                      <p:tavLst>
                                        <p:tav tm="0">
                                          <p:val>
                                            <p:fltVal val="0"/>
                                          </p:val>
                                        </p:tav>
                                        <p:tav tm="100000">
                                          <p:val>
                                            <p:strVal val="#ppt_h"/>
                                          </p:val>
                                        </p:tav>
                                      </p:tavLst>
                                    </p:anim>
                                    <p:anim calcmode="lin" valueType="num">
                                      <p:cBhvr>
                                        <p:cTn id="72" dur="500" fill="hold"/>
                                        <p:tgtEl>
                                          <p:spTgt spid="28"/>
                                        </p:tgtEl>
                                        <p:attrNameLst>
                                          <p:attrName>style.rotation</p:attrName>
                                        </p:attrNameLst>
                                      </p:cBhvr>
                                      <p:tavLst>
                                        <p:tav tm="0">
                                          <p:val>
                                            <p:fltVal val="360"/>
                                          </p:val>
                                        </p:tav>
                                        <p:tav tm="100000">
                                          <p:val>
                                            <p:fltVal val="0"/>
                                          </p:val>
                                        </p:tav>
                                      </p:tavLst>
                                    </p:anim>
                                    <p:animEffect transition="in" filter="fade">
                                      <p:cBhvr>
                                        <p:cTn id="73" dur="500"/>
                                        <p:tgtEl>
                                          <p:spTgt spid="28"/>
                                        </p:tgtEl>
                                      </p:cBhvr>
                                    </p:animEffect>
                                  </p:childTnLst>
                                </p:cTn>
                              </p:par>
                            </p:childTnLst>
                          </p:cTn>
                        </p:par>
                        <p:par>
                          <p:cTn id="74" fill="hold">
                            <p:stCondLst>
                              <p:cond delay="1500"/>
                            </p:stCondLst>
                            <p:childTnLst>
                              <p:par>
                                <p:cTn id="75" presetID="22" presetClass="entr" presetSubtype="8"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left)">
                                      <p:cBhvr>
                                        <p:cTn id="77" dur="500"/>
                                        <p:tgtEl>
                                          <p:spTgt spid="10"/>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7"/>
                                        </p:tgtEl>
                                        <p:attrNameLst>
                                          <p:attrName>style.visibility</p:attrName>
                                        </p:attrNameLst>
                                      </p:cBhvr>
                                      <p:to>
                                        <p:strVal val="visible"/>
                                      </p:to>
                                    </p:set>
                                    <p:animEffect transition="in" filter="wipe(left)">
                                      <p:cBhvr>
                                        <p:cTn id="8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0" grpId="0"/>
      <p:bldP spid="12" grpId="0"/>
      <p:bldP spid="7" grpId="0"/>
    </p:bldLst>
  </p:timing>
</p:sld>
</file>

<file path=ppt/theme/theme1.xml><?xml version="1.0" encoding="utf-8"?>
<a:theme xmlns:a="http://schemas.openxmlformats.org/drawingml/2006/main" name="Tema de Office">
  <a:themeElements>
    <a:clrScheme name="Personalizado 2">
      <a:dk1>
        <a:sysClr val="windowText" lastClr="000000"/>
      </a:dk1>
      <a:lt1>
        <a:sysClr val="window" lastClr="FFFFFF"/>
      </a:lt1>
      <a:dk2>
        <a:srgbClr val="44546A"/>
      </a:dk2>
      <a:lt2>
        <a:srgbClr val="E7E6E6"/>
      </a:lt2>
      <a:accent1>
        <a:srgbClr val="FF66FF"/>
      </a:accent1>
      <a:accent2>
        <a:srgbClr val="FF5050"/>
      </a:accent2>
      <a:accent3>
        <a:srgbClr val="FFFF66"/>
      </a:accent3>
      <a:accent4>
        <a:srgbClr val="00CC00"/>
      </a:accent4>
      <a:accent5>
        <a:srgbClr val="FF9900"/>
      </a:accent5>
      <a:accent6>
        <a:srgbClr val="0099FF"/>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978</TotalTime>
  <Words>1614</Words>
  <Application>Microsoft Office PowerPoint</Application>
  <PresentationFormat>Panorámica</PresentationFormat>
  <Paragraphs>73</Paragraphs>
  <Slides>12</Slides>
  <Notes>2</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12</vt:i4>
      </vt:variant>
    </vt:vector>
  </HeadingPairs>
  <TitlesOfParts>
    <vt:vector size="19" baseType="lpstr">
      <vt:lpstr>Aptos</vt:lpstr>
      <vt:lpstr>Constantia</vt:lpstr>
      <vt:lpstr>Arial</vt:lpstr>
      <vt:lpstr>Comic Sans MS</vt:lpstr>
      <vt:lpstr>Aptos Display</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109</cp:revision>
  <dcterms:created xsi:type="dcterms:W3CDTF">2026-03-07T07:45:25Z</dcterms:created>
  <dcterms:modified xsi:type="dcterms:W3CDTF">2026-03-18T14:57:52Z</dcterms:modified>
</cp:coreProperties>
</file>