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293" r:id="rId4"/>
    <p:sldId id="257" r:id="rId5"/>
    <p:sldId id="258" r:id="rId6"/>
    <p:sldId id="259" r:id="rId7"/>
    <p:sldId id="260" r:id="rId8"/>
    <p:sldId id="290" r:id="rId9"/>
    <p:sldId id="289" r:id="rId10"/>
    <p:sldId id="263" r:id="rId11"/>
    <p:sldId id="292" r:id="rId12"/>
    <p:sldId id="264" r:id="rId13"/>
    <p:sldId id="288"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996600"/>
    <a:srgbClr val="808000"/>
    <a:srgbClr val="B35E3C"/>
    <a:srgbClr val="208237"/>
    <a:srgbClr val="9B2A21"/>
    <a:srgbClr val="E2B7A6"/>
    <a:srgbClr val="8E492E"/>
    <a:srgbClr val="B15B39"/>
    <a:srgbClr val="115F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26" d="100"/>
          <a:sy n="26" d="100"/>
        </p:scale>
        <p:origin x="72" y="14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DAF049-27A3-434A-83B8-B28FD8238EAC}" type="doc">
      <dgm:prSet loTypeId="urn:microsoft.com/office/officeart/2005/8/layout/hierarchy4" loCatId="list" qsTypeId="urn:microsoft.com/office/officeart/2005/8/quickstyle/3d1" qsCatId="3D" csTypeId="urn:microsoft.com/office/officeart/2005/8/colors/colorful4" csCatId="colorful" phldr="1"/>
      <dgm:spPr/>
      <dgm:t>
        <a:bodyPr/>
        <a:lstStyle/>
        <a:p>
          <a:endParaRPr lang="es-ES"/>
        </a:p>
      </dgm:t>
    </dgm:pt>
    <dgm:pt modelId="{D517C468-08E4-4A7D-A112-2FEF293F7675}">
      <dgm:prSet custT="1"/>
      <dgm:spPr>
        <a:solidFill>
          <a:schemeClr val="accent1">
            <a:lumMod val="50000"/>
          </a:schemeClr>
        </a:solidFill>
      </dgm:spPr>
      <dgm:t>
        <a:bodyPr/>
        <a:lstStyle/>
        <a:p>
          <a:r>
            <a:rPr lang="nl-NL" sz="2400" b="1" dirty="0">
              <a:effectLst>
                <a:outerShdw blurRad="38100" dist="38100" dir="2700000" algn="tl">
                  <a:srgbClr val="000000"/>
                </a:outerShdw>
              </a:effectLst>
            </a:rPr>
            <a:t>Vanweë sy goedheid roep God ons tot bekering (Rom. 2:4).</a:t>
          </a:r>
          <a:endParaRPr lang="es-ES" sz="2400" dirty="0">
            <a:effectLst>
              <a:outerShdw blurRad="38100" dist="38100" dir="2700000" algn="tl">
                <a:srgbClr val="000000"/>
              </a:outerShdw>
            </a:effectLst>
          </a:endParaRPr>
        </a:p>
      </dgm:t>
    </dgm:pt>
    <dgm:pt modelId="{AFE6C58A-0923-4406-9A66-5CBCF5374B0C}" type="parTrans" cxnId="{2BE39407-2759-48A3-BB3A-8F78535F1B66}">
      <dgm:prSet/>
      <dgm:spPr/>
      <dgm:t>
        <a:bodyPr/>
        <a:lstStyle/>
        <a:p>
          <a:endParaRPr lang="es-ES" sz="2400">
            <a:effectLst>
              <a:outerShdw blurRad="38100" dist="38100" dir="2700000" algn="tl">
                <a:srgbClr val="000000"/>
              </a:outerShdw>
            </a:effectLst>
          </a:endParaRPr>
        </a:p>
      </dgm:t>
    </dgm:pt>
    <dgm:pt modelId="{18C3210D-6769-4FDF-B521-3E36910C4231}" type="sibTrans" cxnId="{2BE39407-2759-48A3-BB3A-8F78535F1B66}">
      <dgm:prSet/>
      <dgm:spPr/>
      <dgm:t>
        <a:bodyPr/>
        <a:lstStyle/>
        <a:p>
          <a:endParaRPr lang="es-ES" sz="2400">
            <a:effectLst>
              <a:outerShdw blurRad="38100" dist="38100" dir="2700000" algn="tl">
                <a:srgbClr val="000000"/>
              </a:outerShdw>
            </a:effectLst>
          </a:endParaRPr>
        </a:p>
      </dgm:t>
    </dgm:pt>
    <dgm:pt modelId="{CAB7F641-C60F-4880-B612-EBD4EF95609A}">
      <dgm:prSet custT="1"/>
      <dgm:spPr>
        <a:solidFill>
          <a:schemeClr val="tx2">
            <a:lumMod val="50000"/>
          </a:schemeClr>
        </a:solidFill>
      </dgm:spPr>
      <dgm:t>
        <a:bodyPr/>
        <a:lstStyle/>
        <a:p>
          <a:r>
            <a:rPr lang="en-ZA" sz="2400" b="1" dirty="0">
              <a:effectLst>
                <a:outerShdw blurRad="38100" dist="38100" dir="2700000" algn="tl">
                  <a:srgbClr val="000000"/>
                </a:outerShdw>
              </a:effectLst>
            </a:rPr>
            <a:t>Ons </a:t>
          </a:r>
          <a:r>
            <a:rPr lang="en-ZA" sz="2400" b="1" dirty="0" err="1">
              <a:effectLst>
                <a:outerShdw blurRad="38100" dist="38100" dir="2700000" algn="tl">
                  <a:srgbClr val="000000"/>
                </a:outerShdw>
              </a:effectLst>
            </a:rPr>
            <a:t>antwoord</a:t>
          </a:r>
          <a:r>
            <a:rPr lang="en-ZA" sz="2400" b="1" dirty="0">
              <a:effectLst>
                <a:outerShdw blurRad="38100" dist="38100" dir="2700000" algn="tl">
                  <a:srgbClr val="000000"/>
                </a:outerShdw>
              </a:effectLst>
            </a:rPr>
            <a:t> Sy </a:t>
          </a:r>
          <a:r>
            <a:rPr lang="en-ZA" sz="2400" b="1" dirty="0" err="1">
              <a:effectLst>
                <a:outerShdw blurRad="38100" dist="38100" dir="2700000" algn="tl">
                  <a:srgbClr val="000000"/>
                </a:outerShdw>
              </a:effectLst>
            </a:rPr>
            <a:t>roepstem</a:t>
          </a:r>
          <a:r>
            <a:rPr lang="en-ZA" sz="2400" b="1" dirty="0">
              <a:effectLst>
                <a:outerShdw blurRad="38100" dist="38100" dir="2700000" algn="tl">
                  <a:srgbClr val="000000"/>
                </a:outerShdw>
              </a:effectLst>
            </a:rPr>
            <a:t>:</a:t>
          </a:r>
          <a:endParaRPr lang="es-ES" sz="2400" dirty="0">
            <a:effectLst>
              <a:outerShdw blurRad="38100" dist="38100" dir="2700000" algn="tl">
                <a:srgbClr val="000000"/>
              </a:outerShdw>
            </a:effectLst>
          </a:endParaRPr>
        </a:p>
      </dgm:t>
    </dgm:pt>
    <dgm:pt modelId="{16C2B154-F2BC-4735-9C4E-FDCC93980CA9}" type="parTrans" cxnId="{E7205EFC-9C87-48A9-99F1-4CBE50F4698E}">
      <dgm:prSet/>
      <dgm:spPr/>
      <dgm:t>
        <a:bodyPr/>
        <a:lstStyle/>
        <a:p>
          <a:endParaRPr lang="es-ES" sz="2400">
            <a:effectLst>
              <a:outerShdw blurRad="38100" dist="38100" dir="2700000" algn="tl">
                <a:srgbClr val="000000"/>
              </a:outerShdw>
            </a:effectLst>
          </a:endParaRPr>
        </a:p>
      </dgm:t>
    </dgm:pt>
    <dgm:pt modelId="{B0A88863-BDEA-44A5-BDA6-3F6CE30D4B91}" type="sibTrans" cxnId="{E7205EFC-9C87-48A9-99F1-4CBE50F4698E}">
      <dgm:prSet/>
      <dgm:spPr/>
      <dgm:t>
        <a:bodyPr/>
        <a:lstStyle/>
        <a:p>
          <a:endParaRPr lang="es-ES" sz="2400">
            <a:effectLst>
              <a:outerShdw blurRad="38100" dist="38100" dir="2700000" algn="tl">
                <a:srgbClr val="000000"/>
              </a:outerShdw>
            </a:effectLst>
          </a:endParaRPr>
        </a:p>
      </dgm:t>
    </dgm:pt>
    <dgm:pt modelId="{929157F8-188B-4446-AD8B-0036063D166C}">
      <dgm:prSet custT="1"/>
      <dgm:spPr>
        <a:solidFill>
          <a:srgbClr val="115F69"/>
        </a:solidFill>
      </dgm:spPr>
      <dgm:t>
        <a:bodyPr/>
        <a:lstStyle/>
        <a:p>
          <a:r>
            <a:rPr lang="nl-NL" sz="2150" b="1" dirty="0">
              <a:effectLst>
                <a:outerShdw blurRad="38100" dist="38100" dir="2700000" algn="tl">
                  <a:srgbClr val="000000"/>
                </a:outerShdw>
              </a:effectLst>
            </a:rPr>
            <a:t>Met opregte droefheid oor die verkeerde dinge wat gedoen is</a:t>
          </a:r>
          <a:endParaRPr lang="es-ES" sz="2150" dirty="0">
            <a:effectLst>
              <a:outerShdw blurRad="38100" dist="38100" dir="2700000" algn="tl">
                <a:srgbClr val="000000"/>
              </a:outerShdw>
            </a:effectLst>
          </a:endParaRPr>
        </a:p>
      </dgm:t>
    </dgm:pt>
    <dgm:pt modelId="{F78DBBB8-A06D-4134-9570-32590B793A9F}" type="parTrans" cxnId="{2520A728-85F7-4D4B-A8D3-57CB8D477C09}">
      <dgm:prSet/>
      <dgm:spPr/>
      <dgm:t>
        <a:bodyPr/>
        <a:lstStyle/>
        <a:p>
          <a:endParaRPr lang="es-ES" sz="2400">
            <a:effectLst>
              <a:outerShdw blurRad="38100" dist="38100" dir="2700000" algn="tl">
                <a:srgbClr val="000000"/>
              </a:outerShdw>
            </a:effectLst>
          </a:endParaRPr>
        </a:p>
      </dgm:t>
    </dgm:pt>
    <dgm:pt modelId="{C02A1DA9-DC3A-4DF9-B0CB-BDF5DFE4E62E}" type="sibTrans" cxnId="{2520A728-85F7-4D4B-A8D3-57CB8D477C09}">
      <dgm:prSet/>
      <dgm:spPr/>
      <dgm:t>
        <a:bodyPr/>
        <a:lstStyle/>
        <a:p>
          <a:endParaRPr lang="es-ES" sz="2400">
            <a:effectLst>
              <a:outerShdw blurRad="38100" dist="38100" dir="2700000" algn="tl">
                <a:srgbClr val="000000"/>
              </a:outerShdw>
            </a:effectLst>
          </a:endParaRPr>
        </a:p>
      </dgm:t>
    </dgm:pt>
    <dgm:pt modelId="{4E7B57CB-9B4C-46D9-8A01-6FBF561615EA}">
      <dgm:prSet custT="1"/>
      <dgm:spPr>
        <a:solidFill>
          <a:schemeClr val="accent2">
            <a:lumMod val="50000"/>
          </a:schemeClr>
        </a:solidFill>
      </dgm:spPr>
      <dgm:t>
        <a:bodyPr/>
        <a:lstStyle/>
        <a:p>
          <a:r>
            <a:rPr lang="nl-NL" sz="2400" b="1" dirty="0">
              <a:effectLst>
                <a:outerShdw blurRad="38100" dist="38100" dir="2700000" algn="tl">
                  <a:srgbClr val="000000"/>
                </a:outerShdw>
              </a:effectLst>
            </a:rPr>
            <a:t>Met ’n eerlike besluit om sonde te laat staan</a:t>
          </a:r>
          <a:endParaRPr lang="es-ES" sz="2400" dirty="0">
            <a:effectLst>
              <a:outerShdw blurRad="38100" dist="38100" dir="2700000" algn="tl">
                <a:srgbClr val="000000"/>
              </a:outerShdw>
            </a:effectLst>
          </a:endParaRPr>
        </a:p>
      </dgm:t>
    </dgm:pt>
    <dgm:pt modelId="{4BE4B32F-5CD1-4F15-8715-E88D908C94E4}" type="parTrans" cxnId="{5B4DF8C0-B5BE-4803-A78C-DB1454B4A5B3}">
      <dgm:prSet/>
      <dgm:spPr/>
      <dgm:t>
        <a:bodyPr/>
        <a:lstStyle/>
        <a:p>
          <a:endParaRPr lang="es-ES" sz="2400">
            <a:effectLst>
              <a:outerShdw blurRad="38100" dist="38100" dir="2700000" algn="tl">
                <a:srgbClr val="000000"/>
              </a:outerShdw>
            </a:effectLst>
          </a:endParaRPr>
        </a:p>
      </dgm:t>
    </dgm:pt>
    <dgm:pt modelId="{86623151-0F17-4285-8D27-3FD071D03781}" type="sibTrans" cxnId="{5B4DF8C0-B5BE-4803-A78C-DB1454B4A5B3}">
      <dgm:prSet/>
      <dgm:spPr/>
      <dgm:t>
        <a:bodyPr/>
        <a:lstStyle/>
        <a:p>
          <a:endParaRPr lang="es-ES" sz="2400">
            <a:effectLst>
              <a:outerShdw blurRad="38100" dist="38100" dir="2700000" algn="tl">
                <a:srgbClr val="000000"/>
              </a:outerShdw>
            </a:effectLst>
          </a:endParaRPr>
        </a:p>
      </dgm:t>
    </dgm:pt>
    <dgm:pt modelId="{07563FBD-252C-401C-A55C-6D4D1FEA8F18}">
      <dgm:prSet custT="1"/>
      <dgm:spPr>
        <a:solidFill>
          <a:schemeClr val="accent5">
            <a:lumMod val="75000"/>
          </a:schemeClr>
        </a:solidFill>
      </dgm:spPr>
      <dgm:t>
        <a:bodyPr/>
        <a:lstStyle/>
        <a:p>
          <a:r>
            <a:rPr lang="nl-NL" sz="2400" b="1" dirty="0">
              <a:effectLst>
                <a:outerShdw blurRad="38100" dist="38100" dir="2700000" algn="tl">
                  <a:srgbClr val="000000"/>
                </a:outerShdw>
              </a:effectLst>
            </a:rPr>
            <a:t>God vergewe ons sondes op grond van die bloed wat Jesus aan die kruis gestort het (Kol. 1:13-14).</a:t>
          </a:r>
          <a:endParaRPr lang="es-ES" sz="2400" dirty="0">
            <a:effectLst>
              <a:outerShdw blurRad="38100" dist="38100" dir="2700000" algn="tl">
                <a:srgbClr val="000000"/>
              </a:outerShdw>
            </a:effectLst>
          </a:endParaRPr>
        </a:p>
      </dgm:t>
    </dgm:pt>
    <dgm:pt modelId="{CF1D8A22-426E-4D8B-B719-A986EE3FBAB0}" type="parTrans" cxnId="{95177055-5B5A-4F09-BC46-A46FC9A90CE4}">
      <dgm:prSet/>
      <dgm:spPr/>
      <dgm:t>
        <a:bodyPr/>
        <a:lstStyle/>
        <a:p>
          <a:endParaRPr lang="es-ES" sz="2400">
            <a:effectLst>
              <a:outerShdw blurRad="38100" dist="38100" dir="2700000" algn="tl">
                <a:srgbClr val="000000"/>
              </a:outerShdw>
            </a:effectLst>
          </a:endParaRPr>
        </a:p>
      </dgm:t>
    </dgm:pt>
    <dgm:pt modelId="{0AD06DFC-9CC0-49E6-A5DE-8E49A8226467}" type="sibTrans" cxnId="{95177055-5B5A-4F09-BC46-A46FC9A90CE4}">
      <dgm:prSet/>
      <dgm:spPr/>
      <dgm:t>
        <a:bodyPr/>
        <a:lstStyle/>
        <a:p>
          <a:endParaRPr lang="es-ES" sz="2400">
            <a:effectLst>
              <a:outerShdw blurRad="38100" dist="38100" dir="2700000" algn="tl">
                <a:srgbClr val="000000"/>
              </a:outerShdw>
            </a:effectLst>
          </a:endParaRPr>
        </a:p>
      </dgm:t>
    </dgm:pt>
    <dgm:pt modelId="{767CC604-6F5C-4ACE-8EBA-86FACE4F98CF}" type="pres">
      <dgm:prSet presAssocID="{DEDAF049-27A3-434A-83B8-B28FD8238EAC}" presName="Name0" presStyleCnt="0">
        <dgm:presLayoutVars>
          <dgm:chPref val="1"/>
          <dgm:dir/>
          <dgm:animOne val="branch"/>
          <dgm:animLvl val="lvl"/>
          <dgm:resizeHandles/>
        </dgm:presLayoutVars>
      </dgm:prSet>
      <dgm:spPr/>
    </dgm:pt>
    <dgm:pt modelId="{15C66BAB-6F43-4A4E-BC9F-9E3B5B6CDD41}" type="pres">
      <dgm:prSet presAssocID="{D517C468-08E4-4A7D-A112-2FEF293F7675}" presName="vertOne" presStyleCnt="0"/>
      <dgm:spPr/>
    </dgm:pt>
    <dgm:pt modelId="{B386C471-40BC-4BBE-8AA4-8946FA83B0B3}" type="pres">
      <dgm:prSet presAssocID="{D517C468-08E4-4A7D-A112-2FEF293F7675}" presName="txOne" presStyleLbl="node0" presStyleIdx="0" presStyleCnt="3" custScaleX="120645" custScaleY="136711">
        <dgm:presLayoutVars>
          <dgm:chPref val="3"/>
        </dgm:presLayoutVars>
      </dgm:prSet>
      <dgm:spPr/>
    </dgm:pt>
    <dgm:pt modelId="{EB8E7DDA-189E-4B0D-A67E-0533E8EA74E4}" type="pres">
      <dgm:prSet presAssocID="{D517C468-08E4-4A7D-A112-2FEF293F7675}" presName="horzOne" presStyleCnt="0"/>
      <dgm:spPr/>
    </dgm:pt>
    <dgm:pt modelId="{0DEFE711-E9D7-4E14-8271-1458ED5648A3}" type="pres">
      <dgm:prSet presAssocID="{18C3210D-6769-4FDF-B521-3E36910C4231}" presName="sibSpaceOne" presStyleCnt="0"/>
      <dgm:spPr/>
    </dgm:pt>
    <dgm:pt modelId="{9BAF190B-40B6-4842-9E5F-5366176B576A}" type="pres">
      <dgm:prSet presAssocID="{CAB7F641-C60F-4880-B612-EBD4EF95609A}" presName="vertOne" presStyleCnt="0"/>
      <dgm:spPr/>
    </dgm:pt>
    <dgm:pt modelId="{24B4C805-875B-42DF-9EDA-7666C9FD5160}" type="pres">
      <dgm:prSet presAssocID="{CAB7F641-C60F-4880-B612-EBD4EF95609A}" presName="txOne" presStyleLbl="node0" presStyleIdx="1" presStyleCnt="3">
        <dgm:presLayoutVars>
          <dgm:chPref val="3"/>
        </dgm:presLayoutVars>
      </dgm:prSet>
      <dgm:spPr/>
    </dgm:pt>
    <dgm:pt modelId="{D06E4EE4-660B-4A8B-8D79-073635FEBD8E}" type="pres">
      <dgm:prSet presAssocID="{CAB7F641-C60F-4880-B612-EBD4EF95609A}" presName="parTransOne" presStyleCnt="0"/>
      <dgm:spPr/>
    </dgm:pt>
    <dgm:pt modelId="{718882B5-FA65-4E6B-B3BD-BFFF71CFE60C}" type="pres">
      <dgm:prSet presAssocID="{CAB7F641-C60F-4880-B612-EBD4EF95609A}" presName="horzOne" presStyleCnt="0"/>
      <dgm:spPr/>
    </dgm:pt>
    <dgm:pt modelId="{611DA68F-5220-419F-891E-4B6D6032295D}" type="pres">
      <dgm:prSet presAssocID="{929157F8-188B-4446-AD8B-0036063D166C}" presName="vertTwo" presStyleCnt="0"/>
      <dgm:spPr/>
    </dgm:pt>
    <dgm:pt modelId="{1C272054-25D2-4323-A92F-5E178CCA127F}" type="pres">
      <dgm:prSet presAssocID="{929157F8-188B-4446-AD8B-0036063D166C}" presName="txTwo" presStyleLbl="node2" presStyleIdx="0" presStyleCnt="2" custLinFactNeighborY="-23380">
        <dgm:presLayoutVars>
          <dgm:chPref val="3"/>
        </dgm:presLayoutVars>
      </dgm:prSet>
      <dgm:spPr/>
    </dgm:pt>
    <dgm:pt modelId="{3CD7B1C4-8968-44E2-A1DC-88A082BFBFC7}" type="pres">
      <dgm:prSet presAssocID="{929157F8-188B-4446-AD8B-0036063D166C}" presName="horzTwo" presStyleCnt="0"/>
      <dgm:spPr/>
    </dgm:pt>
    <dgm:pt modelId="{931AE725-C870-49D6-91C6-2D61A28452B5}" type="pres">
      <dgm:prSet presAssocID="{C02A1DA9-DC3A-4DF9-B0CB-BDF5DFE4E62E}" presName="sibSpaceTwo" presStyleCnt="0"/>
      <dgm:spPr/>
    </dgm:pt>
    <dgm:pt modelId="{68BCB3AC-0327-405C-A1C4-72A4BFF5C8B7}" type="pres">
      <dgm:prSet presAssocID="{4E7B57CB-9B4C-46D9-8A01-6FBF561615EA}" presName="vertTwo" presStyleCnt="0"/>
      <dgm:spPr/>
    </dgm:pt>
    <dgm:pt modelId="{B11E0663-641F-4C4D-B1CC-77C2B2BF8349}" type="pres">
      <dgm:prSet presAssocID="{4E7B57CB-9B4C-46D9-8A01-6FBF561615EA}" presName="txTwo" presStyleLbl="node2" presStyleIdx="1" presStyleCnt="2" custLinFactNeighborY="-23380">
        <dgm:presLayoutVars>
          <dgm:chPref val="3"/>
        </dgm:presLayoutVars>
      </dgm:prSet>
      <dgm:spPr/>
    </dgm:pt>
    <dgm:pt modelId="{16E5EE65-4A4A-4539-9112-1E7424AFD852}" type="pres">
      <dgm:prSet presAssocID="{4E7B57CB-9B4C-46D9-8A01-6FBF561615EA}" presName="horzTwo" presStyleCnt="0"/>
      <dgm:spPr/>
    </dgm:pt>
    <dgm:pt modelId="{F79AC0CC-49BA-435E-8909-EF344B85D915}" type="pres">
      <dgm:prSet presAssocID="{B0A88863-BDEA-44A5-BDA6-3F6CE30D4B91}" presName="sibSpaceOne" presStyleCnt="0"/>
      <dgm:spPr/>
    </dgm:pt>
    <dgm:pt modelId="{CDBEAF13-FE7D-4D37-8B47-16597B5FED1C}" type="pres">
      <dgm:prSet presAssocID="{07563FBD-252C-401C-A55C-6D4D1FEA8F18}" presName="vertOne" presStyleCnt="0"/>
      <dgm:spPr/>
    </dgm:pt>
    <dgm:pt modelId="{9EE1508D-090B-4859-BDE7-C5DB9977FDE0}" type="pres">
      <dgm:prSet presAssocID="{07563FBD-252C-401C-A55C-6D4D1FEA8F18}" presName="txOne" presStyleLbl="node0" presStyleIdx="2" presStyleCnt="3" custScaleX="125194" custScaleY="136711">
        <dgm:presLayoutVars>
          <dgm:chPref val="3"/>
        </dgm:presLayoutVars>
      </dgm:prSet>
      <dgm:spPr/>
    </dgm:pt>
    <dgm:pt modelId="{C13F4EDF-B259-4C22-9ECB-7B90BDDC4374}" type="pres">
      <dgm:prSet presAssocID="{07563FBD-252C-401C-A55C-6D4D1FEA8F18}" presName="horzOne" presStyleCnt="0"/>
      <dgm:spPr/>
    </dgm:pt>
  </dgm:ptLst>
  <dgm:cxnLst>
    <dgm:cxn modelId="{2BE39407-2759-48A3-BB3A-8F78535F1B66}" srcId="{DEDAF049-27A3-434A-83B8-B28FD8238EAC}" destId="{D517C468-08E4-4A7D-A112-2FEF293F7675}" srcOrd="0" destOrd="0" parTransId="{AFE6C58A-0923-4406-9A66-5CBCF5374B0C}" sibTransId="{18C3210D-6769-4FDF-B521-3E36910C4231}"/>
    <dgm:cxn modelId="{2520A728-85F7-4D4B-A8D3-57CB8D477C09}" srcId="{CAB7F641-C60F-4880-B612-EBD4EF95609A}" destId="{929157F8-188B-4446-AD8B-0036063D166C}" srcOrd="0" destOrd="0" parTransId="{F78DBBB8-A06D-4134-9570-32590B793A9F}" sibTransId="{C02A1DA9-DC3A-4DF9-B0CB-BDF5DFE4E62E}"/>
    <dgm:cxn modelId="{95177055-5B5A-4F09-BC46-A46FC9A90CE4}" srcId="{DEDAF049-27A3-434A-83B8-B28FD8238EAC}" destId="{07563FBD-252C-401C-A55C-6D4D1FEA8F18}" srcOrd="2" destOrd="0" parTransId="{CF1D8A22-426E-4D8B-B719-A986EE3FBAB0}" sibTransId="{0AD06DFC-9CC0-49E6-A5DE-8E49A8226467}"/>
    <dgm:cxn modelId="{F84F775A-6317-4AE6-9AF2-F9E7C4A2E4D9}" type="presOf" srcId="{CAB7F641-C60F-4880-B612-EBD4EF95609A}" destId="{24B4C805-875B-42DF-9EDA-7666C9FD5160}" srcOrd="0" destOrd="0" presId="urn:microsoft.com/office/officeart/2005/8/layout/hierarchy4"/>
    <dgm:cxn modelId="{0E47C8A5-F8CA-4125-A510-2E9BCD9B59AF}" type="presOf" srcId="{DEDAF049-27A3-434A-83B8-B28FD8238EAC}" destId="{767CC604-6F5C-4ACE-8EBA-86FACE4F98CF}" srcOrd="0" destOrd="0" presId="urn:microsoft.com/office/officeart/2005/8/layout/hierarchy4"/>
    <dgm:cxn modelId="{FAF14DAA-D69D-42AA-AF0D-251F3B1AEEF5}" type="presOf" srcId="{929157F8-188B-4446-AD8B-0036063D166C}" destId="{1C272054-25D2-4323-A92F-5E178CCA127F}" srcOrd="0" destOrd="0" presId="urn:microsoft.com/office/officeart/2005/8/layout/hierarchy4"/>
    <dgm:cxn modelId="{6E88B2B3-6EBD-4A9C-97D3-44C166FAAED9}" type="presOf" srcId="{4E7B57CB-9B4C-46D9-8A01-6FBF561615EA}" destId="{B11E0663-641F-4C4D-B1CC-77C2B2BF8349}" srcOrd="0" destOrd="0" presId="urn:microsoft.com/office/officeart/2005/8/layout/hierarchy4"/>
    <dgm:cxn modelId="{5B4DF8C0-B5BE-4803-A78C-DB1454B4A5B3}" srcId="{CAB7F641-C60F-4880-B612-EBD4EF95609A}" destId="{4E7B57CB-9B4C-46D9-8A01-6FBF561615EA}" srcOrd="1" destOrd="0" parTransId="{4BE4B32F-5CD1-4F15-8715-E88D908C94E4}" sibTransId="{86623151-0F17-4285-8D27-3FD071D03781}"/>
    <dgm:cxn modelId="{967499DB-9940-4BC9-8808-C97D91F057EB}" type="presOf" srcId="{D517C468-08E4-4A7D-A112-2FEF293F7675}" destId="{B386C471-40BC-4BBE-8AA4-8946FA83B0B3}" srcOrd="0" destOrd="0" presId="urn:microsoft.com/office/officeart/2005/8/layout/hierarchy4"/>
    <dgm:cxn modelId="{DDC75EEC-E0AE-4307-90E0-8333A526ABE1}" type="presOf" srcId="{07563FBD-252C-401C-A55C-6D4D1FEA8F18}" destId="{9EE1508D-090B-4859-BDE7-C5DB9977FDE0}" srcOrd="0" destOrd="0" presId="urn:microsoft.com/office/officeart/2005/8/layout/hierarchy4"/>
    <dgm:cxn modelId="{E7205EFC-9C87-48A9-99F1-4CBE50F4698E}" srcId="{DEDAF049-27A3-434A-83B8-B28FD8238EAC}" destId="{CAB7F641-C60F-4880-B612-EBD4EF95609A}" srcOrd="1" destOrd="0" parTransId="{16C2B154-F2BC-4735-9C4E-FDCC93980CA9}" sibTransId="{B0A88863-BDEA-44A5-BDA6-3F6CE30D4B91}"/>
    <dgm:cxn modelId="{FA63D614-4950-44C7-BD21-A91416F08285}" type="presParOf" srcId="{767CC604-6F5C-4ACE-8EBA-86FACE4F98CF}" destId="{15C66BAB-6F43-4A4E-BC9F-9E3B5B6CDD41}" srcOrd="0" destOrd="0" presId="urn:microsoft.com/office/officeart/2005/8/layout/hierarchy4"/>
    <dgm:cxn modelId="{D151F15A-5EC8-4F29-98C4-663635B2F43B}" type="presParOf" srcId="{15C66BAB-6F43-4A4E-BC9F-9E3B5B6CDD41}" destId="{B386C471-40BC-4BBE-8AA4-8946FA83B0B3}" srcOrd="0" destOrd="0" presId="urn:microsoft.com/office/officeart/2005/8/layout/hierarchy4"/>
    <dgm:cxn modelId="{9135B860-4001-46D6-A50A-181D5566916A}" type="presParOf" srcId="{15C66BAB-6F43-4A4E-BC9F-9E3B5B6CDD41}" destId="{EB8E7DDA-189E-4B0D-A67E-0533E8EA74E4}" srcOrd="1" destOrd="0" presId="urn:microsoft.com/office/officeart/2005/8/layout/hierarchy4"/>
    <dgm:cxn modelId="{9C07C925-A141-4253-8CE5-613B0B43E0FF}" type="presParOf" srcId="{767CC604-6F5C-4ACE-8EBA-86FACE4F98CF}" destId="{0DEFE711-E9D7-4E14-8271-1458ED5648A3}" srcOrd="1" destOrd="0" presId="urn:microsoft.com/office/officeart/2005/8/layout/hierarchy4"/>
    <dgm:cxn modelId="{6FB9C6ED-E284-4067-B507-7E549BE9541C}" type="presParOf" srcId="{767CC604-6F5C-4ACE-8EBA-86FACE4F98CF}" destId="{9BAF190B-40B6-4842-9E5F-5366176B576A}" srcOrd="2" destOrd="0" presId="urn:microsoft.com/office/officeart/2005/8/layout/hierarchy4"/>
    <dgm:cxn modelId="{55D6DDB5-9133-4C87-BBA5-08F293EC86E4}" type="presParOf" srcId="{9BAF190B-40B6-4842-9E5F-5366176B576A}" destId="{24B4C805-875B-42DF-9EDA-7666C9FD5160}" srcOrd="0" destOrd="0" presId="urn:microsoft.com/office/officeart/2005/8/layout/hierarchy4"/>
    <dgm:cxn modelId="{3B51D468-7309-466A-91F2-DCC572EB7B6B}" type="presParOf" srcId="{9BAF190B-40B6-4842-9E5F-5366176B576A}" destId="{D06E4EE4-660B-4A8B-8D79-073635FEBD8E}" srcOrd="1" destOrd="0" presId="urn:microsoft.com/office/officeart/2005/8/layout/hierarchy4"/>
    <dgm:cxn modelId="{6C870A6D-FE0D-48B9-ABF1-70E94EC8FE17}" type="presParOf" srcId="{9BAF190B-40B6-4842-9E5F-5366176B576A}" destId="{718882B5-FA65-4E6B-B3BD-BFFF71CFE60C}" srcOrd="2" destOrd="0" presId="urn:microsoft.com/office/officeart/2005/8/layout/hierarchy4"/>
    <dgm:cxn modelId="{CD6B0E94-E74D-4122-B25E-BF363B929A7A}" type="presParOf" srcId="{718882B5-FA65-4E6B-B3BD-BFFF71CFE60C}" destId="{611DA68F-5220-419F-891E-4B6D6032295D}" srcOrd="0" destOrd="0" presId="urn:microsoft.com/office/officeart/2005/8/layout/hierarchy4"/>
    <dgm:cxn modelId="{B55AF0B6-F8A4-4634-9EB4-7F4F7DDEF33F}" type="presParOf" srcId="{611DA68F-5220-419F-891E-4B6D6032295D}" destId="{1C272054-25D2-4323-A92F-5E178CCA127F}" srcOrd="0" destOrd="0" presId="urn:microsoft.com/office/officeart/2005/8/layout/hierarchy4"/>
    <dgm:cxn modelId="{46ED6CC7-1253-46C2-B25F-04DBB763E9E3}" type="presParOf" srcId="{611DA68F-5220-419F-891E-4B6D6032295D}" destId="{3CD7B1C4-8968-44E2-A1DC-88A082BFBFC7}" srcOrd="1" destOrd="0" presId="urn:microsoft.com/office/officeart/2005/8/layout/hierarchy4"/>
    <dgm:cxn modelId="{707AC7E7-BA76-4EEE-9889-6F928872A26D}" type="presParOf" srcId="{718882B5-FA65-4E6B-B3BD-BFFF71CFE60C}" destId="{931AE725-C870-49D6-91C6-2D61A28452B5}" srcOrd="1" destOrd="0" presId="urn:microsoft.com/office/officeart/2005/8/layout/hierarchy4"/>
    <dgm:cxn modelId="{68F32E2B-3124-4D98-990A-07F6D5F5470D}" type="presParOf" srcId="{718882B5-FA65-4E6B-B3BD-BFFF71CFE60C}" destId="{68BCB3AC-0327-405C-A1C4-72A4BFF5C8B7}" srcOrd="2" destOrd="0" presId="urn:microsoft.com/office/officeart/2005/8/layout/hierarchy4"/>
    <dgm:cxn modelId="{3B996EF0-1337-4B0D-9F7C-634D85C50F8D}" type="presParOf" srcId="{68BCB3AC-0327-405C-A1C4-72A4BFF5C8B7}" destId="{B11E0663-641F-4C4D-B1CC-77C2B2BF8349}" srcOrd="0" destOrd="0" presId="urn:microsoft.com/office/officeart/2005/8/layout/hierarchy4"/>
    <dgm:cxn modelId="{8F40E9AC-42DE-4A93-9BF8-4504F314A007}" type="presParOf" srcId="{68BCB3AC-0327-405C-A1C4-72A4BFF5C8B7}" destId="{16E5EE65-4A4A-4539-9112-1E7424AFD852}" srcOrd="1" destOrd="0" presId="urn:microsoft.com/office/officeart/2005/8/layout/hierarchy4"/>
    <dgm:cxn modelId="{8AA902C4-378D-4121-A27F-4F533033C6B9}" type="presParOf" srcId="{767CC604-6F5C-4ACE-8EBA-86FACE4F98CF}" destId="{F79AC0CC-49BA-435E-8909-EF344B85D915}" srcOrd="3" destOrd="0" presId="urn:microsoft.com/office/officeart/2005/8/layout/hierarchy4"/>
    <dgm:cxn modelId="{36C589F2-A4DF-455A-8CBD-C26063849A5C}" type="presParOf" srcId="{767CC604-6F5C-4ACE-8EBA-86FACE4F98CF}" destId="{CDBEAF13-FE7D-4D37-8B47-16597B5FED1C}" srcOrd="4" destOrd="0" presId="urn:microsoft.com/office/officeart/2005/8/layout/hierarchy4"/>
    <dgm:cxn modelId="{BEB2C053-28FB-4B27-B6CA-892C4C95F33E}" type="presParOf" srcId="{CDBEAF13-FE7D-4D37-8B47-16597B5FED1C}" destId="{9EE1508D-090B-4859-BDE7-C5DB9977FDE0}" srcOrd="0" destOrd="0" presId="urn:microsoft.com/office/officeart/2005/8/layout/hierarchy4"/>
    <dgm:cxn modelId="{C11D977D-1892-409B-A6CE-352B52F80160}" type="presParOf" srcId="{CDBEAF13-FE7D-4D37-8B47-16597B5FED1C}" destId="{C13F4EDF-B259-4C22-9ECB-7B90BDDC437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22AC2E-FD6A-412F-88FF-E39479862200}" type="doc">
      <dgm:prSet loTypeId="urn:microsoft.com/office/officeart/2005/8/layout/orgChart1" loCatId="hierarchy" qsTypeId="urn:microsoft.com/office/officeart/2005/8/quickstyle/simple5" qsCatId="simple" csTypeId="urn:microsoft.com/office/officeart/2005/8/colors/colorful4" csCatId="colorful" phldr="1"/>
      <dgm:spPr/>
      <dgm:t>
        <a:bodyPr/>
        <a:lstStyle/>
        <a:p>
          <a:endParaRPr lang="es-ES"/>
        </a:p>
      </dgm:t>
    </dgm:pt>
    <dgm:pt modelId="{4BA514B3-5F07-42AD-ABA2-053CF704EE61}">
      <dgm:prSet phldrT="[Texto]" phldr="0" custT="1"/>
      <dgm:spPr>
        <a:solidFill>
          <a:schemeClr val="accent1">
            <a:lumMod val="40000"/>
            <a:lumOff val="60000"/>
          </a:schemeClr>
        </a:solidFill>
      </dgm:spPr>
      <dgm:t>
        <a:bodyPr/>
        <a:lstStyle/>
        <a:p>
          <a:r>
            <a:rPr lang="nl-NL" sz="2400" b="1" dirty="0">
              <a:solidFill>
                <a:schemeClr val="tx1"/>
              </a:solidFill>
            </a:rPr>
            <a:t>VERHOUDING TUSSEN SONDE EN GENADE</a:t>
          </a:r>
          <a:endParaRPr lang="en" sz="2400" b="1" dirty="0">
            <a:solidFill>
              <a:schemeClr val="tx1"/>
            </a:solidFill>
          </a:endParaRPr>
        </a:p>
      </dgm:t>
    </dgm:pt>
    <dgm:pt modelId="{A4B2C550-B338-4409-888F-318F8E328CBE}" type="parTrans" cxnId="{6933BAD7-2D71-43C4-8147-BA3FA79A06B5}">
      <dgm:prSet/>
      <dgm:spPr/>
      <dgm:t>
        <a:bodyPr/>
        <a:lstStyle/>
        <a:p>
          <a:endParaRPr lang="es-ES" sz="2000" b="1"/>
        </a:p>
      </dgm:t>
    </dgm:pt>
    <dgm:pt modelId="{AD5A9E34-D33B-467A-84AC-1E34956EEE27}" type="sibTrans" cxnId="{6933BAD7-2D71-43C4-8147-BA3FA79A06B5}">
      <dgm:prSet/>
      <dgm:spPr/>
      <dgm:t>
        <a:bodyPr/>
        <a:lstStyle/>
        <a:p>
          <a:endParaRPr lang="es-ES" sz="2000" b="1"/>
        </a:p>
      </dgm:t>
    </dgm:pt>
    <dgm:pt modelId="{F829A55C-0C62-467D-8137-D2F4456AE9B3}">
      <dgm:prSet phldrT="[Texto]" phldr="0" custT="1"/>
      <dgm:spPr>
        <a:solidFill>
          <a:schemeClr val="accent4">
            <a:lumMod val="75000"/>
          </a:schemeClr>
        </a:solidFill>
      </dgm:spPr>
      <dgm:t>
        <a:bodyPr/>
        <a:lstStyle/>
        <a:p>
          <a:r>
            <a:rPr lang="en" sz="2000" b="1" dirty="0">
              <a:effectLst>
                <a:outerShdw blurRad="38100" dist="38100" dir="2700000" algn="tl">
                  <a:srgbClr val="000000"/>
                </a:outerShdw>
              </a:effectLst>
            </a:rPr>
            <a:t>Romeine 5:8</a:t>
          </a:r>
        </a:p>
      </dgm:t>
    </dgm:pt>
    <dgm:pt modelId="{D9E35541-3B98-46DB-8BFC-08BE1603E58C}" type="parTrans" cxnId="{AF0A0F73-0FDC-44E8-BB0C-3A0B55E044C7}">
      <dgm:prSet/>
      <dgm:spPr>
        <a:ln>
          <a:solidFill>
            <a:schemeClr val="accent2">
              <a:lumMod val="75000"/>
            </a:schemeClr>
          </a:solidFill>
        </a:ln>
      </dgm:spPr>
      <dgm:t>
        <a:bodyPr/>
        <a:lstStyle/>
        <a:p>
          <a:endParaRPr lang="es-ES" sz="2000" b="1"/>
        </a:p>
      </dgm:t>
    </dgm:pt>
    <dgm:pt modelId="{41911B41-1925-48EA-A893-85A960CD2C53}" type="sibTrans" cxnId="{AF0A0F73-0FDC-44E8-BB0C-3A0B55E044C7}">
      <dgm:prSet/>
      <dgm:spPr/>
      <dgm:t>
        <a:bodyPr/>
        <a:lstStyle/>
        <a:p>
          <a:endParaRPr lang="es-ES" sz="2000" b="1"/>
        </a:p>
      </dgm:t>
    </dgm:pt>
    <dgm:pt modelId="{9E400F90-DE6C-4281-87B7-1D65782320A8}">
      <dgm:prSet phldrT="[Texto]" phldr="0" custT="1"/>
      <dgm:spPr>
        <a:solidFill>
          <a:schemeClr val="accent2">
            <a:lumMod val="75000"/>
          </a:schemeClr>
        </a:solidFill>
      </dgm:spPr>
      <dgm:t>
        <a:bodyPr/>
        <a:lstStyle/>
        <a:p>
          <a:r>
            <a:rPr lang="en" sz="2000" b="1" dirty="0">
              <a:effectLst>
                <a:outerShdw blurRad="38100" dist="38100" dir="2700000" algn="tl">
                  <a:srgbClr val="000000"/>
                </a:outerShdw>
              </a:effectLst>
            </a:rPr>
            <a:t>Romeine 5:20</a:t>
          </a:r>
        </a:p>
      </dgm:t>
    </dgm:pt>
    <dgm:pt modelId="{A3F3E705-CFA5-4550-B943-D07C9842EE1B}" type="parTrans" cxnId="{03694E4A-382F-42F0-AB3C-308370BC8283}">
      <dgm:prSet/>
      <dgm:spPr>
        <a:ln>
          <a:solidFill>
            <a:schemeClr val="accent2">
              <a:lumMod val="75000"/>
            </a:schemeClr>
          </a:solidFill>
        </a:ln>
      </dgm:spPr>
      <dgm:t>
        <a:bodyPr/>
        <a:lstStyle/>
        <a:p>
          <a:endParaRPr lang="es-ES" sz="2000" b="1"/>
        </a:p>
      </dgm:t>
    </dgm:pt>
    <dgm:pt modelId="{BBD94417-93D5-471D-AF75-91B81133569F}" type="sibTrans" cxnId="{03694E4A-382F-42F0-AB3C-308370BC8283}">
      <dgm:prSet/>
      <dgm:spPr/>
      <dgm:t>
        <a:bodyPr/>
        <a:lstStyle/>
        <a:p>
          <a:endParaRPr lang="es-ES" sz="2000" b="1"/>
        </a:p>
      </dgm:t>
    </dgm:pt>
    <dgm:pt modelId="{CA13CC51-B759-454F-B86E-198DB8198073}">
      <dgm:prSet phldrT="[Texto]" phldr="0" custT="1"/>
      <dgm:spPr>
        <a:solidFill>
          <a:schemeClr val="accent3"/>
        </a:solidFill>
      </dgm:spPr>
      <dgm:t>
        <a:bodyPr/>
        <a:lstStyle/>
        <a:p>
          <a:r>
            <a:rPr lang="en" sz="2000" b="1" dirty="0">
              <a:effectLst>
                <a:outerShdw blurRad="38100" dist="38100" dir="2700000" algn="tl">
                  <a:srgbClr val="000000"/>
                </a:outerShdw>
              </a:effectLst>
            </a:rPr>
            <a:t>Romeine 5:21</a:t>
          </a:r>
        </a:p>
      </dgm:t>
    </dgm:pt>
    <dgm:pt modelId="{9960ABB7-7046-4620-B93C-AEE2D72DBDE3}" type="parTrans" cxnId="{2EB23978-A925-49CC-BA91-FC15ECB38678}">
      <dgm:prSet/>
      <dgm:spPr>
        <a:ln>
          <a:solidFill>
            <a:schemeClr val="accent2">
              <a:lumMod val="75000"/>
            </a:schemeClr>
          </a:solidFill>
        </a:ln>
      </dgm:spPr>
      <dgm:t>
        <a:bodyPr/>
        <a:lstStyle/>
        <a:p>
          <a:endParaRPr lang="es-ES" sz="2000" b="1"/>
        </a:p>
      </dgm:t>
    </dgm:pt>
    <dgm:pt modelId="{B3C4CCF3-161C-460A-86BE-E607DB3F899D}" type="sibTrans" cxnId="{2EB23978-A925-49CC-BA91-FC15ECB38678}">
      <dgm:prSet/>
      <dgm:spPr/>
      <dgm:t>
        <a:bodyPr/>
        <a:lstStyle/>
        <a:p>
          <a:endParaRPr lang="es-ES" sz="2000" b="1"/>
        </a:p>
      </dgm:t>
    </dgm:pt>
    <dgm:pt modelId="{31DF82E9-CD77-45EE-A9AB-B41022E8EBC7}">
      <dgm:prSet phldrT="[Texto]" phldr="0" custT="1"/>
      <dgm:spPr>
        <a:solidFill>
          <a:srgbClr val="CC6600"/>
        </a:solidFill>
      </dgm:spPr>
      <dgm:t>
        <a:bodyPr/>
        <a:lstStyle/>
        <a:p>
          <a:r>
            <a:rPr lang="en" sz="2000" b="1" dirty="0">
              <a:effectLst>
                <a:outerShdw blurRad="38100" dist="38100" dir="2700000" algn="tl">
                  <a:srgbClr val="000000"/>
                </a:outerShdw>
              </a:effectLst>
            </a:rPr>
            <a:t>Romans 6:23</a:t>
          </a:r>
        </a:p>
      </dgm:t>
    </dgm:pt>
    <dgm:pt modelId="{FC27DB2C-DD51-46CD-A7CD-FE1DEAC7EECB}" type="parTrans" cxnId="{F90FEB9E-B514-4AEE-B4AE-570ABB955A1D}">
      <dgm:prSet/>
      <dgm:spPr>
        <a:ln>
          <a:solidFill>
            <a:schemeClr val="accent2">
              <a:lumMod val="75000"/>
            </a:schemeClr>
          </a:solidFill>
        </a:ln>
      </dgm:spPr>
      <dgm:t>
        <a:bodyPr/>
        <a:lstStyle/>
        <a:p>
          <a:endParaRPr lang="es-ES" sz="2000" b="1"/>
        </a:p>
      </dgm:t>
    </dgm:pt>
    <dgm:pt modelId="{BB779D8E-71AA-4860-ADB2-D8EAED58936C}" type="sibTrans" cxnId="{F90FEB9E-B514-4AEE-B4AE-570ABB955A1D}">
      <dgm:prSet/>
      <dgm:spPr/>
      <dgm:t>
        <a:bodyPr/>
        <a:lstStyle/>
        <a:p>
          <a:endParaRPr lang="es-ES" sz="2000" b="1"/>
        </a:p>
      </dgm:t>
    </dgm:pt>
    <dgm:pt modelId="{C2257FF7-4527-4828-9E0E-A2EF75D97E95}">
      <dgm:prSet phldrT="[Texto]" phldr="0" custT="1"/>
      <dgm:spPr>
        <a:solidFill>
          <a:srgbClr val="C00000"/>
        </a:solidFill>
      </dgm:spPr>
      <dgm:t>
        <a:bodyPr/>
        <a:lstStyle/>
        <a:p>
          <a:r>
            <a:rPr lang="nl-NL" sz="2000" b="1" dirty="0">
              <a:effectLst>
                <a:outerShdw blurRad="38100" dist="38100" dir="2700000" algn="tl">
                  <a:srgbClr val="000000"/>
                </a:outerShdw>
              </a:effectLst>
            </a:rPr>
            <a:t>“toe ons nog sondaars was”</a:t>
          </a:r>
          <a:endParaRPr lang="en" sz="2000" b="1" dirty="0">
            <a:effectLst>
              <a:outerShdw blurRad="38100" dist="38100" dir="2700000" algn="tl">
                <a:srgbClr val="000000"/>
              </a:outerShdw>
            </a:effectLst>
          </a:endParaRPr>
        </a:p>
      </dgm:t>
    </dgm:pt>
    <dgm:pt modelId="{CB8343A4-3AE9-480C-9B48-C44C5D84FCB6}" type="parTrans" cxnId="{9EAAA5F7-22C2-44C7-B432-261474B3957F}">
      <dgm:prSet/>
      <dgm:spPr>
        <a:ln>
          <a:solidFill>
            <a:schemeClr val="accent5"/>
          </a:solidFill>
        </a:ln>
      </dgm:spPr>
      <dgm:t>
        <a:bodyPr/>
        <a:lstStyle/>
        <a:p>
          <a:endParaRPr lang="es-ES" sz="2000" b="1"/>
        </a:p>
      </dgm:t>
    </dgm:pt>
    <dgm:pt modelId="{96D904C2-0D56-461B-92BF-5B4589CD95ED}" type="sibTrans" cxnId="{9EAAA5F7-22C2-44C7-B432-261474B3957F}">
      <dgm:prSet/>
      <dgm:spPr/>
      <dgm:t>
        <a:bodyPr/>
        <a:lstStyle/>
        <a:p>
          <a:endParaRPr lang="es-ES" sz="2000" b="1"/>
        </a:p>
      </dgm:t>
    </dgm:pt>
    <dgm:pt modelId="{A57F23BF-1CF3-4848-BD98-37C797D6F806}">
      <dgm:prSet phldrT="[Texto]" phldr="0" custT="1"/>
      <dgm:spPr>
        <a:solidFill>
          <a:schemeClr val="accent6">
            <a:lumMod val="75000"/>
          </a:schemeClr>
        </a:solidFill>
      </dgm:spPr>
      <dgm:t>
        <a:bodyPr/>
        <a:lstStyle/>
        <a:p>
          <a:r>
            <a:rPr lang="nl-NL" sz="2000" b="1" dirty="0">
              <a:effectLst>
                <a:outerShdw blurRad="38100" dist="38100" dir="2700000" algn="tl">
                  <a:srgbClr val="000000"/>
                </a:outerShdw>
              </a:effectLst>
            </a:rPr>
            <a:t>“Christus vir ons gesterf het”</a:t>
          </a:r>
          <a:endParaRPr lang="en" sz="2000" b="1" dirty="0">
            <a:effectLst>
              <a:outerShdw blurRad="38100" dist="38100" dir="2700000" algn="tl">
                <a:srgbClr val="000000"/>
              </a:outerShdw>
            </a:effectLst>
          </a:endParaRPr>
        </a:p>
      </dgm:t>
    </dgm:pt>
    <dgm:pt modelId="{D4D74D9F-4814-4759-BA45-8E6767257224}" type="parTrans" cxnId="{911C1BE6-D7FE-4954-B8EE-8037CC5E2292}">
      <dgm:prSet/>
      <dgm:spPr/>
      <dgm:t>
        <a:bodyPr/>
        <a:lstStyle/>
        <a:p>
          <a:endParaRPr lang="es-ES" sz="2000" b="1"/>
        </a:p>
      </dgm:t>
    </dgm:pt>
    <dgm:pt modelId="{5E62D246-8CFA-4CF4-B024-8D019A0512EB}" type="sibTrans" cxnId="{911C1BE6-D7FE-4954-B8EE-8037CC5E2292}">
      <dgm:prSet/>
      <dgm:spPr/>
      <dgm:t>
        <a:bodyPr/>
        <a:lstStyle/>
        <a:p>
          <a:endParaRPr lang="es-ES" sz="2000" b="1"/>
        </a:p>
      </dgm:t>
    </dgm:pt>
    <dgm:pt modelId="{67B8EDF7-E772-40DE-B264-B7EDB59E4BB7}">
      <dgm:prSet phldrT="[Texto]" phldr="0" custT="1"/>
      <dgm:spPr>
        <a:solidFill>
          <a:srgbClr val="C00000"/>
        </a:solidFill>
      </dgm:spPr>
      <dgm:t>
        <a:bodyPr/>
        <a:lstStyle/>
        <a:p>
          <a:r>
            <a:rPr lang="nl-NL" sz="2000" b="1" dirty="0">
              <a:effectLst>
                <a:outerShdw blurRad="38100" dist="38100" dir="2700000" algn="tl">
                  <a:srgbClr val="000000"/>
                </a:outerShdw>
              </a:effectLst>
            </a:rPr>
            <a:t>“waar die sonde meer geword het”</a:t>
          </a:r>
          <a:endParaRPr lang="en" sz="2000" b="1" dirty="0">
            <a:effectLst>
              <a:outerShdw blurRad="38100" dist="38100" dir="2700000" algn="tl">
                <a:srgbClr val="000000"/>
              </a:outerShdw>
            </a:effectLst>
          </a:endParaRPr>
        </a:p>
      </dgm:t>
    </dgm:pt>
    <dgm:pt modelId="{7C6928F0-5383-4A03-B924-C00DDD65DECA}" type="parTrans" cxnId="{E80F1877-D19B-45B6-8306-6E7C9917DD96}">
      <dgm:prSet/>
      <dgm:spPr>
        <a:ln>
          <a:solidFill>
            <a:schemeClr val="accent5"/>
          </a:solidFill>
        </a:ln>
      </dgm:spPr>
      <dgm:t>
        <a:bodyPr/>
        <a:lstStyle/>
        <a:p>
          <a:endParaRPr lang="es-ES" sz="2000" b="1"/>
        </a:p>
      </dgm:t>
    </dgm:pt>
    <dgm:pt modelId="{CF46EBB8-27F6-42FC-9997-2C08C6EF9FF5}" type="sibTrans" cxnId="{E80F1877-D19B-45B6-8306-6E7C9917DD96}">
      <dgm:prSet/>
      <dgm:spPr/>
      <dgm:t>
        <a:bodyPr/>
        <a:lstStyle/>
        <a:p>
          <a:endParaRPr lang="es-ES" sz="2000" b="1"/>
        </a:p>
      </dgm:t>
    </dgm:pt>
    <dgm:pt modelId="{D920F8D0-5FD8-490D-9932-1830A82FC9F5}">
      <dgm:prSet phldrT="[Texto]" phldr="0" custT="1"/>
      <dgm:spPr>
        <a:solidFill>
          <a:schemeClr val="accent6">
            <a:lumMod val="75000"/>
          </a:schemeClr>
        </a:solidFill>
      </dgm:spPr>
      <dgm:t>
        <a:bodyPr/>
        <a:lstStyle/>
        <a:p>
          <a:r>
            <a:rPr lang="nl-NL" sz="1900" b="1" dirty="0">
              <a:effectLst>
                <a:outerShdw blurRad="38100" dist="38100" dir="2700000" algn="tl">
                  <a:srgbClr val="000000"/>
                </a:outerShdw>
              </a:effectLst>
            </a:rPr>
            <a:t>“genade nog meer oorvloedig geword”</a:t>
          </a:r>
          <a:endParaRPr lang="en" sz="1900" b="1" dirty="0">
            <a:effectLst>
              <a:outerShdw blurRad="38100" dist="38100" dir="2700000" algn="tl">
                <a:srgbClr val="000000"/>
              </a:outerShdw>
            </a:effectLst>
          </a:endParaRPr>
        </a:p>
      </dgm:t>
    </dgm:pt>
    <dgm:pt modelId="{6C47D846-5C35-47F7-B122-D80547BB9A68}" type="parTrans" cxnId="{E6937793-9B35-45F6-9811-4A1D8C317CD6}">
      <dgm:prSet/>
      <dgm:spPr/>
      <dgm:t>
        <a:bodyPr/>
        <a:lstStyle/>
        <a:p>
          <a:endParaRPr lang="es-ES" sz="2000" b="1"/>
        </a:p>
      </dgm:t>
    </dgm:pt>
    <dgm:pt modelId="{5E4B1BC6-7811-4520-90A0-F5AADBE61FAF}" type="sibTrans" cxnId="{E6937793-9B35-45F6-9811-4A1D8C317CD6}">
      <dgm:prSet/>
      <dgm:spPr/>
      <dgm:t>
        <a:bodyPr/>
        <a:lstStyle/>
        <a:p>
          <a:endParaRPr lang="es-ES" sz="2000" b="1"/>
        </a:p>
      </dgm:t>
    </dgm:pt>
    <dgm:pt modelId="{5D5C8BBD-B89A-442B-B8E0-A3A6950EAF76}">
      <dgm:prSet phldrT="[Texto]" phldr="0" custT="1"/>
      <dgm:spPr>
        <a:solidFill>
          <a:srgbClr val="C00000"/>
        </a:solidFill>
      </dgm:spPr>
      <dgm:t>
        <a:bodyPr/>
        <a:lstStyle/>
        <a:p>
          <a:r>
            <a:rPr lang="nl-NL" sz="2000" b="1" dirty="0">
              <a:effectLst>
                <a:outerShdw blurRad="38100" dist="38100" dir="2700000" algn="tl">
                  <a:srgbClr val="000000"/>
                </a:outerShdw>
              </a:effectLst>
            </a:rPr>
            <a:t>“sonde geheers het in die dood”</a:t>
          </a:r>
          <a:endParaRPr lang="en" sz="2000" b="1" dirty="0">
            <a:effectLst>
              <a:outerShdw blurRad="38100" dist="38100" dir="2700000" algn="tl">
                <a:srgbClr val="000000"/>
              </a:outerShdw>
            </a:effectLst>
          </a:endParaRPr>
        </a:p>
      </dgm:t>
    </dgm:pt>
    <dgm:pt modelId="{2225CC95-5D08-47BD-8661-539CAFE49A31}" type="parTrans" cxnId="{E5D3383B-8168-4810-ACC3-62163AD6C4E9}">
      <dgm:prSet/>
      <dgm:spPr>
        <a:ln>
          <a:solidFill>
            <a:schemeClr val="accent5"/>
          </a:solidFill>
        </a:ln>
      </dgm:spPr>
      <dgm:t>
        <a:bodyPr/>
        <a:lstStyle/>
        <a:p>
          <a:endParaRPr lang="es-ES" sz="2000" b="1"/>
        </a:p>
      </dgm:t>
    </dgm:pt>
    <dgm:pt modelId="{6DB246BF-3EBD-414D-B222-73A3FDC2BA77}" type="sibTrans" cxnId="{E5D3383B-8168-4810-ACC3-62163AD6C4E9}">
      <dgm:prSet/>
      <dgm:spPr/>
      <dgm:t>
        <a:bodyPr/>
        <a:lstStyle/>
        <a:p>
          <a:endParaRPr lang="es-ES" sz="2000" b="1"/>
        </a:p>
      </dgm:t>
    </dgm:pt>
    <dgm:pt modelId="{5389131D-A262-4637-ADCD-E8E734FA18F9}">
      <dgm:prSet phldrT="[Texto]" phldr="0" custT="1"/>
      <dgm:spPr>
        <a:solidFill>
          <a:schemeClr val="accent6">
            <a:lumMod val="75000"/>
          </a:schemeClr>
        </a:solidFill>
      </dgm:spPr>
      <dgm:t>
        <a:bodyPr/>
        <a:lstStyle/>
        <a:p>
          <a:r>
            <a:rPr lang="nl-NL" sz="2000" b="1" dirty="0">
              <a:effectLst>
                <a:outerShdw blurRad="38100" dist="38100" dir="2700000" algn="tl">
                  <a:srgbClr val="000000"/>
                </a:outerShdw>
              </a:effectLst>
            </a:rPr>
            <a:t>“genade kan heers… tot die ewige lewe”</a:t>
          </a:r>
          <a:endParaRPr lang="en" sz="2000" b="1" dirty="0">
            <a:effectLst>
              <a:outerShdw blurRad="38100" dist="38100" dir="2700000" algn="tl">
                <a:srgbClr val="000000"/>
              </a:outerShdw>
            </a:effectLst>
          </a:endParaRPr>
        </a:p>
      </dgm:t>
    </dgm:pt>
    <dgm:pt modelId="{C88E3BF0-C1A5-494C-BF22-0EC6460691DE}" type="parTrans" cxnId="{7228DE2E-050E-4C5D-B5A3-C0CE0633B9B4}">
      <dgm:prSet/>
      <dgm:spPr/>
      <dgm:t>
        <a:bodyPr/>
        <a:lstStyle/>
        <a:p>
          <a:endParaRPr lang="es-ES" sz="2000" b="1"/>
        </a:p>
      </dgm:t>
    </dgm:pt>
    <dgm:pt modelId="{ECA6BEEA-2C3E-4837-9F5B-086CFBEA692F}" type="sibTrans" cxnId="{7228DE2E-050E-4C5D-B5A3-C0CE0633B9B4}">
      <dgm:prSet/>
      <dgm:spPr/>
      <dgm:t>
        <a:bodyPr/>
        <a:lstStyle/>
        <a:p>
          <a:endParaRPr lang="es-ES" sz="2000" b="1"/>
        </a:p>
      </dgm:t>
    </dgm:pt>
    <dgm:pt modelId="{AD09F5E4-D4F9-4C40-A64D-965E957C029D}">
      <dgm:prSet phldrT="[Texto]" phldr="0" custT="1"/>
      <dgm:spPr>
        <a:solidFill>
          <a:srgbClr val="C00000"/>
        </a:solidFill>
      </dgm:spPr>
      <dgm:t>
        <a:bodyPr/>
        <a:lstStyle/>
        <a:p>
          <a:r>
            <a:rPr lang="nl-NL" sz="2000" b="1" dirty="0">
              <a:effectLst>
                <a:outerShdw blurRad="38100" dist="38100" dir="2700000" algn="tl">
                  <a:srgbClr val="000000"/>
                </a:outerShdw>
              </a:effectLst>
            </a:rPr>
            <a:t>“die loon van die sonde is die dood”</a:t>
          </a:r>
          <a:endParaRPr lang="en" sz="2000" b="1" dirty="0">
            <a:effectLst>
              <a:outerShdw blurRad="38100" dist="38100" dir="2700000" algn="tl">
                <a:srgbClr val="000000"/>
              </a:outerShdw>
            </a:effectLst>
          </a:endParaRPr>
        </a:p>
      </dgm:t>
    </dgm:pt>
    <dgm:pt modelId="{32DC8351-9DDD-41C5-A672-8C78DB78F4D8}" type="parTrans" cxnId="{B970CDE4-A428-4D73-8A4A-31A64544EB79}">
      <dgm:prSet/>
      <dgm:spPr>
        <a:ln>
          <a:solidFill>
            <a:schemeClr val="accent5"/>
          </a:solidFill>
        </a:ln>
      </dgm:spPr>
      <dgm:t>
        <a:bodyPr/>
        <a:lstStyle/>
        <a:p>
          <a:endParaRPr lang="es-ES" sz="2000" b="1"/>
        </a:p>
      </dgm:t>
    </dgm:pt>
    <dgm:pt modelId="{AF9F8721-E722-4EFD-8F51-937F78820A9B}" type="sibTrans" cxnId="{B970CDE4-A428-4D73-8A4A-31A64544EB79}">
      <dgm:prSet/>
      <dgm:spPr/>
      <dgm:t>
        <a:bodyPr/>
        <a:lstStyle/>
        <a:p>
          <a:endParaRPr lang="es-ES" sz="2000" b="1"/>
        </a:p>
      </dgm:t>
    </dgm:pt>
    <dgm:pt modelId="{1AE53A0B-91AA-4341-8D6E-4B65219CA4D6}">
      <dgm:prSet phldrT="[Texto]" phldr="0" custT="1"/>
      <dgm:spPr>
        <a:solidFill>
          <a:schemeClr val="accent6">
            <a:lumMod val="75000"/>
          </a:schemeClr>
        </a:solidFill>
      </dgm:spPr>
      <dgm:t>
        <a:bodyPr/>
        <a:lstStyle/>
        <a:p>
          <a:r>
            <a:rPr lang="nl-NL" sz="1800" b="1" dirty="0">
              <a:effectLst>
                <a:outerShdw blurRad="38100" dist="38100" dir="2700000" algn="tl">
                  <a:srgbClr val="000000"/>
                </a:outerShdw>
              </a:effectLst>
            </a:rPr>
            <a:t>“die genadegawe van God is die ewige lewe”</a:t>
          </a:r>
          <a:endParaRPr lang="en" sz="1800" b="1" dirty="0">
            <a:effectLst>
              <a:outerShdw blurRad="38100" dist="38100" dir="2700000" algn="tl">
                <a:srgbClr val="000000"/>
              </a:outerShdw>
            </a:effectLst>
          </a:endParaRPr>
        </a:p>
      </dgm:t>
    </dgm:pt>
    <dgm:pt modelId="{2B3A5B72-C365-4E91-BC75-EAB6F1EBAAA4}" type="parTrans" cxnId="{9DD7F84A-52B9-43D3-B822-95C5D910CBE5}">
      <dgm:prSet/>
      <dgm:spPr/>
      <dgm:t>
        <a:bodyPr/>
        <a:lstStyle/>
        <a:p>
          <a:endParaRPr lang="es-ES" sz="2000" b="1"/>
        </a:p>
      </dgm:t>
    </dgm:pt>
    <dgm:pt modelId="{DC257288-1464-43F2-B559-3A7B4AA24498}" type="sibTrans" cxnId="{9DD7F84A-52B9-43D3-B822-95C5D910CBE5}">
      <dgm:prSet/>
      <dgm:spPr/>
      <dgm:t>
        <a:bodyPr/>
        <a:lstStyle/>
        <a:p>
          <a:endParaRPr lang="es-ES" sz="2000" b="1"/>
        </a:p>
      </dgm:t>
    </dgm:pt>
    <dgm:pt modelId="{4B537AD3-CBE2-475B-B972-5FC87CF5E905}" type="pres">
      <dgm:prSet presAssocID="{3522AC2E-FD6A-412F-88FF-E39479862200}" presName="hierChild1" presStyleCnt="0">
        <dgm:presLayoutVars>
          <dgm:orgChart val="1"/>
          <dgm:chPref val="1"/>
          <dgm:dir/>
          <dgm:animOne val="branch"/>
          <dgm:animLvl val="lvl"/>
          <dgm:resizeHandles/>
        </dgm:presLayoutVars>
      </dgm:prSet>
      <dgm:spPr/>
    </dgm:pt>
    <dgm:pt modelId="{0D60294E-B10B-4F62-8869-6A1C4334B1B9}" type="pres">
      <dgm:prSet presAssocID="{4BA514B3-5F07-42AD-ABA2-053CF704EE61}" presName="hierRoot1" presStyleCnt="0">
        <dgm:presLayoutVars>
          <dgm:hierBranch val="init"/>
        </dgm:presLayoutVars>
      </dgm:prSet>
      <dgm:spPr/>
    </dgm:pt>
    <dgm:pt modelId="{5473ABC7-9643-4091-8837-8223485640C8}" type="pres">
      <dgm:prSet presAssocID="{4BA514B3-5F07-42AD-ABA2-053CF704EE61}" presName="rootComposite1" presStyleCnt="0"/>
      <dgm:spPr/>
    </dgm:pt>
    <dgm:pt modelId="{52AD1DCD-B982-475D-A7CE-ED7BD07BA291}" type="pres">
      <dgm:prSet presAssocID="{4BA514B3-5F07-42AD-ABA2-053CF704EE61}" presName="rootText1" presStyleLbl="node0" presStyleIdx="0" presStyleCnt="1" custScaleX="366332">
        <dgm:presLayoutVars>
          <dgm:chPref val="3"/>
        </dgm:presLayoutVars>
      </dgm:prSet>
      <dgm:spPr/>
    </dgm:pt>
    <dgm:pt modelId="{1F894F2E-1468-49D9-AD2A-1F078C107AD3}" type="pres">
      <dgm:prSet presAssocID="{4BA514B3-5F07-42AD-ABA2-053CF704EE61}" presName="rootConnector1" presStyleLbl="node1" presStyleIdx="0" presStyleCnt="0"/>
      <dgm:spPr/>
    </dgm:pt>
    <dgm:pt modelId="{AFF82DBA-972C-4545-8300-4D7F032B7F2E}" type="pres">
      <dgm:prSet presAssocID="{4BA514B3-5F07-42AD-ABA2-053CF704EE61}" presName="hierChild2" presStyleCnt="0"/>
      <dgm:spPr/>
    </dgm:pt>
    <dgm:pt modelId="{3B74F455-CB61-4DAB-901D-409D00D48145}" type="pres">
      <dgm:prSet presAssocID="{D9E35541-3B98-46DB-8BFC-08BE1603E58C}" presName="Name37" presStyleLbl="parChTrans1D2" presStyleIdx="0" presStyleCnt="4"/>
      <dgm:spPr/>
    </dgm:pt>
    <dgm:pt modelId="{4B7D2FF7-C2B8-4B39-8A2F-E5BB8D85DBA0}" type="pres">
      <dgm:prSet presAssocID="{F829A55C-0C62-467D-8137-D2F4456AE9B3}" presName="hierRoot2" presStyleCnt="0">
        <dgm:presLayoutVars>
          <dgm:hierBranch val="init"/>
        </dgm:presLayoutVars>
      </dgm:prSet>
      <dgm:spPr/>
    </dgm:pt>
    <dgm:pt modelId="{3885F96B-19F1-47D9-87A6-2FD8C04045C4}" type="pres">
      <dgm:prSet presAssocID="{F829A55C-0C62-467D-8137-D2F4456AE9B3}" presName="rootComposite" presStyleCnt="0"/>
      <dgm:spPr/>
    </dgm:pt>
    <dgm:pt modelId="{48F2C72B-BD61-4BB9-99EB-5ED5D073CE12}" type="pres">
      <dgm:prSet presAssocID="{F829A55C-0C62-467D-8137-D2F4456AE9B3}" presName="rootText" presStyleLbl="node2" presStyleIdx="0" presStyleCnt="4">
        <dgm:presLayoutVars>
          <dgm:chPref val="3"/>
        </dgm:presLayoutVars>
      </dgm:prSet>
      <dgm:spPr/>
    </dgm:pt>
    <dgm:pt modelId="{3FC69485-727F-4280-8B70-AC70EDA24367}" type="pres">
      <dgm:prSet presAssocID="{F829A55C-0C62-467D-8137-D2F4456AE9B3}" presName="rootConnector" presStyleLbl="node2" presStyleIdx="0" presStyleCnt="4"/>
      <dgm:spPr/>
    </dgm:pt>
    <dgm:pt modelId="{2DA414DE-3FDB-424E-8918-F121715E461D}" type="pres">
      <dgm:prSet presAssocID="{F829A55C-0C62-467D-8137-D2F4456AE9B3}" presName="hierChild4" presStyleCnt="0"/>
      <dgm:spPr/>
    </dgm:pt>
    <dgm:pt modelId="{358EF35A-ACDF-4A52-8491-1A2618FEBBAF}" type="pres">
      <dgm:prSet presAssocID="{CB8343A4-3AE9-480C-9B48-C44C5D84FCB6}" presName="Name37" presStyleLbl="parChTrans1D3" presStyleIdx="0" presStyleCnt="8"/>
      <dgm:spPr/>
    </dgm:pt>
    <dgm:pt modelId="{34F96A3A-C20E-4CE7-8C03-D080D2951932}" type="pres">
      <dgm:prSet presAssocID="{C2257FF7-4527-4828-9E0E-A2EF75D97E95}" presName="hierRoot2" presStyleCnt="0">
        <dgm:presLayoutVars>
          <dgm:hierBranch val="init"/>
        </dgm:presLayoutVars>
      </dgm:prSet>
      <dgm:spPr/>
    </dgm:pt>
    <dgm:pt modelId="{F57855EC-96A9-488E-B1D6-9073DAE77112}" type="pres">
      <dgm:prSet presAssocID="{C2257FF7-4527-4828-9E0E-A2EF75D97E95}" presName="rootComposite" presStyleCnt="0"/>
      <dgm:spPr/>
    </dgm:pt>
    <dgm:pt modelId="{03096DEB-1C3F-4FF0-B037-ECF4BCF6622D}" type="pres">
      <dgm:prSet presAssocID="{C2257FF7-4527-4828-9E0E-A2EF75D97E95}" presName="rootText" presStyleLbl="node3" presStyleIdx="0" presStyleCnt="8">
        <dgm:presLayoutVars>
          <dgm:chPref val="3"/>
        </dgm:presLayoutVars>
      </dgm:prSet>
      <dgm:spPr/>
    </dgm:pt>
    <dgm:pt modelId="{0169149C-BF0B-49FC-90B7-BFB79572FB15}" type="pres">
      <dgm:prSet presAssocID="{C2257FF7-4527-4828-9E0E-A2EF75D97E95}" presName="rootConnector" presStyleLbl="node3" presStyleIdx="0" presStyleCnt="8"/>
      <dgm:spPr/>
    </dgm:pt>
    <dgm:pt modelId="{346E6D68-5186-4990-8358-7A671648F865}" type="pres">
      <dgm:prSet presAssocID="{C2257FF7-4527-4828-9E0E-A2EF75D97E95}" presName="hierChild4" presStyleCnt="0"/>
      <dgm:spPr/>
    </dgm:pt>
    <dgm:pt modelId="{017C54D5-6534-4014-AF06-4AEABDB4582D}" type="pres">
      <dgm:prSet presAssocID="{C2257FF7-4527-4828-9E0E-A2EF75D97E95}" presName="hierChild5" presStyleCnt="0"/>
      <dgm:spPr/>
    </dgm:pt>
    <dgm:pt modelId="{24763866-D28A-45DC-800A-9FD29F73BD23}" type="pres">
      <dgm:prSet presAssocID="{D4D74D9F-4814-4759-BA45-8E6767257224}" presName="Name37" presStyleLbl="parChTrans1D3" presStyleIdx="1" presStyleCnt="8"/>
      <dgm:spPr/>
    </dgm:pt>
    <dgm:pt modelId="{B5401D27-67FB-4540-99E7-C48F0B28AA82}" type="pres">
      <dgm:prSet presAssocID="{A57F23BF-1CF3-4848-BD98-37C797D6F806}" presName="hierRoot2" presStyleCnt="0">
        <dgm:presLayoutVars>
          <dgm:hierBranch val="init"/>
        </dgm:presLayoutVars>
      </dgm:prSet>
      <dgm:spPr/>
    </dgm:pt>
    <dgm:pt modelId="{BB4FAEE4-C677-48B7-86D0-B07FFD1166CC}" type="pres">
      <dgm:prSet presAssocID="{A57F23BF-1CF3-4848-BD98-37C797D6F806}" presName="rootComposite" presStyleCnt="0"/>
      <dgm:spPr/>
    </dgm:pt>
    <dgm:pt modelId="{B0E1637B-731E-425A-B055-D54523099304}" type="pres">
      <dgm:prSet presAssocID="{A57F23BF-1CF3-4848-BD98-37C797D6F806}" presName="rootText" presStyleLbl="node3" presStyleIdx="1" presStyleCnt="8">
        <dgm:presLayoutVars>
          <dgm:chPref val="3"/>
        </dgm:presLayoutVars>
      </dgm:prSet>
      <dgm:spPr/>
    </dgm:pt>
    <dgm:pt modelId="{C331E738-A8F3-4036-BE30-8A71AFF66C17}" type="pres">
      <dgm:prSet presAssocID="{A57F23BF-1CF3-4848-BD98-37C797D6F806}" presName="rootConnector" presStyleLbl="node3" presStyleIdx="1" presStyleCnt="8"/>
      <dgm:spPr/>
    </dgm:pt>
    <dgm:pt modelId="{EB692687-ECF3-4D1D-B392-F9C354B3754B}" type="pres">
      <dgm:prSet presAssocID="{A57F23BF-1CF3-4848-BD98-37C797D6F806}" presName="hierChild4" presStyleCnt="0"/>
      <dgm:spPr/>
    </dgm:pt>
    <dgm:pt modelId="{ADA90C1E-B2E1-4F80-8475-23A75C95F4B6}" type="pres">
      <dgm:prSet presAssocID="{A57F23BF-1CF3-4848-BD98-37C797D6F806}" presName="hierChild5" presStyleCnt="0"/>
      <dgm:spPr/>
    </dgm:pt>
    <dgm:pt modelId="{57589B54-3A97-45F7-BCAB-4887B3CDE4B4}" type="pres">
      <dgm:prSet presAssocID="{F829A55C-0C62-467D-8137-D2F4456AE9B3}" presName="hierChild5" presStyleCnt="0"/>
      <dgm:spPr/>
    </dgm:pt>
    <dgm:pt modelId="{8717B228-CBBE-42A7-91A7-6832F19D9BF7}" type="pres">
      <dgm:prSet presAssocID="{A3F3E705-CFA5-4550-B943-D07C9842EE1B}" presName="Name37" presStyleLbl="parChTrans1D2" presStyleIdx="1" presStyleCnt="4"/>
      <dgm:spPr/>
    </dgm:pt>
    <dgm:pt modelId="{E1E73DF7-C238-4523-827F-5336B9CBC4F2}" type="pres">
      <dgm:prSet presAssocID="{9E400F90-DE6C-4281-87B7-1D65782320A8}" presName="hierRoot2" presStyleCnt="0">
        <dgm:presLayoutVars>
          <dgm:hierBranch val="init"/>
        </dgm:presLayoutVars>
      </dgm:prSet>
      <dgm:spPr/>
    </dgm:pt>
    <dgm:pt modelId="{789BE0EE-FE97-417F-B7D6-CB7FD9D1E346}" type="pres">
      <dgm:prSet presAssocID="{9E400F90-DE6C-4281-87B7-1D65782320A8}" presName="rootComposite" presStyleCnt="0"/>
      <dgm:spPr/>
    </dgm:pt>
    <dgm:pt modelId="{2F1094A8-C456-41A9-8182-1EF642AB00AE}" type="pres">
      <dgm:prSet presAssocID="{9E400F90-DE6C-4281-87B7-1D65782320A8}" presName="rootText" presStyleLbl="node2" presStyleIdx="1" presStyleCnt="4">
        <dgm:presLayoutVars>
          <dgm:chPref val="3"/>
        </dgm:presLayoutVars>
      </dgm:prSet>
      <dgm:spPr/>
    </dgm:pt>
    <dgm:pt modelId="{F90C4740-0DD0-4B65-9665-D3FB2799FE58}" type="pres">
      <dgm:prSet presAssocID="{9E400F90-DE6C-4281-87B7-1D65782320A8}" presName="rootConnector" presStyleLbl="node2" presStyleIdx="1" presStyleCnt="4"/>
      <dgm:spPr/>
    </dgm:pt>
    <dgm:pt modelId="{3E7E3F26-0A18-414E-97F7-A5B6EEAA955B}" type="pres">
      <dgm:prSet presAssocID="{9E400F90-DE6C-4281-87B7-1D65782320A8}" presName="hierChild4" presStyleCnt="0"/>
      <dgm:spPr/>
    </dgm:pt>
    <dgm:pt modelId="{B56FB666-9499-46BD-8817-59C68A4E781C}" type="pres">
      <dgm:prSet presAssocID="{7C6928F0-5383-4A03-B924-C00DDD65DECA}" presName="Name37" presStyleLbl="parChTrans1D3" presStyleIdx="2" presStyleCnt="8"/>
      <dgm:spPr/>
    </dgm:pt>
    <dgm:pt modelId="{2B7FF60D-7E41-4058-BE45-EE2DB623B5BE}" type="pres">
      <dgm:prSet presAssocID="{67B8EDF7-E772-40DE-B264-B7EDB59E4BB7}" presName="hierRoot2" presStyleCnt="0">
        <dgm:presLayoutVars>
          <dgm:hierBranch val="init"/>
        </dgm:presLayoutVars>
      </dgm:prSet>
      <dgm:spPr/>
    </dgm:pt>
    <dgm:pt modelId="{77B7D0C5-610D-4AF6-A8DA-210E0BC3266C}" type="pres">
      <dgm:prSet presAssocID="{67B8EDF7-E772-40DE-B264-B7EDB59E4BB7}" presName="rootComposite" presStyleCnt="0"/>
      <dgm:spPr/>
    </dgm:pt>
    <dgm:pt modelId="{1AE8B4A1-F029-49DB-9559-8AEBC4B9A1F2}" type="pres">
      <dgm:prSet presAssocID="{67B8EDF7-E772-40DE-B264-B7EDB59E4BB7}" presName="rootText" presStyleLbl="node3" presStyleIdx="2" presStyleCnt="8">
        <dgm:presLayoutVars>
          <dgm:chPref val="3"/>
        </dgm:presLayoutVars>
      </dgm:prSet>
      <dgm:spPr/>
    </dgm:pt>
    <dgm:pt modelId="{73449B2D-5931-4BB9-A5E4-B1D47442086B}" type="pres">
      <dgm:prSet presAssocID="{67B8EDF7-E772-40DE-B264-B7EDB59E4BB7}" presName="rootConnector" presStyleLbl="node3" presStyleIdx="2" presStyleCnt="8"/>
      <dgm:spPr/>
    </dgm:pt>
    <dgm:pt modelId="{99AEE535-8DA9-486A-B7CD-66E301927D02}" type="pres">
      <dgm:prSet presAssocID="{67B8EDF7-E772-40DE-B264-B7EDB59E4BB7}" presName="hierChild4" presStyleCnt="0"/>
      <dgm:spPr/>
    </dgm:pt>
    <dgm:pt modelId="{F500495F-D720-40A4-976C-ACDEC175B006}" type="pres">
      <dgm:prSet presAssocID="{67B8EDF7-E772-40DE-B264-B7EDB59E4BB7}" presName="hierChild5" presStyleCnt="0"/>
      <dgm:spPr/>
    </dgm:pt>
    <dgm:pt modelId="{71EE7A62-96FD-4BFC-90EA-DAF959DA0E27}" type="pres">
      <dgm:prSet presAssocID="{6C47D846-5C35-47F7-B122-D80547BB9A68}" presName="Name37" presStyleLbl="parChTrans1D3" presStyleIdx="3" presStyleCnt="8"/>
      <dgm:spPr/>
    </dgm:pt>
    <dgm:pt modelId="{E0B355A0-41C7-42D8-BADA-BEE9A76BF266}" type="pres">
      <dgm:prSet presAssocID="{D920F8D0-5FD8-490D-9932-1830A82FC9F5}" presName="hierRoot2" presStyleCnt="0">
        <dgm:presLayoutVars>
          <dgm:hierBranch val="init"/>
        </dgm:presLayoutVars>
      </dgm:prSet>
      <dgm:spPr/>
    </dgm:pt>
    <dgm:pt modelId="{7C1D8B79-77C8-4618-ACA5-EF6DEEDBCAA0}" type="pres">
      <dgm:prSet presAssocID="{D920F8D0-5FD8-490D-9932-1830A82FC9F5}" presName="rootComposite" presStyleCnt="0"/>
      <dgm:spPr/>
    </dgm:pt>
    <dgm:pt modelId="{B5AAC453-AB93-4C41-99BE-D02969067430}" type="pres">
      <dgm:prSet presAssocID="{D920F8D0-5FD8-490D-9932-1830A82FC9F5}" presName="rootText" presStyleLbl="node3" presStyleIdx="3" presStyleCnt="8">
        <dgm:presLayoutVars>
          <dgm:chPref val="3"/>
        </dgm:presLayoutVars>
      </dgm:prSet>
      <dgm:spPr/>
    </dgm:pt>
    <dgm:pt modelId="{4D156453-4818-480C-82C3-0E986C9D1291}" type="pres">
      <dgm:prSet presAssocID="{D920F8D0-5FD8-490D-9932-1830A82FC9F5}" presName="rootConnector" presStyleLbl="node3" presStyleIdx="3" presStyleCnt="8"/>
      <dgm:spPr/>
    </dgm:pt>
    <dgm:pt modelId="{D62A13BC-DC06-49D1-B37B-BDCBE525CE78}" type="pres">
      <dgm:prSet presAssocID="{D920F8D0-5FD8-490D-9932-1830A82FC9F5}" presName="hierChild4" presStyleCnt="0"/>
      <dgm:spPr/>
    </dgm:pt>
    <dgm:pt modelId="{94E3C279-F1BA-4670-B2D2-5F815B04DF41}" type="pres">
      <dgm:prSet presAssocID="{D920F8D0-5FD8-490D-9932-1830A82FC9F5}" presName="hierChild5" presStyleCnt="0"/>
      <dgm:spPr/>
    </dgm:pt>
    <dgm:pt modelId="{67264EA4-ACDC-4A30-8449-F0E9B161DD79}" type="pres">
      <dgm:prSet presAssocID="{9E400F90-DE6C-4281-87B7-1D65782320A8}" presName="hierChild5" presStyleCnt="0"/>
      <dgm:spPr/>
    </dgm:pt>
    <dgm:pt modelId="{4E1717D8-6B0A-4230-864E-6C7099FBF0BB}" type="pres">
      <dgm:prSet presAssocID="{9960ABB7-7046-4620-B93C-AEE2D72DBDE3}" presName="Name37" presStyleLbl="parChTrans1D2" presStyleIdx="2" presStyleCnt="4"/>
      <dgm:spPr/>
    </dgm:pt>
    <dgm:pt modelId="{6FB1B483-54E3-48C4-8266-B34308858EDF}" type="pres">
      <dgm:prSet presAssocID="{CA13CC51-B759-454F-B86E-198DB8198073}" presName="hierRoot2" presStyleCnt="0">
        <dgm:presLayoutVars>
          <dgm:hierBranch val="init"/>
        </dgm:presLayoutVars>
      </dgm:prSet>
      <dgm:spPr/>
    </dgm:pt>
    <dgm:pt modelId="{AB67F2B7-59F1-43FD-A353-94FBE05E709D}" type="pres">
      <dgm:prSet presAssocID="{CA13CC51-B759-454F-B86E-198DB8198073}" presName="rootComposite" presStyleCnt="0"/>
      <dgm:spPr/>
    </dgm:pt>
    <dgm:pt modelId="{20263B8B-863E-4731-A214-351CCDC5F466}" type="pres">
      <dgm:prSet presAssocID="{CA13CC51-B759-454F-B86E-198DB8198073}" presName="rootText" presStyleLbl="node2" presStyleIdx="2" presStyleCnt="4">
        <dgm:presLayoutVars>
          <dgm:chPref val="3"/>
        </dgm:presLayoutVars>
      </dgm:prSet>
      <dgm:spPr/>
    </dgm:pt>
    <dgm:pt modelId="{5EA21011-B223-48EE-AB4C-7AAB02092F23}" type="pres">
      <dgm:prSet presAssocID="{CA13CC51-B759-454F-B86E-198DB8198073}" presName="rootConnector" presStyleLbl="node2" presStyleIdx="2" presStyleCnt="4"/>
      <dgm:spPr/>
    </dgm:pt>
    <dgm:pt modelId="{5D694028-C381-4D99-B9E7-44E4DB4088A2}" type="pres">
      <dgm:prSet presAssocID="{CA13CC51-B759-454F-B86E-198DB8198073}" presName="hierChild4" presStyleCnt="0"/>
      <dgm:spPr/>
    </dgm:pt>
    <dgm:pt modelId="{7D7C75F5-BBD4-41B5-8BB3-3113D559DE61}" type="pres">
      <dgm:prSet presAssocID="{2225CC95-5D08-47BD-8661-539CAFE49A31}" presName="Name37" presStyleLbl="parChTrans1D3" presStyleIdx="4" presStyleCnt="8"/>
      <dgm:spPr/>
    </dgm:pt>
    <dgm:pt modelId="{00ECCA41-A483-4AA3-BEED-708CCA2985AC}" type="pres">
      <dgm:prSet presAssocID="{5D5C8BBD-B89A-442B-B8E0-A3A6950EAF76}" presName="hierRoot2" presStyleCnt="0">
        <dgm:presLayoutVars>
          <dgm:hierBranch val="init"/>
        </dgm:presLayoutVars>
      </dgm:prSet>
      <dgm:spPr/>
    </dgm:pt>
    <dgm:pt modelId="{5D6E5A2E-D380-4BE2-9D48-0002B9701358}" type="pres">
      <dgm:prSet presAssocID="{5D5C8BBD-B89A-442B-B8E0-A3A6950EAF76}" presName="rootComposite" presStyleCnt="0"/>
      <dgm:spPr/>
    </dgm:pt>
    <dgm:pt modelId="{EEC701D5-665E-42FE-9D3F-1912A14690B5}" type="pres">
      <dgm:prSet presAssocID="{5D5C8BBD-B89A-442B-B8E0-A3A6950EAF76}" presName="rootText" presStyleLbl="node3" presStyleIdx="4" presStyleCnt="8">
        <dgm:presLayoutVars>
          <dgm:chPref val="3"/>
        </dgm:presLayoutVars>
      </dgm:prSet>
      <dgm:spPr/>
    </dgm:pt>
    <dgm:pt modelId="{53599A6D-7B17-4098-A6BF-0B11AA1AB9E0}" type="pres">
      <dgm:prSet presAssocID="{5D5C8BBD-B89A-442B-B8E0-A3A6950EAF76}" presName="rootConnector" presStyleLbl="node3" presStyleIdx="4" presStyleCnt="8"/>
      <dgm:spPr/>
    </dgm:pt>
    <dgm:pt modelId="{52730083-D311-4D42-BA74-16514D40DD44}" type="pres">
      <dgm:prSet presAssocID="{5D5C8BBD-B89A-442B-B8E0-A3A6950EAF76}" presName="hierChild4" presStyleCnt="0"/>
      <dgm:spPr/>
    </dgm:pt>
    <dgm:pt modelId="{132AA08A-E0E0-4F1B-823C-4876446F9F03}" type="pres">
      <dgm:prSet presAssocID="{5D5C8BBD-B89A-442B-B8E0-A3A6950EAF76}" presName="hierChild5" presStyleCnt="0"/>
      <dgm:spPr/>
    </dgm:pt>
    <dgm:pt modelId="{574FA306-A7E9-42CB-8D13-A3D5B3439469}" type="pres">
      <dgm:prSet presAssocID="{C88E3BF0-C1A5-494C-BF22-0EC6460691DE}" presName="Name37" presStyleLbl="parChTrans1D3" presStyleIdx="5" presStyleCnt="8"/>
      <dgm:spPr/>
    </dgm:pt>
    <dgm:pt modelId="{AF3F901A-EEE8-49F3-AE05-603A93BC6924}" type="pres">
      <dgm:prSet presAssocID="{5389131D-A262-4637-ADCD-E8E734FA18F9}" presName="hierRoot2" presStyleCnt="0">
        <dgm:presLayoutVars>
          <dgm:hierBranch val="init"/>
        </dgm:presLayoutVars>
      </dgm:prSet>
      <dgm:spPr/>
    </dgm:pt>
    <dgm:pt modelId="{DD10BEC5-1678-48B3-826E-7EB325517254}" type="pres">
      <dgm:prSet presAssocID="{5389131D-A262-4637-ADCD-E8E734FA18F9}" presName="rootComposite" presStyleCnt="0"/>
      <dgm:spPr/>
    </dgm:pt>
    <dgm:pt modelId="{0A1C5E64-379D-4381-9916-68C3253F985C}" type="pres">
      <dgm:prSet presAssocID="{5389131D-A262-4637-ADCD-E8E734FA18F9}" presName="rootText" presStyleLbl="node3" presStyleIdx="5" presStyleCnt="8">
        <dgm:presLayoutVars>
          <dgm:chPref val="3"/>
        </dgm:presLayoutVars>
      </dgm:prSet>
      <dgm:spPr/>
    </dgm:pt>
    <dgm:pt modelId="{11327C8A-07F8-42B1-9175-5E1ED613F2CB}" type="pres">
      <dgm:prSet presAssocID="{5389131D-A262-4637-ADCD-E8E734FA18F9}" presName="rootConnector" presStyleLbl="node3" presStyleIdx="5" presStyleCnt="8"/>
      <dgm:spPr/>
    </dgm:pt>
    <dgm:pt modelId="{6AEAF4F8-9ED7-4B00-85C2-10300E0598B0}" type="pres">
      <dgm:prSet presAssocID="{5389131D-A262-4637-ADCD-E8E734FA18F9}" presName="hierChild4" presStyleCnt="0"/>
      <dgm:spPr/>
    </dgm:pt>
    <dgm:pt modelId="{F2E76F2F-740F-4570-B412-8E5EDA1363CE}" type="pres">
      <dgm:prSet presAssocID="{5389131D-A262-4637-ADCD-E8E734FA18F9}" presName="hierChild5" presStyleCnt="0"/>
      <dgm:spPr/>
    </dgm:pt>
    <dgm:pt modelId="{2C66336A-90B3-4E5E-B924-C80F2C02E8E1}" type="pres">
      <dgm:prSet presAssocID="{CA13CC51-B759-454F-B86E-198DB8198073}" presName="hierChild5" presStyleCnt="0"/>
      <dgm:spPr/>
    </dgm:pt>
    <dgm:pt modelId="{92E36BD2-3652-4A57-947D-8F7287A8FD0E}" type="pres">
      <dgm:prSet presAssocID="{FC27DB2C-DD51-46CD-A7CD-FE1DEAC7EECB}" presName="Name37" presStyleLbl="parChTrans1D2" presStyleIdx="3" presStyleCnt="4"/>
      <dgm:spPr/>
    </dgm:pt>
    <dgm:pt modelId="{D3A75BF2-581B-46DA-8A32-4426A5401291}" type="pres">
      <dgm:prSet presAssocID="{31DF82E9-CD77-45EE-A9AB-B41022E8EBC7}" presName="hierRoot2" presStyleCnt="0">
        <dgm:presLayoutVars>
          <dgm:hierBranch val="init"/>
        </dgm:presLayoutVars>
      </dgm:prSet>
      <dgm:spPr/>
    </dgm:pt>
    <dgm:pt modelId="{349ACC4B-13F2-45E2-92CA-809B59E49BEC}" type="pres">
      <dgm:prSet presAssocID="{31DF82E9-CD77-45EE-A9AB-B41022E8EBC7}" presName="rootComposite" presStyleCnt="0"/>
      <dgm:spPr/>
    </dgm:pt>
    <dgm:pt modelId="{3D2E92C9-3E52-4947-AD1E-A573E4B8CEC4}" type="pres">
      <dgm:prSet presAssocID="{31DF82E9-CD77-45EE-A9AB-B41022E8EBC7}" presName="rootText" presStyleLbl="node2" presStyleIdx="3" presStyleCnt="4">
        <dgm:presLayoutVars>
          <dgm:chPref val="3"/>
        </dgm:presLayoutVars>
      </dgm:prSet>
      <dgm:spPr/>
    </dgm:pt>
    <dgm:pt modelId="{53A3E46F-D206-44FD-A8E0-35AF3E775DF6}" type="pres">
      <dgm:prSet presAssocID="{31DF82E9-CD77-45EE-A9AB-B41022E8EBC7}" presName="rootConnector" presStyleLbl="node2" presStyleIdx="3" presStyleCnt="4"/>
      <dgm:spPr/>
    </dgm:pt>
    <dgm:pt modelId="{C6D0E596-1143-4D7E-8C3E-4DE0361354D8}" type="pres">
      <dgm:prSet presAssocID="{31DF82E9-CD77-45EE-A9AB-B41022E8EBC7}" presName="hierChild4" presStyleCnt="0"/>
      <dgm:spPr/>
    </dgm:pt>
    <dgm:pt modelId="{E8F69384-0F25-49C7-9FD0-CB192C31FDEE}" type="pres">
      <dgm:prSet presAssocID="{32DC8351-9DDD-41C5-A672-8C78DB78F4D8}" presName="Name37" presStyleLbl="parChTrans1D3" presStyleIdx="6" presStyleCnt="8"/>
      <dgm:spPr/>
    </dgm:pt>
    <dgm:pt modelId="{D362EF42-2A0D-414C-AB1E-844C49FF9DD1}" type="pres">
      <dgm:prSet presAssocID="{AD09F5E4-D4F9-4C40-A64D-965E957C029D}" presName="hierRoot2" presStyleCnt="0">
        <dgm:presLayoutVars>
          <dgm:hierBranch val="init"/>
        </dgm:presLayoutVars>
      </dgm:prSet>
      <dgm:spPr/>
    </dgm:pt>
    <dgm:pt modelId="{6C0A1342-9C37-4240-95C1-1EFADCB29B7C}" type="pres">
      <dgm:prSet presAssocID="{AD09F5E4-D4F9-4C40-A64D-965E957C029D}" presName="rootComposite" presStyleCnt="0"/>
      <dgm:spPr/>
    </dgm:pt>
    <dgm:pt modelId="{687C95BF-BDFD-4DE1-95CC-7FE9870D8F31}" type="pres">
      <dgm:prSet presAssocID="{AD09F5E4-D4F9-4C40-A64D-965E957C029D}" presName="rootText" presStyleLbl="node3" presStyleIdx="6" presStyleCnt="8">
        <dgm:presLayoutVars>
          <dgm:chPref val="3"/>
        </dgm:presLayoutVars>
      </dgm:prSet>
      <dgm:spPr/>
    </dgm:pt>
    <dgm:pt modelId="{7F0B9A31-E7D4-4203-AEE9-8B4F860AFDFC}" type="pres">
      <dgm:prSet presAssocID="{AD09F5E4-D4F9-4C40-A64D-965E957C029D}" presName="rootConnector" presStyleLbl="node3" presStyleIdx="6" presStyleCnt="8"/>
      <dgm:spPr/>
    </dgm:pt>
    <dgm:pt modelId="{A2D29744-23CC-4716-95DF-E172D749359B}" type="pres">
      <dgm:prSet presAssocID="{AD09F5E4-D4F9-4C40-A64D-965E957C029D}" presName="hierChild4" presStyleCnt="0"/>
      <dgm:spPr/>
    </dgm:pt>
    <dgm:pt modelId="{3D47E3DA-8DCB-421F-9C9F-B01D8B4398D4}" type="pres">
      <dgm:prSet presAssocID="{AD09F5E4-D4F9-4C40-A64D-965E957C029D}" presName="hierChild5" presStyleCnt="0"/>
      <dgm:spPr/>
    </dgm:pt>
    <dgm:pt modelId="{DF87E7E0-E05B-4EC9-853B-804CDF1A4D04}" type="pres">
      <dgm:prSet presAssocID="{2B3A5B72-C365-4E91-BC75-EAB6F1EBAAA4}" presName="Name37" presStyleLbl="parChTrans1D3" presStyleIdx="7" presStyleCnt="8"/>
      <dgm:spPr/>
    </dgm:pt>
    <dgm:pt modelId="{14937FFA-6D9A-4082-884C-E9EE959D6059}" type="pres">
      <dgm:prSet presAssocID="{1AE53A0B-91AA-4341-8D6E-4B65219CA4D6}" presName="hierRoot2" presStyleCnt="0">
        <dgm:presLayoutVars>
          <dgm:hierBranch val="init"/>
        </dgm:presLayoutVars>
      </dgm:prSet>
      <dgm:spPr/>
    </dgm:pt>
    <dgm:pt modelId="{083CF66E-76E7-41EB-829C-69D126209871}" type="pres">
      <dgm:prSet presAssocID="{1AE53A0B-91AA-4341-8D6E-4B65219CA4D6}" presName="rootComposite" presStyleCnt="0"/>
      <dgm:spPr/>
    </dgm:pt>
    <dgm:pt modelId="{8A019AD5-0E2C-469B-8903-F9CDCEB7D2C7}" type="pres">
      <dgm:prSet presAssocID="{1AE53A0B-91AA-4341-8D6E-4B65219CA4D6}" presName="rootText" presStyleLbl="node3" presStyleIdx="7" presStyleCnt="8">
        <dgm:presLayoutVars>
          <dgm:chPref val="3"/>
        </dgm:presLayoutVars>
      </dgm:prSet>
      <dgm:spPr/>
    </dgm:pt>
    <dgm:pt modelId="{86144D2C-5755-4D78-B1C9-9C8CB47302E5}" type="pres">
      <dgm:prSet presAssocID="{1AE53A0B-91AA-4341-8D6E-4B65219CA4D6}" presName="rootConnector" presStyleLbl="node3" presStyleIdx="7" presStyleCnt="8"/>
      <dgm:spPr/>
    </dgm:pt>
    <dgm:pt modelId="{6FBE48CC-40A2-4F34-A31A-D97F84B1FA23}" type="pres">
      <dgm:prSet presAssocID="{1AE53A0B-91AA-4341-8D6E-4B65219CA4D6}" presName="hierChild4" presStyleCnt="0"/>
      <dgm:spPr/>
    </dgm:pt>
    <dgm:pt modelId="{1403AD9F-6ABE-4DE2-A212-C804CDEA9C7B}" type="pres">
      <dgm:prSet presAssocID="{1AE53A0B-91AA-4341-8D6E-4B65219CA4D6}" presName="hierChild5" presStyleCnt="0"/>
      <dgm:spPr/>
    </dgm:pt>
    <dgm:pt modelId="{DE91F40A-F5B0-44D3-B4E8-224D66BDA640}" type="pres">
      <dgm:prSet presAssocID="{31DF82E9-CD77-45EE-A9AB-B41022E8EBC7}" presName="hierChild5" presStyleCnt="0"/>
      <dgm:spPr/>
    </dgm:pt>
    <dgm:pt modelId="{5D36DFD9-54A9-486E-8C67-1E47ED7284FD}" type="pres">
      <dgm:prSet presAssocID="{4BA514B3-5F07-42AD-ABA2-053CF704EE61}" presName="hierChild3" presStyleCnt="0"/>
      <dgm:spPr/>
    </dgm:pt>
  </dgm:ptLst>
  <dgm:cxnLst>
    <dgm:cxn modelId="{D5F4B50A-D9A0-40CC-B5DB-8C0C58ECBAA0}" type="presOf" srcId="{AD09F5E4-D4F9-4C40-A64D-965E957C029D}" destId="{7F0B9A31-E7D4-4203-AEE9-8B4F860AFDFC}" srcOrd="1" destOrd="0" presId="urn:microsoft.com/office/officeart/2005/8/layout/orgChart1"/>
    <dgm:cxn modelId="{B0686410-9A8B-4788-A7E0-F53C1CFFE437}" type="presOf" srcId="{AD09F5E4-D4F9-4C40-A64D-965E957C029D}" destId="{687C95BF-BDFD-4DE1-95CC-7FE9870D8F31}" srcOrd="0" destOrd="0" presId="urn:microsoft.com/office/officeart/2005/8/layout/orgChart1"/>
    <dgm:cxn modelId="{F0869814-48FB-4B58-A741-869398E8E4F6}" type="presOf" srcId="{67B8EDF7-E772-40DE-B264-B7EDB59E4BB7}" destId="{1AE8B4A1-F029-49DB-9559-8AEBC4B9A1F2}" srcOrd="0" destOrd="0" presId="urn:microsoft.com/office/officeart/2005/8/layout/orgChart1"/>
    <dgm:cxn modelId="{F537DB16-9047-4774-A5CF-322FC3597BB8}" type="presOf" srcId="{9E400F90-DE6C-4281-87B7-1D65782320A8}" destId="{F90C4740-0DD0-4B65-9665-D3FB2799FE58}" srcOrd="1" destOrd="0" presId="urn:microsoft.com/office/officeart/2005/8/layout/orgChart1"/>
    <dgm:cxn modelId="{1CFEA717-F527-4322-9FBF-F657405DC6E6}" type="presOf" srcId="{CB8343A4-3AE9-480C-9B48-C44C5D84FCB6}" destId="{358EF35A-ACDF-4A52-8491-1A2618FEBBAF}" srcOrd="0" destOrd="0" presId="urn:microsoft.com/office/officeart/2005/8/layout/orgChart1"/>
    <dgm:cxn modelId="{E964B919-0162-4AA7-835F-5C2AA7C8E521}" type="presOf" srcId="{D920F8D0-5FD8-490D-9932-1830A82FC9F5}" destId="{B5AAC453-AB93-4C41-99BE-D02969067430}" srcOrd="0" destOrd="0" presId="urn:microsoft.com/office/officeart/2005/8/layout/orgChart1"/>
    <dgm:cxn modelId="{973C6F1A-DD49-4069-B5E0-A063B11AB41D}" type="presOf" srcId="{1AE53A0B-91AA-4341-8D6E-4B65219CA4D6}" destId="{8A019AD5-0E2C-469B-8903-F9CDCEB7D2C7}" srcOrd="0" destOrd="0" presId="urn:microsoft.com/office/officeart/2005/8/layout/orgChart1"/>
    <dgm:cxn modelId="{1727361D-68F9-4A8D-9463-BF8355C13983}" type="presOf" srcId="{C2257FF7-4527-4828-9E0E-A2EF75D97E95}" destId="{0169149C-BF0B-49FC-90B7-BFB79572FB15}" srcOrd="1" destOrd="0" presId="urn:microsoft.com/office/officeart/2005/8/layout/orgChart1"/>
    <dgm:cxn modelId="{7228DE2E-050E-4C5D-B5A3-C0CE0633B9B4}" srcId="{CA13CC51-B759-454F-B86E-198DB8198073}" destId="{5389131D-A262-4637-ADCD-E8E734FA18F9}" srcOrd="1" destOrd="0" parTransId="{C88E3BF0-C1A5-494C-BF22-0EC6460691DE}" sibTransId="{ECA6BEEA-2C3E-4837-9F5B-086CFBEA692F}"/>
    <dgm:cxn modelId="{07196435-D325-4843-BF01-9BA99B34DD26}" type="presOf" srcId="{5389131D-A262-4637-ADCD-E8E734FA18F9}" destId="{0A1C5E64-379D-4381-9916-68C3253F985C}" srcOrd="0" destOrd="0" presId="urn:microsoft.com/office/officeart/2005/8/layout/orgChart1"/>
    <dgm:cxn modelId="{E5D3383B-8168-4810-ACC3-62163AD6C4E9}" srcId="{CA13CC51-B759-454F-B86E-198DB8198073}" destId="{5D5C8BBD-B89A-442B-B8E0-A3A6950EAF76}" srcOrd="0" destOrd="0" parTransId="{2225CC95-5D08-47BD-8661-539CAFE49A31}" sibTransId="{6DB246BF-3EBD-414D-B222-73A3FDC2BA77}"/>
    <dgm:cxn modelId="{6E05A33E-7B79-4455-A9CC-39A7D26173E8}" type="presOf" srcId="{31DF82E9-CD77-45EE-A9AB-B41022E8EBC7}" destId="{53A3E46F-D206-44FD-A8E0-35AF3E775DF6}" srcOrd="1" destOrd="0" presId="urn:microsoft.com/office/officeart/2005/8/layout/orgChart1"/>
    <dgm:cxn modelId="{653BC45C-B092-4BE8-8C6D-45E57CC58936}" type="presOf" srcId="{D4D74D9F-4814-4759-BA45-8E6767257224}" destId="{24763866-D28A-45DC-800A-9FD29F73BD23}" srcOrd="0" destOrd="0" presId="urn:microsoft.com/office/officeart/2005/8/layout/orgChart1"/>
    <dgm:cxn modelId="{60D64A43-0BA1-4DC2-9CAB-DF899CAC124D}" type="presOf" srcId="{C88E3BF0-C1A5-494C-BF22-0EC6460691DE}" destId="{574FA306-A7E9-42CB-8D13-A3D5B3439469}" srcOrd="0" destOrd="0" presId="urn:microsoft.com/office/officeart/2005/8/layout/orgChart1"/>
    <dgm:cxn modelId="{819A9763-26D0-41DB-8281-9361FB468694}" type="presOf" srcId="{5D5C8BBD-B89A-442B-B8E0-A3A6950EAF76}" destId="{53599A6D-7B17-4098-A6BF-0B11AA1AB9E0}" srcOrd="1" destOrd="0" presId="urn:microsoft.com/office/officeart/2005/8/layout/orgChart1"/>
    <dgm:cxn modelId="{4D59D043-2267-4D66-9FA0-BE65DC10AD10}" type="presOf" srcId="{A57F23BF-1CF3-4848-BD98-37C797D6F806}" destId="{C331E738-A8F3-4036-BE30-8A71AFF66C17}" srcOrd="1" destOrd="0" presId="urn:microsoft.com/office/officeart/2005/8/layout/orgChart1"/>
    <dgm:cxn modelId="{950D9A68-3538-4539-80E2-6E4E2CDCD47F}" type="presOf" srcId="{67B8EDF7-E772-40DE-B264-B7EDB59E4BB7}" destId="{73449B2D-5931-4BB9-A5E4-B1D47442086B}" srcOrd="1" destOrd="0" presId="urn:microsoft.com/office/officeart/2005/8/layout/orgChart1"/>
    <dgm:cxn modelId="{03694E4A-382F-42F0-AB3C-308370BC8283}" srcId="{4BA514B3-5F07-42AD-ABA2-053CF704EE61}" destId="{9E400F90-DE6C-4281-87B7-1D65782320A8}" srcOrd="1" destOrd="0" parTransId="{A3F3E705-CFA5-4550-B943-D07C9842EE1B}" sibTransId="{BBD94417-93D5-471D-AF75-91B81133569F}"/>
    <dgm:cxn modelId="{9DD7F84A-52B9-43D3-B822-95C5D910CBE5}" srcId="{31DF82E9-CD77-45EE-A9AB-B41022E8EBC7}" destId="{1AE53A0B-91AA-4341-8D6E-4B65219CA4D6}" srcOrd="1" destOrd="0" parTransId="{2B3A5B72-C365-4E91-BC75-EAB6F1EBAAA4}" sibTransId="{DC257288-1464-43F2-B559-3A7B4AA24498}"/>
    <dgm:cxn modelId="{3D06126D-CB7B-400E-B295-63770FDC4AA1}" type="presOf" srcId="{31DF82E9-CD77-45EE-A9AB-B41022E8EBC7}" destId="{3D2E92C9-3E52-4947-AD1E-A573E4B8CEC4}" srcOrd="0" destOrd="0" presId="urn:microsoft.com/office/officeart/2005/8/layout/orgChart1"/>
    <dgm:cxn modelId="{BA78B071-B46F-4FE1-8843-F314F2BBFA05}" type="presOf" srcId="{4BA514B3-5F07-42AD-ABA2-053CF704EE61}" destId="{1F894F2E-1468-49D9-AD2A-1F078C107AD3}" srcOrd="1" destOrd="0" presId="urn:microsoft.com/office/officeart/2005/8/layout/orgChart1"/>
    <dgm:cxn modelId="{AF0A0F73-0FDC-44E8-BB0C-3A0B55E044C7}" srcId="{4BA514B3-5F07-42AD-ABA2-053CF704EE61}" destId="{F829A55C-0C62-467D-8137-D2F4456AE9B3}" srcOrd="0" destOrd="0" parTransId="{D9E35541-3B98-46DB-8BFC-08BE1603E58C}" sibTransId="{41911B41-1925-48EA-A893-85A960CD2C53}"/>
    <dgm:cxn modelId="{6210FF76-C541-424F-A862-CF35C6624AD0}" type="presOf" srcId="{6C47D846-5C35-47F7-B122-D80547BB9A68}" destId="{71EE7A62-96FD-4BFC-90EA-DAF959DA0E27}" srcOrd="0" destOrd="0" presId="urn:microsoft.com/office/officeart/2005/8/layout/orgChart1"/>
    <dgm:cxn modelId="{E80F1877-D19B-45B6-8306-6E7C9917DD96}" srcId="{9E400F90-DE6C-4281-87B7-1D65782320A8}" destId="{67B8EDF7-E772-40DE-B264-B7EDB59E4BB7}" srcOrd="0" destOrd="0" parTransId="{7C6928F0-5383-4A03-B924-C00DDD65DECA}" sibTransId="{CF46EBB8-27F6-42FC-9997-2C08C6EF9FF5}"/>
    <dgm:cxn modelId="{2EB23978-A925-49CC-BA91-FC15ECB38678}" srcId="{4BA514B3-5F07-42AD-ABA2-053CF704EE61}" destId="{CA13CC51-B759-454F-B86E-198DB8198073}" srcOrd="2" destOrd="0" parTransId="{9960ABB7-7046-4620-B93C-AEE2D72DBDE3}" sibTransId="{B3C4CCF3-161C-460A-86BE-E607DB3F899D}"/>
    <dgm:cxn modelId="{1B9E167A-2F53-4894-B39B-D17C7BAEE3CA}" type="presOf" srcId="{D9E35541-3B98-46DB-8BFC-08BE1603E58C}" destId="{3B74F455-CB61-4DAB-901D-409D00D48145}" srcOrd="0" destOrd="0" presId="urn:microsoft.com/office/officeart/2005/8/layout/orgChart1"/>
    <dgm:cxn modelId="{621D345A-9A2F-4CEF-AF15-7DB15F3869F6}" type="presOf" srcId="{F829A55C-0C62-467D-8137-D2F4456AE9B3}" destId="{3FC69485-727F-4280-8B70-AC70EDA24367}" srcOrd="1" destOrd="0" presId="urn:microsoft.com/office/officeart/2005/8/layout/orgChart1"/>
    <dgm:cxn modelId="{B3D7E47A-1125-4F09-AEEB-637367846A1E}" type="presOf" srcId="{A3F3E705-CFA5-4550-B943-D07C9842EE1B}" destId="{8717B228-CBBE-42A7-91A7-6832F19D9BF7}" srcOrd="0" destOrd="0" presId="urn:microsoft.com/office/officeart/2005/8/layout/orgChart1"/>
    <dgm:cxn modelId="{5300437B-A7CD-4F48-81A6-F344638453A3}" type="presOf" srcId="{2B3A5B72-C365-4E91-BC75-EAB6F1EBAAA4}" destId="{DF87E7E0-E05B-4EC9-853B-804CDF1A4D04}" srcOrd="0" destOrd="0" presId="urn:microsoft.com/office/officeart/2005/8/layout/orgChart1"/>
    <dgm:cxn modelId="{32D1198C-32C6-4B2B-862B-C1478D4A9371}" type="presOf" srcId="{CA13CC51-B759-454F-B86E-198DB8198073}" destId="{20263B8B-863E-4731-A214-351CCDC5F466}" srcOrd="0" destOrd="0" presId="urn:microsoft.com/office/officeart/2005/8/layout/orgChart1"/>
    <dgm:cxn modelId="{25890E8E-0FD4-46AA-81C5-DEBC1C3E9319}" type="presOf" srcId="{A57F23BF-1CF3-4848-BD98-37C797D6F806}" destId="{B0E1637B-731E-425A-B055-D54523099304}" srcOrd="0" destOrd="0" presId="urn:microsoft.com/office/officeart/2005/8/layout/orgChart1"/>
    <dgm:cxn modelId="{9642BA8F-3DA3-49F1-8C7E-FFB7DD2706A3}" type="presOf" srcId="{5389131D-A262-4637-ADCD-E8E734FA18F9}" destId="{11327C8A-07F8-42B1-9175-5E1ED613F2CB}" srcOrd="1" destOrd="0" presId="urn:microsoft.com/office/officeart/2005/8/layout/orgChart1"/>
    <dgm:cxn modelId="{E6937793-9B35-45F6-9811-4A1D8C317CD6}" srcId="{9E400F90-DE6C-4281-87B7-1D65782320A8}" destId="{D920F8D0-5FD8-490D-9932-1830A82FC9F5}" srcOrd="1" destOrd="0" parTransId="{6C47D846-5C35-47F7-B122-D80547BB9A68}" sibTransId="{5E4B1BC6-7811-4520-90A0-F5AADBE61FAF}"/>
    <dgm:cxn modelId="{610BEC9C-F196-4C98-8F86-988F1A97CADD}" type="presOf" srcId="{7C6928F0-5383-4A03-B924-C00DDD65DECA}" destId="{B56FB666-9499-46BD-8817-59C68A4E781C}" srcOrd="0" destOrd="0" presId="urn:microsoft.com/office/officeart/2005/8/layout/orgChart1"/>
    <dgm:cxn modelId="{F90FEB9E-B514-4AEE-B4AE-570ABB955A1D}" srcId="{4BA514B3-5F07-42AD-ABA2-053CF704EE61}" destId="{31DF82E9-CD77-45EE-A9AB-B41022E8EBC7}" srcOrd="3" destOrd="0" parTransId="{FC27DB2C-DD51-46CD-A7CD-FE1DEAC7EECB}" sibTransId="{BB779D8E-71AA-4860-ADB2-D8EAED58936C}"/>
    <dgm:cxn modelId="{231342A6-74E5-44F0-82F9-E3593066D66D}" type="presOf" srcId="{32DC8351-9DDD-41C5-A672-8C78DB78F4D8}" destId="{E8F69384-0F25-49C7-9FD0-CB192C31FDEE}" srcOrd="0" destOrd="0" presId="urn:microsoft.com/office/officeart/2005/8/layout/orgChart1"/>
    <dgm:cxn modelId="{094BDDB0-6B8F-4566-A1D1-C6026960432C}" type="presOf" srcId="{2225CC95-5D08-47BD-8661-539CAFE49A31}" destId="{7D7C75F5-BBD4-41B5-8BB3-3113D559DE61}" srcOrd="0" destOrd="0" presId="urn:microsoft.com/office/officeart/2005/8/layout/orgChart1"/>
    <dgm:cxn modelId="{6E076FB4-FE4A-4EA9-BAEF-33D50385D949}" type="presOf" srcId="{FC27DB2C-DD51-46CD-A7CD-FE1DEAC7EECB}" destId="{92E36BD2-3652-4A57-947D-8F7287A8FD0E}" srcOrd="0" destOrd="0" presId="urn:microsoft.com/office/officeart/2005/8/layout/orgChart1"/>
    <dgm:cxn modelId="{047F22C0-CB44-4BF3-A407-D80BF2DD05CD}" type="presOf" srcId="{4BA514B3-5F07-42AD-ABA2-053CF704EE61}" destId="{52AD1DCD-B982-475D-A7CE-ED7BD07BA291}" srcOrd="0" destOrd="0" presId="urn:microsoft.com/office/officeart/2005/8/layout/orgChart1"/>
    <dgm:cxn modelId="{F3815AC3-2445-4DD0-9AC2-FE5A4E054D5D}" type="presOf" srcId="{D920F8D0-5FD8-490D-9932-1830A82FC9F5}" destId="{4D156453-4818-480C-82C3-0E986C9D1291}" srcOrd="1" destOrd="0" presId="urn:microsoft.com/office/officeart/2005/8/layout/orgChart1"/>
    <dgm:cxn modelId="{76DE16C7-8F07-4A8B-A7EC-D069C4C7DB83}" type="presOf" srcId="{F829A55C-0C62-467D-8137-D2F4456AE9B3}" destId="{48F2C72B-BD61-4BB9-99EB-5ED5D073CE12}" srcOrd="0" destOrd="0" presId="urn:microsoft.com/office/officeart/2005/8/layout/orgChart1"/>
    <dgm:cxn modelId="{DE4269C8-828C-487E-9943-89D7CA88A9A5}" type="presOf" srcId="{5D5C8BBD-B89A-442B-B8E0-A3A6950EAF76}" destId="{EEC701D5-665E-42FE-9D3F-1912A14690B5}" srcOrd="0" destOrd="0" presId="urn:microsoft.com/office/officeart/2005/8/layout/orgChart1"/>
    <dgm:cxn modelId="{BDD59EC9-4C0C-4303-A565-95FB01F63411}" type="presOf" srcId="{9960ABB7-7046-4620-B93C-AEE2D72DBDE3}" destId="{4E1717D8-6B0A-4230-864E-6C7099FBF0BB}" srcOrd="0" destOrd="0" presId="urn:microsoft.com/office/officeart/2005/8/layout/orgChart1"/>
    <dgm:cxn modelId="{6933BAD7-2D71-43C4-8147-BA3FA79A06B5}" srcId="{3522AC2E-FD6A-412F-88FF-E39479862200}" destId="{4BA514B3-5F07-42AD-ABA2-053CF704EE61}" srcOrd="0" destOrd="0" parTransId="{A4B2C550-B338-4409-888F-318F8E328CBE}" sibTransId="{AD5A9E34-D33B-467A-84AC-1E34956EEE27}"/>
    <dgm:cxn modelId="{D37EEED9-334E-4B59-A515-C5BB8ED4C9A3}" type="presOf" srcId="{3522AC2E-FD6A-412F-88FF-E39479862200}" destId="{4B537AD3-CBE2-475B-B972-5FC87CF5E905}" srcOrd="0" destOrd="0" presId="urn:microsoft.com/office/officeart/2005/8/layout/orgChart1"/>
    <dgm:cxn modelId="{AD8B8DDA-34CF-4B5A-A162-83C07F0D4934}" type="presOf" srcId="{CA13CC51-B759-454F-B86E-198DB8198073}" destId="{5EA21011-B223-48EE-AB4C-7AAB02092F23}" srcOrd="1" destOrd="0" presId="urn:microsoft.com/office/officeart/2005/8/layout/orgChart1"/>
    <dgm:cxn modelId="{D219E9E0-4249-4923-BC02-BEE5C94E862E}" type="presOf" srcId="{1AE53A0B-91AA-4341-8D6E-4B65219CA4D6}" destId="{86144D2C-5755-4D78-B1C9-9C8CB47302E5}" srcOrd="1" destOrd="0" presId="urn:microsoft.com/office/officeart/2005/8/layout/orgChart1"/>
    <dgm:cxn modelId="{B970CDE4-A428-4D73-8A4A-31A64544EB79}" srcId="{31DF82E9-CD77-45EE-A9AB-B41022E8EBC7}" destId="{AD09F5E4-D4F9-4C40-A64D-965E957C029D}" srcOrd="0" destOrd="0" parTransId="{32DC8351-9DDD-41C5-A672-8C78DB78F4D8}" sibTransId="{AF9F8721-E722-4EFD-8F51-937F78820A9B}"/>
    <dgm:cxn modelId="{911C1BE6-D7FE-4954-B8EE-8037CC5E2292}" srcId="{F829A55C-0C62-467D-8137-D2F4456AE9B3}" destId="{A57F23BF-1CF3-4848-BD98-37C797D6F806}" srcOrd="1" destOrd="0" parTransId="{D4D74D9F-4814-4759-BA45-8E6767257224}" sibTransId="{5E62D246-8CFA-4CF4-B024-8D019A0512EB}"/>
    <dgm:cxn modelId="{0936DCEF-9BBF-47C3-9F10-5C1866A42F90}" type="presOf" srcId="{9E400F90-DE6C-4281-87B7-1D65782320A8}" destId="{2F1094A8-C456-41A9-8182-1EF642AB00AE}" srcOrd="0" destOrd="0" presId="urn:microsoft.com/office/officeart/2005/8/layout/orgChart1"/>
    <dgm:cxn modelId="{9EAAA5F7-22C2-44C7-B432-261474B3957F}" srcId="{F829A55C-0C62-467D-8137-D2F4456AE9B3}" destId="{C2257FF7-4527-4828-9E0E-A2EF75D97E95}" srcOrd="0" destOrd="0" parTransId="{CB8343A4-3AE9-480C-9B48-C44C5D84FCB6}" sibTransId="{96D904C2-0D56-461B-92BF-5B4589CD95ED}"/>
    <dgm:cxn modelId="{85A8F0FE-242F-44F9-A301-094106FD3B38}" type="presOf" srcId="{C2257FF7-4527-4828-9E0E-A2EF75D97E95}" destId="{03096DEB-1C3F-4FF0-B037-ECF4BCF6622D}" srcOrd="0" destOrd="0" presId="urn:microsoft.com/office/officeart/2005/8/layout/orgChart1"/>
    <dgm:cxn modelId="{53A1F0DA-049A-4BF7-993B-ED4D9B14660A}" type="presParOf" srcId="{4B537AD3-CBE2-475B-B972-5FC87CF5E905}" destId="{0D60294E-B10B-4F62-8869-6A1C4334B1B9}" srcOrd="0" destOrd="0" presId="urn:microsoft.com/office/officeart/2005/8/layout/orgChart1"/>
    <dgm:cxn modelId="{57D5E741-77F6-4555-8FC8-929537D05C8E}" type="presParOf" srcId="{0D60294E-B10B-4F62-8869-6A1C4334B1B9}" destId="{5473ABC7-9643-4091-8837-8223485640C8}" srcOrd="0" destOrd="0" presId="urn:microsoft.com/office/officeart/2005/8/layout/orgChart1"/>
    <dgm:cxn modelId="{FD615301-1CFB-4AC9-B798-72A66C5B02C0}" type="presParOf" srcId="{5473ABC7-9643-4091-8837-8223485640C8}" destId="{52AD1DCD-B982-475D-A7CE-ED7BD07BA291}" srcOrd="0" destOrd="0" presId="urn:microsoft.com/office/officeart/2005/8/layout/orgChart1"/>
    <dgm:cxn modelId="{805F5ACE-E580-4BF8-B663-5D5FD57062E6}" type="presParOf" srcId="{5473ABC7-9643-4091-8837-8223485640C8}" destId="{1F894F2E-1468-49D9-AD2A-1F078C107AD3}" srcOrd="1" destOrd="0" presId="urn:microsoft.com/office/officeart/2005/8/layout/orgChart1"/>
    <dgm:cxn modelId="{9C6C83BF-B45F-4BAF-9096-11CEDD3E0BFC}" type="presParOf" srcId="{0D60294E-B10B-4F62-8869-6A1C4334B1B9}" destId="{AFF82DBA-972C-4545-8300-4D7F032B7F2E}" srcOrd="1" destOrd="0" presId="urn:microsoft.com/office/officeart/2005/8/layout/orgChart1"/>
    <dgm:cxn modelId="{7D38D9A5-BDCC-4072-8FCD-9B60DDC76BA3}" type="presParOf" srcId="{AFF82DBA-972C-4545-8300-4D7F032B7F2E}" destId="{3B74F455-CB61-4DAB-901D-409D00D48145}" srcOrd="0" destOrd="0" presId="urn:microsoft.com/office/officeart/2005/8/layout/orgChart1"/>
    <dgm:cxn modelId="{3EED4B1A-A919-4CB3-BA3B-D9E5A2CF1823}" type="presParOf" srcId="{AFF82DBA-972C-4545-8300-4D7F032B7F2E}" destId="{4B7D2FF7-C2B8-4B39-8A2F-E5BB8D85DBA0}" srcOrd="1" destOrd="0" presId="urn:microsoft.com/office/officeart/2005/8/layout/orgChart1"/>
    <dgm:cxn modelId="{D332C140-86BF-4266-AC2C-609BCFA7CC76}" type="presParOf" srcId="{4B7D2FF7-C2B8-4B39-8A2F-E5BB8D85DBA0}" destId="{3885F96B-19F1-47D9-87A6-2FD8C04045C4}" srcOrd="0" destOrd="0" presId="urn:microsoft.com/office/officeart/2005/8/layout/orgChart1"/>
    <dgm:cxn modelId="{C399C2FD-A8EA-44F5-BAD5-B8F7159FA092}" type="presParOf" srcId="{3885F96B-19F1-47D9-87A6-2FD8C04045C4}" destId="{48F2C72B-BD61-4BB9-99EB-5ED5D073CE12}" srcOrd="0" destOrd="0" presId="urn:microsoft.com/office/officeart/2005/8/layout/orgChart1"/>
    <dgm:cxn modelId="{A5429780-C25A-4037-95D7-54330117E353}" type="presParOf" srcId="{3885F96B-19F1-47D9-87A6-2FD8C04045C4}" destId="{3FC69485-727F-4280-8B70-AC70EDA24367}" srcOrd="1" destOrd="0" presId="urn:microsoft.com/office/officeart/2005/8/layout/orgChart1"/>
    <dgm:cxn modelId="{6995F0D1-F15C-4443-BE57-999CD887A265}" type="presParOf" srcId="{4B7D2FF7-C2B8-4B39-8A2F-E5BB8D85DBA0}" destId="{2DA414DE-3FDB-424E-8918-F121715E461D}" srcOrd="1" destOrd="0" presId="urn:microsoft.com/office/officeart/2005/8/layout/orgChart1"/>
    <dgm:cxn modelId="{00066568-5B5C-4CCD-A13B-95D71F4D9FDB}" type="presParOf" srcId="{2DA414DE-3FDB-424E-8918-F121715E461D}" destId="{358EF35A-ACDF-4A52-8491-1A2618FEBBAF}" srcOrd="0" destOrd="0" presId="urn:microsoft.com/office/officeart/2005/8/layout/orgChart1"/>
    <dgm:cxn modelId="{0D858311-2A98-41D4-A312-EA81B9F23CF3}" type="presParOf" srcId="{2DA414DE-3FDB-424E-8918-F121715E461D}" destId="{34F96A3A-C20E-4CE7-8C03-D080D2951932}" srcOrd="1" destOrd="0" presId="urn:microsoft.com/office/officeart/2005/8/layout/orgChart1"/>
    <dgm:cxn modelId="{4DA23301-80D7-417C-B2F2-84A8B1368659}" type="presParOf" srcId="{34F96A3A-C20E-4CE7-8C03-D080D2951932}" destId="{F57855EC-96A9-488E-B1D6-9073DAE77112}" srcOrd="0" destOrd="0" presId="urn:microsoft.com/office/officeart/2005/8/layout/orgChart1"/>
    <dgm:cxn modelId="{11EEA83A-733C-42BB-A6EF-64FD95B287B6}" type="presParOf" srcId="{F57855EC-96A9-488E-B1D6-9073DAE77112}" destId="{03096DEB-1C3F-4FF0-B037-ECF4BCF6622D}" srcOrd="0" destOrd="0" presId="urn:microsoft.com/office/officeart/2005/8/layout/orgChart1"/>
    <dgm:cxn modelId="{F9E2DC7B-4090-464F-B88C-06E2F510C86F}" type="presParOf" srcId="{F57855EC-96A9-488E-B1D6-9073DAE77112}" destId="{0169149C-BF0B-49FC-90B7-BFB79572FB15}" srcOrd="1" destOrd="0" presId="urn:microsoft.com/office/officeart/2005/8/layout/orgChart1"/>
    <dgm:cxn modelId="{1CFA8687-D711-4BFA-996B-131B4E0F2E3F}" type="presParOf" srcId="{34F96A3A-C20E-4CE7-8C03-D080D2951932}" destId="{346E6D68-5186-4990-8358-7A671648F865}" srcOrd="1" destOrd="0" presId="urn:microsoft.com/office/officeart/2005/8/layout/orgChart1"/>
    <dgm:cxn modelId="{1CBF2156-9AE9-45F0-9CC3-B5404542971D}" type="presParOf" srcId="{34F96A3A-C20E-4CE7-8C03-D080D2951932}" destId="{017C54D5-6534-4014-AF06-4AEABDB4582D}" srcOrd="2" destOrd="0" presId="urn:microsoft.com/office/officeart/2005/8/layout/orgChart1"/>
    <dgm:cxn modelId="{B75C3CA5-E1AE-4C07-A8D1-A3BAD2A156EF}" type="presParOf" srcId="{2DA414DE-3FDB-424E-8918-F121715E461D}" destId="{24763866-D28A-45DC-800A-9FD29F73BD23}" srcOrd="2" destOrd="0" presId="urn:microsoft.com/office/officeart/2005/8/layout/orgChart1"/>
    <dgm:cxn modelId="{3A37CCFF-2489-454A-A831-F08DA4D706C5}" type="presParOf" srcId="{2DA414DE-3FDB-424E-8918-F121715E461D}" destId="{B5401D27-67FB-4540-99E7-C48F0B28AA82}" srcOrd="3" destOrd="0" presId="urn:microsoft.com/office/officeart/2005/8/layout/orgChart1"/>
    <dgm:cxn modelId="{628EA419-1FBC-494B-ABB7-BAAA2D91C220}" type="presParOf" srcId="{B5401D27-67FB-4540-99E7-C48F0B28AA82}" destId="{BB4FAEE4-C677-48B7-86D0-B07FFD1166CC}" srcOrd="0" destOrd="0" presId="urn:microsoft.com/office/officeart/2005/8/layout/orgChart1"/>
    <dgm:cxn modelId="{71B3B5CF-485B-4893-83E1-BC643412F3E1}" type="presParOf" srcId="{BB4FAEE4-C677-48B7-86D0-B07FFD1166CC}" destId="{B0E1637B-731E-425A-B055-D54523099304}" srcOrd="0" destOrd="0" presId="urn:microsoft.com/office/officeart/2005/8/layout/orgChart1"/>
    <dgm:cxn modelId="{AA83593D-6161-47BC-856E-EC8E29D42C62}" type="presParOf" srcId="{BB4FAEE4-C677-48B7-86D0-B07FFD1166CC}" destId="{C331E738-A8F3-4036-BE30-8A71AFF66C17}" srcOrd="1" destOrd="0" presId="urn:microsoft.com/office/officeart/2005/8/layout/orgChart1"/>
    <dgm:cxn modelId="{F3591D46-3494-40E1-BDD2-47251621961A}" type="presParOf" srcId="{B5401D27-67FB-4540-99E7-C48F0B28AA82}" destId="{EB692687-ECF3-4D1D-B392-F9C354B3754B}" srcOrd="1" destOrd="0" presId="urn:microsoft.com/office/officeart/2005/8/layout/orgChart1"/>
    <dgm:cxn modelId="{481C23EC-9800-49FC-A3A5-7A7D0E53A575}" type="presParOf" srcId="{B5401D27-67FB-4540-99E7-C48F0B28AA82}" destId="{ADA90C1E-B2E1-4F80-8475-23A75C95F4B6}" srcOrd="2" destOrd="0" presId="urn:microsoft.com/office/officeart/2005/8/layout/orgChart1"/>
    <dgm:cxn modelId="{8D9C6C82-DC75-4BB0-A289-A23524E8A7D0}" type="presParOf" srcId="{4B7D2FF7-C2B8-4B39-8A2F-E5BB8D85DBA0}" destId="{57589B54-3A97-45F7-BCAB-4887B3CDE4B4}" srcOrd="2" destOrd="0" presId="urn:microsoft.com/office/officeart/2005/8/layout/orgChart1"/>
    <dgm:cxn modelId="{DD6920CF-8B27-463D-9D54-31887DB772B0}" type="presParOf" srcId="{AFF82DBA-972C-4545-8300-4D7F032B7F2E}" destId="{8717B228-CBBE-42A7-91A7-6832F19D9BF7}" srcOrd="2" destOrd="0" presId="urn:microsoft.com/office/officeart/2005/8/layout/orgChart1"/>
    <dgm:cxn modelId="{882EBE41-66F6-408A-B4B4-85BC1E05CD53}" type="presParOf" srcId="{AFF82DBA-972C-4545-8300-4D7F032B7F2E}" destId="{E1E73DF7-C238-4523-827F-5336B9CBC4F2}" srcOrd="3" destOrd="0" presId="urn:microsoft.com/office/officeart/2005/8/layout/orgChart1"/>
    <dgm:cxn modelId="{400EC408-EBDC-4768-8713-38433A092D84}" type="presParOf" srcId="{E1E73DF7-C238-4523-827F-5336B9CBC4F2}" destId="{789BE0EE-FE97-417F-B7D6-CB7FD9D1E346}" srcOrd="0" destOrd="0" presId="urn:microsoft.com/office/officeart/2005/8/layout/orgChart1"/>
    <dgm:cxn modelId="{9B5B920B-6EE2-49D5-A65C-B55AF30FEA8A}" type="presParOf" srcId="{789BE0EE-FE97-417F-B7D6-CB7FD9D1E346}" destId="{2F1094A8-C456-41A9-8182-1EF642AB00AE}" srcOrd="0" destOrd="0" presId="urn:microsoft.com/office/officeart/2005/8/layout/orgChart1"/>
    <dgm:cxn modelId="{641AC2D2-D5BD-4798-85D2-89658F62373E}" type="presParOf" srcId="{789BE0EE-FE97-417F-B7D6-CB7FD9D1E346}" destId="{F90C4740-0DD0-4B65-9665-D3FB2799FE58}" srcOrd="1" destOrd="0" presId="urn:microsoft.com/office/officeart/2005/8/layout/orgChart1"/>
    <dgm:cxn modelId="{DB4BD017-DF3F-46B7-AAED-8B18F65954A0}" type="presParOf" srcId="{E1E73DF7-C238-4523-827F-5336B9CBC4F2}" destId="{3E7E3F26-0A18-414E-97F7-A5B6EEAA955B}" srcOrd="1" destOrd="0" presId="urn:microsoft.com/office/officeart/2005/8/layout/orgChart1"/>
    <dgm:cxn modelId="{DF6F6072-D11A-49DF-8E2B-C5EFDA6D532A}" type="presParOf" srcId="{3E7E3F26-0A18-414E-97F7-A5B6EEAA955B}" destId="{B56FB666-9499-46BD-8817-59C68A4E781C}" srcOrd="0" destOrd="0" presId="urn:microsoft.com/office/officeart/2005/8/layout/orgChart1"/>
    <dgm:cxn modelId="{5C7BBB8C-2D68-4D35-B155-02109E01E622}" type="presParOf" srcId="{3E7E3F26-0A18-414E-97F7-A5B6EEAA955B}" destId="{2B7FF60D-7E41-4058-BE45-EE2DB623B5BE}" srcOrd="1" destOrd="0" presId="urn:microsoft.com/office/officeart/2005/8/layout/orgChart1"/>
    <dgm:cxn modelId="{D4EEB92F-D088-4E4D-973C-7ADCF90935DF}" type="presParOf" srcId="{2B7FF60D-7E41-4058-BE45-EE2DB623B5BE}" destId="{77B7D0C5-610D-4AF6-A8DA-210E0BC3266C}" srcOrd="0" destOrd="0" presId="urn:microsoft.com/office/officeart/2005/8/layout/orgChart1"/>
    <dgm:cxn modelId="{16D0AD07-3FB8-4607-85F5-59F794912F18}" type="presParOf" srcId="{77B7D0C5-610D-4AF6-A8DA-210E0BC3266C}" destId="{1AE8B4A1-F029-49DB-9559-8AEBC4B9A1F2}" srcOrd="0" destOrd="0" presId="urn:microsoft.com/office/officeart/2005/8/layout/orgChart1"/>
    <dgm:cxn modelId="{AD924FD7-1ADF-46A4-958F-2AEC4487AE79}" type="presParOf" srcId="{77B7D0C5-610D-4AF6-A8DA-210E0BC3266C}" destId="{73449B2D-5931-4BB9-A5E4-B1D47442086B}" srcOrd="1" destOrd="0" presId="urn:microsoft.com/office/officeart/2005/8/layout/orgChart1"/>
    <dgm:cxn modelId="{EF964CFF-D037-43E5-B366-A63357880050}" type="presParOf" srcId="{2B7FF60D-7E41-4058-BE45-EE2DB623B5BE}" destId="{99AEE535-8DA9-486A-B7CD-66E301927D02}" srcOrd="1" destOrd="0" presId="urn:microsoft.com/office/officeart/2005/8/layout/orgChart1"/>
    <dgm:cxn modelId="{FEB129F8-FCF3-4994-8E0E-84EB7350B2C6}" type="presParOf" srcId="{2B7FF60D-7E41-4058-BE45-EE2DB623B5BE}" destId="{F500495F-D720-40A4-976C-ACDEC175B006}" srcOrd="2" destOrd="0" presId="urn:microsoft.com/office/officeart/2005/8/layout/orgChart1"/>
    <dgm:cxn modelId="{5D45BAE7-0F68-4023-BE30-FEC399419FD8}" type="presParOf" srcId="{3E7E3F26-0A18-414E-97F7-A5B6EEAA955B}" destId="{71EE7A62-96FD-4BFC-90EA-DAF959DA0E27}" srcOrd="2" destOrd="0" presId="urn:microsoft.com/office/officeart/2005/8/layout/orgChart1"/>
    <dgm:cxn modelId="{CFF50F7B-A9CE-429E-9ED4-CACDF441B4FF}" type="presParOf" srcId="{3E7E3F26-0A18-414E-97F7-A5B6EEAA955B}" destId="{E0B355A0-41C7-42D8-BADA-BEE9A76BF266}" srcOrd="3" destOrd="0" presId="urn:microsoft.com/office/officeart/2005/8/layout/orgChart1"/>
    <dgm:cxn modelId="{5EFC76BF-2A4F-4243-932F-45527D7D830E}" type="presParOf" srcId="{E0B355A0-41C7-42D8-BADA-BEE9A76BF266}" destId="{7C1D8B79-77C8-4618-ACA5-EF6DEEDBCAA0}" srcOrd="0" destOrd="0" presId="urn:microsoft.com/office/officeart/2005/8/layout/orgChart1"/>
    <dgm:cxn modelId="{7C9DF250-450C-4C5E-BDEE-4E00B43B0D11}" type="presParOf" srcId="{7C1D8B79-77C8-4618-ACA5-EF6DEEDBCAA0}" destId="{B5AAC453-AB93-4C41-99BE-D02969067430}" srcOrd="0" destOrd="0" presId="urn:microsoft.com/office/officeart/2005/8/layout/orgChart1"/>
    <dgm:cxn modelId="{4A9F8345-9F93-4EFB-AF27-2BA5BF2C1EF2}" type="presParOf" srcId="{7C1D8B79-77C8-4618-ACA5-EF6DEEDBCAA0}" destId="{4D156453-4818-480C-82C3-0E986C9D1291}" srcOrd="1" destOrd="0" presId="urn:microsoft.com/office/officeart/2005/8/layout/orgChart1"/>
    <dgm:cxn modelId="{B544D448-5B6C-4692-93D5-71CA0C2DC4B1}" type="presParOf" srcId="{E0B355A0-41C7-42D8-BADA-BEE9A76BF266}" destId="{D62A13BC-DC06-49D1-B37B-BDCBE525CE78}" srcOrd="1" destOrd="0" presId="urn:microsoft.com/office/officeart/2005/8/layout/orgChart1"/>
    <dgm:cxn modelId="{4E370D2F-F7B8-4C05-B25F-6918AFAAD6FC}" type="presParOf" srcId="{E0B355A0-41C7-42D8-BADA-BEE9A76BF266}" destId="{94E3C279-F1BA-4670-B2D2-5F815B04DF41}" srcOrd="2" destOrd="0" presId="urn:microsoft.com/office/officeart/2005/8/layout/orgChart1"/>
    <dgm:cxn modelId="{5FBDFF13-BEBC-4C1B-8831-D0F4CF05DCF4}" type="presParOf" srcId="{E1E73DF7-C238-4523-827F-5336B9CBC4F2}" destId="{67264EA4-ACDC-4A30-8449-F0E9B161DD79}" srcOrd="2" destOrd="0" presId="urn:microsoft.com/office/officeart/2005/8/layout/orgChart1"/>
    <dgm:cxn modelId="{A862D846-9976-49B5-9FE7-1B3730B0E4CE}" type="presParOf" srcId="{AFF82DBA-972C-4545-8300-4D7F032B7F2E}" destId="{4E1717D8-6B0A-4230-864E-6C7099FBF0BB}" srcOrd="4" destOrd="0" presId="urn:microsoft.com/office/officeart/2005/8/layout/orgChart1"/>
    <dgm:cxn modelId="{811775B0-8273-4CFD-81F1-5E757DED8B5A}" type="presParOf" srcId="{AFF82DBA-972C-4545-8300-4D7F032B7F2E}" destId="{6FB1B483-54E3-48C4-8266-B34308858EDF}" srcOrd="5" destOrd="0" presId="urn:microsoft.com/office/officeart/2005/8/layout/orgChart1"/>
    <dgm:cxn modelId="{A87B32CD-0199-4997-9990-BB3578136529}" type="presParOf" srcId="{6FB1B483-54E3-48C4-8266-B34308858EDF}" destId="{AB67F2B7-59F1-43FD-A353-94FBE05E709D}" srcOrd="0" destOrd="0" presId="urn:microsoft.com/office/officeart/2005/8/layout/orgChart1"/>
    <dgm:cxn modelId="{407B2A60-B603-4DAD-9D9E-D2ED8616C250}" type="presParOf" srcId="{AB67F2B7-59F1-43FD-A353-94FBE05E709D}" destId="{20263B8B-863E-4731-A214-351CCDC5F466}" srcOrd="0" destOrd="0" presId="urn:microsoft.com/office/officeart/2005/8/layout/orgChart1"/>
    <dgm:cxn modelId="{24DFE18C-8D97-429E-A454-D4894CD8A18F}" type="presParOf" srcId="{AB67F2B7-59F1-43FD-A353-94FBE05E709D}" destId="{5EA21011-B223-48EE-AB4C-7AAB02092F23}" srcOrd="1" destOrd="0" presId="urn:microsoft.com/office/officeart/2005/8/layout/orgChart1"/>
    <dgm:cxn modelId="{2E5184A4-8E51-4D43-BE37-33C5887EFF53}" type="presParOf" srcId="{6FB1B483-54E3-48C4-8266-B34308858EDF}" destId="{5D694028-C381-4D99-B9E7-44E4DB4088A2}" srcOrd="1" destOrd="0" presId="urn:microsoft.com/office/officeart/2005/8/layout/orgChart1"/>
    <dgm:cxn modelId="{A8A4A36B-10A4-46EA-9944-8C5EB945C429}" type="presParOf" srcId="{5D694028-C381-4D99-B9E7-44E4DB4088A2}" destId="{7D7C75F5-BBD4-41B5-8BB3-3113D559DE61}" srcOrd="0" destOrd="0" presId="urn:microsoft.com/office/officeart/2005/8/layout/orgChart1"/>
    <dgm:cxn modelId="{CFDAEBB6-703C-4A81-A00E-B5AD698A70C4}" type="presParOf" srcId="{5D694028-C381-4D99-B9E7-44E4DB4088A2}" destId="{00ECCA41-A483-4AA3-BEED-708CCA2985AC}" srcOrd="1" destOrd="0" presId="urn:microsoft.com/office/officeart/2005/8/layout/orgChart1"/>
    <dgm:cxn modelId="{3A9D4DAF-4B03-4DD2-818F-74BBF9D1918C}" type="presParOf" srcId="{00ECCA41-A483-4AA3-BEED-708CCA2985AC}" destId="{5D6E5A2E-D380-4BE2-9D48-0002B9701358}" srcOrd="0" destOrd="0" presId="urn:microsoft.com/office/officeart/2005/8/layout/orgChart1"/>
    <dgm:cxn modelId="{21664FC7-BA50-4E5B-9277-BF747B32B1E9}" type="presParOf" srcId="{5D6E5A2E-D380-4BE2-9D48-0002B9701358}" destId="{EEC701D5-665E-42FE-9D3F-1912A14690B5}" srcOrd="0" destOrd="0" presId="urn:microsoft.com/office/officeart/2005/8/layout/orgChart1"/>
    <dgm:cxn modelId="{DA11CD47-F5E4-4354-979A-7DC731E491A0}" type="presParOf" srcId="{5D6E5A2E-D380-4BE2-9D48-0002B9701358}" destId="{53599A6D-7B17-4098-A6BF-0B11AA1AB9E0}" srcOrd="1" destOrd="0" presId="urn:microsoft.com/office/officeart/2005/8/layout/orgChart1"/>
    <dgm:cxn modelId="{DB649B66-2B9D-4DF8-8A98-F7E2DF32FBB8}" type="presParOf" srcId="{00ECCA41-A483-4AA3-BEED-708CCA2985AC}" destId="{52730083-D311-4D42-BA74-16514D40DD44}" srcOrd="1" destOrd="0" presId="urn:microsoft.com/office/officeart/2005/8/layout/orgChart1"/>
    <dgm:cxn modelId="{048B6210-D349-49DB-8C99-A3FC27936C51}" type="presParOf" srcId="{00ECCA41-A483-4AA3-BEED-708CCA2985AC}" destId="{132AA08A-E0E0-4F1B-823C-4876446F9F03}" srcOrd="2" destOrd="0" presId="urn:microsoft.com/office/officeart/2005/8/layout/orgChart1"/>
    <dgm:cxn modelId="{69465F89-3806-4624-B5AD-C3E5EA4AC9EF}" type="presParOf" srcId="{5D694028-C381-4D99-B9E7-44E4DB4088A2}" destId="{574FA306-A7E9-42CB-8D13-A3D5B3439469}" srcOrd="2" destOrd="0" presId="urn:microsoft.com/office/officeart/2005/8/layout/orgChart1"/>
    <dgm:cxn modelId="{9A197929-1E66-4156-BD53-43C13CA8E08B}" type="presParOf" srcId="{5D694028-C381-4D99-B9E7-44E4DB4088A2}" destId="{AF3F901A-EEE8-49F3-AE05-603A93BC6924}" srcOrd="3" destOrd="0" presId="urn:microsoft.com/office/officeart/2005/8/layout/orgChart1"/>
    <dgm:cxn modelId="{1E97D155-D3DB-4F9A-84F1-D86BDD903CDA}" type="presParOf" srcId="{AF3F901A-EEE8-49F3-AE05-603A93BC6924}" destId="{DD10BEC5-1678-48B3-826E-7EB325517254}" srcOrd="0" destOrd="0" presId="urn:microsoft.com/office/officeart/2005/8/layout/orgChart1"/>
    <dgm:cxn modelId="{0D10E292-0A81-4576-B9FF-6A705FBCE605}" type="presParOf" srcId="{DD10BEC5-1678-48B3-826E-7EB325517254}" destId="{0A1C5E64-379D-4381-9916-68C3253F985C}" srcOrd="0" destOrd="0" presId="urn:microsoft.com/office/officeart/2005/8/layout/orgChart1"/>
    <dgm:cxn modelId="{9145BD59-D70F-4DCE-B357-B49BF8E15F3A}" type="presParOf" srcId="{DD10BEC5-1678-48B3-826E-7EB325517254}" destId="{11327C8A-07F8-42B1-9175-5E1ED613F2CB}" srcOrd="1" destOrd="0" presId="urn:microsoft.com/office/officeart/2005/8/layout/orgChart1"/>
    <dgm:cxn modelId="{D51F525B-DF2D-4490-9663-BD436678553D}" type="presParOf" srcId="{AF3F901A-EEE8-49F3-AE05-603A93BC6924}" destId="{6AEAF4F8-9ED7-4B00-85C2-10300E0598B0}" srcOrd="1" destOrd="0" presId="urn:microsoft.com/office/officeart/2005/8/layout/orgChart1"/>
    <dgm:cxn modelId="{E3EC4E12-A449-41C0-98C5-57E74A586E9E}" type="presParOf" srcId="{AF3F901A-EEE8-49F3-AE05-603A93BC6924}" destId="{F2E76F2F-740F-4570-B412-8E5EDA1363CE}" srcOrd="2" destOrd="0" presId="urn:microsoft.com/office/officeart/2005/8/layout/orgChart1"/>
    <dgm:cxn modelId="{6D6531DC-3F02-4788-9071-20B0A7092671}" type="presParOf" srcId="{6FB1B483-54E3-48C4-8266-B34308858EDF}" destId="{2C66336A-90B3-4E5E-B924-C80F2C02E8E1}" srcOrd="2" destOrd="0" presId="urn:microsoft.com/office/officeart/2005/8/layout/orgChart1"/>
    <dgm:cxn modelId="{330A33B3-59EB-48FF-8A27-EF2CFCFA787A}" type="presParOf" srcId="{AFF82DBA-972C-4545-8300-4D7F032B7F2E}" destId="{92E36BD2-3652-4A57-947D-8F7287A8FD0E}" srcOrd="6" destOrd="0" presId="urn:microsoft.com/office/officeart/2005/8/layout/orgChart1"/>
    <dgm:cxn modelId="{72755876-5C35-4536-BCD7-655DEF47A5E5}" type="presParOf" srcId="{AFF82DBA-972C-4545-8300-4D7F032B7F2E}" destId="{D3A75BF2-581B-46DA-8A32-4426A5401291}" srcOrd="7" destOrd="0" presId="urn:microsoft.com/office/officeart/2005/8/layout/orgChart1"/>
    <dgm:cxn modelId="{F54EA1F3-30E7-4F12-BCA7-74399BB8ED86}" type="presParOf" srcId="{D3A75BF2-581B-46DA-8A32-4426A5401291}" destId="{349ACC4B-13F2-45E2-92CA-809B59E49BEC}" srcOrd="0" destOrd="0" presId="urn:microsoft.com/office/officeart/2005/8/layout/orgChart1"/>
    <dgm:cxn modelId="{F53EB6E0-4CD2-4459-829D-94F23DCCEA72}" type="presParOf" srcId="{349ACC4B-13F2-45E2-92CA-809B59E49BEC}" destId="{3D2E92C9-3E52-4947-AD1E-A573E4B8CEC4}" srcOrd="0" destOrd="0" presId="urn:microsoft.com/office/officeart/2005/8/layout/orgChart1"/>
    <dgm:cxn modelId="{B0E937DA-0D79-449A-B3BB-4FB3C0E1AF1A}" type="presParOf" srcId="{349ACC4B-13F2-45E2-92CA-809B59E49BEC}" destId="{53A3E46F-D206-44FD-A8E0-35AF3E775DF6}" srcOrd="1" destOrd="0" presId="urn:microsoft.com/office/officeart/2005/8/layout/orgChart1"/>
    <dgm:cxn modelId="{610180BA-3105-41E5-9ED0-88B75FCC9065}" type="presParOf" srcId="{D3A75BF2-581B-46DA-8A32-4426A5401291}" destId="{C6D0E596-1143-4D7E-8C3E-4DE0361354D8}" srcOrd="1" destOrd="0" presId="urn:microsoft.com/office/officeart/2005/8/layout/orgChart1"/>
    <dgm:cxn modelId="{A753DDEE-C5E3-42F8-8BEB-1F86F9EB8BDF}" type="presParOf" srcId="{C6D0E596-1143-4D7E-8C3E-4DE0361354D8}" destId="{E8F69384-0F25-49C7-9FD0-CB192C31FDEE}" srcOrd="0" destOrd="0" presId="urn:microsoft.com/office/officeart/2005/8/layout/orgChart1"/>
    <dgm:cxn modelId="{21507F02-D0EC-4DBE-ABE9-F98A3DE70B6D}" type="presParOf" srcId="{C6D0E596-1143-4D7E-8C3E-4DE0361354D8}" destId="{D362EF42-2A0D-414C-AB1E-844C49FF9DD1}" srcOrd="1" destOrd="0" presId="urn:microsoft.com/office/officeart/2005/8/layout/orgChart1"/>
    <dgm:cxn modelId="{1597216F-BE06-4587-AAB5-A66F7C2F6E98}" type="presParOf" srcId="{D362EF42-2A0D-414C-AB1E-844C49FF9DD1}" destId="{6C0A1342-9C37-4240-95C1-1EFADCB29B7C}" srcOrd="0" destOrd="0" presId="urn:microsoft.com/office/officeart/2005/8/layout/orgChart1"/>
    <dgm:cxn modelId="{8090340A-D2F1-4925-8CC4-F4FDDDCEE4D3}" type="presParOf" srcId="{6C0A1342-9C37-4240-95C1-1EFADCB29B7C}" destId="{687C95BF-BDFD-4DE1-95CC-7FE9870D8F31}" srcOrd="0" destOrd="0" presId="urn:microsoft.com/office/officeart/2005/8/layout/orgChart1"/>
    <dgm:cxn modelId="{1F48A65E-9C58-4B87-AFC8-B8C89AE503AE}" type="presParOf" srcId="{6C0A1342-9C37-4240-95C1-1EFADCB29B7C}" destId="{7F0B9A31-E7D4-4203-AEE9-8B4F860AFDFC}" srcOrd="1" destOrd="0" presId="urn:microsoft.com/office/officeart/2005/8/layout/orgChart1"/>
    <dgm:cxn modelId="{2088DA2D-36D2-4F43-9B24-F08D60D2A522}" type="presParOf" srcId="{D362EF42-2A0D-414C-AB1E-844C49FF9DD1}" destId="{A2D29744-23CC-4716-95DF-E172D749359B}" srcOrd="1" destOrd="0" presId="urn:microsoft.com/office/officeart/2005/8/layout/orgChart1"/>
    <dgm:cxn modelId="{F12EF7B6-F39B-47D9-98DB-B6138532C04E}" type="presParOf" srcId="{D362EF42-2A0D-414C-AB1E-844C49FF9DD1}" destId="{3D47E3DA-8DCB-421F-9C9F-B01D8B4398D4}" srcOrd="2" destOrd="0" presId="urn:microsoft.com/office/officeart/2005/8/layout/orgChart1"/>
    <dgm:cxn modelId="{AE4EF9AC-06A8-4C32-811B-33366BD46E21}" type="presParOf" srcId="{C6D0E596-1143-4D7E-8C3E-4DE0361354D8}" destId="{DF87E7E0-E05B-4EC9-853B-804CDF1A4D04}" srcOrd="2" destOrd="0" presId="urn:microsoft.com/office/officeart/2005/8/layout/orgChart1"/>
    <dgm:cxn modelId="{D70D9089-D535-4D99-9251-B2AAAEB8A3FE}" type="presParOf" srcId="{C6D0E596-1143-4D7E-8C3E-4DE0361354D8}" destId="{14937FFA-6D9A-4082-884C-E9EE959D6059}" srcOrd="3" destOrd="0" presId="urn:microsoft.com/office/officeart/2005/8/layout/orgChart1"/>
    <dgm:cxn modelId="{45BED7AE-F22F-4601-86D4-D7710A94DA11}" type="presParOf" srcId="{14937FFA-6D9A-4082-884C-E9EE959D6059}" destId="{083CF66E-76E7-41EB-829C-69D126209871}" srcOrd="0" destOrd="0" presId="urn:microsoft.com/office/officeart/2005/8/layout/orgChart1"/>
    <dgm:cxn modelId="{964B8D1C-8BAF-4075-AE08-C5C8AF76E950}" type="presParOf" srcId="{083CF66E-76E7-41EB-829C-69D126209871}" destId="{8A019AD5-0E2C-469B-8903-F9CDCEB7D2C7}" srcOrd="0" destOrd="0" presId="urn:microsoft.com/office/officeart/2005/8/layout/orgChart1"/>
    <dgm:cxn modelId="{0EC09548-4AA8-4279-841D-1B2EE4DCF053}" type="presParOf" srcId="{083CF66E-76E7-41EB-829C-69D126209871}" destId="{86144D2C-5755-4D78-B1C9-9C8CB47302E5}" srcOrd="1" destOrd="0" presId="urn:microsoft.com/office/officeart/2005/8/layout/orgChart1"/>
    <dgm:cxn modelId="{6DE38F63-6D33-4B20-B83C-B8EA6F7A94BF}" type="presParOf" srcId="{14937FFA-6D9A-4082-884C-E9EE959D6059}" destId="{6FBE48CC-40A2-4F34-A31A-D97F84B1FA23}" srcOrd="1" destOrd="0" presId="urn:microsoft.com/office/officeart/2005/8/layout/orgChart1"/>
    <dgm:cxn modelId="{300982B3-4FC8-487E-AA45-3423CABA80AB}" type="presParOf" srcId="{14937FFA-6D9A-4082-884C-E9EE959D6059}" destId="{1403AD9F-6ABE-4DE2-A212-C804CDEA9C7B}" srcOrd="2" destOrd="0" presId="urn:microsoft.com/office/officeart/2005/8/layout/orgChart1"/>
    <dgm:cxn modelId="{6FA07FDD-681A-42CD-B372-CAB7A6CE815B}" type="presParOf" srcId="{D3A75BF2-581B-46DA-8A32-4426A5401291}" destId="{DE91F40A-F5B0-44D3-B4E8-224D66BDA640}" srcOrd="2" destOrd="0" presId="urn:microsoft.com/office/officeart/2005/8/layout/orgChart1"/>
    <dgm:cxn modelId="{665AD6E8-FBE7-428C-B258-9962F6A24AE3}" type="presParOf" srcId="{0D60294E-B10B-4F62-8869-6A1C4334B1B9}" destId="{5D36DFD9-54A9-486E-8C67-1E47ED7284FD}"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86C471-40BC-4BBE-8AA4-8946FA83B0B3}">
      <dsp:nvSpPr>
        <dsp:cNvPr id="0" name=""/>
        <dsp:cNvSpPr/>
      </dsp:nvSpPr>
      <dsp:spPr>
        <a:xfrm>
          <a:off x="4334" y="305"/>
          <a:ext cx="2895295" cy="2012288"/>
        </a:xfrm>
        <a:prstGeom prst="roundRect">
          <a:avLst>
            <a:gd name="adj" fmla="val 10000"/>
          </a:avLst>
        </a:prstGeom>
        <a:solidFill>
          <a:schemeClr val="accent1">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rPr>
            <a:t>Vanweë sy goedheid roep God ons tot bekering (Rom. 2:4).</a:t>
          </a:r>
          <a:endParaRPr lang="es-ES" sz="2400" kern="1200" dirty="0">
            <a:effectLst>
              <a:outerShdw blurRad="38100" dist="38100" dir="2700000" algn="tl">
                <a:srgbClr val="000000"/>
              </a:outerShdw>
            </a:effectLst>
          </a:endParaRPr>
        </a:p>
      </dsp:txBody>
      <dsp:txXfrm>
        <a:off x="63272" y="59243"/>
        <a:ext cx="2777419" cy="1894412"/>
      </dsp:txXfrm>
    </dsp:sp>
    <dsp:sp modelId="{24B4C805-875B-42DF-9EDA-7666C9FD5160}">
      <dsp:nvSpPr>
        <dsp:cNvPr id="0" name=""/>
        <dsp:cNvSpPr/>
      </dsp:nvSpPr>
      <dsp:spPr>
        <a:xfrm>
          <a:off x="3302804" y="305"/>
          <a:ext cx="5001280" cy="1471928"/>
        </a:xfrm>
        <a:prstGeom prst="roundRect">
          <a:avLst>
            <a:gd name="adj" fmla="val 10000"/>
          </a:avLst>
        </a:prstGeom>
        <a:solidFill>
          <a:schemeClr val="tx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outerShdw>
              </a:effectLst>
            </a:rPr>
            <a:t>Ons </a:t>
          </a:r>
          <a:r>
            <a:rPr lang="en-ZA" sz="2400" b="1" kern="1200" dirty="0" err="1">
              <a:effectLst>
                <a:outerShdw blurRad="38100" dist="38100" dir="2700000" algn="tl">
                  <a:srgbClr val="000000"/>
                </a:outerShdw>
              </a:effectLst>
            </a:rPr>
            <a:t>antwoord</a:t>
          </a:r>
          <a:r>
            <a:rPr lang="en-ZA" sz="2400" b="1" kern="1200" dirty="0">
              <a:effectLst>
                <a:outerShdw blurRad="38100" dist="38100" dir="2700000" algn="tl">
                  <a:srgbClr val="000000"/>
                </a:outerShdw>
              </a:effectLst>
            </a:rPr>
            <a:t> Sy </a:t>
          </a:r>
          <a:r>
            <a:rPr lang="en-ZA" sz="2400" b="1" kern="1200" dirty="0" err="1">
              <a:effectLst>
                <a:outerShdw blurRad="38100" dist="38100" dir="2700000" algn="tl">
                  <a:srgbClr val="000000"/>
                </a:outerShdw>
              </a:effectLst>
            </a:rPr>
            <a:t>roepstem</a:t>
          </a:r>
          <a:r>
            <a:rPr lang="en-ZA" sz="2400" b="1" kern="1200" dirty="0">
              <a:effectLst>
                <a:outerShdw blurRad="38100" dist="38100" dir="2700000" algn="tl">
                  <a:srgbClr val="000000"/>
                </a:outerShdw>
              </a:effectLst>
            </a:rPr>
            <a:t>:</a:t>
          </a:r>
          <a:endParaRPr lang="es-ES" sz="2400" kern="1200" dirty="0">
            <a:effectLst>
              <a:outerShdw blurRad="38100" dist="38100" dir="2700000" algn="tl">
                <a:srgbClr val="000000"/>
              </a:outerShdw>
            </a:effectLst>
          </a:endParaRPr>
        </a:p>
      </dsp:txBody>
      <dsp:txXfrm>
        <a:off x="3345915" y="43416"/>
        <a:ext cx="4915058" cy="1385706"/>
      </dsp:txXfrm>
    </dsp:sp>
    <dsp:sp modelId="{1C272054-25D2-4323-A92F-5E178CCA127F}">
      <dsp:nvSpPr>
        <dsp:cNvPr id="0" name=""/>
        <dsp:cNvSpPr/>
      </dsp:nvSpPr>
      <dsp:spPr>
        <a:xfrm>
          <a:off x="3302804" y="1523422"/>
          <a:ext cx="2399846" cy="1471928"/>
        </a:xfrm>
        <a:prstGeom prst="roundRect">
          <a:avLst>
            <a:gd name="adj" fmla="val 10000"/>
          </a:avLst>
        </a:prstGeom>
        <a:solidFill>
          <a:srgbClr val="115F69"/>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55675">
            <a:lnSpc>
              <a:spcPct val="90000"/>
            </a:lnSpc>
            <a:spcBef>
              <a:spcPct val="0"/>
            </a:spcBef>
            <a:spcAft>
              <a:spcPct val="35000"/>
            </a:spcAft>
            <a:buNone/>
          </a:pPr>
          <a:r>
            <a:rPr lang="nl-NL" sz="2150" b="1" kern="1200" dirty="0">
              <a:effectLst>
                <a:outerShdw blurRad="38100" dist="38100" dir="2700000" algn="tl">
                  <a:srgbClr val="000000"/>
                </a:outerShdw>
              </a:effectLst>
            </a:rPr>
            <a:t>Met opregte droefheid oor die verkeerde dinge wat gedoen is</a:t>
          </a:r>
          <a:endParaRPr lang="es-ES" sz="2150" kern="1200" dirty="0">
            <a:effectLst>
              <a:outerShdw blurRad="38100" dist="38100" dir="2700000" algn="tl">
                <a:srgbClr val="000000"/>
              </a:outerShdw>
            </a:effectLst>
          </a:endParaRPr>
        </a:p>
      </dsp:txBody>
      <dsp:txXfrm>
        <a:off x="3345915" y="1566533"/>
        <a:ext cx="2313624" cy="1385706"/>
      </dsp:txXfrm>
    </dsp:sp>
    <dsp:sp modelId="{B11E0663-641F-4C4D-B1CC-77C2B2BF8349}">
      <dsp:nvSpPr>
        <dsp:cNvPr id="0" name=""/>
        <dsp:cNvSpPr/>
      </dsp:nvSpPr>
      <dsp:spPr>
        <a:xfrm>
          <a:off x="5904238" y="1523422"/>
          <a:ext cx="2399846" cy="1471928"/>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rPr>
            <a:t>Met ’n eerlike besluit om sonde te laat staan</a:t>
          </a:r>
          <a:endParaRPr lang="es-ES" sz="2400" kern="1200" dirty="0">
            <a:effectLst>
              <a:outerShdw blurRad="38100" dist="38100" dir="2700000" algn="tl">
                <a:srgbClr val="000000"/>
              </a:outerShdw>
            </a:effectLst>
          </a:endParaRPr>
        </a:p>
      </dsp:txBody>
      <dsp:txXfrm>
        <a:off x="5947349" y="1566533"/>
        <a:ext cx="2313624" cy="1385706"/>
      </dsp:txXfrm>
    </dsp:sp>
    <dsp:sp modelId="{9EE1508D-090B-4859-BDE7-C5DB9977FDE0}">
      <dsp:nvSpPr>
        <dsp:cNvPr id="0" name=""/>
        <dsp:cNvSpPr/>
      </dsp:nvSpPr>
      <dsp:spPr>
        <a:xfrm>
          <a:off x="8707259" y="305"/>
          <a:ext cx="3004464" cy="2012288"/>
        </a:xfrm>
        <a:prstGeom prst="roundRect">
          <a:avLst>
            <a:gd name="adj" fmla="val 10000"/>
          </a:avLst>
        </a:prstGeom>
        <a:solidFill>
          <a:schemeClr val="accent5">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nl-NL" sz="2400" b="1" kern="1200" dirty="0">
              <a:effectLst>
                <a:outerShdw blurRad="38100" dist="38100" dir="2700000" algn="tl">
                  <a:srgbClr val="000000"/>
                </a:outerShdw>
              </a:effectLst>
            </a:rPr>
            <a:t>God vergewe ons sondes op grond van die bloed wat Jesus aan die kruis gestort het (Kol. 1:13-14).</a:t>
          </a:r>
          <a:endParaRPr lang="es-ES" sz="2400" kern="1200" dirty="0">
            <a:effectLst>
              <a:outerShdw blurRad="38100" dist="38100" dir="2700000" algn="tl">
                <a:srgbClr val="000000"/>
              </a:outerShdw>
            </a:effectLst>
          </a:endParaRPr>
        </a:p>
      </dsp:txBody>
      <dsp:txXfrm>
        <a:off x="8766197" y="59243"/>
        <a:ext cx="2886588" cy="1894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87E7E0-E05B-4EC9-853B-804CDF1A4D04}">
      <dsp:nvSpPr>
        <dsp:cNvPr id="0" name=""/>
        <dsp:cNvSpPr/>
      </dsp:nvSpPr>
      <dsp:spPr>
        <a:xfrm>
          <a:off x="6930739"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F69384-0F25-49C7-9FD0-CB192C31FDEE}">
      <dsp:nvSpPr>
        <dsp:cNvPr id="0" name=""/>
        <dsp:cNvSpPr/>
      </dsp:nvSpPr>
      <dsp:spPr>
        <a:xfrm>
          <a:off x="6930739"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92E36BD2-3652-4A57-947D-8F7287A8FD0E}">
      <dsp:nvSpPr>
        <dsp:cNvPr id="0" name=""/>
        <dsp:cNvSpPr/>
      </dsp:nvSpPr>
      <dsp:spPr>
        <a:xfrm>
          <a:off x="4365009" y="907725"/>
          <a:ext cx="3291024" cy="380779"/>
        </a:xfrm>
        <a:custGeom>
          <a:avLst/>
          <a:gdLst/>
          <a:ahLst/>
          <a:cxnLst/>
          <a:rect l="0" t="0" r="0" b="0"/>
          <a:pathLst>
            <a:path>
              <a:moveTo>
                <a:pt x="0" y="0"/>
              </a:moveTo>
              <a:lnTo>
                <a:pt x="0" y="190389"/>
              </a:lnTo>
              <a:lnTo>
                <a:pt x="3291024" y="190389"/>
              </a:lnTo>
              <a:lnTo>
                <a:pt x="3291024"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74FA306-A7E9-42CB-8D13-A3D5B3439469}">
      <dsp:nvSpPr>
        <dsp:cNvPr id="0" name=""/>
        <dsp:cNvSpPr/>
      </dsp:nvSpPr>
      <dsp:spPr>
        <a:xfrm>
          <a:off x="4736723"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D7C75F5-BBD4-41B5-8BB3-3113D559DE61}">
      <dsp:nvSpPr>
        <dsp:cNvPr id="0" name=""/>
        <dsp:cNvSpPr/>
      </dsp:nvSpPr>
      <dsp:spPr>
        <a:xfrm>
          <a:off x="4736723"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4E1717D8-6B0A-4230-864E-6C7099FBF0BB}">
      <dsp:nvSpPr>
        <dsp:cNvPr id="0" name=""/>
        <dsp:cNvSpPr/>
      </dsp:nvSpPr>
      <dsp:spPr>
        <a:xfrm>
          <a:off x="4365009" y="907725"/>
          <a:ext cx="1097008" cy="380779"/>
        </a:xfrm>
        <a:custGeom>
          <a:avLst/>
          <a:gdLst/>
          <a:ahLst/>
          <a:cxnLst/>
          <a:rect l="0" t="0" r="0" b="0"/>
          <a:pathLst>
            <a:path>
              <a:moveTo>
                <a:pt x="0" y="0"/>
              </a:moveTo>
              <a:lnTo>
                <a:pt x="0" y="190389"/>
              </a:lnTo>
              <a:lnTo>
                <a:pt x="1097008" y="190389"/>
              </a:lnTo>
              <a:lnTo>
                <a:pt x="1097008"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71EE7A62-96FD-4BFC-90EA-DAF959DA0E27}">
      <dsp:nvSpPr>
        <dsp:cNvPr id="0" name=""/>
        <dsp:cNvSpPr/>
      </dsp:nvSpPr>
      <dsp:spPr>
        <a:xfrm>
          <a:off x="2542707"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56FB666-9499-46BD-8817-59C68A4E781C}">
      <dsp:nvSpPr>
        <dsp:cNvPr id="0" name=""/>
        <dsp:cNvSpPr/>
      </dsp:nvSpPr>
      <dsp:spPr>
        <a:xfrm>
          <a:off x="2542707"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8717B228-CBBE-42A7-91A7-6832F19D9BF7}">
      <dsp:nvSpPr>
        <dsp:cNvPr id="0" name=""/>
        <dsp:cNvSpPr/>
      </dsp:nvSpPr>
      <dsp:spPr>
        <a:xfrm>
          <a:off x="3268001" y="907725"/>
          <a:ext cx="1097008" cy="380779"/>
        </a:xfrm>
        <a:custGeom>
          <a:avLst/>
          <a:gdLst/>
          <a:ahLst/>
          <a:cxnLst/>
          <a:rect l="0" t="0" r="0" b="0"/>
          <a:pathLst>
            <a:path>
              <a:moveTo>
                <a:pt x="1097008" y="0"/>
              </a:moveTo>
              <a:lnTo>
                <a:pt x="1097008"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24763866-D28A-45DC-800A-9FD29F73BD23}">
      <dsp:nvSpPr>
        <dsp:cNvPr id="0" name=""/>
        <dsp:cNvSpPr/>
      </dsp:nvSpPr>
      <dsp:spPr>
        <a:xfrm>
          <a:off x="348690" y="2195123"/>
          <a:ext cx="271985" cy="2121486"/>
        </a:xfrm>
        <a:custGeom>
          <a:avLst/>
          <a:gdLst/>
          <a:ahLst/>
          <a:cxnLst/>
          <a:rect l="0" t="0" r="0" b="0"/>
          <a:pathLst>
            <a:path>
              <a:moveTo>
                <a:pt x="0" y="0"/>
              </a:moveTo>
              <a:lnTo>
                <a:pt x="0" y="2121486"/>
              </a:lnTo>
              <a:lnTo>
                <a:pt x="271985" y="2121486"/>
              </a:lnTo>
            </a:path>
          </a:pathLst>
        </a:custGeom>
        <a:noFill/>
        <a:ln w="1905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58EF35A-ACDF-4A52-8491-1A2618FEBBAF}">
      <dsp:nvSpPr>
        <dsp:cNvPr id="0" name=""/>
        <dsp:cNvSpPr/>
      </dsp:nvSpPr>
      <dsp:spPr>
        <a:xfrm>
          <a:off x="348690" y="2195123"/>
          <a:ext cx="271985" cy="834088"/>
        </a:xfrm>
        <a:custGeom>
          <a:avLst/>
          <a:gdLst/>
          <a:ahLst/>
          <a:cxnLst/>
          <a:rect l="0" t="0" r="0" b="0"/>
          <a:pathLst>
            <a:path>
              <a:moveTo>
                <a:pt x="0" y="0"/>
              </a:moveTo>
              <a:lnTo>
                <a:pt x="0" y="834088"/>
              </a:lnTo>
              <a:lnTo>
                <a:pt x="271985" y="834088"/>
              </a:lnTo>
            </a:path>
          </a:pathLst>
        </a:custGeom>
        <a:noFill/>
        <a:ln w="19050" cap="flat" cmpd="sng" algn="ctr">
          <a:solidFill>
            <a:schemeClr val="accent5"/>
          </a:solidFill>
          <a:prstDash val="solid"/>
          <a:miter lim="800000"/>
        </a:ln>
        <a:effectLst/>
      </dsp:spPr>
      <dsp:style>
        <a:lnRef idx="2">
          <a:scrgbClr r="0" g="0" b="0"/>
        </a:lnRef>
        <a:fillRef idx="0">
          <a:scrgbClr r="0" g="0" b="0"/>
        </a:fillRef>
        <a:effectRef idx="0">
          <a:scrgbClr r="0" g="0" b="0"/>
        </a:effectRef>
        <a:fontRef idx="minor"/>
      </dsp:style>
    </dsp:sp>
    <dsp:sp modelId="{3B74F455-CB61-4DAB-901D-409D00D48145}">
      <dsp:nvSpPr>
        <dsp:cNvPr id="0" name=""/>
        <dsp:cNvSpPr/>
      </dsp:nvSpPr>
      <dsp:spPr>
        <a:xfrm>
          <a:off x="1073985" y="907725"/>
          <a:ext cx="3291024" cy="380779"/>
        </a:xfrm>
        <a:custGeom>
          <a:avLst/>
          <a:gdLst/>
          <a:ahLst/>
          <a:cxnLst/>
          <a:rect l="0" t="0" r="0" b="0"/>
          <a:pathLst>
            <a:path>
              <a:moveTo>
                <a:pt x="3291024" y="0"/>
              </a:moveTo>
              <a:lnTo>
                <a:pt x="3291024" y="190389"/>
              </a:lnTo>
              <a:lnTo>
                <a:pt x="0" y="190389"/>
              </a:lnTo>
              <a:lnTo>
                <a:pt x="0" y="380779"/>
              </a:lnTo>
            </a:path>
          </a:pathLst>
        </a:custGeom>
        <a:noFill/>
        <a:ln w="19050" cap="flat" cmpd="sng" algn="ctr">
          <a:solidFill>
            <a:schemeClr val="accent2">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52AD1DCD-B982-475D-A7CE-ED7BD07BA291}">
      <dsp:nvSpPr>
        <dsp:cNvPr id="0" name=""/>
        <dsp:cNvSpPr/>
      </dsp:nvSpPr>
      <dsp:spPr>
        <a:xfrm>
          <a:off x="1043776" y="1107"/>
          <a:ext cx="6642466" cy="906618"/>
        </a:xfrm>
        <a:prstGeom prst="rect">
          <a:avLst/>
        </a:prstGeom>
        <a:solidFill>
          <a:schemeClr val="accent1">
            <a:lumMod val="40000"/>
            <a:lumOff val="6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nl-NL" sz="2400" b="1" kern="1200" dirty="0">
              <a:solidFill>
                <a:schemeClr val="tx1"/>
              </a:solidFill>
            </a:rPr>
            <a:t>VERHOUDING TUSSEN SONDE EN GENADE</a:t>
          </a:r>
          <a:endParaRPr lang="en" sz="2400" b="1" kern="1200" dirty="0">
            <a:solidFill>
              <a:schemeClr val="tx1"/>
            </a:solidFill>
          </a:endParaRPr>
        </a:p>
      </dsp:txBody>
      <dsp:txXfrm>
        <a:off x="1043776" y="1107"/>
        <a:ext cx="6642466" cy="906618"/>
      </dsp:txXfrm>
    </dsp:sp>
    <dsp:sp modelId="{48F2C72B-BD61-4BB9-99EB-5ED5D073CE12}">
      <dsp:nvSpPr>
        <dsp:cNvPr id="0" name=""/>
        <dsp:cNvSpPr/>
      </dsp:nvSpPr>
      <dsp:spPr>
        <a:xfrm>
          <a:off x="167367" y="1288505"/>
          <a:ext cx="1813236" cy="906618"/>
        </a:xfrm>
        <a:prstGeom prst="rect">
          <a:avLst/>
        </a:prstGeom>
        <a:solidFill>
          <a:schemeClr val="accent4">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Romeine 5:8</a:t>
          </a:r>
        </a:p>
      </dsp:txBody>
      <dsp:txXfrm>
        <a:off x="167367" y="1288505"/>
        <a:ext cx="1813236" cy="906618"/>
      </dsp:txXfrm>
    </dsp:sp>
    <dsp:sp modelId="{03096DEB-1C3F-4FF0-B037-ECF4BCF6622D}">
      <dsp:nvSpPr>
        <dsp:cNvPr id="0" name=""/>
        <dsp:cNvSpPr/>
      </dsp:nvSpPr>
      <dsp:spPr>
        <a:xfrm>
          <a:off x="620676"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“toe ons nog sondaars was”</a:t>
          </a:r>
          <a:endParaRPr lang="en" sz="2000" b="1" kern="1200" dirty="0">
            <a:effectLst>
              <a:outerShdw blurRad="38100" dist="38100" dir="2700000" algn="tl">
                <a:srgbClr val="000000"/>
              </a:outerShdw>
            </a:effectLst>
          </a:endParaRPr>
        </a:p>
      </dsp:txBody>
      <dsp:txXfrm>
        <a:off x="620676" y="2575903"/>
        <a:ext cx="1813236" cy="906618"/>
      </dsp:txXfrm>
    </dsp:sp>
    <dsp:sp modelId="{B0E1637B-731E-425A-B055-D54523099304}">
      <dsp:nvSpPr>
        <dsp:cNvPr id="0" name=""/>
        <dsp:cNvSpPr/>
      </dsp:nvSpPr>
      <dsp:spPr>
        <a:xfrm>
          <a:off x="620676"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“Christus vir ons gesterf het”</a:t>
          </a:r>
          <a:endParaRPr lang="en" sz="2000" b="1" kern="1200" dirty="0">
            <a:effectLst>
              <a:outerShdw blurRad="38100" dist="38100" dir="2700000" algn="tl">
                <a:srgbClr val="000000"/>
              </a:outerShdw>
            </a:effectLst>
          </a:endParaRPr>
        </a:p>
      </dsp:txBody>
      <dsp:txXfrm>
        <a:off x="620676" y="3863301"/>
        <a:ext cx="1813236" cy="906618"/>
      </dsp:txXfrm>
    </dsp:sp>
    <dsp:sp modelId="{2F1094A8-C456-41A9-8182-1EF642AB00AE}">
      <dsp:nvSpPr>
        <dsp:cNvPr id="0" name=""/>
        <dsp:cNvSpPr/>
      </dsp:nvSpPr>
      <dsp:spPr>
        <a:xfrm>
          <a:off x="2361383" y="1288505"/>
          <a:ext cx="1813236" cy="906618"/>
        </a:xfrm>
        <a:prstGeom prst="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Romeine 5:20</a:t>
          </a:r>
        </a:p>
      </dsp:txBody>
      <dsp:txXfrm>
        <a:off x="2361383" y="1288505"/>
        <a:ext cx="1813236" cy="906618"/>
      </dsp:txXfrm>
    </dsp:sp>
    <dsp:sp modelId="{1AE8B4A1-F029-49DB-9559-8AEBC4B9A1F2}">
      <dsp:nvSpPr>
        <dsp:cNvPr id="0" name=""/>
        <dsp:cNvSpPr/>
      </dsp:nvSpPr>
      <dsp:spPr>
        <a:xfrm>
          <a:off x="2814692"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“waar die sonde meer geword het”</a:t>
          </a:r>
          <a:endParaRPr lang="en" sz="2000" b="1" kern="1200" dirty="0">
            <a:effectLst>
              <a:outerShdw blurRad="38100" dist="38100" dir="2700000" algn="tl">
                <a:srgbClr val="000000"/>
              </a:outerShdw>
            </a:effectLst>
          </a:endParaRPr>
        </a:p>
      </dsp:txBody>
      <dsp:txXfrm>
        <a:off x="2814692" y="2575903"/>
        <a:ext cx="1813236" cy="906618"/>
      </dsp:txXfrm>
    </dsp:sp>
    <dsp:sp modelId="{B5AAC453-AB93-4C41-99BE-D02969067430}">
      <dsp:nvSpPr>
        <dsp:cNvPr id="0" name=""/>
        <dsp:cNvSpPr/>
      </dsp:nvSpPr>
      <dsp:spPr>
        <a:xfrm>
          <a:off x="2814692"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nl-NL" sz="1900" b="1" kern="1200" dirty="0">
              <a:effectLst>
                <a:outerShdw blurRad="38100" dist="38100" dir="2700000" algn="tl">
                  <a:srgbClr val="000000"/>
                </a:outerShdw>
              </a:effectLst>
            </a:rPr>
            <a:t>“genade nog meer oorvloedig geword”</a:t>
          </a:r>
          <a:endParaRPr lang="en" sz="1900" b="1" kern="1200" dirty="0">
            <a:effectLst>
              <a:outerShdw blurRad="38100" dist="38100" dir="2700000" algn="tl">
                <a:srgbClr val="000000"/>
              </a:outerShdw>
            </a:effectLst>
          </a:endParaRPr>
        </a:p>
      </dsp:txBody>
      <dsp:txXfrm>
        <a:off x="2814692" y="3863301"/>
        <a:ext cx="1813236" cy="906618"/>
      </dsp:txXfrm>
    </dsp:sp>
    <dsp:sp modelId="{20263B8B-863E-4731-A214-351CCDC5F466}">
      <dsp:nvSpPr>
        <dsp:cNvPr id="0" name=""/>
        <dsp:cNvSpPr/>
      </dsp:nvSpPr>
      <dsp:spPr>
        <a:xfrm>
          <a:off x="4555399" y="1288505"/>
          <a:ext cx="1813236" cy="906618"/>
        </a:xfrm>
        <a:prstGeom prst="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Romeine 5:21</a:t>
          </a:r>
        </a:p>
      </dsp:txBody>
      <dsp:txXfrm>
        <a:off x="4555399" y="1288505"/>
        <a:ext cx="1813236" cy="906618"/>
      </dsp:txXfrm>
    </dsp:sp>
    <dsp:sp modelId="{EEC701D5-665E-42FE-9D3F-1912A14690B5}">
      <dsp:nvSpPr>
        <dsp:cNvPr id="0" name=""/>
        <dsp:cNvSpPr/>
      </dsp:nvSpPr>
      <dsp:spPr>
        <a:xfrm>
          <a:off x="5008708"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“sonde geheers het in die dood”</a:t>
          </a:r>
          <a:endParaRPr lang="en" sz="2000" b="1" kern="1200" dirty="0">
            <a:effectLst>
              <a:outerShdw blurRad="38100" dist="38100" dir="2700000" algn="tl">
                <a:srgbClr val="000000"/>
              </a:outerShdw>
            </a:effectLst>
          </a:endParaRPr>
        </a:p>
      </dsp:txBody>
      <dsp:txXfrm>
        <a:off x="5008708" y="2575903"/>
        <a:ext cx="1813236" cy="906618"/>
      </dsp:txXfrm>
    </dsp:sp>
    <dsp:sp modelId="{0A1C5E64-379D-4381-9916-68C3253F985C}">
      <dsp:nvSpPr>
        <dsp:cNvPr id="0" name=""/>
        <dsp:cNvSpPr/>
      </dsp:nvSpPr>
      <dsp:spPr>
        <a:xfrm>
          <a:off x="5008708"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“genade kan heers… tot die ewige lewe”</a:t>
          </a:r>
          <a:endParaRPr lang="en" sz="2000" b="1" kern="1200" dirty="0">
            <a:effectLst>
              <a:outerShdw blurRad="38100" dist="38100" dir="2700000" algn="tl">
                <a:srgbClr val="000000"/>
              </a:outerShdw>
            </a:effectLst>
          </a:endParaRPr>
        </a:p>
      </dsp:txBody>
      <dsp:txXfrm>
        <a:off x="5008708" y="3863301"/>
        <a:ext cx="1813236" cy="906618"/>
      </dsp:txXfrm>
    </dsp:sp>
    <dsp:sp modelId="{3D2E92C9-3E52-4947-AD1E-A573E4B8CEC4}">
      <dsp:nvSpPr>
        <dsp:cNvPr id="0" name=""/>
        <dsp:cNvSpPr/>
      </dsp:nvSpPr>
      <dsp:spPr>
        <a:xfrm>
          <a:off x="6749416" y="1288505"/>
          <a:ext cx="1813236" cy="906618"/>
        </a:xfrm>
        <a:prstGeom prst="rect">
          <a:avLst/>
        </a:prstGeom>
        <a:solidFill>
          <a:srgbClr val="CC6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000" b="1" kern="1200" dirty="0">
              <a:effectLst>
                <a:outerShdw blurRad="38100" dist="38100" dir="2700000" algn="tl">
                  <a:srgbClr val="000000"/>
                </a:outerShdw>
              </a:effectLst>
            </a:rPr>
            <a:t>Romans 6:23</a:t>
          </a:r>
        </a:p>
      </dsp:txBody>
      <dsp:txXfrm>
        <a:off x="6749416" y="1288505"/>
        <a:ext cx="1813236" cy="906618"/>
      </dsp:txXfrm>
    </dsp:sp>
    <dsp:sp modelId="{687C95BF-BDFD-4DE1-95CC-7FE9870D8F31}">
      <dsp:nvSpPr>
        <dsp:cNvPr id="0" name=""/>
        <dsp:cNvSpPr/>
      </dsp:nvSpPr>
      <dsp:spPr>
        <a:xfrm>
          <a:off x="7202725" y="2575903"/>
          <a:ext cx="1813236" cy="906618"/>
        </a:xfrm>
        <a:prstGeom prst="rect">
          <a:avLst/>
        </a:prstGeom>
        <a:solidFill>
          <a:srgbClr val="C00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outerShdw>
              </a:effectLst>
            </a:rPr>
            <a:t>“die loon van die sonde is die dood”</a:t>
          </a:r>
          <a:endParaRPr lang="en" sz="2000" b="1" kern="1200" dirty="0">
            <a:effectLst>
              <a:outerShdw blurRad="38100" dist="38100" dir="2700000" algn="tl">
                <a:srgbClr val="000000"/>
              </a:outerShdw>
            </a:effectLst>
          </a:endParaRPr>
        </a:p>
      </dsp:txBody>
      <dsp:txXfrm>
        <a:off x="7202725" y="2575903"/>
        <a:ext cx="1813236" cy="906618"/>
      </dsp:txXfrm>
    </dsp:sp>
    <dsp:sp modelId="{8A019AD5-0E2C-469B-8903-F9CDCEB7D2C7}">
      <dsp:nvSpPr>
        <dsp:cNvPr id="0" name=""/>
        <dsp:cNvSpPr/>
      </dsp:nvSpPr>
      <dsp:spPr>
        <a:xfrm>
          <a:off x="7202725" y="3863301"/>
          <a:ext cx="1813236" cy="906618"/>
        </a:xfrm>
        <a:prstGeom prst="rect">
          <a:avLst/>
        </a:prstGeom>
        <a:solidFill>
          <a:schemeClr val="accent6">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nl-NL" sz="1800" b="1" kern="1200" dirty="0">
              <a:effectLst>
                <a:outerShdw blurRad="38100" dist="38100" dir="2700000" algn="tl">
                  <a:srgbClr val="000000"/>
                </a:outerShdw>
              </a:effectLst>
            </a:rPr>
            <a:t>“die genadegawe van God is die ewige lewe”</a:t>
          </a:r>
          <a:endParaRPr lang="en" sz="1800" b="1" kern="1200" dirty="0">
            <a:effectLst>
              <a:outerShdw blurRad="38100" dist="38100" dir="2700000" algn="tl">
                <a:srgbClr val="000000"/>
              </a:outerShdw>
            </a:effectLst>
          </a:endParaRPr>
        </a:p>
      </dsp:txBody>
      <dsp:txXfrm>
        <a:off x="7202725" y="3863301"/>
        <a:ext cx="1813236" cy="90661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1F31E-7699-4918-9EE2-4F9F80B31D01}" type="datetimeFigureOut">
              <a:rPr lang="en-ZA" smtClean="0"/>
              <a:t>2026/04/29</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3BB642-C4F5-4B1A-A976-AAE80C5F8D58}" type="slidenum">
              <a:rPr lang="en-ZA" smtClean="0"/>
              <a:t>‹Nº›</a:t>
            </a:fld>
            <a:endParaRPr lang="en-ZA"/>
          </a:p>
        </p:txBody>
      </p:sp>
    </p:spTree>
    <p:extLst>
      <p:ext uri="{BB962C8B-B14F-4D97-AF65-F5344CB8AC3E}">
        <p14:creationId xmlns:p14="http://schemas.microsoft.com/office/powerpoint/2010/main" val="2932025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D3BB642-C4F5-4B1A-A976-AAE80C5F8D58}" type="slidenum">
              <a:rPr lang="en-ZA" smtClean="0"/>
              <a:t>2</a:t>
            </a:fld>
            <a:endParaRPr lang="en-ZA"/>
          </a:p>
        </p:txBody>
      </p:sp>
    </p:spTree>
    <p:extLst>
      <p:ext uri="{BB962C8B-B14F-4D97-AF65-F5344CB8AC3E}">
        <p14:creationId xmlns:p14="http://schemas.microsoft.com/office/powerpoint/2010/main" val="3847699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1D3BB642-C4F5-4B1A-A976-AAE80C5F8D58}" type="slidenum">
              <a:rPr lang="en-ZA" smtClean="0"/>
              <a:t>10</a:t>
            </a:fld>
            <a:endParaRPr lang="en-ZA"/>
          </a:p>
        </p:txBody>
      </p:sp>
    </p:spTree>
    <p:extLst>
      <p:ext uri="{BB962C8B-B14F-4D97-AF65-F5344CB8AC3E}">
        <p14:creationId xmlns:p14="http://schemas.microsoft.com/office/powerpoint/2010/main" val="406206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861B9F-0F85-8046-D846-832AC258E34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B0758CE1-793D-A99B-AA35-A19D1A4DA48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24CF122C-B3AB-A6F7-329F-FB25E9D87164}"/>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5" name="Marcador de pie de página 4">
            <a:extLst>
              <a:ext uri="{FF2B5EF4-FFF2-40B4-BE49-F238E27FC236}">
                <a16:creationId xmlns:a16="http://schemas.microsoft.com/office/drawing/2014/main" id="{74873441-E5D6-EA12-4975-7CDB82313C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8F3A28-8D65-7B29-C366-CBC6CB71A69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463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F8C4AF-4ADF-4943-A826-EAE7FACAD9C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A1E5BE5-D82C-7ABD-07E4-9E604E8D81D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BB9D29-979C-A4D6-D460-CF3574D7067B}"/>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5" name="Marcador de pie de página 4">
            <a:extLst>
              <a:ext uri="{FF2B5EF4-FFF2-40B4-BE49-F238E27FC236}">
                <a16:creationId xmlns:a16="http://schemas.microsoft.com/office/drawing/2014/main" id="{394FCD01-3C49-CF0C-5747-905949A1D57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FE57DAF-915F-B14A-B489-1B24D0E09802}"/>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4203698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F4F5D6-25C2-DE67-1DA1-44DA964BB80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AA4930F-7741-41E5-AEF7-CBFEDE19D68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DD77C7E-4B5B-F83D-6EAE-179CE0F0A0D9}"/>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5" name="Marcador de pie de página 4">
            <a:extLst>
              <a:ext uri="{FF2B5EF4-FFF2-40B4-BE49-F238E27FC236}">
                <a16:creationId xmlns:a16="http://schemas.microsoft.com/office/drawing/2014/main" id="{4EB89B08-E92B-BF66-9582-78F94FB0CD9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10D2CAB-E085-9B12-BC98-3C7AECA9F449}"/>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731963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53DC96-861E-EAFC-A6FE-5E4C4349AA7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A6592B5-64A2-FD13-940F-D83CAF63C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ED3C9A7-18DE-0A42-9851-3CC8B63663B2}"/>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6D3DAF88-CB78-6EA4-FE90-332E2BB9F5D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11E28FC-6F04-293B-345F-D26AFB19612E}"/>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641458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E6AB9-CFD9-DE7E-5CBA-542B00D446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DBB04CE-3B28-513F-1891-446F2BF8E04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C511A9B-26FE-1E88-D206-5B7D66694BB3}"/>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2A60FDA7-CD45-A168-9418-DE5C47DC09E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5670315-268D-2AAB-7BB7-C18B608BAC33}"/>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7646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D9D603-CA38-9E52-9F22-9BC106F86054}"/>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1F878D79-E500-29EB-429F-5035D416888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75B9C36-9C3A-71E7-8ED1-C1EC7CC6272E}"/>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BB52951D-4B68-29F9-3F0D-E72360B9028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A404A86-EE0C-FE7A-3EA2-9DF84A45B77A}"/>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072058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F65C7-3BB7-9668-766B-8C62DBBD0DE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9C893B7-E18B-D22F-ED1C-13D562CA6E9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A3E4CFB-76D0-B089-5859-13475B54B380}"/>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A5933F5-2FD6-CE23-21A8-C960A1A34359}"/>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6" name="Marcador de pie de página 5">
            <a:extLst>
              <a:ext uri="{FF2B5EF4-FFF2-40B4-BE49-F238E27FC236}">
                <a16:creationId xmlns:a16="http://schemas.microsoft.com/office/drawing/2014/main" id="{85A02CBB-EC16-5673-3A8A-00395BC5369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1032823-91A7-58C0-D24D-CE76E2A3E28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32956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69F325-151A-FAD0-69A8-A119704BB1F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D435AA2-89FB-4923-F1AA-7FF7CE1BA4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084A725-24D9-7D36-0B10-23F632B1D7E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AB454B4-9770-0AA8-2CDA-5619BEDD13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DE7C62E-5D92-883C-858B-CC8991D8BA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5CDD2942-C89A-0E90-4386-F741BDB25F3E}"/>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8" name="Marcador de pie de página 7">
            <a:extLst>
              <a:ext uri="{FF2B5EF4-FFF2-40B4-BE49-F238E27FC236}">
                <a16:creationId xmlns:a16="http://schemas.microsoft.com/office/drawing/2014/main" id="{222A4694-A4FC-924C-E402-50EF97DD847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07E207B-BEF2-E7FB-1AC3-FEA55A50D6B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1251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5FA846-2B75-9094-AC52-F3FB7C446EF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42DEE5A-FA18-DB43-2776-4EA8B93BD5BC}"/>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4" name="Marcador de pie de página 3">
            <a:extLst>
              <a:ext uri="{FF2B5EF4-FFF2-40B4-BE49-F238E27FC236}">
                <a16:creationId xmlns:a16="http://schemas.microsoft.com/office/drawing/2014/main" id="{DEB87905-3C83-86B5-33A4-A1522CC9788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50F2AE0-A42E-7BB3-A5E5-12D4A93DB36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42173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C6B2839-181D-4B7A-1011-E744AB314583}"/>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3" name="Marcador de pie de página 2">
            <a:extLst>
              <a:ext uri="{FF2B5EF4-FFF2-40B4-BE49-F238E27FC236}">
                <a16:creationId xmlns:a16="http://schemas.microsoft.com/office/drawing/2014/main" id="{CEEACE09-0AA0-5985-F87E-659DCF6490AD}"/>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C0A06A27-BFBB-CB60-B819-E39301FBF40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26410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9D771F-21C9-A8D4-4F67-FFD36E4C80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6769D7A-0D81-9639-07E4-01263F83B1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226E2A6E-7B0C-C4EF-6C73-CD40698AAB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4F91C0-46A6-B528-84BA-9D40F1F7C223}"/>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6" name="Marcador de pie de página 5">
            <a:extLst>
              <a:ext uri="{FF2B5EF4-FFF2-40B4-BE49-F238E27FC236}">
                <a16:creationId xmlns:a16="http://schemas.microsoft.com/office/drawing/2014/main" id="{2F5DC6EA-7143-DFB0-CBD9-187BABF9759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8EC48A-ED86-1BFB-47BB-4A52C6511216}"/>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319077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858A6-1B6F-BA37-DB43-FE6FF76EA1B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B1028AA-7133-7F6D-FC73-FA7428D886FF}"/>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7D973E-1F5A-536B-B312-4FF103876035}"/>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5" name="Marcador de pie de página 4">
            <a:extLst>
              <a:ext uri="{FF2B5EF4-FFF2-40B4-BE49-F238E27FC236}">
                <a16:creationId xmlns:a16="http://schemas.microsoft.com/office/drawing/2014/main" id="{4593D559-9B75-05C0-3253-37482D561FA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82F577-02F6-850A-693D-B08CFDA407FC}"/>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78778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386E6-46A3-B24D-077E-ACC0D440327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6E3E6DFC-AB08-651C-3F9C-1AA0BFEDEE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6E8E61A-E620-56B5-FBEA-267F4BEC2E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2CF401D-0F47-7850-08F2-D3E82C7CF4A0}"/>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6" name="Marcador de pie de página 5">
            <a:extLst>
              <a:ext uri="{FF2B5EF4-FFF2-40B4-BE49-F238E27FC236}">
                <a16:creationId xmlns:a16="http://schemas.microsoft.com/office/drawing/2014/main" id="{DBB75DB7-7967-2113-CFCB-D66258C3512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3183E29-9EC4-70D2-D820-72C6B2AA0AD7}"/>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490201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E13954-2CA7-0523-F113-8ACD1D9B47E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362E2CF-DA40-CCA7-B0A2-C703A68996B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719AE6C-590B-CCD9-5311-E9072E40AC5C}"/>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C71B9951-7BB1-5FEF-9BE6-A7176822164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EFAE6A9-B8F2-F31F-561F-CC977DC6C38B}"/>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2278108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5B17370-ED32-98FE-57EB-B244798A6A7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948F44E-1006-E2EE-15A0-B3E610DFDE2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4ACAFB0-E9EC-CADE-3498-3DAD7B0BF607}"/>
              </a:ext>
            </a:extLst>
          </p:cNvPr>
          <p:cNvSpPr>
            <a:spLocks noGrp="1"/>
          </p:cNvSpPr>
          <p:nvPr>
            <p:ph type="dt" sz="half" idx="10"/>
          </p:nvPr>
        </p:nvSpPr>
        <p:spPr/>
        <p:txBody>
          <a:body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BE6E31BF-D584-0BBD-9ADF-F69545A8FC1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1878C8E-01C2-8FD1-04F0-4B8115AE8075}"/>
              </a:ext>
            </a:extLst>
          </p:cNvPr>
          <p:cNvSpPr>
            <a:spLocks noGrp="1"/>
          </p:cNvSpPr>
          <p:nvPr>
            <p:ph type="sldNum" sz="quarter" idx="12"/>
          </p:nvPr>
        </p:nvSpPr>
        <p:spPr/>
        <p:txBody>
          <a:bodyPr/>
          <a:lstStyle/>
          <a:p>
            <a:fld id="{F987937F-365F-46CF-BE0D-0F13921BA23F}" type="slidenum">
              <a:rPr lang="es-ES" smtClean="0"/>
              <a:t>‹Nº›</a:t>
            </a:fld>
            <a:endParaRPr lang="es-ES"/>
          </a:p>
        </p:txBody>
      </p:sp>
    </p:spTree>
    <p:extLst>
      <p:ext uri="{BB962C8B-B14F-4D97-AF65-F5344CB8AC3E}">
        <p14:creationId xmlns:p14="http://schemas.microsoft.com/office/powerpoint/2010/main" val="1775043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9180E4-3437-EBC6-67D5-44C9E5E79FB5}"/>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BF84D6D-6984-1965-4FA3-4DE55C3F19F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D1DC636-5F6D-560F-73E2-89652B1BE47D}"/>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5" name="Marcador de pie de página 4">
            <a:extLst>
              <a:ext uri="{FF2B5EF4-FFF2-40B4-BE49-F238E27FC236}">
                <a16:creationId xmlns:a16="http://schemas.microsoft.com/office/drawing/2014/main" id="{9B93E814-4702-263D-E037-10C1EF89B06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864E1E2-AAF5-B3CD-6C03-67B41070728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2812871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0A7D1-1F12-142B-CC5D-DC84E7284FD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C128683-2809-0B57-F7A9-9405D8ACBED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AB0A004-52EC-13FB-2DBC-932B7238CD5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4E0ED9-8E07-14CB-E1A5-6480B69E3D9E}"/>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6" name="Marcador de pie de página 5">
            <a:extLst>
              <a:ext uri="{FF2B5EF4-FFF2-40B4-BE49-F238E27FC236}">
                <a16:creationId xmlns:a16="http://schemas.microsoft.com/office/drawing/2014/main" id="{9C656E9B-A374-4FAC-FDCA-BEE1D2BFC7D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7A984D5-FEF8-F6D0-3E4F-3D374CD95F11}"/>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89741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67E4D8-F0EB-ADC8-40DE-534459E928B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993A9BA-1D34-F07D-2681-D09DBC0E56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BBB5471-A5FB-71FB-1909-AAE6D0DED6C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F28AB72-6E83-92A9-A1A2-19C5144DC9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109A5F9-59F6-AF22-89AD-92E55856C62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7035710E-1BF9-DD4B-CDF2-AF973D284080}"/>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8" name="Marcador de pie de página 7">
            <a:extLst>
              <a:ext uri="{FF2B5EF4-FFF2-40B4-BE49-F238E27FC236}">
                <a16:creationId xmlns:a16="http://schemas.microsoft.com/office/drawing/2014/main" id="{CFCA4471-9BF7-CFF5-2D24-B9743ABCBB6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73CF3BB-9CBE-9D80-47D0-14F4B0A54A5E}"/>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39127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E78B95-80EA-3548-92E7-479F296384B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1092C7D-7FA8-9DFA-0504-BF983C97E227}"/>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4" name="Marcador de pie de página 3">
            <a:extLst>
              <a:ext uri="{FF2B5EF4-FFF2-40B4-BE49-F238E27FC236}">
                <a16:creationId xmlns:a16="http://schemas.microsoft.com/office/drawing/2014/main" id="{B6FE501D-89D2-03EC-175E-A777E6BDF24F}"/>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872DB76-0F3B-BB9B-6900-50E5D4C7D253}"/>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282263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8206681-626B-DDAF-F3B7-2CE2DCAB7147}"/>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3" name="Marcador de pie de página 2">
            <a:extLst>
              <a:ext uri="{FF2B5EF4-FFF2-40B4-BE49-F238E27FC236}">
                <a16:creationId xmlns:a16="http://schemas.microsoft.com/office/drawing/2014/main" id="{D0239AB8-39E0-F408-B735-40E23D64E40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0565BA77-275C-D3B0-6882-7596C83432FF}"/>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698230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352118-E4A4-3DAA-5DE2-206FE867045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70939CC-D425-7AD6-F3C2-BC79882A0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FFD246A-0435-7204-1DAF-E19CC85783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B70CDA1-A111-2175-2F82-B6791C3ED004}"/>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6" name="Marcador de pie de página 5">
            <a:extLst>
              <a:ext uri="{FF2B5EF4-FFF2-40B4-BE49-F238E27FC236}">
                <a16:creationId xmlns:a16="http://schemas.microsoft.com/office/drawing/2014/main" id="{31AB1012-0D6C-5065-9502-BDDC4191562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AA475FD9-45D0-54D1-4AB3-5087D8AD6F8D}"/>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3505786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8B5809-997E-1E4D-6B53-B9C5F7863AF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226D2B02-0290-6A6B-775F-0BC2F95122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ED789E97-0492-1958-B6F6-E1CC06B13F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C184D53-A34F-8BAA-493E-58E6A183D072}"/>
              </a:ext>
            </a:extLst>
          </p:cNvPr>
          <p:cNvSpPr>
            <a:spLocks noGrp="1"/>
          </p:cNvSpPr>
          <p:nvPr>
            <p:ph type="dt" sz="half" idx="10"/>
          </p:nvPr>
        </p:nvSpPr>
        <p:spPr/>
        <p:txBody>
          <a:bodyPr/>
          <a:lstStyle/>
          <a:p>
            <a:fld id="{CEAAEF11-D96B-4B5B-838A-7D122B132430}" type="datetimeFigureOut">
              <a:rPr lang="es-ES" smtClean="0"/>
              <a:t>29/04/2026</a:t>
            </a:fld>
            <a:endParaRPr lang="es-ES"/>
          </a:p>
        </p:txBody>
      </p:sp>
      <p:sp>
        <p:nvSpPr>
          <p:cNvPr id="6" name="Marcador de pie de página 5">
            <a:extLst>
              <a:ext uri="{FF2B5EF4-FFF2-40B4-BE49-F238E27FC236}">
                <a16:creationId xmlns:a16="http://schemas.microsoft.com/office/drawing/2014/main" id="{5D7F9754-B3EF-74FF-93D3-CD6230451ED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503430A-B667-2C74-4472-601A953EC03B}"/>
              </a:ext>
            </a:extLst>
          </p:cNvPr>
          <p:cNvSpPr>
            <a:spLocks noGrp="1"/>
          </p:cNvSpPr>
          <p:nvPr>
            <p:ph type="sldNum" sz="quarter" idx="12"/>
          </p:nvPr>
        </p:nvSpPr>
        <p:spPr/>
        <p:txBody>
          <a:bodyPr/>
          <a:lstStyle/>
          <a:p>
            <a:fld id="{DFBFF47B-7D2C-42E3-9EFB-6AEDAD0185E2}" type="slidenum">
              <a:rPr lang="es-ES" smtClean="0"/>
              <a:t>‹Nº›</a:t>
            </a:fld>
            <a:endParaRPr lang="es-ES"/>
          </a:p>
        </p:txBody>
      </p:sp>
    </p:spTree>
    <p:extLst>
      <p:ext uri="{BB962C8B-B14F-4D97-AF65-F5344CB8AC3E}">
        <p14:creationId xmlns:p14="http://schemas.microsoft.com/office/powerpoint/2010/main" val="141321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1E4B2ED-BECE-5A86-054D-34AB0D63DCC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50D6DCD-160D-9EB5-8260-D742340B6F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F52BA0-CD0B-82B4-79A9-0FCAC7CDB0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EAAEF11-D96B-4B5B-838A-7D122B132430}" type="datetimeFigureOut">
              <a:rPr lang="es-ES" smtClean="0"/>
              <a:t>29/04/2026</a:t>
            </a:fld>
            <a:endParaRPr lang="es-ES"/>
          </a:p>
        </p:txBody>
      </p:sp>
      <p:sp>
        <p:nvSpPr>
          <p:cNvPr id="5" name="Marcador de pie de página 4">
            <a:extLst>
              <a:ext uri="{FF2B5EF4-FFF2-40B4-BE49-F238E27FC236}">
                <a16:creationId xmlns:a16="http://schemas.microsoft.com/office/drawing/2014/main" id="{B889C3AA-068D-7C91-2AD9-56E4AE330A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20373A13-F700-EDE1-D6D5-79EAAE62F0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DFBFF47B-7D2C-42E3-9EFB-6AEDAD0185E2}" type="slidenum">
              <a:rPr lang="es-ES" smtClean="0"/>
              <a:t>‹Nº›</a:t>
            </a:fld>
            <a:endParaRPr lang="es-ES"/>
          </a:p>
        </p:txBody>
      </p:sp>
    </p:spTree>
    <p:extLst>
      <p:ext uri="{BB962C8B-B14F-4D97-AF65-F5344CB8AC3E}">
        <p14:creationId xmlns:p14="http://schemas.microsoft.com/office/powerpoint/2010/main" val="1153611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0C83F97-BB5E-43CA-276B-8F30CF1F9A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B98DBF3-F3F8-0EBA-3C7C-714467C787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B0F3B04-1C5A-19FE-4DAA-EABC69863E2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E139673-ECD7-4BF1-AC7C-8B4D017DF658}" type="datetimeFigureOut">
              <a:rPr lang="es-ES" smtClean="0"/>
              <a:t>29/04/2026</a:t>
            </a:fld>
            <a:endParaRPr lang="es-ES"/>
          </a:p>
        </p:txBody>
      </p:sp>
      <p:sp>
        <p:nvSpPr>
          <p:cNvPr id="5" name="Marcador de pie de página 4">
            <a:extLst>
              <a:ext uri="{FF2B5EF4-FFF2-40B4-BE49-F238E27FC236}">
                <a16:creationId xmlns:a16="http://schemas.microsoft.com/office/drawing/2014/main" id="{C59160C2-31DD-FA06-73A6-340D645FA2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AE5238F-A3BD-04FB-C51D-C145BE225E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987937F-365F-46CF-BE0D-0F13921BA23F}" type="slidenum">
              <a:rPr lang="es-ES" smtClean="0"/>
              <a:t>‹Nº›</a:t>
            </a:fld>
            <a:endParaRPr lang="es-ES"/>
          </a:p>
        </p:txBody>
      </p:sp>
    </p:spTree>
    <p:extLst>
      <p:ext uri="{BB962C8B-B14F-4D97-AF65-F5344CB8AC3E}">
        <p14:creationId xmlns:p14="http://schemas.microsoft.com/office/powerpoint/2010/main" val="34758319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5.jpe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41.jpeg"/><Relationship Id="rId4" Type="http://schemas.openxmlformats.org/officeDocument/2006/relationships/diagramData" Target="../diagrams/data2.xml"/><Relationship Id="rId9" Type="http://schemas.openxmlformats.org/officeDocument/2006/relationships/image" Target="../media/image40.jpe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7.png"/><Relationship Id="rId12"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7.xml"/><Relationship Id="rId6" Type="http://schemas.microsoft.com/office/2007/relationships/hdphoto" Target="../media/hdphoto1.wdp"/><Relationship Id="rId11" Type="http://schemas.microsoft.com/office/2007/relationships/hdphoto" Target="../media/hdphoto2.wdp"/><Relationship Id="rId5" Type="http://schemas.openxmlformats.org/officeDocument/2006/relationships/image" Target="../media/image6.png"/><Relationship Id="rId10" Type="http://schemas.openxmlformats.org/officeDocument/2006/relationships/image" Target="../media/image10.png"/><Relationship Id="rId4" Type="http://schemas.openxmlformats.org/officeDocument/2006/relationships/image" Target="../media/image5.jpeg"/><Relationship Id="rId9" Type="http://schemas.openxmlformats.org/officeDocument/2006/relationships/image" Target="../media/image9.pn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6.png"/><Relationship Id="rId4" Type="http://schemas.microsoft.com/office/2007/relationships/hdphoto" Target="../media/hdphoto3.wdp"/></Relationships>
</file>

<file path=ppt/slides/_rels/slide7.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image" Target="../media/image31.jpeg"/><Relationship Id="rId5" Type="http://schemas.openxmlformats.org/officeDocument/2006/relationships/diagramQuickStyle" Target="../diagrams/quickStyle1.xml"/><Relationship Id="rId10" Type="http://schemas.openxmlformats.org/officeDocument/2006/relationships/image" Target="../media/image30.jpeg"/><Relationship Id="rId4" Type="http://schemas.openxmlformats.org/officeDocument/2006/relationships/diagramLayout" Target="../diagrams/layout1.xm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347C0F8-BAEE-E307-20E4-C8C375367F43}"/>
              </a:ext>
            </a:extLst>
          </p:cNvPr>
          <p:cNvSpPr txBox="1"/>
          <p:nvPr/>
        </p:nvSpPr>
        <p:spPr>
          <a:xfrm>
            <a:off x="1155033" y="875902"/>
            <a:ext cx="9134374" cy="923330"/>
          </a:xfrm>
          <a:prstGeom prst="rect">
            <a:avLst/>
          </a:prstGeom>
          <a:noFill/>
        </p:spPr>
        <p:txBody>
          <a:bodyPr vert="horz" wrap="square" rtlCol="0">
            <a:prstTxWarp prst="textArchUp">
              <a:avLst>
                <a:gd name="adj" fmla="val 10813910"/>
              </a:avLst>
            </a:prstTxWarp>
            <a:spAutoFit/>
            <a:scene3d>
              <a:camera prst="orthographicFront"/>
              <a:lightRig rig="glow" dir="t"/>
            </a:scene3d>
            <a:sp3d extrusionH="57150" contourW="19050">
              <a:bevelT w="38100" h="38100" prst="convex"/>
              <a:contourClr>
                <a:srgbClr val="B64C1D"/>
              </a:contourClr>
            </a:sp3d>
          </a:bodyPr>
          <a:lstStyle/>
          <a:p>
            <a:pPr algn="ctr"/>
            <a:r>
              <a:rPr lang="en-ZA" sz="5400" b="1" dirty="0">
                <a:ln w="22225">
                  <a:noFill/>
                  <a:prstDash val="solid"/>
                </a:ln>
                <a:solidFill>
                  <a:schemeClr val="accent2">
                    <a:lumMod val="40000"/>
                    <a:lumOff val="60000"/>
                  </a:schemeClr>
                </a:solidFill>
                <a:effectLst>
                  <a:outerShdw blurRad="38100" dist="25400" dir="2700000" algn="tl">
                    <a:srgbClr val="000000"/>
                  </a:outerShdw>
                </a:effectLst>
              </a:rPr>
              <a:t>BEROU EN VERGIFNIS</a:t>
            </a:r>
            <a:endParaRPr lang="en" sz="5400" b="1" dirty="0">
              <a:ln w="22225">
                <a:noFill/>
                <a:prstDash val="solid"/>
              </a:ln>
              <a:solidFill>
                <a:schemeClr val="accent2">
                  <a:lumMod val="40000"/>
                  <a:lumOff val="60000"/>
                </a:schemeClr>
              </a:solidFill>
              <a:effectLst>
                <a:outerShdw blurRad="38100" dist="25400" dir="2700000" algn="tl">
                  <a:srgbClr val="000000"/>
                </a:outerShdw>
              </a:effectLst>
            </a:endParaRPr>
          </a:p>
        </p:txBody>
      </p:sp>
      <p:sp>
        <p:nvSpPr>
          <p:cNvPr id="5" name="CuadroTexto 4">
            <a:extLst>
              <a:ext uri="{FF2B5EF4-FFF2-40B4-BE49-F238E27FC236}">
                <a16:creationId xmlns:a16="http://schemas.microsoft.com/office/drawing/2014/main" id="{286D9867-5C09-DB2F-559C-3B3A2F491D40}"/>
              </a:ext>
            </a:extLst>
          </p:cNvPr>
          <p:cNvSpPr txBox="1"/>
          <p:nvPr/>
        </p:nvSpPr>
        <p:spPr>
          <a:xfrm>
            <a:off x="2079057" y="6519446"/>
            <a:ext cx="3878981" cy="338554"/>
          </a:xfrm>
          <a:prstGeom prst="rect">
            <a:avLst/>
          </a:prstGeom>
          <a:noFill/>
        </p:spPr>
        <p:txBody>
          <a:bodyPr wrap="square" rtlCol="0">
            <a:spAutoFit/>
          </a:bodyPr>
          <a:lstStyle/>
          <a:p>
            <a:pPr algn="ctr"/>
            <a:r>
              <a:rPr lang="en-ZA" sz="1600" b="1" dirty="0">
                <a:solidFill>
                  <a:srgbClr val="D5F7EE"/>
                </a:solidFill>
                <a:effectLst>
                  <a:glow rad="127000">
                    <a:srgbClr val="204F7B"/>
                  </a:glow>
                  <a:outerShdw blurRad="38100" dist="38100" dir="2700000" algn="tl">
                    <a:srgbClr val="000000">
                      <a:alpha val="43137"/>
                    </a:srgbClr>
                  </a:outerShdw>
                </a:effectLst>
              </a:rPr>
              <a:t>Les 10 vir Junie 6, 2026</a:t>
            </a:r>
            <a:endParaRPr lang="en" sz="1600" b="1" dirty="0">
              <a:solidFill>
                <a:srgbClr val="D5F7EE"/>
              </a:solidFill>
              <a:effectLst>
                <a:glow rad="127000">
                  <a:srgbClr val="204F7B"/>
                </a:glow>
                <a:outerShdw blurRad="38100" dist="38100" dir="2700000" algn="tl">
                  <a:srgbClr val="000000">
                    <a:alpha val="43137"/>
                  </a:srgbClr>
                </a:outerShdw>
              </a:effectLst>
            </a:endParaRPr>
          </a:p>
        </p:txBody>
      </p:sp>
    </p:spTree>
    <p:extLst>
      <p:ext uri="{BB962C8B-B14F-4D97-AF65-F5344CB8AC3E}">
        <p14:creationId xmlns:p14="http://schemas.microsoft.com/office/powerpoint/2010/main" val="2070087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65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A1598156-6CAE-9123-013E-0CF9076EBD87}"/>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0B1808F2-042B-DBCA-6E9A-62CE8C67819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E6E9CE-1321-EB13-6C97-9BC31820FC63}"/>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DIE GENADE VAN VERGIFNIS</a:t>
            </a:r>
          </a:p>
        </p:txBody>
      </p:sp>
      <p:sp>
        <p:nvSpPr>
          <p:cNvPr id="5" name="CuadroTexto 4">
            <a:extLst>
              <a:ext uri="{FF2B5EF4-FFF2-40B4-BE49-F238E27FC236}">
                <a16:creationId xmlns:a16="http://schemas.microsoft.com/office/drawing/2014/main" id="{6C2E9463-7A21-C035-2C5B-DBC2E3CCA2C0}"/>
              </a:ext>
            </a:extLst>
          </p:cNvPr>
          <p:cNvSpPr txBox="1"/>
          <p:nvPr/>
        </p:nvSpPr>
        <p:spPr>
          <a:xfrm>
            <a:off x="1734866" y="677506"/>
            <a:ext cx="8722265" cy="584775"/>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Om u Naam ontwil, HERE, vergeef my ongeregtigheid, want dit is groot.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25:11)</a:t>
            </a:r>
          </a:p>
        </p:txBody>
      </p:sp>
      <p:sp>
        <p:nvSpPr>
          <p:cNvPr id="4" name="CuadroTexto 3">
            <a:extLst>
              <a:ext uri="{FF2B5EF4-FFF2-40B4-BE49-F238E27FC236}">
                <a16:creationId xmlns:a16="http://schemas.microsoft.com/office/drawing/2014/main" id="{F2AFDC06-271F-62E2-4D53-22A9F227ED91}"/>
              </a:ext>
            </a:extLst>
          </p:cNvPr>
          <p:cNvSpPr txBox="1"/>
          <p:nvPr/>
        </p:nvSpPr>
        <p:spPr>
          <a:xfrm>
            <a:off x="1572121" y="1438275"/>
            <a:ext cx="9047758" cy="400110"/>
          </a:xfrm>
          <a:prstGeom prst="rect">
            <a:avLst/>
          </a:prstGeom>
          <a:noFill/>
        </p:spPr>
        <p:txBody>
          <a:bodyPr wrap="square" rtlCol="0">
            <a:spAutoFit/>
          </a:bodyPr>
          <a:lstStyle/>
          <a:p>
            <a:pPr algn="ctr">
              <a:spcBef>
                <a:spcPts val="600"/>
              </a:spcBef>
            </a:pPr>
            <a:r>
              <a:rPr lang="nl-NL" sz="2000" b="1" dirty="0"/>
              <a:t>Wat is die verhouding tussen sonde en genade?</a:t>
            </a:r>
            <a:endParaRPr lang="en" sz="2000" b="1" dirty="0"/>
          </a:p>
        </p:txBody>
      </p:sp>
      <p:graphicFrame>
        <p:nvGraphicFramePr>
          <p:cNvPr id="8" name="Diagrama 7">
            <a:extLst>
              <a:ext uri="{FF2B5EF4-FFF2-40B4-BE49-F238E27FC236}">
                <a16:creationId xmlns:a16="http://schemas.microsoft.com/office/drawing/2014/main" id="{C28C0A89-1222-16F3-5F63-CD22317A448B}"/>
              </a:ext>
            </a:extLst>
          </p:cNvPr>
          <p:cNvGraphicFramePr/>
          <p:nvPr>
            <p:extLst>
              <p:ext uri="{D42A27DB-BD31-4B8C-83A1-F6EECF244321}">
                <p14:modId xmlns:p14="http://schemas.microsoft.com/office/powerpoint/2010/main" val="1322368440"/>
              </p:ext>
            </p:extLst>
          </p:nvPr>
        </p:nvGraphicFramePr>
        <p:xfrm>
          <a:off x="1504336" y="1983733"/>
          <a:ext cx="9183329" cy="477102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1" name="Imagen 10">
            <a:extLst>
              <a:ext uri="{FF2B5EF4-FFF2-40B4-BE49-F238E27FC236}">
                <a16:creationId xmlns:a16="http://schemas.microsoft.com/office/drawing/2014/main" id="{D622CD2D-B450-A405-F5CB-3A8E5846E30D}"/>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32121" y="1438274"/>
            <a:ext cx="1440000" cy="5276647"/>
          </a:xfrm>
          <a:prstGeom prst="roundRect">
            <a:avLst>
              <a:gd name="adj" fmla="val 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6" name="Imagen 15">
            <a:extLst>
              <a:ext uri="{FF2B5EF4-FFF2-40B4-BE49-F238E27FC236}">
                <a16:creationId xmlns:a16="http://schemas.microsoft.com/office/drawing/2014/main" id="{6B9A434C-1EEA-83AC-C6E9-B0A623836051}"/>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0619879" y="1438274"/>
            <a:ext cx="1440000" cy="5276648"/>
          </a:xfrm>
          <a:prstGeom prst="roundRect">
            <a:avLst>
              <a:gd name="adj" fmla="val 0"/>
            </a:avLst>
          </a:prstGeom>
          <a:ln>
            <a:noFill/>
          </a:ln>
          <a:effectLst>
            <a:outerShdw blurRad="50800" dist="38100" dir="2700000" algn="tl" rotWithShape="0">
              <a:prstClr val="black">
                <a:alpha val="40000"/>
              </a:prst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79789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2"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ppt_x</p:attrName>
                                        </p:attrNameLst>
                                      </p:cBhvr>
                                      <p:tavLst>
                                        <p:tav tm="0">
                                          <p:val>
                                            <p:strVal val="#ppt_x+#ppt_w/2"/>
                                          </p:val>
                                        </p:tav>
                                        <p:tav tm="100000">
                                          <p:val>
                                            <p:strVal val="#ppt_x"/>
                                          </p:val>
                                        </p:tav>
                                      </p:tavLst>
                                    </p:anim>
                                    <p:anim calcmode="lin" valueType="num">
                                      <p:cBhvr>
                                        <p:cTn id="8" dur="500" fill="hold"/>
                                        <p:tgtEl>
                                          <p:spTgt spid="11"/>
                                        </p:tgtEl>
                                        <p:attrNameLst>
                                          <p:attrName>ppt_y</p:attrName>
                                        </p:attrNameLst>
                                      </p:cBhvr>
                                      <p:tavLst>
                                        <p:tav tm="0">
                                          <p:val>
                                            <p:strVal val="#ppt_y"/>
                                          </p:val>
                                        </p:tav>
                                        <p:tav tm="100000">
                                          <p:val>
                                            <p:strVal val="#ppt_y"/>
                                          </p:val>
                                        </p:tav>
                                      </p:tavLst>
                                    </p:anim>
                                    <p:anim calcmode="lin" valueType="num">
                                      <p:cBhvr>
                                        <p:cTn id="9" dur="500" fill="hold"/>
                                        <p:tgtEl>
                                          <p:spTgt spid="11"/>
                                        </p:tgtEl>
                                        <p:attrNameLst>
                                          <p:attrName>ppt_w</p:attrName>
                                        </p:attrNameLst>
                                      </p:cBhvr>
                                      <p:tavLst>
                                        <p:tav tm="0">
                                          <p:val>
                                            <p:fltVal val="0"/>
                                          </p:val>
                                        </p:tav>
                                        <p:tav tm="100000">
                                          <p:val>
                                            <p:strVal val="#ppt_w"/>
                                          </p:val>
                                        </p:tav>
                                      </p:tavLst>
                                    </p:anim>
                                    <p:anim calcmode="lin" valueType="num">
                                      <p:cBhvr>
                                        <p:cTn id="10" dur="500" fill="hold"/>
                                        <p:tgtEl>
                                          <p:spTgt spid="11"/>
                                        </p:tgtEl>
                                        <p:attrNameLst>
                                          <p:attrName>ppt_h</p:attrName>
                                        </p:attrNameLst>
                                      </p:cBhvr>
                                      <p:tavLst>
                                        <p:tav tm="0">
                                          <p:val>
                                            <p:strVal val="#ppt_h"/>
                                          </p:val>
                                        </p:tav>
                                        <p:tav tm="100000">
                                          <p:val>
                                            <p:strVal val="#ppt_h"/>
                                          </p:val>
                                        </p:tav>
                                      </p:tavLst>
                                    </p:anim>
                                  </p:childTnLst>
                                </p:cTn>
                              </p:par>
                              <p:par>
                                <p:cTn id="11" presetID="17" presetClass="entr" presetSubtype="8"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500" fill="hold"/>
                                        <p:tgtEl>
                                          <p:spTgt spid="16"/>
                                        </p:tgtEl>
                                        <p:attrNameLst>
                                          <p:attrName>ppt_x</p:attrName>
                                        </p:attrNameLst>
                                      </p:cBhvr>
                                      <p:tavLst>
                                        <p:tav tm="0">
                                          <p:val>
                                            <p:strVal val="#ppt_x-#ppt_w/2"/>
                                          </p:val>
                                        </p:tav>
                                        <p:tav tm="100000">
                                          <p:val>
                                            <p:strVal val="#ppt_x"/>
                                          </p:val>
                                        </p:tav>
                                      </p:tavLst>
                                    </p:anim>
                                    <p:anim calcmode="lin" valueType="num">
                                      <p:cBhvr>
                                        <p:cTn id="14" dur="500" fill="hold"/>
                                        <p:tgtEl>
                                          <p:spTgt spid="16"/>
                                        </p:tgtEl>
                                        <p:attrNameLst>
                                          <p:attrName>ppt_y</p:attrName>
                                        </p:attrNameLst>
                                      </p:cBhvr>
                                      <p:tavLst>
                                        <p:tav tm="0">
                                          <p:val>
                                            <p:strVal val="#ppt_y"/>
                                          </p:val>
                                        </p:tav>
                                        <p:tav tm="100000">
                                          <p:val>
                                            <p:strVal val="#ppt_y"/>
                                          </p:val>
                                        </p:tav>
                                      </p:tavLst>
                                    </p:anim>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25" presetClass="entr" presetSubtype="0" fill="hold" grpId="0" nodeType="after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1"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2"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3" dur="1000" fill="hold"/>
                                        <p:tgtEl>
                                          <p:spTgt spid="4"/>
                                        </p:tgtEl>
                                        <p:attrNameLst>
                                          <p:attrName>ppt_h</p:attrName>
                                        </p:attrNameLst>
                                      </p:cBhvr>
                                      <p:tavLst>
                                        <p:tav tm="0">
                                          <p:val>
                                            <p:strVal val="#ppt_h"/>
                                          </p:val>
                                        </p:tav>
                                        <p:tav tm="100000">
                                          <p:val>
                                            <p:strVal val="#ppt_h"/>
                                          </p:val>
                                        </p:tav>
                                      </p:tavLst>
                                    </p:anim>
                                    <p:anim calcmode="lin" valueType="num">
                                      <p:cBhvr>
                                        <p:cTn id="24"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5"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6"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7" dur="1000" decel="50000">
                                          <p:stCondLst>
                                            <p:cond delay="0"/>
                                          </p:stCondLst>
                                        </p:cTn>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8">
                                            <p:graphicEl>
                                              <a:dgm id="{52AD1DCD-B982-475D-A7CE-ED7BD07BA291}"/>
                                            </p:graphicEl>
                                          </p:spTgt>
                                        </p:tgtEl>
                                        <p:attrNameLst>
                                          <p:attrName>style.visibility</p:attrName>
                                        </p:attrNameLst>
                                      </p:cBhvr>
                                      <p:to>
                                        <p:strVal val="visible"/>
                                      </p:to>
                                    </p:set>
                                    <p:animEffect transition="in" filter="randombar(horizontal)">
                                      <p:cBhvr>
                                        <p:cTn id="32" dur="500"/>
                                        <p:tgtEl>
                                          <p:spTgt spid="8">
                                            <p:graphicEl>
                                              <a:dgm id="{52AD1DCD-B982-475D-A7CE-ED7BD07BA291}"/>
                                            </p:graphicEl>
                                          </p:spTgt>
                                        </p:tgtEl>
                                      </p:cBhvr>
                                    </p:animEffect>
                                  </p:childTnLst>
                                </p:cTn>
                              </p:par>
                            </p:childTnLst>
                          </p:cTn>
                        </p:par>
                        <p:par>
                          <p:cTn id="33" fill="hold">
                            <p:stCondLst>
                              <p:cond delay="500"/>
                            </p:stCondLst>
                            <p:childTnLst>
                              <p:par>
                                <p:cTn id="34" presetID="47" presetClass="entr" presetSubtype="0" fill="hold" grpId="0" nodeType="afterEffect">
                                  <p:stCondLst>
                                    <p:cond delay="0"/>
                                  </p:stCondLst>
                                  <p:childTnLst>
                                    <p:set>
                                      <p:cBhvr>
                                        <p:cTn id="35" dur="1" fill="hold">
                                          <p:stCondLst>
                                            <p:cond delay="0"/>
                                          </p:stCondLst>
                                        </p:cTn>
                                        <p:tgtEl>
                                          <p:spTgt spid="8">
                                            <p:graphicEl>
                                              <a:dgm id="{3B74F455-CB61-4DAB-901D-409D00D48145}"/>
                                            </p:graphicEl>
                                          </p:spTgt>
                                        </p:tgtEl>
                                        <p:attrNameLst>
                                          <p:attrName>style.visibility</p:attrName>
                                        </p:attrNameLst>
                                      </p:cBhvr>
                                      <p:to>
                                        <p:strVal val="visible"/>
                                      </p:to>
                                    </p:set>
                                    <p:animEffect transition="in" filter="fade">
                                      <p:cBhvr>
                                        <p:cTn id="36" dur="1000"/>
                                        <p:tgtEl>
                                          <p:spTgt spid="8">
                                            <p:graphicEl>
                                              <a:dgm id="{3B74F455-CB61-4DAB-901D-409D00D48145}"/>
                                            </p:graphicEl>
                                          </p:spTgt>
                                        </p:tgtEl>
                                      </p:cBhvr>
                                    </p:animEffect>
                                    <p:anim calcmode="lin" valueType="num">
                                      <p:cBhvr>
                                        <p:cTn id="37" dur="1000" fill="hold"/>
                                        <p:tgtEl>
                                          <p:spTgt spid="8">
                                            <p:graphicEl>
                                              <a:dgm id="{3B74F455-CB61-4DAB-901D-409D00D48145}"/>
                                            </p:graphicEl>
                                          </p:spTgt>
                                        </p:tgtEl>
                                        <p:attrNameLst>
                                          <p:attrName>ppt_x</p:attrName>
                                        </p:attrNameLst>
                                      </p:cBhvr>
                                      <p:tavLst>
                                        <p:tav tm="0">
                                          <p:val>
                                            <p:strVal val="#ppt_x"/>
                                          </p:val>
                                        </p:tav>
                                        <p:tav tm="100000">
                                          <p:val>
                                            <p:strVal val="#ppt_x"/>
                                          </p:val>
                                        </p:tav>
                                      </p:tavLst>
                                    </p:anim>
                                    <p:anim calcmode="lin" valueType="num">
                                      <p:cBhvr>
                                        <p:cTn id="38" dur="1000" fill="hold"/>
                                        <p:tgtEl>
                                          <p:spTgt spid="8">
                                            <p:graphicEl>
                                              <a:dgm id="{3B74F455-CB61-4DAB-901D-409D00D48145}"/>
                                            </p:graphicEl>
                                          </p:spTgt>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8">
                                            <p:graphicEl>
                                              <a:dgm id="{48F2C72B-BD61-4BB9-99EB-5ED5D073CE12}"/>
                                            </p:graphicEl>
                                          </p:spTgt>
                                        </p:tgtEl>
                                        <p:attrNameLst>
                                          <p:attrName>style.visibility</p:attrName>
                                        </p:attrNameLst>
                                      </p:cBhvr>
                                      <p:to>
                                        <p:strVal val="visible"/>
                                      </p:to>
                                    </p:set>
                                    <p:animEffect transition="in" filter="fade">
                                      <p:cBhvr>
                                        <p:cTn id="41" dur="1000"/>
                                        <p:tgtEl>
                                          <p:spTgt spid="8">
                                            <p:graphicEl>
                                              <a:dgm id="{48F2C72B-BD61-4BB9-99EB-5ED5D073CE12}"/>
                                            </p:graphicEl>
                                          </p:spTgt>
                                        </p:tgtEl>
                                      </p:cBhvr>
                                    </p:animEffect>
                                    <p:anim calcmode="lin" valueType="num">
                                      <p:cBhvr>
                                        <p:cTn id="42" dur="1000" fill="hold"/>
                                        <p:tgtEl>
                                          <p:spTgt spid="8">
                                            <p:graphicEl>
                                              <a:dgm id="{48F2C72B-BD61-4BB9-99EB-5ED5D073CE12}"/>
                                            </p:graphicEl>
                                          </p:spTgt>
                                        </p:tgtEl>
                                        <p:attrNameLst>
                                          <p:attrName>ppt_x</p:attrName>
                                        </p:attrNameLst>
                                      </p:cBhvr>
                                      <p:tavLst>
                                        <p:tav tm="0">
                                          <p:val>
                                            <p:strVal val="#ppt_x"/>
                                          </p:val>
                                        </p:tav>
                                        <p:tav tm="100000">
                                          <p:val>
                                            <p:strVal val="#ppt_x"/>
                                          </p:val>
                                        </p:tav>
                                      </p:tavLst>
                                    </p:anim>
                                    <p:anim calcmode="lin" valueType="num">
                                      <p:cBhvr>
                                        <p:cTn id="43" dur="1000" fill="hold"/>
                                        <p:tgtEl>
                                          <p:spTgt spid="8">
                                            <p:graphicEl>
                                              <a:dgm id="{48F2C72B-BD61-4BB9-99EB-5ED5D073CE12}"/>
                                            </p:graphic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8">
                                            <p:graphicEl>
                                              <a:dgm id="{358EF35A-ACDF-4A52-8491-1A2618FEBBAF}"/>
                                            </p:graphicEl>
                                          </p:spTgt>
                                        </p:tgtEl>
                                        <p:attrNameLst>
                                          <p:attrName>style.visibility</p:attrName>
                                        </p:attrNameLst>
                                      </p:cBhvr>
                                      <p:to>
                                        <p:strVal val="visible"/>
                                      </p:to>
                                    </p:set>
                                    <p:animEffect transition="in" filter="fade">
                                      <p:cBhvr>
                                        <p:cTn id="48" dur="1000"/>
                                        <p:tgtEl>
                                          <p:spTgt spid="8">
                                            <p:graphicEl>
                                              <a:dgm id="{358EF35A-ACDF-4A52-8491-1A2618FEBBAF}"/>
                                            </p:graphicEl>
                                          </p:spTgt>
                                        </p:tgtEl>
                                      </p:cBhvr>
                                    </p:animEffect>
                                    <p:anim calcmode="lin" valueType="num">
                                      <p:cBhvr>
                                        <p:cTn id="49" dur="1000" fill="hold"/>
                                        <p:tgtEl>
                                          <p:spTgt spid="8">
                                            <p:graphicEl>
                                              <a:dgm id="{358EF35A-ACDF-4A52-8491-1A2618FEBBAF}"/>
                                            </p:graphicEl>
                                          </p:spTgt>
                                        </p:tgtEl>
                                        <p:attrNameLst>
                                          <p:attrName>ppt_x</p:attrName>
                                        </p:attrNameLst>
                                      </p:cBhvr>
                                      <p:tavLst>
                                        <p:tav tm="0">
                                          <p:val>
                                            <p:strVal val="#ppt_x"/>
                                          </p:val>
                                        </p:tav>
                                        <p:tav tm="100000">
                                          <p:val>
                                            <p:strVal val="#ppt_x"/>
                                          </p:val>
                                        </p:tav>
                                      </p:tavLst>
                                    </p:anim>
                                    <p:anim calcmode="lin" valueType="num">
                                      <p:cBhvr>
                                        <p:cTn id="50" dur="1000" fill="hold"/>
                                        <p:tgtEl>
                                          <p:spTgt spid="8">
                                            <p:graphicEl>
                                              <a:dgm id="{358EF35A-ACDF-4A52-8491-1A2618FEBBAF}"/>
                                            </p:graphicEl>
                                          </p:spTgt>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8">
                                            <p:graphicEl>
                                              <a:dgm id="{03096DEB-1C3F-4FF0-B037-ECF4BCF6622D}"/>
                                            </p:graphicEl>
                                          </p:spTgt>
                                        </p:tgtEl>
                                        <p:attrNameLst>
                                          <p:attrName>style.visibility</p:attrName>
                                        </p:attrNameLst>
                                      </p:cBhvr>
                                      <p:to>
                                        <p:strVal val="visible"/>
                                      </p:to>
                                    </p:set>
                                    <p:animEffect transition="in" filter="fade">
                                      <p:cBhvr>
                                        <p:cTn id="53" dur="1000"/>
                                        <p:tgtEl>
                                          <p:spTgt spid="8">
                                            <p:graphicEl>
                                              <a:dgm id="{03096DEB-1C3F-4FF0-B037-ECF4BCF6622D}"/>
                                            </p:graphicEl>
                                          </p:spTgt>
                                        </p:tgtEl>
                                      </p:cBhvr>
                                    </p:animEffect>
                                    <p:anim calcmode="lin" valueType="num">
                                      <p:cBhvr>
                                        <p:cTn id="54" dur="1000" fill="hold"/>
                                        <p:tgtEl>
                                          <p:spTgt spid="8">
                                            <p:graphicEl>
                                              <a:dgm id="{03096DEB-1C3F-4FF0-B037-ECF4BCF6622D}"/>
                                            </p:graphicEl>
                                          </p:spTgt>
                                        </p:tgtEl>
                                        <p:attrNameLst>
                                          <p:attrName>ppt_x</p:attrName>
                                        </p:attrNameLst>
                                      </p:cBhvr>
                                      <p:tavLst>
                                        <p:tav tm="0">
                                          <p:val>
                                            <p:strVal val="#ppt_x"/>
                                          </p:val>
                                        </p:tav>
                                        <p:tav tm="100000">
                                          <p:val>
                                            <p:strVal val="#ppt_x"/>
                                          </p:val>
                                        </p:tav>
                                      </p:tavLst>
                                    </p:anim>
                                    <p:anim calcmode="lin" valueType="num">
                                      <p:cBhvr>
                                        <p:cTn id="55" dur="1000" fill="hold"/>
                                        <p:tgtEl>
                                          <p:spTgt spid="8">
                                            <p:graphicEl>
                                              <a:dgm id="{03096DEB-1C3F-4FF0-B037-ECF4BCF6622D}"/>
                                            </p:graphicEl>
                                          </p:spTgt>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7" presetClass="entr" presetSubtype="0" fill="hold" grpId="0" nodeType="clickEffect">
                                  <p:stCondLst>
                                    <p:cond delay="0"/>
                                  </p:stCondLst>
                                  <p:childTnLst>
                                    <p:set>
                                      <p:cBhvr>
                                        <p:cTn id="59" dur="1" fill="hold">
                                          <p:stCondLst>
                                            <p:cond delay="0"/>
                                          </p:stCondLst>
                                        </p:cTn>
                                        <p:tgtEl>
                                          <p:spTgt spid="8">
                                            <p:graphicEl>
                                              <a:dgm id="{24763866-D28A-45DC-800A-9FD29F73BD23}"/>
                                            </p:graphicEl>
                                          </p:spTgt>
                                        </p:tgtEl>
                                        <p:attrNameLst>
                                          <p:attrName>style.visibility</p:attrName>
                                        </p:attrNameLst>
                                      </p:cBhvr>
                                      <p:to>
                                        <p:strVal val="visible"/>
                                      </p:to>
                                    </p:set>
                                    <p:animEffect transition="in" filter="fade">
                                      <p:cBhvr>
                                        <p:cTn id="60" dur="1000"/>
                                        <p:tgtEl>
                                          <p:spTgt spid="8">
                                            <p:graphicEl>
                                              <a:dgm id="{24763866-D28A-45DC-800A-9FD29F73BD23}"/>
                                            </p:graphicEl>
                                          </p:spTgt>
                                        </p:tgtEl>
                                      </p:cBhvr>
                                    </p:animEffect>
                                    <p:anim calcmode="lin" valueType="num">
                                      <p:cBhvr>
                                        <p:cTn id="61" dur="1000" fill="hold"/>
                                        <p:tgtEl>
                                          <p:spTgt spid="8">
                                            <p:graphicEl>
                                              <a:dgm id="{24763866-D28A-45DC-800A-9FD29F73BD23}"/>
                                            </p:graphicEl>
                                          </p:spTgt>
                                        </p:tgtEl>
                                        <p:attrNameLst>
                                          <p:attrName>ppt_x</p:attrName>
                                        </p:attrNameLst>
                                      </p:cBhvr>
                                      <p:tavLst>
                                        <p:tav tm="0">
                                          <p:val>
                                            <p:strVal val="#ppt_x"/>
                                          </p:val>
                                        </p:tav>
                                        <p:tav tm="100000">
                                          <p:val>
                                            <p:strVal val="#ppt_x"/>
                                          </p:val>
                                        </p:tav>
                                      </p:tavLst>
                                    </p:anim>
                                    <p:anim calcmode="lin" valueType="num">
                                      <p:cBhvr>
                                        <p:cTn id="62" dur="1000" fill="hold"/>
                                        <p:tgtEl>
                                          <p:spTgt spid="8">
                                            <p:graphicEl>
                                              <a:dgm id="{24763866-D28A-45DC-800A-9FD29F73BD23}"/>
                                            </p:graphicEl>
                                          </p:spTgt>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8">
                                            <p:graphicEl>
                                              <a:dgm id="{B0E1637B-731E-425A-B055-D54523099304}"/>
                                            </p:graphicEl>
                                          </p:spTgt>
                                        </p:tgtEl>
                                        <p:attrNameLst>
                                          <p:attrName>style.visibility</p:attrName>
                                        </p:attrNameLst>
                                      </p:cBhvr>
                                      <p:to>
                                        <p:strVal val="visible"/>
                                      </p:to>
                                    </p:set>
                                    <p:animEffect transition="in" filter="fade">
                                      <p:cBhvr>
                                        <p:cTn id="65" dur="1000"/>
                                        <p:tgtEl>
                                          <p:spTgt spid="8">
                                            <p:graphicEl>
                                              <a:dgm id="{B0E1637B-731E-425A-B055-D54523099304}"/>
                                            </p:graphicEl>
                                          </p:spTgt>
                                        </p:tgtEl>
                                      </p:cBhvr>
                                    </p:animEffect>
                                    <p:anim calcmode="lin" valueType="num">
                                      <p:cBhvr>
                                        <p:cTn id="66" dur="1000" fill="hold"/>
                                        <p:tgtEl>
                                          <p:spTgt spid="8">
                                            <p:graphicEl>
                                              <a:dgm id="{B0E1637B-731E-425A-B055-D54523099304}"/>
                                            </p:graphicEl>
                                          </p:spTgt>
                                        </p:tgtEl>
                                        <p:attrNameLst>
                                          <p:attrName>ppt_x</p:attrName>
                                        </p:attrNameLst>
                                      </p:cBhvr>
                                      <p:tavLst>
                                        <p:tav tm="0">
                                          <p:val>
                                            <p:strVal val="#ppt_x"/>
                                          </p:val>
                                        </p:tav>
                                        <p:tav tm="100000">
                                          <p:val>
                                            <p:strVal val="#ppt_x"/>
                                          </p:val>
                                        </p:tav>
                                      </p:tavLst>
                                    </p:anim>
                                    <p:anim calcmode="lin" valueType="num">
                                      <p:cBhvr>
                                        <p:cTn id="67" dur="1000" fill="hold"/>
                                        <p:tgtEl>
                                          <p:spTgt spid="8">
                                            <p:graphicEl>
                                              <a:dgm id="{B0E1637B-731E-425A-B055-D54523099304}"/>
                                            </p:graphicEl>
                                          </p:spTgt>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8">
                                            <p:graphicEl>
                                              <a:dgm id="{8717B228-CBBE-42A7-91A7-6832F19D9BF7}"/>
                                            </p:graphicEl>
                                          </p:spTgt>
                                        </p:tgtEl>
                                        <p:attrNameLst>
                                          <p:attrName>style.visibility</p:attrName>
                                        </p:attrNameLst>
                                      </p:cBhvr>
                                      <p:to>
                                        <p:strVal val="visible"/>
                                      </p:to>
                                    </p:set>
                                    <p:animEffect transition="in" filter="fade">
                                      <p:cBhvr>
                                        <p:cTn id="72" dur="1000"/>
                                        <p:tgtEl>
                                          <p:spTgt spid="8">
                                            <p:graphicEl>
                                              <a:dgm id="{8717B228-CBBE-42A7-91A7-6832F19D9BF7}"/>
                                            </p:graphicEl>
                                          </p:spTgt>
                                        </p:tgtEl>
                                      </p:cBhvr>
                                    </p:animEffect>
                                    <p:anim calcmode="lin" valueType="num">
                                      <p:cBhvr>
                                        <p:cTn id="73" dur="1000" fill="hold"/>
                                        <p:tgtEl>
                                          <p:spTgt spid="8">
                                            <p:graphicEl>
                                              <a:dgm id="{8717B228-CBBE-42A7-91A7-6832F19D9BF7}"/>
                                            </p:graphicEl>
                                          </p:spTgt>
                                        </p:tgtEl>
                                        <p:attrNameLst>
                                          <p:attrName>ppt_x</p:attrName>
                                        </p:attrNameLst>
                                      </p:cBhvr>
                                      <p:tavLst>
                                        <p:tav tm="0">
                                          <p:val>
                                            <p:strVal val="#ppt_x"/>
                                          </p:val>
                                        </p:tav>
                                        <p:tav tm="100000">
                                          <p:val>
                                            <p:strVal val="#ppt_x"/>
                                          </p:val>
                                        </p:tav>
                                      </p:tavLst>
                                    </p:anim>
                                    <p:anim calcmode="lin" valueType="num">
                                      <p:cBhvr>
                                        <p:cTn id="74" dur="1000" fill="hold"/>
                                        <p:tgtEl>
                                          <p:spTgt spid="8">
                                            <p:graphicEl>
                                              <a:dgm id="{8717B228-CBBE-42A7-91A7-6832F19D9BF7}"/>
                                            </p:graphicEl>
                                          </p:spTgt>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8">
                                            <p:graphicEl>
                                              <a:dgm id="{2F1094A8-C456-41A9-8182-1EF642AB00AE}"/>
                                            </p:graphicEl>
                                          </p:spTgt>
                                        </p:tgtEl>
                                        <p:attrNameLst>
                                          <p:attrName>style.visibility</p:attrName>
                                        </p:attrNameLst>
                                      </p:cBhvr>
                                      <p:to>
                                        <p:strVal val="visible"/>
                                      </p:to>
                                    </p:set>
                                    <p:animEffect transition="in" filter="fade">
                                      <p:cBhvr>
                                        <p:cTn id="77" dur="1000"/>
                                        <p:tgtEl>
                                          <p:spTgt spid="8">
                                            <p:graphicEl>
                                              <a:dgm id="{2F1094A8-C456-41A9-8182-1EF642AB00AE}"/>
                                            </p:graphicEl>
                                          </p:spTgt>
                                        </p:tgtEl>
                                      </p:cBhvr>
                                    </p:animEffect>
                                    <p:anim calcmode="lin" valueType="num">
                                      <p:cBhvr>
                                        <p:cTn id="78" dur="1000" fill="hold"/>
                                        <p:tgtEl>
                                          <p:spTgt spid="8">
                                            <p:graphicEl>
                                              <a:dgm id="{2F1094A8-C456-41A9-8182-1EF642AB00AE}"/>
                                            </p:graphicEl>
                                          </p:spTgt>
                                        </p:tgtEl>
                                        <p:attrNameLst>
                                          <p:attrName>ppt_x</p:attrName>
                                        </p:attrNameLst>
                                      </p:cBhvr>
                                      <p:tavLst>
                                        <p:tav tm="0">
                                          <p:val>
                                            <p:strVal val="#ppt_x"/>
                                          </p:val>
                                        </p:tav>
                                        <p:tav tm="100000">
                                          <p:val>
                                            <p:strVal val="#ppt_x"/>
                                          </p:val>
                                        </p:tav>
                                      </p:tavLst>
                                    </p:anim>
                                    <p:anim calcmode="lin" valueType="num">
                                      <p:cBhvr>
                                        <p:cTn id="79" dur="1000" fill="hold"/>
                                        <p:tgtEl>
                                          <p:spTgt spid="8">
                                            <p:graphicEl>
                                              <a:dgm id="{2F1094A8-C456-41A9-8182-1EF642AB00AE}"/>
                                            </p:graphic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7" presetClass="entr" presetSubtype="0" fill="hold" grpId="0" nodeType="clickEffect">
                                  <p:stCondLst>
                                    <p:cond delay="0"/>
                                  </p:stCondLst>
                                  <p:childTnLst>
                                    <p:set>
                                      <p:cBhvr>
                                        <p:cTn id="83" dur="1" fill="hold">
                                          <p:stCondLst>
                                            <p:cond delay="0"/>
                                          </p:stCondLst>
                                        </p:cTn>
                                        <p:tgtEl>
                                          <p:spTgt spid="8">
                                            <p:graphicEl>
                                              <a:dgm id="{B56FB666-9499-46BD-8817-59C68A4E781C}"/>
                                            </p:graphicEl>
                                          </p:spTgt>
                                        </p:tgtEl>
                                        <p:attrNameLst>
                                          <p:attrName>style.visibility</p:attrName>
                                        </p:attrNameLst>
                                      </p:cBhvr>
                                      <p:to>
                                        <p:strVal val="visible"/>
                                      </p:to>
                                    </p:set>
                                    <p:animEffect transition="in" filter="fade">
                                      <p:cBhvr>
                                        <p:cTn id="84" dur="1000"/>
                                        <p:tgtEl>
                                          <p:spTgt spid="8">
                                            <p:graphicEl>
                                              <a:dgm id="{B56FB666-9499-46BD-8817-59C68A4E781C}"/>
                                            </p:graphicEl>
                                          </p:spTgt>
                                        </p:tgtEl>
                                      </p:cBhvr>
                                    </p:animEffect>
                                    <p:anim calcmode="lin" valueType="num">
                                      <p:cBhvr>
                                        <p:cTn id="85" dur="1000" fill="hold"/>
                                        <p:tgtEl>
                                          <p:spTgt spid="8">
                                            <p:graphicEl>
                                              <a:dgm id="{B56FB666-9499-46BD-8817-59C68A4E781C}"/>
                                            </p:graphicEl>
                                          </p:spTgt>
                                        </p:tgtEl>
                                        <p:attrNameLst>
                                          <p:attrName>ppt_x</p:attrName>
                                        </p:attrNameLst>
                                      </p:cBhvr>
                                      <p:tavLst>
                                        <p:tav tm="0">
                                          <p:val>
                                            <p:strVal val="#ppt_x"/>
                                          </p:val>
                                        </p:tav>
                                        <p:tav tm="100000">
                                          <p:val>
                                            <p:strVal val="#ppt_x"/>
                                          </p:val>
                                        </p:tav>
                                      </p:tavLst>
                                    </p:anim>
                                    <p:anim calcmode="lin" valueType="num">
                                      <p:cBhvr>
                                        <p:cTn id="86" dur="1000" fill="hold"/>
                                        <p:tgtEl>
                                          <p:spTgt spid="8">
                                            <p:graphicEl>
                                              <a:dgm id="{B56FB666-9499-46BD-8817-59C68A4E781C}"/>
                                            </p:graphicEl>
                                          </p:spTgt>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
                                            <p:graphicEl>
                                              <a:dgm id="{1AE8B4A1-F029-49DB-9559-8AEBC4B9A1F2}"/>
                                            </p:graphicEl>
                                          </p:spTgt>
                                        </p:tgtEl>
                                        <p:attrNameLst>
                                          <p:attrName>style.visibility</p:attrName>
                                        </p:attrNameLst>
                                      </p:cBhvr>
                                      <p:to>
                                        <p:strVal val="visible"/>
                                      </p:to>
                                    </p:set>
                                    <p:animEffect transition="in" filter="fade">
                                      <p:cBhvr>
                                        <p:cTn id="89" dur="1000"/>
                                        <p:tgtEl>
                                          <p:spTgt spid="8">
                                            <p:graphicEl>
                                              <a:dgm id="{1AE8B4A1-F029-49DB-9559-8AEBC4B9A1F2}"/>
                                            </p:graphicEl>
                                          </p:spTgt>
                                        </p:tgtEl>
                                      </p:cBhvr>
                                    </p:animEffect>
                                    <p:anim calcmode="lin" valueType="num">
                                      <p:cBhvr>
                                        <p:cTn id="90" dur="1000" fill="hold"/>
                                        <p:tgtEl>
                                          <p:spTgt spid="8">
                                            <p:graphicEl>
                                              <a:dgm id="{1AE8B4A1-F029-49DB-9559-8AEBC4B9A1F2}"/>
                                            </p:graphicEl>
                                          </p:spTgt>
                                        </p:tgtEl>
                                        <p:attrNameLst>
                                          <p:attrName>ppt_x</p:attrName>
                                        </p:attrNameLst>
                                      </p:cBhvr>
                                      <p:tavLst>
                                        <p:tav tm="0">
                                          <p:val>
                                            <p:strVal val="#ppt_x"/>
                                          </p:val>
                                        </p:tav>
                                        <p:tav tm="100000">
                                          <p:val>
                                            <p:strVal val="#ppt_x"/>
                                          </p:val>
                                        </p:tav>
                                      </p:tavLst>
                                    </p:anim>
                                    <p:anim calcmode="lin" valueType="num">
                                      <p:cBhvr>
                                        <p:cTn id="91" dur="1000" fill="hold"/>
                                        <p:tgtEl>
                                          <p:spTgt spid="8">
                                            <p:graphicEl>
                                              <a:dgm id="{1AE8B4A1-F029-49DB-9559-8AEBC4B9A1F2}"/>
                                            </p:graphic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7" presetClass="entr" presetSubtype="0" fill="hold" grpId="0" nodeType="clickEffect">
                                  <p:stCondLst>
                                    <p:cond delay="0"/>
                                  </p:stCondLst>
                                  <p:childTnLst>
                                    <p:set>
                                      <p:cBhvr>
                                        <p:cTn id="95" dur="1" fill="hold">
                                          <p:stCondLst>
                                            <p:cond delay="0"/>
                                          </p:stCondLst>
                                        </p:cTn>
                                        <p:tgtEl>
                                          <p:spTgt spid="8">
                                            <p:graphicEl>
                                              <a:dgm id="{71EE7A62-96FD-4BFC-90EA-DAF959DA0E27}"/>
                                            </p:graphicEl>
                                          </p:spTgt>
                                        </p:tgtEl>
                                        <p:attrNameLst>
                                          <p:attrName>style.visibility</p:attrName>
                                        </p:attrNameLst>
                                      </p:cBhvr>
                                      <p:to>
                                        <p:strVal val="visible"/>
                                      </p:to>
                                    </p:set>
                                    <p:animEffect transition="in" filter="fade">
                                      <p:cBhvr>
                                        <p:cTn id="96" dur="1000"/>
                                        <p:tgtEl>
                                          <p:spTgt spid="8">
                                            <p:graphicEl>
                                              <a:dgm id="{71EE7A62-96FD-4BFC-90EA-DAF959DA0E27}"/>
                                            </p:graphicEl>
                                          </p:spTgt>
                                        </p:tgtEl>
                                      </p:cBhvr>
                                    </p:animEffect>
                                    <p:anim calcmode="lin" valueType="num">
                                      <p:cBhvr>
                                        <p:cTn id="97" dur="1000" fill="hold"/>
                                        <p:tgtEl>
                                          <p:spTgt spid="8">
                                            <p:graphicEl>
                                              <a:dgm id="{71EE7A62-96FD-4BFC-90EA-DAF959DA0E27}"/>
                                            </p:graphicEl>
                                          </p:spTgt>
                                        </p:tgtEl>
                                        <p:attrNameLst>
                                          <p:attrName>ppt_x</p:attrName>
                                        </p:attrNameLst>
                                      </p:cBhvr>
                                      <p:tavLst>
                                        <p:tav tm="0">
                                          <p:val>
                                            <p:strVal val="#ppt_x"/>
                                          </p:val>
                                        </p:tav>
                                        <p:tav tm="100000">
                                          <p:val>
                                            <p:strVal val="#ppt_x"/>
                                          </p:val>
                                        </p:tav>
                                      </p:tavLst>
                                    </p:anim>
                                    <p:anim calcmode="lin" valueType="num">
                                      <p:cBhvr>
                                        <p:cTn id="98" dur="1000" fill="hold"/>
                                        <p:tgtEl>
                                          <p:spTgt spid="8">
                                            <p:graphicEl>
                                              <a:dgm id="{71EE7A62-96FD-4BFC-90EA-DAF959DA0E27}"/>
                                            </p:graphicEl>
                                          </p:spTgt>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8">
                                            <p:graphicEl>
                                              <a:dgm id="{B5AAC453-AB93-4C41-99BE-D02969067430}"/>
                                            </p:graphicEl>
                                          </p:spTgt>
                                        </p:tgtEl>
                                        <p:attrNameLst>
                                          <p:attrName>style.visibility</p:attrName>
                                        </p:attrNameLst>
                                      </p:cBhvr>
                                      <p:to>
                                        <p:strVal val="visible"/>
                                      </p:to>
                                    </p:set>
                                    <p:animEffect transition="in" filter="fade">
                                      <p:cBhvr>
                                        <p:cTn id="101" dur="1000"/>
                                        <p:tgtEl>
                                          <p:spTgt spid="8">
                                            <p:graphicEl>
                                              <a:dgm id="{B5AAC453-AB93-4C41-99BE-D02969067430}"/>
                                            </p:graphicEl>
                                          </p:spTgt>
                                        </p:tgtEl>
                                      </p:cBhvr>
                                    </p:animEffect>
                                    <p:anim calcmode="lin" valueType="num">
                                      <p:cBhvr>
                                        <p:cTn id="102" dur="1000" fill="hold"/>
                                        <p:tgtEl>
                                          <p:spTgt spid="8">
                                            <p:graphicEl>
                                              <a:dgm id="{B5AAC453-AB93-4C41-99BE-D02969067430}"/>
                                            </p:graphicEl>
                                          </p:spTgt>
                                        </p:tgtEl>
                                        <p:attrNameLst>
                                          <p:attrName>ppt_x</p:attrName>
                                        </p:attrNameLst>
                                      </p:cBhvr>
                                      <p:tavLst>
                                        <p:tav tm="0">
                                          <p:val>
                                            <p:strVal val="#ppt_x"/>
                                          </p:val>
                                        </p:tav>
                                        <p:tav tm="100000">
                                          <p:val>
                                            <p:strVal val="#ppt_x"/>
                                          </p:val>
                                        </p:tav>
                                      </p:tavLst>
                                    </p:anim>
                                    <p:anim calcmode="lin" valueType="num">
                                      <p:cBhvr>
                                        <p:cTn id="103" dur="1000" fill="hold"/>
                                        <p:tgtEl>
                                          <p:spTgt spid="8">
                                            <p:graphicEl>
                                              <a:dgm id="{B5AAC453-AB93-4C41-99BE-D02969067430}"/>
                                            </p:graphic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7" presetClass="entr" presetSubtype="0" fill="hold" grpId="0" nodeType="clickEffect">
                                  <p:stCondLst>
                                    <p:cond delay="0"/>
                                  </p:stCondLst>
                                  <p:childTnLst>
                                    <p:set>
                                      <p:cBhvr>
                                        <p:cTn id="107" dur="1" fill="hold">
                                          <p:stCondLst>
                                            <p:cond delay="0"/>
                                          </p:stCondLst>
                                        </p:cTn>
                                        <p:tgtEl>
                                          <p:spTgt spid="8">
                                            <p:graphicEl>
                                              <a:dgm id="{4E1717D8-6B0A-4230-864E-6C7099FBF0BB}"/>
                                            </p:graphicEl>
                                          </p:spTgt>
                                        </p:tgtEl>
                                        <p:attrNameLst>
                                          <p:attrName>style.visibility</p:attrName>
                                        </p:attrNameLst>
                                      </p:cBhvr>
                                      <p:to>
                                        <p:strVal val="visible"/>
                                      </p:to>
                                    </p:set>
                                    <p:animEffect transition="in" filter="fade">
                                      <p:cBhvr>
                                        <p:cTn id="108" dur="1000"/>
                                        <p:tgtEl>
                                          <p:spTgt spid="8">
                                            <p:graphicEl>
                                              <a:dgm id="{4E1717D8-6B0A-4230-864E-6C7099FBF0BB}"/>
                                            </p:graphicEl>
                                          </p:spTgt>
                                        </p:tgtEl>
                                      </p:cBhvr>
                                    </p:animEffect>
                                    <p:anim calcmode="lin" valueType="num">
                                      <p:cBhvr>
                                        <p:cTn id="109" dur="1000" fill="hold"/>
                                        <p:tgtEl>
                                          <p:spTgt spid="8">
                                            <p:graphicEl>
                                              <a:dgm id="{4E1717D8-6B0A-4230-864E-6C7099FBF0BB}"/>
                                            </p:graphicEl>
                                          </p:spTgt>
                                        </p:tgtEl>
                                        <p:attrNameLst>
                                          <p:attrName>ppt_x</p:attrName>
                                        </p:attrNameLst>
                                      </p:cBhvr>
                                      <p:tavLst>
                                        <p:tav tm="0">
                                          <p:val>
                                            <p:strVal val="#ppt_x"/>
                                          </p:val>
                                        </p:tav>
                                        <p:tav tm="100000">
                                          <p:val>
                                            <p:strVal val="#ppt_x"/>
                                          </p:val>
                                        </p:tav>
                                      </p:tavLst>
                                    </p:anim>
                                    <p:anim calcmode="lin" valueType="num">
                                      <p:cBhvr>
                                        <p:cTn id="110" dur="1000" fill="hold"/>
                                        <p:tgtEl>
                                          <p:spTgt spid="8">
                                            <p:graphicEl>
                                              <a:dgm id="{4E1717D8-6B0A-4230-864E-6C7099FBF0BB}"/>
                                            </p:graphicEl>
                                          </p:spTgt>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8">
                                            <p:graphicEl>
                                              <a:dgm id="{20263B8B-863E-4731-A214-351CCDC5F466}"/>
                                            </p:graphicEl>
                                          </p:spTgt>
                                        </p:tgtEl>
                                        <p:attrNameLst>
                                          <p:attrName>style.visibility</p:attrName>
                                        </p:attrNameLst>
                                      </p:cBhvr>
                                      <p:to>
                                        <p:strVal val="visible"/>
                                      </p:to>
                                    </p:set>
                                    <p:animEffect transition="in" filter="fade">
                                      <p:cBhvr>
                                        <p:cTn id="113" dur="1000"/>
                                        <p:tgtEl>
                                          <p:spTgt spid="8">
                                            <p:graphicEl>
                                              <a:dgm id="{20263B8B-863E-4731-A214-351CCDC5F466}"/>
                                            </p:graphicEl>
                                          </p:spTgt>
                                        </p:tgtEl>
                                      </p:cBhvr>
                                    </p:animEffect>
                                    <p:anim calcmode="lin" valueType="num">
                                      <p:cBhvr>
                                        <p:cTn id="114" dur="1000" fill="hold"/>
                                        <p:tgtEl>
                                          <p:spTgt spid="8">
                                            <p:graphicEl>
                                              <a:dgm id="{20263B8B-863E-4731-A214-351CCDC5F466}"/>
                                            </p:graphicEl>
                                          </p:spTgt>
                                        </p:tgtEl>
                                        <p:attrNameLst>
                                          <p:attrName>ppt_x</p:attrName>
                                        </p:attrNameLst>
                                      </p:cBhvr>
                                      <p:tavLst>
                                        <p:tav tm="0">
                                          <p:val>
                                            <p:strVal val="#ppt_x"/>
                                          </p:val>
                                        </p:tav>
                                        <p:tav tm="100000">
                                          <p:val>
                                            <p:strVal val="#ppt_x"/>
                                          </p:val>
                                        </p:tav>
                                      </p:tavLst>
                                    </p:anim>
                                    <p:anim calcmode="lin" valueType="num">
                                      <p:cBhvr>
                                        <p:cTn id="115" dur="1000" fill="hold"/>
                                        <p:tgtEl>
                                          <p:spTgt spid="8">
                                            <p:graphicEl>
                                              <a:dgm id="{20263B8B-863E-4731-A214-351CCDC5F466}"/>
                                            </p:graphicEl>
                                          </p:spTgt>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7" presetClass="entr" presetSubtype="0" fill="hold" grpId="0" nodeType="clickEffect">
                                  <p:stCondLst>
                                    <p:cond delay="0"/>
                                  </p:stCondLst>
                                  <p:childTnLst>
                                    <p:set>
                                      <p:cBhvr>
                                        <p:cTn id="119" dur="1" fill="hold">
                                          <p:stCondLst>
                                            <p:cond delay="0"/>
                                          </p:stCondLst>
                                        </p:cTn>
                                        <p:tgtEl>
                                          <p:spTgt spid="8">
                                            <p:graphicEl>
                                              <a:dgm id="{7D7C75F5-BBD4-41B5-8BB3-3113D559DE61}"/>
                                            </p:graphicEl>
                                          </p:spTgt>
                                        </p:tgtEl>
                                        <p:attrNameLst>
                                          <p:attrName>style.visibility</p:attrName>
                                        </p:attrNameLst>
                                      </p:cBhvr>
                                      <p:to>
                                        <p:strVal val="visible"/>
                                      </p:to>
                                    </p:set>
                                    <p:animEffect transition="in" filter="fade">
                                      <p:cBhvr>
                                        <p:cTn id="120" dur="1000"/>
                                        <p:tgtEl>
                                          <p:spTgt spid="8">
                                            <p:graphicEl>
                                              <a:dgm id="{7D7C75F5-BBD4-41B5-8BB3-3113D559DE61}"/>
                                            </p:graphicEl>
                                          </p:spTgt>
                                        </p:tgtEl>
                                      </p:cBhvr>
                                    </p:animEffect>
                                    <p:anim calcmode="lin" valueType="num">
                                      <p:cBhvr>
                                        <p:cTn id="121" dur="1000" fill="hold"/>
                                        <p:tgtEl>
                                          <p:spTgt spid="8">
                                            <p:graphicEl>
                                              <a:dgm id="{7D7C75F5-BBD4-41B5-8BB3-3113D559DE61}"/>
                                            </p:graphicEl>
                                          </p:spTgt>
                                        </p:tgtEl>
                                        <p:attrNameLst>
                                          <p:attrName>ppt_x</p:attrName>
                                        </p:attrNameLst>
                                      </p:cBhvr>
                                      <p:tavLst>
                                        <p:tav tm="0">
                                          <p:val>
                                            <p:strVal val="#ppt_x"/>
                                          </p:val>
                                        </p:tav>
                                        <p:tav tm="100000">
                                          <p:val>
                                            <p:strVal val="#ppt_x"/>
                                          </p:val>
                                        </p:tav>
                                      </p:tavLst>
                                    </p:anim>
                                    <p:anim calcmode="lin" valueType="num">
                                      <p:cBhvr>
                                        <p:cTn id="122" dur="1000" fill="hold"/>
                                        <p:tgtEl>
                                          <p:spTgt spid="8">
                                            <p:graphicEl>
                                              <a:dgm id="{7D7C75F5-BBD4-41B5-8BB3-3113D559DE61}"/>
                                            </p:graphicEl>
                                          </p:spTgt>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8">
                                            <p:graphicEl>
                                              <a:dgm id="{EEC701D5-665E-42FE-9D3F-1912A14690B5}"/>
                                            </p:graphicEl>
                                          </p:spTgt>
                                        </p:tgtEl>
                                        <p:attrNameLst>
                                          <p:attrName>style.visibility</p:attrName>
                                        </p:attrNameLst>
                                      </p:cBhvr>
                                      <p:to>
                                        <p:strVal val="visible"/>
                                      </p:to>
                                    </p:set>
                                    <p:animEffect transition="in" filter="fade">
                                      <p:cBhvr>
                                        <p:cTn id="125" dur="1000"/>
                                        <p:tgtEl>
                                          <p:spTgt spid="8">
                                            <p:graphicEl>
                                              <a:dgm id="{EEC701D5-665E-42FE-9D3F-1912A14690B5}"/>
                                            </p:graphicEl>
                                          </p:spTgt>
                                        </p:tgtEl>
                                      </p:cBhvr>
                                    </p:animEffect>
                                    <p:anim calcmode="lin" valueType="num">
                                      <p:cBhvr>
                                        <p:cTn id="126" dur="1000" fill="hold"/>
                                        <p:tgtEl>
                                          <p:spTgt spid="8">
                                            <p:graphicEl>
                                              <a:dgm id="{EEC701D5-665E-42FE-9D3F-1912A14690B5}"/>
                                            </p:graphicEl>
                                          </p:spTgt>
                                        </p:tgtEl>
                                        <p:attrNameLst>
                                          <p:attrName>ppt_x</p:attrName>
                                        </p:attrNameLst>
                                      </p:cBhvr>
                                      <p:tavLst>
                                        <p:tav tm="0">
                                          <p:val>
                                            <p:strVal val="#ppt_x"/>
                                          </p:val>
                                        </p:tav>
                                        <p:tav tm="100000">
                                          <p:val>
                                            <p:strVal val="#ppt_x"/>
                                          </p:val>
                                        </p:tav>
                                      </p:tavLst>
                                    </p:anim>
                                    <p:anim calcmode="lin" valueType="num">
                                      <p:cBhvr>
                                        <p:cTn id="127" dur="1000" fill="hold"/>
                                        <p:tgtEl>
                                          <p:spTgt spid="8">
                                            <p:graphicEl>
                                              <a:dgm id="{EEC701D5-665E-42FE-9D3F-1912A14690B5}"/>
                                            </p:graphic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7" presetClass="entr" presetSubtype="0" fill="hold" grpId="0" nodeType="clickEffect">
                                  <p:stCondLst>
                                    <p:cond delay="0"/>
                                  </p:stCondLst>
                                  <p:childTnLst>
                                    <p:set>
                                      <p:cBhvr>
                                        <p:cTn id="131" dur="1" fill="hold">
                                          <p:stCondLst>
                                            <p:cond delay="0"/>
                                          </p:stCondLst>
                                        </p:cTn>
                                        <p:tgtEl>
                                          <p:spTgt spid="8">
                                            <p:graphicEl>
                                              <a:dgm id="{574FA306-A7E9-42CB-8D13-A3D5B3439469}"/>
                                            </p:graphicEl>
                                          </p:spTgt>
                                        </p:tgtEl>
                                        <p:attrNameLst>
                                          <p:attrName>style.visibility</p:attrName>
                                        </p:attrNameLst>
                                      </p:cBhvr>
                                      <p:to>
                                        <p:strVal val="visible"/>
                                      </p:to>
                                    </p:set>
                                    <p:animEffect transition="in" filter="fade">
                                      <p:cBhvr>
                                        <p:cTn id="132" dur="1000"/>
                                        <p:tgtEl>
                                          <p:spTgt spid="8">
                                            <p:graphicEl>
                                              <a:dgm id="{574FA306-A7E9-42CB-8D13-A3D5B3439469}"/>
                                            </p:graphicEl>
                                          </p:spTgt>
                                        </p:tgtEl>
                                      </p:cBhvr>
                                    </p:animEffect>
                                    <p:anim calcmode="lin" valueType="num">
                                      <p:cBhvr>
                                        <p:cTn id="133" dur="1000" fill="hold"/>
                                        <p:tgtEl>
                                          <p:spTgt spid="8">
                                            <p:graphicEl>
                                              <a:dgm id="{574FA306-A7E9-42CB-8D13-A3D5B3439469}"/>
                                            </p:graphicEl>
                                          </p:spTgt>
                                        </p:tgtEl>
                                        <p:attrNameLst>
                                          <p:attrName>ppt_x</p:attrName>
                                        </p:attrNameLst>
                                      </p:cBhvr>
                                      <p:tavLst>
                                        <p:tav tm="0">
                                          <p:val>
                                            <p:strVal val="#ppt_x"/>
                                          </p:val>
                                        </p:tav>
                                        <p:tav tm="100000">
                                          <p:val>
                                            <p:strVal val="#ppt_x"/>
                                          </p:val>
                                        </p:tav>
                                      </p:tavLst>
                                    </p:anim>
                                    <p:anim calcmode="lin" valueType="num">
                                      <p:cBhvr>
                                        <p:cTn id="134" dur="1000" fill="hold"/>
                                        <p:tgtEl>
                                          <p:spTgt spid="8">
                                            <p:graphicEl>
                                              <a:dgm id="{574FA306-A7E9-42CB-8D13-A3D5B3439469}"/>
                                            </p:graphicEl>
                                          </p:spTgt>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8">
                                            <p:graphicEl>
                                              <a:dgm id="{0A1C5E64-379D-4381-9916-68C3253F985C}"/>
                                            </p:graphicEl>
                                          </p:spTgt>
                                        </p:tgtEl>
                                        <p:attrNameLst>
                                          <p:attrName>style.visibility</p:attrName>
                                        </p:attrNameLst>
                                      </p:cBhvr>
                                      <p:to>
                                        <p:strVal val="visible"/>
                                      </p:to>
                                    </p:set>
                                    <p:animEffect transition="in" filter="fade">
                                      <p:cBhvr>
                                        <p:cTn id="137" dur="1000"/>
                                        <p:tgtEl>
                                          <p:spTgt spid="8">
                                            <p:graphicEl>
                                              <a:dgm id="{0A1C5E64-379D-4381-9916-68C3253F985C}"/>
                                            </p:graphicEl>
                                          </p:spTgt>
                                        </p:tgtEl>
                                      </p:cBhvr>
                                    </p:animEffect>
                                    <p:anim calcmode="lin" valueType="num">
                                      <p:cBhvr>
                                        <p:cTn id="138" dur="1000" fill="hold"/>
                                        <p:tgtEl>
                                          <p:spTgt spid="8">
                                            <p:graphicEl>
                                              <a:dgm id="{0A1C5E64-379D-4381-9916-68C3253F985C}"/>
                                            </p:graphicEl>
                                          </p:spTgt>
                                        </p:tgtEl>
                                        <p:attrNameLst>
                                          <p:attrName>ppt_x</p:attrName>
                                        </p:attrNameLst>
                                      </p:cBhvr>
                                      <p:tavLst>
                                        <p:tav tm="0">
                                          <p:val>
                                            <p:strVal val="#ppt_x"/>
                                          </p:val>
                                        </p:tav>
                                        <p:tav tm="100000">
                                          <p:val>
                                            <p:strVal val="#ppt_x"/>
                                          </p:val>
                                        </p:tav>
                                      </p:tavLst>
                                    </p:anim>
                                    <p:anim calcmode="lin" valueType="num">
                                      <p:cBhvr>
                                        <p:cTn id="139" dur="1000" fill="hold"/>
                                        <p:tgtEl>
                                          <p:spTgt spid="8">
                                            <p:graphicEl>
                                              <a:dgm id="{0A1C5E64-379D-4381-9916-68C3253F985C}"/>
                                            </p:graphicEl>
                                          </p:spTgt>
                                        </p:tgtEl>
                                        <p:attrNameLst>
                                          <p:attrName>ppt_y</p:attrName>
                                        </p:attrNameLst>
                                      </p:cBhvr>
                                      <p:tavLst>
                                        <p:tav tm="0">
                                          <p:val>
                                            <p:strVal val="#ppt_y-.1"/>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8">
                                            <p:graphicEl>
                                              <a:dgm id="{92E36BD2-3652-4A57-947D-8F7287A8FD0E}"/>
                                            </p:graphicEl>
                                          </p:spTgt>
                                        </p:tgtEl>
                                        <p:attrNameLst>
                                          <p:attrName>style.visibility</p:attrName>
                                        </p:attrNameLst>
                                      </p:cBhvr>
                                      <p:to>
                                        <p:strVal val="visible"/>
                                      </p:to>
                                    </p:set>
                                    <p:animEffect transition="in" filter="fade">
                                      <p:cBhvr>
                                        <p:cTn id="144" dur="1000"/>
                                        <p:tgtEl>
                                          <p:spTgt spid="8">
                                            <p:graphicEl>
                                              <a:dgm id="{92E36BD2-3652-4A57-947D-8F7287A8FD0E}"/>
                                            </p:graphicEl>
                                          </p:spTgt>
                                        </p:tgtEl>
                                      </p:cBhvr>
                                    </p:animEffect>
                                    <p:anim calcmode="lin" valueType="num">
                                      <p:cBhvr>
                                        <p:cTn id="145" dur="1000" fill="hold"/>
                                        <p:tgtEl>
                                          <p:spTgt spid="8">
                                            <p:graphicEl>
                                              <a:dgm id="{92E36BD2-3652-4A57-947D-8F7287A8FD0E}"/>
                                            </p:graphicEl>
                                          </p:spTgt>
                                        </p:tgtEl>
                                        <p:attrNameLst>
                                          <p:attrName>ppt_x</p:attrName>
                                        </p:attrNameLst>
                                      </p:cBhvr>
                                      <p:tavLst>
                                        <p:tav tm="0">
                                          <p:val>
                                            <p:strVal val="#ppt_x"/>
                                          </p:val>
                                        </p:tav>
                                        <p:tav tm="100000">
                                          <p:val>
                                            <p:strVal val="#ppt_x"/>
                                          </p:val>
                                        </p:tav>
                                      </p:tavLst>
                                    </p:anim>
                                    <p:anim calcmode="lin" valueType="num">
                                      <p:cBhvr>
                                        <p:cTn id="146" dur="1000" fill="hold"/>
                                        <p:tgtEl>
                                          <p:spTgt spid="8">
                                            <p:graphicEl>
                                              <a:dgm id="{92E36BD2-3652-4A57-947D-8F7287A8FD0E}"/>
                                            </p:graphicEl>
                                          </p:spTgt>
                                        </p:tgtEl>
                                        <p:attrNameLst>
                                          <p:attrName>ppt_y</p:attrName>
                                        </p:attrNameLst>
                                      </p:cBhvr>
                                      <p:tavLst>
                                        <p:tav tm="0">
                                          <p:val>
                                            <p:strVal val="#ppt_y-.1"/>
                                          </p:val>
                                        </p:tav>
                                        <p:tav tm="100000">
                                          <p:val>
                                            <p:strVal val="#ppt_y"/>
                                          </p:val>
                                        </p:tav>
                                      </p:tavLst>
                                    </p:anim>
                                  </p:childTnLst>
                                </p:cTn>
                              </p:par>
                              <p:par>
                                <p:cTn id="147" presetID="47" presetClass="entr" presetSubtype="0" fill="hold" grpId="0" nodeType="withEffect">
                                  <p:stCondLst>
                                    <p:cond delay="0"/>
                                  </p:stCondLst>
                                  <p:childTnLst>
                                    <p:set>
                                      <p:cBhvr>
                                        <p:cTn id="148" dur="1" fill="hold">
                                          <p:stCondLst>
                                            <p:cond delay="0"/>
                                          </p:stCondLst>
                                        </p:cTn>
                                        <p:tgtEl>
                                          <p:spTgt spid="8">
                                            <p:graphicEl>
                                              <a:dgm id="{3D2E92C9-3E52-4947-AD1E-A573E4B8CEC4}"/>
                                            </p:graphicEl>
                                          </p:spTgt>
                                        </p:tgtEl>
                                        <p:attrNameLst>
                                          <p:attrName>style.visibility</p:attrName>
                                        </p:attrNameLst>
                                      </p:cBhvr>
                                      <p:to>
                                        <p:strVal val="visible"/>
                                      </p:to>
                                    </p:set>
                                    <p:animEffect transition="in" filter="fade">
                                      <p:cBhvr>
                                        <p:cTn id="149" dur="1000"/>
                                        <p:tgtEl>
                                          <p:spTgt spid="8">
                                            <p:graphicEl>
                                              <a:dgm id="{3D2E92C9-3E52-4947-AD1E-A573E4B8CEC4}"/>
                                            </p:graphicEl>
                                          </p:spTgt>
                                        </p:tgtEl>
                                      </p:cBhvr>
                                    </p:animEffect>
                                    <p:anim calcmode="lin" valueType="num">
                                      <p:cBhvr>
                                        <p:cTn id="150" dur="1000" fill="hold"/>
                                        <p:tgtEl>
                                          <p:spTgt spid="8">
                                            <p:graphicEl>
                                              <a:dgm id="{3D2E92C9-3E52-4947-AD1E-A573E4B8CEC4}"/>
                                            </p:graphicEl>
                                          </p:spTgt>
                                        </p:tgtEl>
                                        <p:attrNameLst>
                                          <p:attrName>ppt_x</p:attrName>
                                        </p:attrNameLst>
                                      </p:cBhvr>
                                      <p:tavLst>
                                        <p:tav tm="0">
                                          <p:val>
                                            <p:strVal val="#ppt_x"/>
                                          </p:val>
                                        </p:tav>
                                        <p:tav tm="100000">
                                          <p:val>
                                            <p:strVal val="#ppt_x"/>
                                          </p:val>
                                        </p:tav>
                                      </p:tavLst>
                                    </p:anim>
                                    <p:anim calcmode="lin" valueType="num">
                                      <p:cBhvr>
                                        <p:cTn id="151" dur="1000" fill="hold"/>
                                        <p:tgtEl>
                                          <p:spTgt spid="8">
                                            <p:graphicEl>
                                              <a:dgm id="{3D2E92C9-3E52-4947-AD1E-A573E4B8CEC4}"/>
                                            </p:graphicEl>
                                          </p:spTgt>
                                        </p:tgtEl>
                                        <p:attrNameLst>
                                          <p:attrName>ppt_y</p:attrName>
                                        </p:attrNameLst>
                                      </p:cBhvr>
                                      <p:tavLst>
                                        <p:tav tm="0">
                                          <p:val>
                                            <p:strVal val="#ppt_y-.1"/>
                                          </p:val>
                                        </p:tav>
                                        <p:tav tm="100000">
                                          <p:val>
                                            <p:strVal val="#ppt_y"/>
                                          </p:val>
                                        </p:tav>
                                      </p:tavLst>
                                    </p:anim>
                                  </p:childTnLst>
                                </p:cTn>
                              </p:par>
                            </p:childTnLst>
                          </p:cTn>
                        </p:par>
                      </p:childTnLst>
                    </p:cTn>
                  </p:par>
                  <p:par>
                    <p:cTn id="152" fill="hold">
                      <p:stCondLst>
                        <p:cond delay="indefinite"/>
                      </p:stCondLst>
                      <p:childTnLst>
                        <p:par>
                          <p:cTn id="153" fill="hold">
                            <p:stCondLst>
                              <p:cond delay="0"/>
                            </p:stCondLst>
                            <p:childTnLst>
                              <p:par>
                                <p:cTn id="154" presetID="47" presetClass="entr" presetSubtype="0" fill="hold" grpId="0" nodeType="clickEffect">
                                  <p:stCondLst>
                                    <p:cond delay="0"/>
                                  </p:stCondLst>
                                  <p:childTnLst>
                                    <p:set>
                                      <p:cBhvr>
                                        <p:cTn id="155" dur="1" fill="hold">
                                          <p:stCondLst>
                                            <p:cond delay="0"/>
                                          </p:stCondLst>
                                        </p:cTn>
                                        <p:tgtEl>
                                          <p:spTgt spid="8">
                                            <p:graphicEl>
                                              <a:dgm id="{E8F69384-0F25-49C7-9FD0-CB192C31FDEE}"/>
                                            </p:graphicEl>
                                          </p:spTgt>
                                        </p:tgtEl>
                                        <p:attrNameLst>
                                          <p:attrName>style.visibility</p:attrName>
                                        </p:attrNameLst>
                                      </p:cBhvr>
                                      <p:to>
                                        <p:strVal val="visible"/>
                                      </p:to>
                                    </p:set>
                                    <p:animEffect transition="in" filter="fade">
                                      <p:cBhvr>
                                        <p:cTn id="156" dur="1000"/>
                                        <p:tgtEl>
                                          <p:spTgt spid="8">
                                            <p:graphicEl>
                                              <a:dgm id="{E8F69384-0F25-49C7-9FD0-CB192C31FDEE}"/>
                                            </p:graphicEl>
                                          </p:spTgt>
                                        </p:tgtEl>
                                      </p:cBhvr>
                                    </p:animEffect>
                                    <p:anim calcmode="lin" valueType="num">
                                      <p:cBhvr>
                                        <p:cTn id="157" dur="1000" fill="hold"/>
                                        <p:tgtEl>
                                          <p:spTgt spid="8">
                                            <p:graphicEl>
                                              <a:dgm id="{E8F69384-0F25-49C7-9FD0-CB192C31FDEE}"/>
                                            </p:graphicEl>
                                          </p:spTgt>
                                        </p:tgtEl>
                                        <p:attrNameLst>
                                          <p:attrName>ppt_x</p:attrName>
                                        </p:attrNameLst>
                                      </p:cBhvr>
                                      <p:tavLst>
                                        <p:tav tm="0">
                                          <p:val>
                                            <p:strVal val="#ppt_x"/>
                                          </p:val>
                                        </p:tav>
                                        <p:tav tm="100000">
                                          <p:val>
                                            <p:strVal val="#ppt_x"/>
                                          </p:val>
                                        </p:tav>
                                      </p:tavLst>
                                    </p:anim>
                                    <p:anim calcmode="lin" valueType="num">
                                      <p:cBhvr>
                                        <p:cTn id="158" dur="1000" fill="hold"/>
                                        <p:tgtEl>
                                          <p:spTgt spid="8">
                                            <p:graphicEl>
                                              <a:dgm id="{E8F69384-0F25-49C7-9FD0-CB192C31FDEE}"/>
                                            </p:graphicEl>
                                          </p:spTgt>
                                        </p:tgtEl>
                                        <p:attrNameLst>
                                          <p:attrName>ppt_y</p:attrName>
                                        </p:attrNameLst>
                                      </p:cBhvr>
                                      <p:tavLst>
                                        <p:tav tm="0">
                                          <p:val>
                                            <p:strVal val="#ppt_y-.1"/>
                                          </p:val>
                                        </p:tav>
                                        <p:tav tm="100000">
                                          <p:val>
                                            <p:strVal val="#ppt_y"/>
                                          </p:val>
                                        </p:tav>
                                      </p:tavLst>
                                    </p:anim>
                                  </p:childTnLst>
                                </p:cTn>
                              </p:par>
                              <p:par>
                                <p:cTn id="159" presetID="47" presetClass="entr" presetSubtype="0" fill="hold" grpId="0" nodeType="withEffect">
                                  <p:stCondLst>
                                    <p:cond delay="0"/>
                                  </p:stCondLst>
                                  <p:childTnLst>
                                    <p:set>
                                      <p:cBhvr>
                                        <p:cTn id="160" dur="1" fill="hold">
                                          <p:stCondLst>
                                            <p:cond delay="0"/>
                                          </p:stCondLst>
                                        </p:cTn>
                                        <p:tgtEl>
                                          <p:spTgt spid="8">
                                            <p:graphicEl>
                                              <a:dgm id="{687C95BF-BDFD-4DE1-95CC-7FE9870D8F31}"/>
                                            </p:graphicEl>
                                          </p:spTgt>
                                        </p:tgtEl>
                                        <p:attrNameLst>
                                          <p:attrName>style.visibility</p:attrName>
                                        </p:attrNameLst>
                                      </p:cBhvr>
                                      <p:to>
                                        <p:strVal val="visible"/>
                                      </p:to>
                                    </p:set>
                                    <p:animEffect transition="in" filter="fade">
                                      <p:cBhvr>
                                        <p:cTn id="161" dur="1000"/>
                                        <p:tgtEl>
                                          <p:spTgt spid="8">
                                            <p:graphicEl>
                                              <a:dgm id="{687C95BF-BDFD-4DE1-95CC-7FE9870D8F31}"/>
                                            </p:graphicEl>
                                          </p:spTgt>
                                        </p:tgtEl>
                                      </p:cBhvr>
                                    </p:animEffect>
                                    <p:anim calcmode="lin" valueType="num">
                                      <p:cBhvr>
                                        <p:cTn id="162" dur="1000" fill="hold"/>
                                        <p:tgtEl>
                                          <p:spTgt spid="8">
                                            <p:graphicEl>
                                              <a:dgm id="{687C95BF-BDFD-4DE1-95CC-7FE9870D8F31}"/>
                                            </p:graphicEl>
                                          </p:spTgt>
                                        </p:tgtEl>
                                        <p:attrNameLst>
                                          <p:attrName>ppt_x</p:attrName>
                                        </p:attrNameLst>
                                      </p:cBhvr>
                                      <p:tavLst>
                                        <p:tav tm="0">
                                          <p:val>
                                            <p:strVal val="#ppt_x"/>
                                          </p:val>
                                        </p:tav>
                                        <p:tav tm="100000">
                                          <p:val>
                                            <p:strVal val="#ppt_x"/>
                                          </p:val>
                                        </p:tav>
                                      </p:tavLst>
                                    </p:anim>
                                    <p:anim calcmode="lin" valueType="num">
                                      <p:cBhvr>
                                        <p:cTn id="163" dur="1000" fill="hold"/>
                                        <p:tgtEl>
                                          <p:spTgt spid="8">
                                            <p:graphicEl>
                                              <a:dgm id="{687C95BF-BDFD-4DE1-95CC-7FE9870D8F31}"/>
                                            </p:graphicEl>
                                          </p:spTgt>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7" presetClass="entr" presetSubtype="0" fill="hold" grpId="0" nodeType="clickEffect">
                                  <p:stCondLst>
                                    <p:cond delay="0"/>
                                  </p:stCondLst>
                                  <p:childTnLst>
                                    <p:set>
                                      <p:cBhvr>
                                        <p:cTn id="167" dur="1" fill="hold">
                                          <p:stCondLst>
                                            <p:cond delay="0"/>
                                          </p:stCondLst>
                                        </p:cTn>
                                        <p:tgtEl>
                                          <p:spTgt spid="8">
                                            <p:graphicEl>
                                              <a:dgm id="{DF87E7E0-E05B-4EC9-853B-804CDF1A4D04}"/>
                                            </p:graphicEl>
                                          </p:spTgt>
                                        </p:tgtEl>
                                        <p:attrNameLst>
                                          <p:attrName>style.visibility</p:attrName>
                                        </p:attrNameLst>
                                      </p:cBhvr>
                                      <p:to>
                                        <p:strVal val="visible"/>
                                      </p:to>
                                    </p:set>
                                    <p:animEffect transition="in" filter="fade">
                                      <p:cBhvr>
                                        <p:cTn id="168" dur="1000"/>
                                        <p:tgtEl>
                                          <p:spTgt spid="8">
                                            <p:graphicEl>
                                              <a:dgm id="{DF87E7E0-E05B-4EC9-853B-804CDF1A4D04}"/>
                                            </p:graphicEl>
                                          </p:spTgt>
                                        </p:tgtEl>
                                      </p:cBhvr>
                                    </p:animEffect>
                                    <p:anim calcmode="lin" valueType="num">
                                      <p:cBhvr>
                                        <p:cTn id="169" dur="1000" fill="hold"/>
                                        <p:tgtEl>
                                          <p:spTgt spid="8">
                                            <p:graphicEl>
                                              <a:dgm id="{DF87E7E0-E05B-4EC9-853B-804CDF1A4D04}"/>
                                            </p:graphicEl>
                                          </p:spTgt>
                                        </p:tgtEl>
                                        <p:attrNameLst>
                                          <p:attrName>ppt_x</p:attrName>
                                        </p:attrNameLst>
                                      </p:cBhvr>
                                      <p:tavLst>
                                        <p:tav tm="0">
                                          <p:val>
                                            <p:strVal val="#ppt_x"/>
                                          </p:val>
                                        </p:tav>
                                        <p:tav tm="100000">
                                          <p:val>
                                            <p:strVal val="#ppt_x"/>
                                          </p:val>
                                        </p:tav>
                                      </p:tavLst>
                                    </p:anim>
                                    <p:anim calcmode="lin" valueType="num">
                                      <p:cBhvr>
                                        <p:cTn id="170" dur="1000" fill="hold"/>
                                        <p:tgtEl>
                                          <p:spTgt spid="8">
                                            <p:graphicEl>
                                              <a:dgm id="{DF87E7E0-E05B-4EC9-853B-804CDF1A4D04}"/>
                                            </p:graphicEl>
                                          </p:spTgt>
                                        </p:tgtEl>
                                        <p:attrNameLst>
                                          <p:attrName>ppt_y</p:attrName>
                                        </p:attrNameLst>
                                      </p:cBhvr>
                                      <p:tavLst>
                                        <p:tav tm="0">
                                          <p:val>
                                            <p:strVal val="#ppt_y-.1"/>
                                          </p:val>
                                        </p:tav>
                                        <p:tav tm="100000">
                                          <p:val>
                                            <p:strVal val="#ppt_y"/>
                                          </p:val>
                                        </p:tav>
                                      </p:tavLst>
                                    </p:anim>
                                  </p:childTnLst>
                                </p:cTn>
                              </p:par>
                              <p:par>
                                <p:cTn id="171" presetID="47" presetClass="entr" presetSubtype="0" fill="hold" grpId="0" nodeType="withEffect">
                                  <p:stCondLst>
                                    <p:cond delay="0"/>
                                  </p:stCondLst>
                                  <p:childTnLst>
                                    <p:set>
                                      <p:cBhvr>
                                        <p:cTn id="172" dur="1" fill="hold">
                                          <p:stCondLst>
                                            <p:cond delay="0"/>
                                          </p:stCondLst>
                                        </p:cTn>
                                        <p:tgtEl>
                                          <p:spTgt spid="8">
                                            <p:graphicEl>
                                              <a:dgm id="{8A019AD5-0E2C-469B-8903-F9CDCEB7D2C7}"/>
                                            </p:graphicEl>
                                          </p:spTgt>
                                        </p:tgtEl>
                                        <p:attrNameLst>
                                          <p:attrName>style.visibility</p:attrName>
                                        </p:attrNameLst>
                                      </p:cBhvr>
                                      <p:to>
                                        <p:strVal val="visible"/>
                                      </p:to>
                                    </p:set>
                                    <p:animEffect transition="in" filter="fade">
                                      <p:cBhvr>
                                        <p:cTn id="173" dur="1000"/>
                                        <p:tgtEl>
                                          <p:spTgt spid="8">
                                            <p:graphicEl>
                                              <a:dgm id="{8A019AD5-0E2C-469B-8903-F9CDCEB7D2C7}"/>
                                            </p:graphicEl>
                                          </p:spTgt>
                                        </p:tgtEl>
                                      </p:cBhvr>
                                    </p:animEffect>
                                    <p:anim calcmode="lin" valueType="num">
                                      <p:cBhvr>
                                        <p:cTn id="174" dur="1000" fill="hold"/>
                                        <p:tgtEl>
                                          <p:spTgt spid="8">
                                            <p:graphicEl>
                                              <a:dgm id="{8A019AD5-0E2C-469B-8903-F9CDCEB7D2C7}"/>
                                            </p:graphicEl>
                                          </p:spTgt>
                                        </p:tgtEl>
                                        <p:attrNameLst>
                                          <p:attrName>ppt_x</p:attrName>
                                        </p:attrNameLst>
                                      </p:cBhvr>
                                      <p:tavLst>
                                        <p:tav tm="0">
                                          <p:val>
                                            <p:strVal val="#ppt_x"/>
                                          </p:val>
                                        </p:tav>
                                        <p:tav tm="100000">
                                          <p:val>
                                            <p:strVal val="#ppt_x"/>
                                          </p:val>
                                        </p:tav>
                                      </p:tavLst>
                                    </p:anim>
                                    <p:anim calcmode="lin" valueType="num">
                                      <p:cBhvr>
                                        <p:cTn id="175" dur="1000" fill="hold"/>
                                        <p:tgtEl>
                                          <p:spTgt spid="8">
                                            <p:graphicEl>
                                              <a:dgm id="{8A019AD5-0E2C-469B-8903-F9CDCEB7D2C7}"/>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8" grpId="0" uiExpand="1">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4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3CB6AEC-E8BE-41EB-CA37-C628CC9C021C}"/>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5">
                  <a:lumMod val="75000"/>
                </a:schemeClr>
              </a:gs>
              <a:gs pos="51000">
                <a:schemeClr val="accent5">
                  <a:lumMod val="20000"/>
                  <a:lumOff val="80000"/>
                </a:schemeClr>
              </a:gs>
              <a:gs pos="14000">
                <a:schemeClr val="accent5">
                  <a:lumMod val="40000"/>
                  <a:lumOff val="60000"/>
                </a:schemeClr>
              </a:gs>
              <a:gs pos="88000">
                <a:schemeClr val="accent5">
                  <a:lumMod val="40000"/>
                  <a:lumOff val="60000"/>
                </a:schemeClr>
              </a:gs>
              <a:gs pos="100000">
                <a:schemeClr val="accent5">
                  <a:lumMod val="75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2D68F01-7B0D-9F27-B001-AC293BF2B906}"/>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ZA" sz="4400" b="1" spc="300" dirty="0">
                <a:ln/>
                <a:solidFill>
                  <a:srgbClr val="0070C0"/>
                </a:solidFill>
              </a:rPr>
              <a:t>GEWADE VAN VERGIFNIS</a:t>
            </a:r>
            <a:endParaRPr lang="en" sz="4400" b="1" spc="300" dirty="0">
              <a:ln/>
              <a:solidFill>
                <a:srgbClr val="0070C0"/>
              </a:solidFill>
            </a:endParaRPr>
          </a:p>
        </p:txBody>
      </p:sp>
      <p:sp>
        <p:nvSpPr>
          <p:cNvPr id="5" name="CuadroTexto 4">
            <a:extLst>
              <a:ext uri="{FF2B5EF4-FFF2-40B4-BE49-F238E27FC236}">
                <a16:creationId xmlns:a16="http://schemas.microsoft.com/office/drawing/2014/main" id="{54C8A507-4968-32BA-0DDD-593FC85812F1}"/>
              </a:ext>
            </a:extLst>
          </p:cNvPr>
          <p:cNvSpPr txBox="1"/>
          <p:nvPr/>
        </p:nvSpPr>
        <p:spPr>
          <a:xfrm>
            <a:off x="2217174" y="650998"/>
            <a:ext cx="7757652" cy="646331"/>
          </a:xfrm>
          <a:prstGeom prst="rect">
            <a:avLst/>
          </a:prstGeom>
          <a:noFill/>
        </p:spPr>
        <p:txBody>
          <a:bodyPr wrap="square">
            <a:spAutoFit/>
          </a:bodyPr>
          <a:lstStyle/>
          <a:p>
            <a:pPr algn="ct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a:t>
            </a:r>
            <a:r>
              <a:rPr lang="nl-NL"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En hy sê vir hom: Vriend, hoe het jy hier ingekom sonder ‘n bruilofskleed aan? En hy kon geen woord sê nie</a:t>
            </a:r>
            <a:r>
              <a:rPr lang="en"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 </a:t>
            </a:r>
            <a:r>
              <a:rPr lang="en" sz="1400" b="1" dirty="0">
                <a:solidFill>
                  <a:schemeClr val="bg2">
                    <a:lumMod val="60000"/>
                    <a:lumOff val="40000"/>
                  </a:schemeClr>
                </a:solidFill>
                <a:effectLst>
                  <a:glow rad="127000">
                    <a:schemeClr val="accent5">
                      <a:lumMod val="75000"/>
                    </a:schemeClr>
                  </a:glow>
                  <a:outerShdw blurRad="38100" dist="38100" dir="2700000" algn="tl">
                    <a:srgbClr val="000000"/>
                  </a:outerShdw>
                </a:effectLst>
                <a:latin typeface="Comic Sans MS" panose="030F0702030302020204" pitchFamily="66" charset="0"/>
              </a:rPr>
              <a:t>(Matteus 22:12)</a:t>
            </a:r>
          </a:p>
        </p:txBody>
      </p:sp>
      <p:sp>
        <p:nvSpPr>
          <p:cNvPr id="6" name="CuadroTexto 5">
            <a:extLst>
              <a:ext uri="{FF2B5EF4-FFF2-40B4-BE49-F238E27FC236}">
                <a16:creationId xmlns:a16="http://schemas.microsoft.com/office/drawing/2014/main" id="{EF44B135-BD21-099B-4FA0-04E0B694CDFD}"/>
              </a:ext>
            </a:extLst>
          </p:cNvPr>
          <p:cNvSpPr txBox="1"/>
          <p:nvPr/>
        </p:nvSpPr>
        <p:spPr>
          <a:xfrm>
            <a:off x="0" y="1362075"/>
            <a:ext cx="7362885" cy="1015663"/>
          </a:xfrm>
          <a:prstGeom prst="rect">
            <a:avLst/>
          </a:prstGeom>
          <a:noFill/>
        </p:spPr>
        <p:txBody>
          <a:bodyPr wrap="square" rtlCol="0">
            <a:spAutoFit/>
          </a:bodyPr>
          <a:lstStyle/>
          <a:p>
            <a:pPr>
              <a:spcBef>
                <a:spcPts val="600"/>
              </a:spcBef>
            </a:pPr>
            <a:r>
              <a:rPr lang="nl-NL" sz="2000" b="1" dirty="0"/>
              <a:t>Die kerk van God—en dus elkeen van sy lede—is beklee met “rein en blink fyn linne” en “sonder vlek of rimpel of iets dergeliks” (Op. 19:8; Ef. 5:27).</a:t>
            </a:r>
            <a:endParaRPr lang="en" sz="2000" b="1" dirty="0"/>
          </a:p>
        </p:txBody>
      </p:sp>
      <p:pic>
        <p:nvPicPr>
          <p:cNvPr id="7" name="Imagen 6">
            <a:extLst>
              <a:ext uri="{FF2B5EF4-FFF2-40B4-BE49-F238E27FC236}">
                <a16:creationId xmlns:a16="http://schemas.microsoft.com/office/drawing/2014/main" id="{BC336BCD-E969-43D7-7C5B-082B353EB48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3969" y="1379731"/>
            <a:ext cx="4420913" cy="2702829"/>
          </a:xfrm>
          <a:prstGeom prst="rect">
            <a:avLst/>
          </a:prstGeom>
          <a:solidFill>
            <a:srgbClr val="FFFFFF">
              <a:shade val="85000"/>
            </a:srgbClr>
          </a:solidFill>
          <a:ln w="190500" cap="sq">
            <a:no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9" name="Imagen 8">
            <a:extLst>
              <a:ext uri="{FF2B5EF4-FFF2-40B4-BE49-F238E27FC236}">
                <a16:creationId xmlns:a16="http://schemas.microsoft.com/office/drawing/2014/main" id="{0C8408CF-CC20-5179-1870-F88ACF866417}"/>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493632" y="4432851"/>
            <a:ext cx="4562414" cy="2266950"/>
          </a:xfrm>
          <a:prstGeom prst="rect">
            <a:avLst/>
          </a:prstGeom>
          <a:ln w="76200" cap="rnd">
            <a:solidFill>
              <a:schemeClr val="accent5">
                <a:lumMod val="75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5" name="Imagen 14">
            <a:extLst>
              <a:ext uri="{FF2B5EF4-FFF2-40B4-BE49-F238E27FC236}">
                <a16:creationId xmlns:a16="http://schemas.microsoft.com/office/drawing/2014/main" id="{9BB9B045-22E5-4B96-1FFC-8C7BF4E1D5E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809" y="4947453"/>
            <a:ext cx="2190956" cy="18482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7" name="Imagen 16">
            <a:extLst>
              <a:ext uri="{FF2B5EF4-FFF2-40B4-BE49-F238E27FC236}">
                <a16:creationId xmlns:a16="http://schemas.microsoft.com/office/drawing/2014/main" id="{501FE25A-227C-2CA9-04F7-641E9F6BC3E9}"/>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80809" y="3246943"/>
            <a:ext cx="2190956" cy="184825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19" name="CuadroTexto 18">
            <a:extLst>
              <a:ext uri="{FF2B5EF4-FFF2-40B4-BE49-F238E27FC236}">
                <a16:creationId xmlns:a16="http://schemas.microsoft.com/office/drawing/2014/main" id="{1241C4BB-3B60-D1DF-BFF7-93B741559BC7}"/>
              </a:ext>
            </a:extLst>
          </p:cNvPr>
          <p:cNvSpPr txBox="1"/>
          <p:nvPr/>
        </p:nvSpPr>
        <p:spPr>
          <a:xfrm>
            <a:off x="2390981" y="3422713"/>
            <a:ext cx="5044888" cy="2554545"/>
          </a:xfrm>
          <a:prstGeom prst="rect">
            <a:avLst/>
          </a:prstGeom>
          <a:noFill/>
        </p:spPr>
        <p:txBody>
          <a:bodyPr wrap="square">
            <a:spAutoFit/>
          </a:bodyPr>
          <a:lstStyle/>
          <a:p>
            <a:pPr>
              <a:spcBef>
                <a:spcPts val="600"/>
              </a:spcBef>
            </a:pPr>
            <a:r>
              <a:rPr lang="nl-NL" sz="2000" b="1" dirty="0"/>
              <a:t>Toe Adam en Eva gesondig het, het hulle hul naaktheid met hul eie werke bedek. Tog het hulle hulself steeds naak voor God beskou (Gen. 3:7–10). Die klere wat God voorsien het, was ’n simbool van die “bruilofskleed” wat Christus aan ons gee: sy volmaakte geregtigheid wat ons sondes uitwis (Gen. 3:21; Ps. 51:7–10).</a:t>
            </a:r>
            <a:endParaRPr lang="en" sz="2000" b="1" dirty="0"/>
          </a:p>
        </p:txBody>
      </p:sp>
      <p:sp>
        <p:nvSpPr>
          <p:cNvPr id="8" name="CuadroTexto 7">
            <a:extLst>
              <a:ext uri="{FF2B5EF4-FFF2-40B4-BE49-F238E27FC236}">
                <a16:creationId xmlns:a16="http://schemas.microsoft.com/office/drawing/2014/main" id="{845129B3-0C1E-E34F-CE0D-E7030940918E}"/>
              </a:ext>
            </a:extLst>
          </p:cNvPr>
          <p:cNvSpPr txBox="1"/>
          <p:nvPr/>
        </p:nvSpPr>
        <p:spPr>
          <a:xfrm>
            <a:off x="-1" y="2392394"/>
            <a:ext cx="7298187" cy="1015663"/>
          </a:xfrm>
          <a:prstGeom prst="rect">
            <a:avLst/>
          </a:prstGeom>
          <a:noFill/>
        </p:spPr>
        <p:txBody>
          <a:bodyPr wrap="square">
            <a:spAutoFit/>
          </a:bodyPr>
          <a:lstStyle/>
          <a:p>
            <a:pPr lvl="0">
              <a:spcBef>
                <a:spcPts val="600"/>
              </a:spcBef>
              <a:defRPr/>
            </a:pPr>
            <a:r>
              <a:rPr lang="nl-NL" sz="2000" b="1" dirty="0">
                <a:solidFill>
                  <a:prstClr val="black"/>
                </a:solidFill>
              </a:rPr>
              <a:t>Hierdie fyn linne is ’n simbool van “die regverdige dade van die heiliges” (Op. 19:8b). Maar hierdie geregtigheid is nie hul eie nie; dit is aan hulle gegee deur Christus (Op. 7:14).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907D7A55-7966-8450-47A6-9F3391EB547E}"/>
              </a:ext>
            </a:extLst>
          </p:cNvPr>
          <p:cNvSpPr txBox="1"/>
          <p:nvPr/>
        </p:nvSpPr>
        <p:spPr>
          <a:xfrm>
            <a:off x="2390981" y="5893595"/>
            <a:ext cx="4478346" cy="1015663"/>
          </a:xfrm>
          <a:prstGeom prst="rect">
            <a:avLst/>
          </a:prstGeom>
          <a:noFill/>
        </p:spPr>
        <p:txBody>
          <a:bodyPr wrap="square">
            <a:spAutoFit/>
          </a:bodyPr>
          <a:lstStyle/>
          <a:p>
            <a:pPr lvl="0">
              <a:spcBef>
                <a:spcPts val="600"/>
              </a:spcBef>
              <a:defRPr/>
            </a:pPr>
            <a:r>
              <a:rPr lang="nl-NL" sz="2000" b="1" dirty="0">
                <a:solidFill>
                  <a:prstClr val="black"/>
                </a:solidFill>
              </a:rPr>
              <a:t>Niemand sal sonder daardie kleed die hemel binnegaan nie (Matt. 22:1–14).</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00456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5"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50"/>
                                        <p:tgtEl>
                                          <p:spTgt spid="5"/>
                                        </p:tgtEl>
                                      </p:cBhvr>
                                    </p:animEffect>
                                    <p:anim calcmode="lin" valueType="num">
                                      <p:cBhvr>
                                        <p:cTn id="17" dur="250" fill="hold"/>
                                        <p:tgtEl>
                                          <p:spTgt spid="5"/>
                                        </p:tgtEl>
                                        <p:attrNameLst>
                                          <p:attrName>ppt_w</p:attrName>
                                        </p:attrNameLst>
                                      </p:cBhvr>
                                      <p:tavLst>
                                        <p:tav tm="0" fmla="#ppt_w*sin(2.5*pi*$)">
                                          <p:val>
                                            <p:fltVal val="0"/>
                                          </p:val>
                                        </p:tav>
                                        <p:tav tm="100000">
                                          <p:val>
                                            <p:fltVal val="1"/>
                                          </p:val>
                                        </p:tav>
                                      </p:tavLst>
                                    </p:anim>
                                    <p:anim calcmode="lin" valueType="num">
                                      <p:cBhvr>
                                        <p:cTn id="18" dur="250" fill="hold"/>
                                        <p:tgtEl>
                                          <p:spTgt spid="5"/>
                                        </p:tgtEl>
                                        <p:attrNameLst>
                                          <p:attrName>ppt_h</p:attrName>
                                        </p:attrNameLst>
                                      </p:cBhvr>
                                      <p:tavLst>
                                        <p:tav tm="0">
                                          <p:val>
                                            <p:strVal val="#ppt_h"/>
                                          </p:val>
                                        </p:tav>
                                        <p:tav tm="100000">
                                          <p:val>
                                            <p:strVal val="#ppt_h"/>
                                          </p:val>
                                        </p:tav>
                                      </p:tavLst>
                                    </p:anim>
                                  </p:childTnLst>
                                </p:cTn>
                              </p:par>
                            </p:childTnLst>
                          </p:cTn>
                        </p:par>
                        <p:par>
                          <p:cTn id="19" fill="hold">
                            <p:stCondLst>
                              <p:cond delay="1250"/>
                            </p:stCondLst>
                            <p:childTnLst>
                              <p:par>
                                <p:cTn id="20" presetID="17"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ppt_x</p:attrName>
                                        </p:attrNameLst>
                                      </p:cBhvr>
                                      <p:tavLst>
                                        <p:tav tm="0">
                                          <p:val>
                                            <p:strVal val="#ppt_x"/>
                                          </p:val>
                                        </p:tav>
                                        <p:tav tm="100000">
                                          <p:val>
                                            <p:strVal val="#ppt_x"/>
                                          </p:val>
                                        </p:tav>
                                      </p:tavLst>
                                    </p:anim>
                                    <p:anim calcmode="lin" valueType="num">
                                      <p:cBhvr>
                                        <p:cTn id="23" dur="500" fill="hold"/>
                                        <p:tgtEl>
                                          <p:spTgt spid="9"/>
                                        </p:tgtEl>
                                        <p:attrNameLst>
                                          <p:attrName>ppt_y</p:attrName>
                                        </p:attrNameLst>
                                      </p:cBhvr>
                                      <p:tavLst>
                                        <p:tav tm="0">
                                          <p:val>
                                            <p:strVal val="#ppt_y+#ppt_h/2"/>
                                          </p:val>
                                        </p:tav>
                                        <p:tav tm="100000">
                                          <p:val>
                                            <p:strVal val="#ppt_y"/>
                                          </p:val>
                                        </p:tav>
                                      </p:tavLst>
                                    </p:anim>
                                    <p:anim calcmode="lin" valueType="num">
                                      <p:cBhvr>
                                        <p:cTn id="24" dur="500" fill="hold"/>
                                        <p:tgtEl>
                                          <p:spTgt spid="9"/>
                                        </p:tgtEl>
                                        <p:attrNameLst>
                                          <p:attrName>ppt_w</p:attrName>
                                        </p:attrNameLst>
                                      </p:cBhvr>
                                      <p:tavLst>
                                        <p:tav tm="0">
                                          <p:val>
                                            <p:strVal val="#ppt_w"/>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ppt_w</p:attrName>
                                        </p:attrNameLst>
                                      </p:cBhvr>
                                      <p:tavLst>
                                        <p:tav tm="0">
                                          <p:val>
                                            <p:fltVal val="0"/>
                                          </p:val>
                                        </p:tav>
                                        <p:tav tm="100000">
                                          <p:val>
                                            <p:strVal val="#ppt_w"/>
                                          </p:val>
                                        </p:tav>
                                      </p:tavLst>
                                    </p:anim>
                                    <p:anim calcmode="lin" valueType="num">
                                      <p:cBhvr>
                                        <p:cTn id="31" dur="1000" fill="hold"/>
                                        <p:tgtEl>
                                          <p:spTgt spid="7"/>
                                        </p:tgtEl>
                                        <p:attrNameLst>
                                          <p:attrName>ppt_h</p:attrName>
                                        </p:attrNameLst>
                                      </p:cBhvr>
                                      <p:tavLst>
                                        <p:tav tm="0">
                                          <p:val>
                                            <p:fltVal val="0"/>
                                          </p:val>
                                        </p:tav>
                                        <p:tav tm="100000">
                                          <p:val>
                                            <p:strVal val="#ppt_h"/>
                                          </p:val>
                                        </p:tav>
                                      </p:tavLst>
                                    </p:anim>
                                    <p:anim calcmode="lin" valueType="num">
                                      <p:cBhvr>
                                        <p:cTn id="32" dur="1000" fill="hold"/>
                                        <p:tgtEl>
                                          <p:spTgt spid="7"/>
                                        </p:tgtEl>
                                        <p:attrNameLst>
                                          <p:attrName>style.rotation</p:attrName>
                                        </p:attrNameLst>
                                      </p:cBhvr>
                                      <p:tavLst>
                                        <p:tav tm="0">
                                          <p:val>
                                            <p:fltVal val="90"/>
                                          </p:val>
                                        </p:tav>
                                        <p:tav tm="100000">
                                          <p:val>
                                            <p:fltVal val="0"/>
                                          </p:val>
                                        </p:tav>
                                      </p:tavLst>
                                    </p:anim>
                                    <p:animEffect transition="in" filter="fade">
                                      <p:cBhvr>
                                        <p:cTn id="33" dur="1000"/>
                                        <p:tgtEl>
                                          <p:spTgt spid="7"/>
                                        </p:tgtEl>
                                      </p:cBhvr>
                                    </p:animEffect>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50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par>
                          <p:cTn id="55" fill="hold">
                            <p:stCondLst>
                              <p:cond delay="1500"/>
                            </p:stCondLst>
                            <p:childTnLst>
                              <p:par>
                                <p:cTn id="56" presetID="22" presetClass="entr" presetSubtype="8"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wipe(left)">
                                      <p:cBhvr>
                                        <p:cTn id="58" dur="500"/>
                                        <p:tgtEl>
                                          <p:spTgt spid="19"/>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lef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9" grpId="0"/>
      <p:bldP spid="8"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2017896-EA1C-5B19-75B2-C2DF6B3096D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F9600770-F0A8-441E-37DF-320095582CB8}"/>
              </a:ext>
            </a:extLst>
          </p:cNvPr>
          <p:cNvSpPr txBox="1"/>
          <p:nvPr/>
        </p:nvSpPr>
        <p:spPr>
          <a:xfrm>
            <a:off x="1946632" y="1504336"/>
            <a:ext cx="8397056" cy="5155257"/>
          </a:xfrm>
          <a:prstGeom prst="rect">
            <a:avLst/>
          </a:prstGeom>
          <a:noFill/>
        </p:spPr>
        <p:txBody>
          <a:bodyPr wrap="square">
            <a:spAutoFit/>
          </a:bodyPr>
          <a:lstStyle/>
          <a:p>
            <a:pPr>
              <a:spcBef>
                <a:spcPts val="600"/>
              </a:spcBef>
            </a:pPr>
            <a:r>
              <a:rPr lang="nl-NL" sz="2350" b="1" dirty="0">
                <a:latin typeface="Constantia" panose="02030602050306030303" pitchFamily="18" charset="0"/>
              </a:rPr>
              <a:t>“Hy wat ’n kind van God wil word, moet die waarheid aanneem dat bekering en vergifnis slegs verkry kan word deur die versoening van Christus. Verseker hiervan moet die sondaar ’n poging aanwend in ooreenstemming met die werk wat vir hom gedoen is, en met onvermoeide smeking moet hy die troon van genade nader, sodat die vernuwende krag van God in sy siel kan kom. Christus vergewe niemand behalwe die berouvolle nie, maar diegene wat Hy vergewe, maak Hy eers berouvol. Die voorsiening wat gemaak is, is volledig, en die ewige geregtigheid van Christus word toegereken aan elke gelowige siel. Die kosbare, vlekkelose kleed, geweef op die weefstoel van die hemel, is voorsien vir die berouvolle, gelowige sondaar.”</a:t>
            </a:r>
            <a:endParaRPr lang="en" sz="2350" b="1" dirty="0">
              <a:latin typeface="Constantia" panose="02030602050306030303" pitchFamily="18" charset="0"/>
            </a:endParaRPr>
          </a:p>
        </p:txBody>
      </p:sp>
      <p:sp>
        <p:nvSpPr>
          <p:cNvPr id="4" name="CuadroTexto 3">
            <a:extLst>
              <a:ext uri="{FF2B5EF4-FFF2-40B4-BE49-F238E27FC236}">
                <a16:creationId xmlns:a16="http://schemas.microsoft.com/office/drawing/2014/main" id="{A807B9E3-EE53-4327-0010-62036C709F30}"/>
              </a:ext>
            </a:extLst>
          </p:cNvPr>
          <p:cNvSpPr txBox="1"/>
          <p:nvPr/>
        </p:nvSpPr>
        <p:spPr>
          <a:xfrm>
            <a:off x="5262296" y="6477561"/>
            <a:ext cx="5081392" cy="338554"/>
          </a:xfrm>
          <a:prstGeom prst="rect">
            <a:avLst/>
          </a:prstGeom>
          <a:noFill/>
        </p:spPr>
        <p:txBody>
          <a:bodyPr wrap="none" rtlCol="0">
            <a:spAutoFit/>
          </a:bodyPr>
          <a:lstStyle/>
          <a:p>
            <a:pPr algn="r"/>
            <a:r>
              <a:rPr lang="en" sz="1600" b="1" dirty="0"/>
              <a:t>EGW (Vryvertaal uit Selected Messages, vol. 1, p. 393)</a:t>
            </a:r>
          </a:p>
        </p:txBody>
      </p:sp>
    </p:spTree>
    <p:extLst>
      <p:ext uri="{BB962C8B-B14F-4D97-AF65-F5344CB8AC3E}">
        <p14:creationId xmlns:p14="http://schemas.microsoft.com/office/powerpoint/2010/main" val="110873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164AE6-EEAB-06EB-97B0-49ECADA87310}"/>
            </a:ext>
          </a:extLst>
        </p:cNvPr>
        <p:cNvGrpSpPr/>
        <p:nvPr/>
      </p:nvGrpSpPr>
      <p:grpSpPr>
        <a:xfrm>
          <a:off x="0" y="0"/>
          <a:ext cx="0" cy="0"/>
          <a:chOff x="0" y="0"/>
          <a:chExt cx="0" cy="0"/>
        </a:xfrm>
      </p:grpSpPr>
      <p:pic>
        <p:nvPicPr>
          <p:cNvPr id="4" name="Imagen 3" descr="Un hombre parado en un campo&#10;&#10;El contenido generado por IA puede ser incorrecto.">
            <a:extLst>
              <a:ext uri="{FF2B5EF4-FFF2-40B4-BE49-F238E27FC236}">
                <a16:creationId xmlns:a16="http://schemas.microsoft.com/office/drawing/2014/main" id="{5FCBE780-EFF0-F6CA-6A3E-52E7C7783304}"/>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3" name="CuadroTexto 2">
            <a:extLst>
              <a:ext uri="{FF2B5EF4-FFF2-40B4-BE49-F238E27FC236}">
                <a16:creationId xmlns:a16="http://schemas.microsoft.com/office/drawing/2014/main" id="{B640BF6A-39E7-D8A0-76CC-508B6F27C650}"/>
              </a:ext>
            </a:extLst>
          </p:cNvPr>
          <p:cNvSpPr txBox="1"/>
          <p:nvPr/>
        </p:nvSpPr>
        <p:spPr>
          <a:xfrm>
            <a:off x="213318" y="479703"/>
            <a:ext cx="4873032" cy="5898594"/>
          </a:xfrm>
          <a:prstGeom prst="roundRect">
            <a:avLst>
              <a:gd name="adj" fmla="val 13253"/>
            </a:avLst>
          </a:prstGeom>
          <a:solidFill>
            <a:srgbClr val="F6EAD5"/>
          </a:solidFill>
          <a:ln w="38100">
            <a:solidFill>
              <a:srgbClr val="B24232"/>
            </a:solidFill>
          </a:ln>
          <a:scene3d>
            <a:camera prst="orthographicFront"/>
            <a:lightRig rig="threePt" dir="t"/>
          </a:scene3d>
          <a:sp3d>
            <a:bevelT w="114300" prst="hardEdge"/>
          </a:sp3d>
        </p:spPr>
        <p:style>
          <a:lnRef idx="0">
            <a:schemeClr val="accent3"/>
          </a:lnRef>
          <a:fillRef idx="3">
            <a:schemeClr val="accent3"/>
          </a:fillRef>
          <a:effectRef idx="3">
            <a:schemeClr val="accent3"/>
          </a:effectRef>
          <a:fontRef idx="minor">
            <a:schemeClr val="lt1"/>
          </a:fontRef>
        </p:style>
        <p:txBody>
          <a:bodyPr wrap="square" tIns="0" bIns="0">
            <a:spAutoFit/>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“Maar as ons ons sondes bely — Hy is getrou en regverdig, Hy vergewe ons ons sondes en reinig ons van alle ongeregtigheid” </a:t>
            </a:r>
            <a:endParaRPr kumimoji="0" lang="es-ES" sz="40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a:p>
            <a:pPr marL="0" marR="0" lvl="0" indent="0" algn="ctr" defTabSz="914400" rtl="0" eaLnBrk="1" fontAlgn="auto" latinLnBrk="0" hangingPunct="1">
              <a:lnSpc>
                <a:spcPct val="100000"/>
              </a:lnSpc>
              <a:spcBef>
                <a:spcPts val="1800"/>
              </a:spcBef>
              <a:spcAft>
                <a:spcPts val="0"/>
              </a:spcAft>
              <a:buClrTx/>
              <a:buSzTx/>
              <a:buFontTx/>
              <a:buNone/>
              <a:tabLst/>
              <a:defRPr/>
            </a:pPr>
            <a:r>
              <a:rPr kumimoji="0" lang="es-ES" sz="24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rPr>
              <a:t>(1 Johannes 1:9, NAB)</a:t>
            </a:r>
            <a:endParaRPr kumimoji="0" lang="es-ES" sz="3200" b="1" i="0" u="none" strike="noStrike" kern="1200" cap="none" spc="0" normalizeH="0" baseline="0" noProof="0" dirty="0">
              <a:ln>
                <a:noFill/>
              </a:ln>
              <a:solidFill>
                <a:srgbClr val="B24232"/>
              </a:solidFill>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147733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705882D4-9F2F-19D2-A384-33E8C80A81F8}"/>
              </a:ext>
            </a:extLst>
          </p:cNvPr>
          <p:cNvSpPr txBox="1"/>
          <p:nvPr/>
        </p:nvSpPr>
        <p:spPr>
          <a:xfrm>
            <a:off x="7449952" y="3771900"/>
            <a:ext cx="4742048" cy="2862322"/>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t>Bekering:</a:t>
            </a:r>
          </a:p>
          <a:p>
            <a:pPr lvl="1">
              <a:spcBef>
                <a:spcPts val="600"/>
              </a:spcBef>
            </a:pPr>
            <a:r>
              <a:rPr lang="en" sz="2000" b="1" dirty="0">
                <a:solidFill>
                  <a:srgbClr val="7B259E"/>
                </a:solidFill>
              </a:rPr>
              <a:t>Uitgestelde bekering (sloer-berou)</a:t>
            </a:r>
          </a:p>
          <a:p>
            <a:pPr lvl="1">
              <a:spcBef>
                <a:spcPts val="600"/>
              </a:spcBef>
            </a:pPr>
            <a:r>
              <a:rPr lang="en" sz="2000" b="1" dirty="0">
                <a:solidFill>
                  <a:srgbClr val="25889E"/>
                </a:solidFill>
              </a:rPr>
              <a:t>Ware bekering</a:t>
            </a:r>
          </a:p>
          <a:p>
            <a:pPr lvl="1">
              <a:spcBef>
                <a:spcPts val="600"/>
              </a:spcBef>
            </a:pPr>
            <a:r>
              <a:rPr lang="en" sz="2000" b="1" dirty="0">
                <a:solidFill>
                  <a:srgbClr val="BE2B39"/>
                </a:solidFill>
              </a:rPr>
              <a:t>Die oproep tot bekering</a:t>
            </a:r>
          </a:p>
          <a:p>
            <a:pPr>
              <a:spcBef>
                <a:spcPts val="1800"/>
              </a:spcBef>
            </a:pPr>
            <a:r>
              <a:rPr lang="en" sz="2000" b="1" dirty="0"/>
              <a:t>Vergifnis:</a:t>
            </a:r>
          </a:p>
          <a:p>
            <a:pPr lvl="1">
              <a:spcBef>
                <a:spcPts val="600"/>
              </a:spcBef>
            </a:pPr>
            <a:r>
              <a:rPr lang="en" sz="2000" b="1" dirty="0">
                <a:solidFill>
                  <a:srgbClr val="264F9F"/>
                </a:solidFill>
              </a:rPr>
              <a:t>Die genade van vergifnis</a:t>
            </a:r>
          </a:p>
          <a:p>
            <a:pPr lvl="1">
              <a:spcBef>
                <a:spcPts val="600"/>
              </a:spcBef>
            </a:pPr>
            <a:r>
              <a:rPr lang="en" sz="2000" b="1" dirty="0">
                <a:solidFill>
                  <a:srgbClr val="4BA128"/>
                </a:solidFill>
              </a:rPr>
              <a:t>Gewade van vergifnis</a:t>
            </a:r>
          </a:p>
        </p:txBody>
      </p:sp>
      <p:sp>
        <p:nvSpPr>
          <p:cNvPr id="3" name="CuadroTexto 2">
            <a:extLst>
              <a:ext uri="{FF2B5EF4-FFF2-40B4-BE49-F238E27FC236}">
                <a16:creationId xmlns:a16="http://schemas.microsoft.com/office/drawing/2014/main" id="{87A4089F-8FA9-E07E-EB71-D822ADCB1BBF}"/>
              </a:ext>
            </a:extLst>
          </p:cNvPr>
          <p:cNvSpPr txBox="1"/>
          <p:nvPr/>
        </p:nvSpPr>
        <p:spPr>
          <a:xfrm>
            <a:off x="486382" y="160421"/>
            <a:ext cx="6286500" cy="1015663"/>
          </a:xfrm>
          <a:prstGeom prst="rect">
            <a:avLst/>
          </a:prstGeom>
          <a:noFill/>
        </p:spPr>
        <p:txBody>
          <a:bodyPr wrap="square" rtlCol="0">
            <a:spAutoFit/>
          </a:bodyPr>
          <a:lstStyle/>
          <a:p>
            <a:pPr>
              <a:spcBef>
                <a:spcPts val="600"/>
              </a:spcBef>
            </a:pPr>
            <a:r>
              <a:rPr lang="nl-NL" sz="2000" b="1" dirty="0"/>
              <a:t>Die Bybel verklaar dat “almal het gesondig en dit ontbreek hulle aan die heerlikheid van God,” (Rom. 3:23).</a:t>
            </a:r>
            <a:endParaRPr lang="en" sz="2000" b="1" dirty="0"/>
          </a:p>
        </p:txBody>
      </p:sp>
      <p:pic>
        <p:nvPicPr>
          <p:cNvPr id="5" name="Imagen 4">
            <a:extLst>
              <a:ext uri="{FF2B5EF4-FFF2-40B4-BE49-F238E27FC236}">
                <a16:creationId xmlns:a16="http://schemas.microsoft.com/office/drawing/2014/main" id="{4B32E92E-A0DF-F945-E16B-5699D30B099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82880" y="3268579"/>
            <a:ext cx="3083302" cy="3365643"/>
          </a:xfrm>
          <a:prstGeom prst="snip2DiagRect">
            <a:avLst/>
          </a:prstGeom>
          <a:solidFill>
            <a:srgbClr val="FFFFFF">
              <a:shade val="85000"/>
            </a:srgbClr>
          </a:solidFill>
          <a:ln w="88900" cap="sq">
            <a:gradFill flip="none" rotWithShape="1">
              <a:gsLst>
                <a:gs pos="0">
                  <a:srgbClr val="9D90C3"/>
                </a:gs>
                <a:gs pos="71000">
                  <a:srgbClr val="9D90C3"/>
                </a:gs>
                <a:gs pos="78000">
                  <a:srgbClr val="FFFCB9"/>
                </a:gs>
                <a:gs pos="100000">
                  <a:srgbClr val="FFFCB9"/>
                </a:gs>
              </a:gsLst>
              <a:lin ang="174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a:extLst>
              <a:ext uri="{FF2B5EF4-FFF2-40B4-BE49-F238E27FC236}">
                <a16:creationId xmlns:a16="http://schemas.microsoft.com/office/drawing/2014/main" id="{48C4BDB1-CB33-DADC-EA63-BF4459384CDB}"/>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497075" y="3268579"/>
            <a:ext cx="3083302" cy="3365643"/>
          </a:xfrm>
          <a:prstGeom prst="snip2DiagRect">
            <a:avLst>
              <a:gd name="adj1" fmla="val 16373"/>
              <a:gd name="adj2" fmla="val 0"/>
            </a:avLst>
          </a:prstGeom>
          <a:solidFill>
            <a:srgbClr val="FFFFFF">
              <a:shade val="85000"/>
            </a:srgbClr>
          </a:solidFill>
          <a:ln w="88900" cap="sq">
            <a:gradFill flip="none" rotWithShape="1">
              <a:gsLst>
                <a:gs pos="0">
                  <a:srgbClr val="9D90C3"/>
                </a:gs>
                <a:gs pos="70000">
                  <a:srgbClr val="9D90C3"/>
                </a:gs>
                <a:gs pos="78000">
                  <a:srgbClr val="FFFCB9"/>
                </a:gs>
                <a:gs pos="100000">
                  <a:srgbClr val="FFFCB9"/>
                </a:gs>
              </a:gsLst>
              <a:lin ang="15600000" scaled="0"/>
              <a:tileRect/>
            </a:gra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a:extLst>
              <a:ext uri="{FF2B5EF4-FFF2-40B4-BE49-F238E27FC236}">
                <a16:creationId xmlns:a16="http://schemas.microsoft.com/office/drawing/2014/main" id="{BCEB6444-8B91-6EE9-F184-F7A47CAA1B2D}"/>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302522" y="160421"/>
            <a:ext cx="4706598" cy="3268579"/>
          </a:xfrm>
          <a:prstGeom prst="rect">
            <a:avLst/>
          </a:prstGeom>
          <a:ln w="88900" cap="sq" cmpd="thickThin">
            <a:solidFill>
              <a:srgbClr val="000000"/>
            </a:solidFill>
            <a:prstDash val="solid"/>
            <a:miter lim="800000"/>
          </a:ln>
          <a:effectLst>
            <a:innerShdw blurRad="76200">
              <a:srgbClr val="000000"/>
            </a:innerShdw>
          </a:effectLst>
        </p:spPr>
      </p:pic>
      <p:pic>
        <p:nvPicPr>
          <p:cNvPr id="10" name="Imagen 9">
            <a:extLst>
              <a:ext uri="{FF2B5EF4-FFF2-40B4-BE49-F238E27FC236}">
                <a16:creationId xmlns:a16="http://schemas.microsoft.com/office/drawing/2014/main" id="{B4F8EE09-59D1-CF7C-30B2-665475F639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957778" y="3762375"/>
            <a:ext cx="492174" cy="422197"/>
          </a:xfrm>
          <a:prstGeom prst="rect">
            <a:avLst/>
          </a:prstGeom>
        </p:spPr>
      </p:pic>
      <p:pic>
        <p:nvPicPr>
          <p:cNvPr id="14" name="Imagen 13">
            <a:extLst>
              <a:ext uri="{FF2B5EF4-FFF2-40B4-BE49-F238E27FC236}">
                <a16:creationId xmlns:a16="http://schemas.microsoft.com/office/drawing/2014/main" id="{A062E6EA-07C6-B198-28EC-BA97207524E0}"/>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957778" y="5449848"/>
            <a:ext cx="492174" cy="422197"/>
          </a:xfrm>
          <a:prstGeom prst="rect">
            <a:avLst/>
          </a:prstGeom>
        </p:spPr>
      </p:pic>
      <p:pic>
        <p:nvPicPr>
          <p:cNvPr id="15" name="Imagen 14">
            <a:extLst>
              <a:ext uri="{FF2B5EF4-FFF2-40B4-BE49-F238E27FC236}">
                <a16:creationId xmlns:a16="http://schemas.microsoft.com/office/drawing/2014/main" id="{A3E35B9A-C919-3149-2410-7CFA98D2A91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524429" y="4599378"/>
            <a:ext cx="371949" cy="255238"/>
          </a:xfrm>
          <a:prstGeom prst="rect">
            <a:avLst/>
          </a:prstGeom>
        </p:spPr>
      </p:pic>
      <p:pic>
        <p:nvPicPr>
          <p:cNvPr id="17" name="Imagen 16">
            <a:extLst>
              <a:ext uri="{FF2B5EF4-FFF2-40B4-BE49-F238E27FC236}">
                <a16:creationId xmlns:a16="http://schemas.microsoft.com/office/drawing/2014/main" id="{4B186CAD-5627-4A45-2352-38546C6C54B2}"/>
              </a:ext>
            </a:extLst>
          </p:cNvPr>
          <p:cNvPicPr>
            <a:picLocks noChangeAspect="1"/>
          </p:cNvPicPr>
          <p:nvPr/>
        </p:nvPicPr>
        <p:blipFill>
          <a:blip r:embed="rId10" cstate="email">
            <a:duotone>
              <a:schemeClr val="accent5">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524429" y="4980378"/>
            <a:ext cx="371949" cy="255743"/>
          </a:xfrm>
          <a:prstGeom prst="rect">
            <a:avLst/>
          </a:prstGeom>
        </p:spPr>
      </p:pic>
      <p:pic>
        <p:nvPicPr>
          <p:cNvPr id="18" name="Imagen 17">
            <a:extLst>
              <a:ext uri="{FF2B5EF4-FFF2-40B4-BE49-F238E27FC236}">
                <a16:creationId xmlns:a16="http://schemas.microsoft.com/office/drawing/2014/main" id="{F1DD1750-3C35-7BEC-4EE3-67D1D129D1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524429" y="5898177"/>
            <a:ext cx="371949" cy="255238"/>
          </a:xfrm>
          <a:prstGeom prst="rect">
            <a:avLst/>
          </a:prstGeom>
        </p:spPr>
      </p:pic>
      <p:pic>
        <p:nvPicPr>
          <p:cNvPr id="19" name="Imagen 18">
            <a:extLst>
              <a:ext uri="{FF2B5EF4-FFF2-40B4-BE49-F238E27FC236}">
                <a16:creationId xmlns:a16="http://schemas.microsoft.com/office/drawing/2014/main" id="{B402FF1C-6237-B6CA-F89D-F438D024EA1E}"/>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24429" y="4217206"/>
            <a:ext cx="371949" cy="255238"/>
          </a:xfrm>
          <a:prstGeom prst="rect">
            <a:avLst/>
          </a:prstGeom>
        </p:spPr>
      </p:pic>
      <p:pic>
        <p:nvPicPr>
          <p:cNvPr id="21" name="Imagen 20">
            <a:extLst>
              <a:ext uri="{FF2B5EF4-FFF2-40B4-BE49-F238E27FC236}">
                <a16:creationId xmlns:a16="http://schemas.microsoft.com/office/drawing/2014/main" id="{82DA1BEE-A358-BC3A-DE4A-BCA443AE8E33}"/>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7524429" y="6286328"/>
            <a:ext cx="371949" cy="255238"/>
          </a:xfrm>
          <a:prstGeom prst="rect">
            <a:avLst/>
          </a:prstGeom>
        </p:spPr>
      </p:pic>
      <p:sp>
        <p:nvSpPr>
          <p:cNvPr id="6" name="CuadroTexto 5">
            <a:extLst>
              <a:ext uri="{FF2B5EF4-FFF2-40B4-BE49-F238E27FC236}">
                <a16:creationId xmlns:a16="http://schemas.microsoft.com/office/drawing/2014/main" id="{3F8B1C8F-E129-61A9-3D04-990BC798D998}"/>
              </a:ext>
            </a:extLst>
          </p:cNvPr>
          <p:cNvSpPr txBox="1"/>
          <p:nvPr/>
        </p:nvSpPr>
        <p:spPr>
          <a:xfrm>
            <a:off x="486377" y="2721104"/>
            <a:ext cx="6286499" cy="400110"/>
          </a:xfrm>
          <a:prstGeom prst="rect">
            <a:avLst/>
          </a:prstGeom>
          <a:noFill/>
        </p:spPr>
        <p:txBody>
          <a:bodyPr wrap="square">
            <a:spAutoFit/>
          </a:bodyPr>
          <a:lstStyle/>
          <a:p>
            <a:pPr lvl="0">
              <a:spcBef>
                <a:spcPts val="600"/>
              </a:spcBef>
              <a:defRPr/>
            </a:pPr>
            <a:r>
              <a:rPr lang="en-ZA" sz="2000" b="1" dirty="0">
                <a:solidFill>
                  <a:prstClr val="black"/>
                </a:solidFill>
              </a:rPr>
              <a:t>Daar is </a:t>
            </a:r>
            <a:r>
              <a:rPr lang="en-ZA" sz="2000" b="1" dirty="0" err="1">
                <a:solidFill>
                  <a:prstClr val="black"/>
                </a:solidFill>
              </a:rPr>
              <a:t>slegs</a:t>
            </a:r>
            <a:r>
              <a:rPr lang="en-ZA" sz="2000" b="1" dirty="0">
                <a:solidFill>
                  <a:prstClr val="black"/>
                </a:solidFill>
              </a:rPr>
              <a:t> </a:t>
            </a:r>
            <a:r>
              <a:rPr lang="en-ZA" sz="2000" b="1" dirty="0" err="1">
                <a:solidFill>
                  <a:prstClr val="black"/>
                </a:solidFill>
              </a:rPr>
              <a:t>een</a:t>
            </a:r>
            <a:r>
              <a:rPr lang="en-ZA" sz="2000" b="1" dirty="0">
                <a:solidFill>
                  <a:prstClr val="black"/>
                </a:solidFill>
              </a:rPr>
              <a:t> </a:t>
            </a:r>
            <a:r>
              <a:rPr lang="en-ZA" sz="2000" b="1" dirty="0" err="1">
                <a:solidFill>
                  <a:prstClr val="black"/>
                </a:solidFill>
              </a:rPr>
              <a:t>voorwaarde</a:t>
            </a:r>
            <a:r>
              <a:rPr lang="en-ZA" sz="2000" b="1" dirty="0">
                <a:solidFill>
                  <a:prstClr val="black"/>
                </a:solidFill>
              </a:rPr>
              <a:t>: </a:t>
            </a:r>
            <a:r>
              <a:rPr lang="en-ZA" sz="2000" b="1" dirty="0" err="1">
                <a:solidFill>
                  <a:prstClr val="black"/>
                </a:solidFill>
              </a:rPr>
              <a:t>bekering</a:t>
            </a:r>
            <a:r>
              <a:rPr lang="en-ZA" dirty="0"/>
              <a:t>.</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a:extLst>
              <a:ext uri="{FF2B5EF4-FFF2-40B4-BE49-F238E27FC236}">
                <a16:creationId xmlns:a16="http://schemas.microsoft.com/office/drawing/2014/main" id="{359A9BDB-77F9-3C95-8A80-36F1F2645D77}"/>
              </a:ext>
            </a:extLst>
          </p:cNvPr>
          <p:cNvSpPr txBox="1"/>
          <p:nvPr/>
        </p:nvSpPr>
        <p:spPr>
          <a:xfrm>
            <a:off x="486380" y="1793451"/>
            <a:ext cx="6367181" cy="1015663"/>
          </a:xfrm>
          <a:prstGeom prst="rect">
            <a:avLst/>
          </a:prstGeom>
          <a:noFill/>
        </p:spPr>
        <p:txBody>
          <a:bodyPr wrap="square">
            <a:spAutoFit/>
          </a:bodyPr>
          <a:lstStyle/>
          <a:p>
            <a:pPr lvl="0">
              <a:spcBef>
                <a:spcPts val="600"/>
              </a:spcBef>
              <a:defRPr/>
            </a:pPr>
            <a:r>
              <a:rPr lang="nl-NL" sz="2000" b="1" dirty="0">
                <a:solidFill>
                  <a:prstClr val="black"/>
                </a:solidFill>
              </a:rPr>
              <a:t>Maar God is bereid om ons sonde te vergewe. Geen sonde is so groot of so afskuwelik dat God nie bereid is om dit te vergewe nie. (Jes. 1:18).</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39E197F7-73C6-0EB4-9A98-701B27C2F9EA}"/>
              </a:ext>
            </a:extLst>
          </p:cNvPr>
          <p:cNvSpPr txBox="1"/>
          <p:nvPr/>
        </p:nvSpPr>
        <p:spPr>
          <a:xfrm>
            <a:off x="486379" y="1104752"/>
            <a:ext cx="6286497" cy="707886"/>
          </a:xfrm>
          <a:prstGeom prst="rect">
            <a:avLst/>
          </a:prstGeom>
          <a:noFill/>
        </p:spPr>
        <p:txBody>
          <a:bodyPr wrap="square">
            <a:spAutoFit/>
          </a:bodyPr>
          <a:lstStyle/>
          <a:p>
            <a:pPr lvl="0">
              <a:spcBef>
                <a:spcPts val="600"/>
              </a:spcBef>
              <a:defRPr/>
            </a:pPr>
            <a:r>
              <a:rPr lang="nl-NL" sz="2000" b="1" dirty="0">
                <a:solidFill>
                  <a:prstClr val="black"/>
                </a:solidFill>
              </a:rPr>
              <a:t>Dit meld ook dat ons nie in staat is om ons sonde te vermy of te verwyder nie (Jer. 13:23; 2:22)."</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98008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3"/>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strips(downRight)">
                                      <p:cBhvr>
                                        <p:cTn id="23" dur="500"/>
                                        <p:tgtEl>
                                          <p:spTgt spid="5"/>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3"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strips(upRight)">
                                      <p:cBhvr>
                                        <p:cTn id="32" dur="500"/>
                                        <p:tgtEl>
                                          <p:spTgt spid="7"/>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49" presetClass="entr" presetSubtype="0" decel="100000"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 calcmode="lin" valueType="num">
                                      <p:cBhvr>
                                        <p:cTn id="43" dur="500" fill="hold"/>
                                        <p:tgtEl>
                                          <p:spTgt spid="10"/>
                                        </p:tgtEl>
                                        <p:attrNameLst>
                                          <p:attrName>style.rotation</p:attrName>
                                        </p:attrNameLst>
                                      </p:cBhvr>
                                      <p:tavLst>
                                        <p:tav tm="0">
                                          <p:val>
                                            <p:fltVal val="360"/>
                                          </p:val>
                                        </p:tav>
                                        <p:tav tm="100000">
                                          <p:val>
                                            <p:fltVal val="0"/>
                                          </p:val>
                                        </p:tav>
                                      </p:tavLst>
                                    </p:anim>
                                    <p:animEffect transition="in" filter="fade">
                                      <p:cBhvr>
                                        <p:cTn id="44" dur="500"/>
                                        <p:tgtEl>
                                          <p:spTgt spid="10"/>
                                        </p:tgtEl>
                                      </p:cBhvr>
                                    </p:animEffect>
                                  </p:childTnLst>
                                </p:cTn>
                              </p:par>
                            </p:childTnLst>
                          </p:cTn>
                        </p:par>
                        <p:par>
                          <p:cTn id="45" fill="hold">
                            <p:stCondLst>
                              <p:cond delay="500"/>
                            </p:stCondLst>
                            <p:childTnLst>
                              <p:par>
                                <p:cTn id="46" presetID="22" presetClass="entr" presetSubtype="8" fill="hold" grpId="0" nodeType="after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wipe(left)">
                                      <p:cBhvr>
                                        <p:cTn id="48" dur="500"/>
                                        <p:tgtEl>
                                          <p:spTgt spid="2">
                                            <p:txEl>
                                              <p:pRg st="0" end="0"/>
                                            </p:txEl>
                                          </p:spTgt>
                                        </p:tgtEl>
                                      </p:cBhvr>
                                    </p:animEffect>
                                  </p:childTnLst>
                                </p:cTn>
                              </p:par>
                            </p:childTnLst>
                          </p:cTn>
                        </p:par>
                        <p:par>
                          <p:cTn id="49" fill="hold">
                            <p:stCondLst>
                              <p:cond delay="1000"/>
                            </p:stCondLst>
                            <p:childTnLst>
                              <p:par>
                                <p:cTn id="50" presetID="17" presetClass="entr" presetSubtype="8" fill="hold"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p:cTn id="52" dur="500" fill="hold"/>
                                        <p:tgtEl>
                                          <p:spTgt spid="19"/>
                                        </p:tgtEl>
                                        <p:attrNameLst>
                                          <p:attrName>ppt_x</p:attrName>
                                        </p:attrNameLst>
                                      </p:cBhvr>
                                      <p:tavLst>
                                        <p:tav tm="0">
                                          <p:val>
                                            <p:strVal val="#ppt_x-#ppt_w/2"/>
                                          </p:val>
                                        </p:tav>
                                        <p:tav tm="100000">
                                          <p:val>
                                            <p:strVal val="#ppt_x"/>
                                          </p:val>
                                        </p:tav>
                                      </p:tavLst>
                                    </p:anim>
                                    <p:anim calcmode="lin" valueType="num">
                                      <p:cBhvr>
                                        <p:cTn id="53" dur="500" fill="hold"/>
                                        <p:tgtEl>
                                          <p:spTgt spid="19"/>
                                        </p:tgtEl>
                                        <p:attrNameLst>
                                          <p:attrName>ppt_y</p:attrName>
                                        </p:attrNameLst>
                                      </p:cBhvr>
                                      <p:tavLst>
                                        <p:tav tm="0">
                                          <p:val>
                                            <p:strVal val="#ppt_y"/>
                                          </p:val>
                                        </p:tav>
                                        <p:tav tm="100000">
                                          <p:val>
                                            <p:strVal val="#ppt_y"/>
                                          </p:val>
                                        </p:tav>
                                      </p:tavLst>
                                    </p:anim>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strVal val="#ppt_h"/>
                                          </p:val>
                                        </p:tav>
                                        <p:tav tm="100000">
                                          <p:val>
                                            <p:strVal val="#ppt_h"/>
                                          </p:val>
                                        </p:tav>
                                      </p:tavLst>
                                    </p:anim>
                                  </p:childTnLst>
                                </p:cTn>
                              </p:par>
                            </p:childTnLst>
                          </p:cTn>
                        </p:par>
                        <p:par>
                          <p:cTn id="56" fill="hold">
                            <p:stCondLst>
                              <p:cond delay="1500"/>
                            </p:stCondLst>
                            <p:childTnLst>
                              <p:par>
                                <p:cTn id="57" presetID="22" presetClass="entr" presetSubtype="8" fill="hold" grpId="0" nodeType="afterEffect">
                                  <p:stCondLst>
                                    <p:cond delay="0"/>
                                  </p:stCondLst>
                                  <p:childTnLst>
                                    <p:set>
                                      <p:cBhvr>
                                        <p:cTn id="58" dur="1" fill="hold">
                                          <p:stCondLst>
                                            <p:cond delay="0"/>
                                          </p:stCondLst>
                                        </p:cTn>
                                        <p:tgtEl>
                                          <p:spTgt spid="2">
                                            <p:txEl>
                                              <p:pRg st="1" end="1"/>
                                            </p:txEl>
                                          </p:spTgt>
                                        </p:tgtEl>
                                        <p:attrNameLst>
                                          <p:attrName>style.visibility</p:attrName>
                                        </p:attrNameLst>
                                      </p:cBhvr>
                                      <p:to>
                                        <p:strVal val="visible"/>
                                      </p:to>
                                    </p:set>
                                    <p:animEffect transition="in" filter="wipe(left)">
                                      <p:cBhvr>
                                        <p:cTn id="59" dur="500"/>
                                        <p:tgtEl>
                                          <p:spTgt spid="2">
                                            <p:txEl>
                                              <p:pRg st="1" end="1"/>
                                            </p:txEl>
                                          </p:spTgt>
                                        </p:tgtEl>
                                      </p:cBhvr>
                                    </p:animEffect>
                                  </p:childTnLst>
                                </p:cTn>
                              </p:par>
                            </p:childTnLst>
                          </p:cTn>
                        </p:par>
                        <p:par>
                          <p:cTn id="60" fill="hold">
                            <p:stCondLst>
                              <p:cond delay="2000"/>
                            </p:stCondLst>
                            <p:childTnLst>
                              <p:par>
                                <p:cTn id="61" presetID="17"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p:cTn id="63" dur="500" fill="hold"/>
                                        <p:tgtEl>
                                          <p:spTgt spid="15"/>
                                        </p:tgtEl>
                                        <p:attrNameLst>
                                          <p:attrName>ppt_x</p:attrName>
                                        </p:attrNameLst>
                                      </p:cBhvr>
                                      <p:tavLst>
                                        <p:tav tm="0">
                                          <p:val>
                                            <p:strVal val="#ppt_x-#ppt_w/2"/>
                                          </p:val>
                                        </p:tav>
                                        <p:tav tm="100000">
                                          <p:val>
                                            <p:strVal val="#ppt_x"/>
                                          </p:val>
                                        </p:tav>
                                      </p:tavLst>
                                    </p:anim>
                                    <p:anim calcmode="lin" valueType="num">
                                      <p:cBhvr>
                                        <p:cTn id="64" dur="500" fill="hold"/>
                                        <p:tgtEl>
                                          <p:spTgt spid="15"/>
                                        </p:tgtEl>
                                        <p:attrNameLst>
                                          <p:attrName>ppt_y</p:attrName>
                                        </p:attrNameLst>
                                      </p:cBhvr>
                                      <p:tavLst>
                                        <p:tav tm="0">
                                          <p:val>
                                            <p:strVal val="#ppt_y"/>
                                          </p:val>
                                        </p:tav>
                                        <p:tav tm="100000">
                                          <p:val>
                                            <p:strVal val="#ppt_y"/>
                                          </p:val>
                                        </p:tav>
                                      </p:tavLst>
                                    </p:anim>
                                    <p:anim calcmode="lin" valueType="num">
                                      <p:cBhvr>
                                        <p:cTn id="65" dur="500" fill="hold"/>
                                        <p:tgtEl>
                                          <p:spTgt spid="15"/>
                                        </p:tgtEl>
                                        <p:attrNameLst>
                                          <p:attrName>ppt_w</p:attrName>
                                        </p:attrNameLst>
                                      </p:cBhvr>
                                      <p:tavLst>
                                        <p:tav tm="0">
                                          <p:val>
                                            <p:fltVal val="0"/>
                                          </p:val>
                                        </p:tav>
                                        <p:tav tm="100000">
                                          <p:val>
                                            <p:strVal val="#ppt_w"/>
                                          </p:val>
                                        </p:tav>
                                      </p:tavLst>
                                    </p:anim>
                                    <p:anim calcmode="lin" valueType="num">
                                      <p:cBhvr>
                                        <p:cTn id="66" dur="500" fill="hold"/>
                                        <p:tgtEl>
                                          <p:spTgt spid="15"/>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22" presetClass="entr" presetSubtype="8" fill="hold" grpId="0" nodeType="afterEffect">
                                  <p:stCondLst>
                                    <p:cond delay="0"/>
                                  </p:stCondLst>
                                  <p:childTnLst>
                                    <p:set>
                                      <p:cBhvr>
                                        <p:cTn id="69" dur="1" fill="hold">
                                          <p:stCondLst>
                                            <p:cond delay="0"/>
                                          </p:stCondLst>
                                        </p:cTn>
                                        <p:tgtEl>
                                          <p:spTgt spid="2">
                                            <p:txEl>
                                              <p:pRg st="2" end="2"/>
                                            </p:txEl>
                                          </p:spTgt>
                                        </p:tgtEl>
                                        <p:attrNameLst>
                                          <p:attrName>style.visibility</p:attrName>
                                        </p:attrNameLst>
                                      </p:cBhvr>
                                      <p:to>
                                        <p:strVal val="visible"/>
                                      </p:to>
                                    </p:set>
                                    <p:animEffect transition="in" filter="wipe(left)">
                                      <p:cBhvr>
                                        <p:cTn id="70" dur="500"/>
                                        <p:tgtEl>
                                          <p:spTgt spid="2">
                                            <p:txEl>
                                              <p:pRg st="2" end="2"/>
                                            </p:txEl>
                                          </p:spTgt>
                                        </p:tgtEl>
                                      </p:cBhvr>
                                    </p:animEffect>
                                  </p:childTnLst>
                                </p:cTn>
                              </p:par>
                            </p:childTnLst>
                          </p:cTn>
                        </p:par>
                        <p:par>
                          <p:cTn id="71" fill="hold">
                            <p:stCondLst>
                              <p:cond delay="3000"/>
                            </p:stCondLst>
                            <p:childTnLst>
                              <p:par>
                                <p:cTn id="72" presetID="17" presetClass="entr" presetSubtype="8"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ppt_x</p:attrName>
                                        </p:attrNameLst>
                                      </p:cBhvr>
                                      <p:tavLst>
                                        <p:tav tm="0">
                                          <p:val>
                                            <p:strVal val="#ppt_x-#ppt_w/2"/>
                                          </p:val>
                                        </p:tav>
                                        <p:tav tm="100000">
                                          <p:val>
                                            <p:strVal val="#ppt_x"/>
                                          </p:val>
                                        </p:tav>
                                      </p:tavLst>
                                    </p:anim>
                                    <p:anim calcmode="lin" valueType="num">
                                      <p:cBhvr>
                                        <p:cTn id="75" dur="500" fill="hold"/>
                                        <p:tgtEl>
                                          <p:spTgt spid="17"/>
                                        </p:tgtEl>
                                        <p:attrNameLst>
                                          <p:attrName>ppt_y</p:attrName>
                                        </p:attrNameLst>
                                      </p:cBhvr>
                                      <p:tavLst>
                                        <p:tav tm="0">
                                          <p:val>
                                            <p:strVal val="#ppt_y"/>
                                          </p:val>
                                        </p:tav>
                                        <p:tav tm="100000">
                                          <p:val>
                                            <p:strVal val="#ppt_y"/>
                                          </p:val>
                                        </p:tav>
                                      </p:tavLst>
                                    </p:anim>
                                    <p:anim calcmode="lin" valueType="num">
                                      <p:cBhvr>
                                        <p:cTn id="76" dur="500" fill="hold"/>
                                        <p:tgtEl>
                                          <p:spTgt spid="17"/>
                                        </p:tgtEl>
                                        <p:attrNameLst>
                                          <p:attrName>ppt_w</p:attrName>
                                        </p:attrNameLst>
                                      </p:cBhvr>
                                      <p:tavLst>
                                        <p:tav tm="0">
                                          <p:val>
                                            <p:fltVal val="0"/>
                                          </p:val>
                                        </p:tav>
                                        <p:tav tm="100000">
                                          <p:val>
                                            <p:strVal val="#ppt_w"/>
                                          </p:val>
                                        </p:tav>
                                      </p:tavLst>
                                    </p:anim>
                                    <p:anim calcmode="lin" valueType="num">
                                      <p:cBhvr>
                                        <p:cTn id="77" dur="5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3500"/>
                            </p:stCondLst>
                            <p:childTnLst>
                              <p:par>
                                <p:cTn id="79" presetID="22" presetClass="entr" presetSubtype="8" fill="hold" grpId="0" nodeType="afterEffect">
                                  <p:stCondLst>
                                    <p:cond delay="0"/>
                                  </p:stCondLst>
                                  <p:childTnLst>
                                    <p:set>
                                      <p:cBhvr>
                                        <p:cTn id="80" dur="1" fill="hold">
                                          <p:stCondLst>
                                            <p:cond delay="0"/>
                                          </p:stCondLst>
                                        </p:cTn>
                                        <p:tgtEl>
                                          <p:spTgt spid="2">
                                            <p:txEl>
                                              <p:pRg st="3" end="3"/>
                                            </p:txEl>
                                          </p:spTgt>
                                        </p:tgtEl>
                                        <p:attrNameLst>
                                          <p:attrName>style.visibility</p:attrName>
                                        </p:attrNameLst>
                                      </p:cBhvr>
                                      <p:to>
                                        <p:strVal val="visible"/>
                                      </p:to>
                                    </p:set>
                                    <p:animEffect transition="in" filter="wipe(left)">
                                      <p:cBhvr>
                                        <p:cTn id="81" dur="500"/>
                                        <p:tgtEl>
                                          <p:spTgt spid="2">
                                            <p:txEl>
                                              <p:pRg st="3" end="3"/>
                                            </p:txEl>
                                          </p:spTgt>
                                        </p:tgtEl>
                                      </p:cBhvr>
                                    </p:animEffect>
                                  </p:childTnLst>
                                </p:cTn>
                              </p:par>
                            </p:childTnLst>
                          </p:cTn>
                        </p:par>
                      </p:childTnLst>
                    </p:cTn>
                  </p:par>
                  <p:par>
                    <p:cTn id="82" fill="hold">
                      <p:stCondLst>
                        <p:cond delay="indefinite"/>
                      </p:stCondLst>
                      <p:childTnLst>
                        <p:par>
                          <p:cTn id="83" fill="hold">
                            <p:stCondLst>
                              <p:cond delay="0"/>
                            </p:stCondLst>
                            <p:childTnLst>
                              <p:par>
                                <p:cTn id="84" presetID="49" presetClass="entr" presetSubtype="0" decel="100000" fill="hold" nodeType="clickEffect">
                                  <p:stCondLst>
                                    <p:cond delay="0"/>
                                  </p:stCondLst>
                                  <p:childTnLst>
                                    <p:set>
                                      <p:cBhvr>
                                        <p:cTn id="85" dur="1" fill="hold">
                                          <p:stCondLst>
                                            <p:cond delay="0"/>
                                          </p:stCondLst>
                                        </p:cTn>
                                        <p:tgtEl>
                                          <p:spTgt spid="14"/>
                                        </p:tgtEl>
                                        <p:attrNameLst>
                                          <p:attrName>style.visibility</p:attrName>
                                        </p:attrNameLst>
                                      </p:cBhvr>
                                      <p:to>
                                        <p:strVal val="visible"/>
                                      </p:to>
                                    </p:set>
                                    <p:anim calcmode="lin" valueType="num">
                                      <p:cBhvr>
                                        <p:cTn id="86" dur="500" fill="hold"/>
                                        <p:tgtEl>
                                          <p:spTgt spid="14"/>
                                        </p:tgtEl>
                                        <p:attrNameLst>
                                          <p:attrName>ppt_w</p:attrName>
                                        </p:attrNameLst>
                                      </p:cBhvr>
                                      <p:tavLst>
                                        <p:tav tm="0">
                                          <p:val>
                                            <p:fltVal val="0"/>
                                          </p:val>
                                        </p:tav>
                                        <p:tav tm="100000">
                                          <p:val>
                                            <p:strVal val="#ppt_w"/>
                                          </p:val>
                                        </p:tav>
                                      </p:tavLst>
                                    </p:anim>
                                    <p:anim calcmode="lin" valueType="num">
                                      <p:cBhvr>
                                        <p:cTn id="87" dur="500" fill="hold"/>
                                        <p:tgtEl>
                                          <p:spTgt spid="14"/>
                                        </p:tgtEl>
                                        <p:attrNameLst>
                                          <p:attrName>ppt_h</p:attrName>
                                        </p:attrNameLst>
                                      </p:cBhvr>
                                      <p:tavLst>
                                        <p:tav tm="0">
                                          <p:val>
                                            <p:fltVal val="0"/>
                                          </p:val>
                                        </p:tav>
                                        <p:tav tm="100000">
                                          <p:val>
                                            <p:strVal val="#ppt_h"/>
                                          </p:val>
                                        </p:tav>
                                      </p:tavLst>
                                    </p:anim>
                                    <p:anim calcmode="lin" valueType="num">
                                      <p:cBhvr>
                                        <p:cTn id="88" dur="500" fill="hold"/>
                                        <p:tgtEl>
                                          <p:spTgt spid="14"/>
                                        </p:tgtEl>
                                        <p:attrNameLst>
                                          <p:attrName>style.rotation</p:attrName>
                                        </p:attrNameLst>
                                      </p:cBhvr>
                                      <p:tavLst>
                                        <p:tav tm="0">
                                          <p:val>
                                            <p:fltVal val="360"/>
                                          </p:val>
                                        </p:tav>
                                        <p:tav tm="100000">
                                          <p:val>
                                            <p:fltVal val="0"/>
                                          </p:val>
                                        </p:tav>
                                      </p:tavLst>
                                    </p:anim>
                                    <p:animEffect transition="in" filter="fade">
                                      <p:cBhvr>
                                        <p:cTn id="89" dur="500"/>
                                        <p:tgtEl>
                                          <p:spTgt spid="14"/>
                                        </p:tgtEl>
                                      </p:cBhvr>
                                    </p:animEffect>
                                  </p:childTnLst>
                                </p:cTn>
                              </p:par>
                            </p:childTnLst>
                          </p:cTn>
                        </p:par>
                        <p:par>
                          <p:cTn id="90" fill="hold">
                            <p:stCondLst>
                              <p:cond delay="500"/>
                            </p:stCondLst>
                            <p:childTnLst>
                              <p:par>
                                <p:cTn id="91" presetID="22" presetClass="entr" presetSubtype="8" fill="hold" grpId="0" nodeType="afterEffect">
                                  <p:stCondLst>
                                    <p:cond delay="0"/>
                                  </p:stCondLst>
                                  <p:childTnLst>
                                    <p:set>
                                      <p:cBhvr>
                                        <p:cTn id="92" dur="1" fill="hold">
                                          <p:stCondLst>
                                            <p:cond delay="0"/>
                                          </p:stCondLst>
                                        </p:cTn>
                                        <p:tgtEl>
                                          <p:spTgt spid="2">
                                            <p:txEl>
                                              <p:pRg st="4" end="4"/>
                                            </p:txEl>
                                          </p:spTgt>
                                        </p:tgtEl>
                                        <p:attrNameLst>
                                          <p:attrName>style.visibility</p:attrName>
                                        </p:attrNameLst>
                                      </p:cBhvr>
                                      <p:to>
                                        <p:strVal val="visible"/>
                                      </p:to>
                                    </p:set>
                                    <p:animEffect transition="in" filter="wipe(left)">
                                      <p:cBhvr>
                                        <p:cTn id="93" dur="500"/>
                                        <p:tgtEl>
                                          <p:spTgt spid="2">
                                            <p:txEl>
                                              <p:pRg st="4" end="4"/>
                                            </p:txEl>
                                          </p:spTgt>
                                        </p:tgtEl>
                                      </p:cBhvr>
                                    </p:animEffect>
                                  </p:childTnLst>
                                </p:cTn>
                              </p:par>
                            </p:childTnLst>
                          </p:cTn>
                        </p:par>
                        <p:par>
                          <p:cTn id="94" fill="hold">
                            <p:stCondLst>
                              <p:cond delay="1000"/>
                            </p:stCondLst>
                            <p:childTnLst>
                              <p:par>
                                <p:cTn id="95" presetID="17" presetClass="entr" presetSubtype="8" fill="hold" nodeType="afterEffect">
                                  <p:stCondLst>
                                    <p:cond delay="0"/>
                                  </p:stCondLst>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ppt_w/2"/>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ppt_w</p:attrName>
                                        </p:attrNameLst>
                                      </p:cBhvr>
                                      <p:tavLst>
                                        <p:tav tm="0">
                                          <p:val>
                                            <p:fltVal val="0"/>
                                          </p:val>
                                        </p:tav>
                                        <p:tav tm="100000">
                                          <p:val>
                                            <p:strVal val="#ppt_w"/>
                                          </p:val>
                                        </p:tav>
                                      </p:tavLst>
                                    </p:anim>
                                    <p:anim calcmode="lin" valueType="num">
                                      <p:cBhvr>
                                        <p:cTn id="100" dur="500" fill="hold"/>
                                        <p:tgtEl>
                                          <p:spTgt spid="18"/>
                                        </p:tgtEl>
                                        <p:attrNameLst>
                                          <p:attrName>ppt_h</p:attrName>
                                        </p:attrNameLst>
                                      </p:cBhvr>
                                      <p:tavLst>
                                        <p:tav tm="0">
                                          <p:val>
                                            <p:strVal val="#ppt_h"/>
                                          </p:val>
                                        </p:tav>
                                        <p:tav tm="100000">
                                          <p:val>
                                            <p:strVal val="#ppt_h"/>
                                          </p:val>
                                        </p:tav>
                                      </p:tavLst>
                                    </p:anim>
                                  </p:childTnLst>
                                </p:cTn>
                              </p:par>
                            </p:childTnLst>
                          </p:cTn>
                        </p:par>
                        <p:par>
                          <p:cTn id="101" fill="hold">
                            <p:stCondLst>
                              <p:cond delay="1500"/>
                            </p:stCondLst>
                            <p:childTnLst>
                              <p:par>
                                <p:cTn id="102" presetID="22" presetClass="entr" presetSubtype="8" fill="hold" grpId="0" nodeType="afterEffect">
                                  <p:stCondLst>
                                    <p:cond delay="0"/>
                                  </p:stCondLst>
                                  <p:childTnLst>
                                    <p:set>
                                      <p:cBhvr>
                                        <p:cTn id="103" dur="1" fill="hold">
                                          <p:stCondLst>
                                            <p:cond delay="0"/>
                                          </p:stCondLst>
                                        </p:cTn>
                                        <p:tgtEl>
                                          <p:spTgt spid="2">
                                            <p:txEl>
                                              <p:pRg st="5" end="5"/>
                                            </p:txEl>
                                          </p:spTgt>
                                        </p:tgtEl>
                                        <p:attrNameLst>
                                          <p:attrName>style.visibility</p:attrName>
                                        </p:attrNameLst>
                                      </p:cBhvr>
                                      <p:to>
                                        <p:strVal val="visible"/>
                                      </p:to>
                                    </p:set>
                                    <p:animEffect transition="in" filter="wipe(left)">
                                      <p:cBhvr>
                                        <p:cTn id="104" dur="500"/>
                                        <p:tgtEl>
                                          <p:spTgt spid="2">
                                            <p:txEl>
                                              <p:pRg st="5" end="5"/>
                                            </p:txEl>
                                          </p:spTgt>
                                        </p:tgtEl>
                                      </p:cBhvr>
                                    </p:animEffect>
                                  </p:childTnLst>
                                </p:cTn>
                              </p:par>
                            </p:childTnLst>
                          </p:cTn>
                        </p:par>
                        <p:par>
                          <p:cTn id="105" fill="hold">
                            <p:stCondLst>
                              <p:cond delay="2000"/>
                            </p:stCondLst>
                            <p:childTnLst>
                              <p:par>
                                <p:cTn id="106" presetID="17" presetClass="entr" presetSubtype="8" fill="hold" nodeType="afterEffect">
                                  <p:stCondLst>
                                    <p:cond delay="0"/>
                                  </p:stCondLst>
                                  <p:childTnLst>
                                    <p:set>
                                      <p:cBhvr>
                                        <p:cTn id="107" dur="1" fill="hold">
                                          <p:stCondLst>
                                            <p:cond delay="0"/>
                                          </p:stCondLst>
                                        </p:cTn>
                                        <p:tgtEl>
                                          <p:spTgt spid="21"/>
                                        </p:tgtEl>
                                        <p:attrNameLst>
                                          <p:attrName>style.visibility</p:attrName>
                                        </p:attrNameLst>
                                      </p:cBhvr>
                                      <p:to>
                                        <p:strVal val="visible"/>
                                      </p:to>
                                    </p:set>
                                    <p:anim calcmode="lin" valueType="num">
                                      <p:cBhvr>
                                        <p:cTn id="108" dur="500" fill="hold"/>
                                        <p:tgtEl>
                                          <p:spTgt spid="21"/>
                                        </p:tgtEl>
                                        <p:attrNameLst>
                                          <p:attrName>ppt_x</p:attrName>
                                        </p:attrNameLst>
                                      </p:cBhvr>
                                      <p:tavLst>
                                        <p:tav tm="0">
                                          <p:val>
                                            <p:strVal val="#ppt_x-#ppt_w/2"/>
                                          </p:val>
                                        </p:tav>
                                        <p:tav tm="100000">
                                          <p:val>
                                            <p:strVal val="#ppt_x"/>
                                          </p:val>
                                        </p:tav>
                                      </p:tavLst>
                                    </p:anim>
                                    <p:anim calcmode="lin" valueType="num">
                                      <p:cBhvr>
                                        <p:cTn id="109" dur="500" fill="hold"/>
                                        <p:tgtEl>
                                          <p:spTgt spid="21"/>
                                        </p:tgtEl>
                                        <p:attrNameLst>
                                          <p:attrName>ppt_y</p:attrName>
                                        </p:attrNameLst>
                                      </p:cBhvr>
                                      <p:tavLst>
                                        <p:tav tm="0">
                                          <p:val>
                                            <p:strVal val="#ppt_y"/>
                                          </p:val>
                                        </p:tav>
                                        <p:tav tm="100000">
                                          <p:val>
                                            <p:strVal val="#ppt_y"/>
                                          </p:val>
                                        </p:tav>
                                      </p:tavLst>
                                    </p:anim>
                                    <p:anim calcmode="lin" valueType="num">
                                      <p:cBhvr>
                                        <p:cTn id="110" dur="500" fill="hold"/>
                                        <p:tgtEl>
                                          <p:spTgt spid="21"/>
                                        </p:tgtEl>
                                        <p:attrNameLst>
                                          <p:attrName>ppt_w</p:attrName>
                                        </p:attrNameLst>
                                      </p:cBhvr>
                                      <p:tavLst>
                                        <p:tav tm="0">
                                          <p:val>
                                            <p:fltVal val="0"/>
                                          </p:val>
                                        </p:tav>
                                        <p:tav tm="100000">
                                          <p:val>
                                            <p:strVal val="#ppt_w"/>
                                          </p:val>
                                        </p:tav>
                                      </p:tavLst>
                                    </p:anim>
                                    <p:anim calcmode="lin" valueType="num">
                                      <p:cBhvr>
                                        <p:cTn id="111" dur="500" fill="hold"/>
                                        <p:tgtEl>
                                          <p:spTgt spid="21"/>
                                        </p:tgtEl>
                                        <p:attrNameLst>
                                          <p:attrName>ppt_h</p:attrName>
                                        </p:attrNameLst>
                                      </p:cBhvr>
                                      <p:tavLst>
                                        <p:tav tm="0">
                                          <p:val>
                                            <p:strVal val="#ppt_h"/>
                                          </p:val>
                                        </p:tav>
                                        <p:tav tm="100000">
                                          <p:val>
                                            <p:strVal val="#ppt_h"/>
                                          </p:val>
                                        </p:tav>
                                      </p:tavLst>
                                    </p:anim>
                                  </p:childTnLst>
                                </p:cTn>
                              </p:par>
                            </p:childTnLst>
                          </p:cTn>
                        </p:par>
                        <p:par>
                          <p:cTn id="112" fill="hold">
                            <p:stCondLst>
                              <p:cond delay="2500"/>
                            </p:stCondLst>
                            <p:childTnLst>
                              <p:par>
                                <p:cTn id="113" presetID="22" presetClass="entr" presetSubtype="8" fill="hold" grpId="0" nodeType="afterEffect">
                                  <p:stCondLst>
                                    <p:cond delay="0"/>
                                  </p:stCondLst>
                                  <p:childTnLst>
                                    <p:set>
                                      <p:cBhvr>
                                        <p:cTn id="114" dur="1" fill="hold">
                                          <p:stCondLst>
                                            <p:cond delay="0"/>
                                          </p:stCondLst>
                                        </p:cTn>
                                        <p:tgtEl>
                                          <p:spTgt spid="2">
                                            <p:txEl>
                                              <p:pRg st="6" end="6"/>
                                            </p:txEl>
                                          </p:spTgt>
                                        </p:tgtEl>
                                        <p:attrNameLst>
                                          <p:attrName>style.visibility</p:attrName>
                                        </p:attrNameLst>
                                      </p:cBhvr>
                                      <p:to>
                                        <p:strVal val="visible"/>
                                      </p:to>
                                    </p:set>
                                    <p:animEffect transition="in" filter="wipe(left)">
                                      <p:cBhvr>
                                        <p:cTn id="1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C930E14-9961-A09F-BFE0-6A5788FAFDAC}"/>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BEKERING</a:t>
            </a:r>
          </a:p>
        </p:txBody>
      </p:sp>
      <p:pic>
        <p:nvPicPr>
          <p:cNvPr id="4" name="Imagen 3">
            <a:extLst>
              <a:ext uri="{FF2B5EF4-FFF2-40B4-BE49-F238E27FC236}">
                <a16:creationId xmlns:a16="http://schemas.microsoft.com/office/drawing/2014/main" id="{E2479C1A-DE5E-6046-B77A-5D353E998FA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5857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F270AEAD-678C-CD80-8596-7632A37B2AE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5857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30428951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7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1" name="Rectángulo 30">
            <a:extLst>
              <a:ext uri="{FF2B5EF4-FFF2-40B4-BE49-F238E27FC236}">
                <a16:creationId xmlns:a16="http://schemas.microsoft.com/office/drawing/2014/main" id="{6303B95E-4BEE-ABB2-1125-E1125F3FA6EA}"/>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4">
                  <a:lumMod val="50000"/>
                </a:schemeClr>
              </a:gs>
              <a:gs pos="51000">
                <a:schemeClr val="accent4">
                  <a:lumMod val="20000"/>
                  <a:lumOff val="80000"/>
                </a:schemeClr>
              </a:gs>
              <a:gs pos="14000">
                <a:schemeClr val="accent4">
                  <a:lumMod val="60000"/>
                  <a:lumOff val="40000"/>
                </a:schemeClr>
              </a:gs>
              <a:gs pos="88000">
                <a:schemeClr val="accent4">
                  <a:lumMod val="40000"/>
                  <a:lumOff val="60000"/>
                </a:schemeClr>
              </a:gs>
              <a:gs pos="100000">
                <a:schemeClr val="accent4">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102F699-33F2-EEB2-C4DA-617559983C2B}"/>
              </a:ext>
            </a:extLst>
          </p:cNvPr>
          <p:cNvSpPr txBox="1"/>
          <p:nvPr/>
        </p:nvSpPr>
        <p:spPr>
          <a:xfrm>
            <a:off x="1" y="0"/>
            <a:ext cx="12191999" cy="769441"/>
          </a:xfrm>
          <a:prstGeom prst="rect">
            <a:avLst/>
          </a:prstGeom>
          <a:noFill/>
        </p:spPr>
        <p:txBody>
          <a:bodyPr wrap="square">
            <a:spAutoFit/>
          </a:bodyPr>
          <a:lstStyle/>
          <a:p>
            <a:pPr algn="ctr"/>
            <a:r>
              <a:rPr lang="en" sz="4400" b="1" spc="300" dirty="0">
                <a:ln w="12700">
                  <a:solidFill>
                    <a:schemeClr val="accent5">
                      <a:lumMod val="50000"/>
                    </a:schemeClr>
                  </a:solidFill>
                  <a:prstDash val="solid"/>
                </a:ln>
                <a:pattFill prst="narHorz">
                  <a:fgClr>
                    <a:schemeClr val="accent5"/>
                  </a:fgClr>
                  <a:bgClr>
                    <a:schemeClr val="accent5">
                      <a:lumMod val="40000"/>
                      <a:lumOff val="60000"/>
                    </a:schemeClr>
                  </a:bgClr>
                </a:pattFill>
                <a:effectLst>
                  <a:glow rad="38100">
                    <a:schemeClr val="tx1">
                      <a:alpha val="50000"/>
                    </a:schemeClr>
                  </a:glow>
                  <a:innerShdw blurRad="177800">
                    <a:schemeClr val="accent3">
                      <a:lumMod val="50000"/>
                    </a:schemeClr>
                  </a:innerShdw>
                </a:effectLst>
              </a:rPr>
              <a:t>UITGESTELDE BEKERING (SLOER-BEROU)</a:t>
            </a:r>
          </a:p>
        </p:txBody>
      </p:sp>
      <p:sp>
        <p:nvSpPr>
          <p:cNvPr id="5" name="CuadroTexto 4">
            <a:extLst>
              <a:ext uri="{FF2B5EF4-FFF2-40B4-BE49-F238E27FC236}">
                <a16:creationId xmlns:a16="http://schemas.microsoft.com/office/drawing/2014/main" id="{5FDC88F3-D624-24E5-8A83-A76B4BF1A956}"/>
              </a:ext>
            </a:extLst>
          </p:cNvPr>
          <p:cNvSpPr txBox="1"/>
          <p:nvPr/>
        </p:nvSpPr>
        <p:spPr>
          <a:xfrm>
            <a:off x="1552574" y="647997"/>
            <a:ext cx="908685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tx2">
                    <a:lumMod val="50000"/>
                  </a:schemeClr>
                </a:solidFill>
                <a:latin typeface="Comic Sans MS" panose="030F0702030302020204" pitchFamily="66" charset="0"/>
              </a:rPr>
              <a:t>“</a:t>
            </a:r>
            <a:r>
              <a:rPr lang="nl-NL" b="1" dirty="0">
                <a:solidFill>
                  <a:schemeClr val="tx2">
                    <a:lumMod val="50000"/>
                  </a:schemeClr>
                </a:solidFill>
                <a:latin typeface="Comic Sans MS" panose="030F0702030302020204" pitchFamily="66" charset="0"/>
              </a:rPr>
              <a:t>Maar Jesus antwoord en sê vir haar: Martha, Martha, jy is besorg en verontrus oor baie dinge</a:t>
            </a:r>
            <a:r>
              <a:rPr lang="en" b="1" dirty="0">
                <a:solidFill>
                  <a:schemeClr val="tx2">
                    <a:lumMod val="50000"/>
                  </a:schemeClr>
                </a:solidFill>
                <a:latin typeface="Comic Sans MS" panose="030F0702030302020204" pitchFamily="66" charset="0"/>
              </a:rPr>
              <a:t>” </a:t>
            </a:r>
            <a:r>
              <a:rPr lang="en" sz="1400" b="1" dirty="0">
                <a:solidFill>
                  <a:schemeClr val="tx2">
                    <a:lumMod val="50000"/>
                  </a:schemeClr>
                </a:solidFill>
                <a:latin typeface="Comic Sans MS" panose="030F0702030302020204" pitchFamily="66" charset="0"/>
              </a:rPr>
              <a:t>(Lukas 10:41 </a:t>
            </a:r>
            <a:r>
              <a:rPr lang="en" sz="1100" b="1" dirty="0">
                <a:solidFill>
                  <a:schemeClr val="tx2">
                    <a:lumMod val="50000"/>
                  </a:schemeClr>
                </a:solidFill>
                <a:latin typeface="Comic Sans MS" panose="030F0702030302020204" pitchFamily="66" charset="0"/>
              </a:rPr>
              <a:t>Afrikaans 1933/53</a:t>
            </a:r>
            <a:r>
              <a:rPr lang="en" sz="1400" b="1" dirty="0">
                <a:solidFill>
                  <a:schemeClr val="tx2">
                    <a:lumMod val="50000"/>
                  </a:schemeClr>
                </a:solidFill>
                <a:latin typeface="Comic Sans MS" panose="030F0702030302020204" pitchFamily="66" charset="0"/>
              </a:rPr>
              <a:t>)</a:t>
            </a:r>
            <a:endParaRPr lang="es-ES" b="1" dirty="0">
              <a:solidFill>
                <a:schemeClr val="tx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1EE5D38B-DD2B-5BAD-8782-BB2672BFF6AD}"/>
              </a:ext>
            </a:extLst>
          </p:cNvPr>
          <p:cNvSpPr txBox="1"/>
          <p:nvPr/>
        </p:nvSpPr>
        <p:spPr>
          <a:xfrm>
            <a:off x="333375" y="1294328"/>
            <a:ext cx="8606439" cy="923330"/>
          </a:xfrm>
          <a:prstGeom prst="rect">
            <a:avLst/>
          </a:prstGeom>
          <a:noFill/>
        </p:spPr>
        <p:txBody>
          <a:bodyPr wrap="square" rtlCol="0">
            <a:spAutoFit/>
          </a:bodyPr>
          <a:lstStyle/>
          <a:p>
            <a:pPr>
              <a:spcBef>
                <a:spcPts val="600"/>
              </a:spcBef>
            </a:pPr>
            <a:r>
              <a:rPr lang="nl-NL" b="1" dirty="0">
                <a:solidFill>
                  <a:schemeClr val="tx2">
                    <a:lumMod val="50000"/>
                  </a:schemeClr>
                </a:solidFill>
                <a:latin typeface="Comic Sans MS" panose="030F0702030302020204" pitchFamily="66" charset="0"/>
              </a:rPr>
              <a:t>By Lasarus se huis het Jesus oor belangrike sake gepraat, noodsaaklik vir redding. Maar Marta het nie geluister nie. Sy het nie tyd gehad nie. Daar was soveel dinge om te doen! (Luk. 10:40-41)</a:t>
            </a:r>
            <a:endParaRPr lang="en" b="1" dirty="0">
              <a:solidFill>
                <a:schemeClr val="tx2">
                  <a:lumMod val="50000"/>
                </a:schemeClr>
              </a:solidFill>
              <a:latin typeface="Comic Sans MS" panose="030F0702030302020204" pitchFamily="66" charset="0"/>
            </a:endParaRPr>
          </a:p>
        </p:txBody>
      </p:sp>
      <p:pic>
        <p:nvPicPr>
          <p:cNvPr id="4" name="Imagen 3">
            <a:extLst>
              <a:ext uri="{FF2B5EF4-FFF2-40B4-BE49-F238E27FC236}">
                <a16:creationId xmlns:a16="http://schemas.microsoft.com/office/drawing/2014/main" id="{5937250C-6829-45AE-8D50-8E402E03C3E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142263" y="1424581"/>
            <a:ext cx="2907100" cy="2746306"/>
          </a:xfrm>
          <a:prstGeom prst="roundRect">
            <a:avLst>
              <a:gd name="adj" fmla="val 10939"/>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grpSp>
        <p:nvGrpSpPr>
          <p:cNvPr id="16" name="Grupo 15">
            <a:extLst>
              <a:ext uri="{FF2B5EF4-FFF2-40B4-BE49-F238E27FC236}">
                <a16:creationId xmlns:a16="http://schemas.microsoft.com/office/drawing/2014/main" id="{D9AEF2D4-ED22-FF2C-5A4E-411F72675F15}"/>
              </a:ext>
            </a:extLst>
          </p:cNvPr>
          <p:cNvGrpSpPr/>
          <p:nvPr/>
        </p:nvGrpSpPr>
        <p:grpSpPr>
          <a:xfrm>
            <a:off x="163426" y="2346633"/>
            <a:ext cx="2886313" cy="1955910"/>
            <a:chOff x="6159672" y="3797916"/>
            <a:chExt cx="2886313" cy="1955910"/>
          </a:xfrm>
        </p:grpSpPr>
        <p:pic>
          <p:nvPicPr>
            <p:cNvPr id="8" name="Imagen 7">
              <a:extLst>
                <a:ext uri="{FF2B5EF4-FFF2-40B4-BE49-F238E27FC236}">
                  <a16:creationId xmlns:a16="http://schemas.microsoft.com/office/drawing/2014/main" id="{15E9505E-41FE-2BF6-2E47-9C3C7F53709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6159672" y="3797916"/>
              <a:ext cx="2886313" cy="1955910"/>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pic>
          <p:nvPicPr>
            <p:cNvPr id="15" name="Imagen 14">
              <a:extLst>
                <a:ext uri="{FF2B5EF4-FFF2-40B4-BE49-F238E27FC236}">
                  <a16:creationId xmlns:a16="http://schemas.microsoft.com/office/drawing/2014/main" id="{B297020E-A8F8-AB46-2CE9-79CC83542664}"/>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flipH="1">
              <a:off x="7843348" y="3826490"/>
              <a:ext cx="557701" cy="647878"/>
            </a:xfrm>
            <a:prstGeom prst="rect">
              <a:avLst/>
            </a:prstGeom>
          </p:spPr>
        </p:pic>
      </p:grpSp>
      <p:pic>
        <p:nvPicPr>
          <p:cNvPr id="18" name="Imagen 17">
            <a:extLst>
              <a:ext uri="{FF2B5EF4-FFF2-40B4-BE49-F238E27FC236}">
                <a16:creationId xmlns:a16="http://schemas.microsoft.com/office/drawing/2014/main" id="{7EDD5F7A-169D-BD15-381F-88A3776E073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a:fillRect/>
          </a:stretch>
        </p:blipFill>
        <p:spPr>
          <a:xfrm>
            <a:off x="9953625" y="4421384"/>
            <a:ext cx="2095738" cy="2291360"/>
          </a:xfrm>
          <a:prstGeom prst="rect">
            <a:avLst/>
          </a:prstGeom>
          <a:ln w="38100" cap="sq">
            <a:solidFill>
              <a:srgbClr val="A23C3C"/>
            </a:solidFill>
            <a:prstDash val="solid"/>
            <a:miter lim="800000"/>
          </a:ln>
          <a:effectLst>
            <a:outerShdw blurRad="50800" dist="38100" dir="2700000" algn="tl" rotWithShape="0">
              <a:srgbClr val="000000">
                <a:alpha val="43000"/>
              </a:srgbClr>
            </a:outerShdw>
          </a:effectLst>
        </p:spPr>
      </p:pic>
      <p:sp>
        <p:nvSpPr>
          <p:cNvPr id="22" name="CuadroTexto 21">
            <a:extLst>
              <a:ext uri="{FF2B5EF4-FFF2-40B4-BE49-F238E27FC236}">
                <a16:creationId xmlns:a16="http://schemas.microsoft.com/office/drawing/2014/main" id="{4E6C51B3-F5D9-0302-CAEF-36B354F62FB1}"/>
              </a:ext>
            </a:extLst>
          </p:cNvPr>
          <p:cNvSpPr txBox="1"/>
          <p:nvPr/>
        </p:nvSpPr>
        <p:spPr>
          <a:xfrm>
            <a:off x="3095863" y="2471609"/>
            <a:ext cx="5933837" cy="1938992"/>
          </a:xfrm>
          <a:prstGeom prst="rect">
            <a:avLst/>
          </a:prstGeom>
          <a:noFill/>
        </p:spPr>
        <p:txBody>
          <a:bodyPr wrap="square">
            <a:spAutoFit/>
          </a:bodyPr>
          <a:lstStyle/>
          <a:p>
            <a:pPr>
              <a:spcBef>
                <a:spcPts val="600"/>
              </a:spcBef>
            </a:pPr>
            <a:r>
              <a:rPr lang="nl-NL" sz="2000" b="1" dirty="0"/>
              <a:t>Dit gebeur ook met ons. Wanneer ons gesondig het en die Heilige Gees ons tot bekering roep, vul Satan ons met aktiwiteite, bekommernisse of enige ander afleiding wat ons verhinder om oor ons sondige toestand na te dink en vergifnis te soek.</a:t>
            </a:r>
            <a:endParaRPr lang="en" sz="2000" b="1" dirty="0"/>
          </a:p>
        </p:txBody>
      </p:sp>
      <p:sp>
        <p:nvSpPr>
          <p:cNvPr id="24" name="CuadroTexto 23">
            <a:extLst>
              <a:ext uri="{FF2B5EF4-FFF2-40B4-BE49-F238E27FC236}">
                <a16:creationId xmlns:a16="http://schemas.microsoft.com/office/drawing/2014/main" id="{106409FD-56C7-D582-59A1-F366EFDA90E3}"/>
              </a:ext>
            </a:extLst>
          </p:cNvPr>
          <p:cNvSpPr txBox="1"/>
          <p:nvPr/>
        </p:nvSpPr>
        <p:spPr>
          <a:xfrm>
            <a:off x="5884001" y="4264442"/>
            <a:ext cx="3993423" cy="2554545"/>
          </a:xfrm>
          <a:prstGeom prst="rect">
            <a:avLst/>
          </a:prstGeom>
          <a:noFill/>
        </p:spPr>
        <p:txBody>
          <a:bodyPr wrap="square">
            <a:spAutoFit/>
          </a:bodyPr>
          <a:lstStyle/>
          <a:p>
            <a:pPr>
              <a:spcBef>
                <a:spcPts val="600"/>
              </a:spcBef>
            </a:pPr>
            <a:r>
              <a:rPr lang="en-ZA" sz="2000" b="1" dirty="0"/>
              <a:t>Maar God gee </a:t>
            </a:r>
            <a:r>
              <a:rPr lang="en-ZA" sz="2000" b="1" dirty="0" err="1"/>
              <a:t>nie</a:t>
            </a:r>
            <a:r>
              <a:rPr lang="en-ZA" sz="2000" b="1" dirty="0"/>
              <a:t> op </a:t>
            </a:r>
            <a:r>
              <a:rPr lang="en-ZA" sz="2000" b="1" dirty="0" err="1"/>
              <a:t>nie</a:t>
            </a:r>
            <a:r>
              <a:rPr lang="en-ZA" sz="2000" b="1" dirty="0"/>
              <a:t>. Hy </a:t>
            </a:r>
            <a:r>
              <a:rPr lang="en-ZA" sz="2000" b="1" dirty="0" err="1"/>
              <a:t>volhard</a:t>
            </a:r>
            <a:r>
              <a:rPr lang="en-ZA" sz="2000" b="1" dirty="0"/>
              <a:t> in </a:t>
            </a:r>
            <a:r>
              <a:rPr lang="en-ZA" sz="2000" b="1" dirty="0" err="1"/>
              <a:t>sy</a:t>
            </a:r>
            <a:r>
              <a:rPr lang="en-ZA" sz="2000" b="1" dirty="0"/>
              <a:t> </a:t>
            </a:r>
            <a:r>
              <a:rPr lang="en-ZA" sz="2000" b="1" dirty="0" err="1"/>
              <a:t>oproep</a:t>
            </a:r>
            <a:r>
              <a:rPr lang="en-ZA" sz="2000" b="1" dirty="0"/>
              <a:t> (</a:t>
            </a:r>
            <a:r>
              <a:rPr lang="en-ZA" sz="2000" b="1" dirty="0" err="1"/>
              <a:t>Eseg</a:t>
            </a:r>
            <a:r>
              <a:rPr lang="en-ZA" sz="2000" b="1" dirty="0"/>
              <a:t>. 33:11). Hy </a:t>
            </a:r>
            <a:r>
              <a:rPr lang="en-ZA" sz="2000" b="1" dirty="0" err="1"/>
              <a:t>vergelyk</a:t>
            </a:r>
            <a:r>
              <a:rPr lang="en-ZA" sz="2000" b="1" dirty="0"/>
              <a:t> </a:t>
            </a:r>
            <a:r>
              <a:rPr lang="en-ZA" sz="2000" b="1" dirty="0" err="1"/>
              <a:t>ons</a:t>
            </a:r>
            <a:r>
              <a:rPr lang="en-ZA" sz="2000" b="1" dirty="0"/>
              <a:t> sondes met </a:t>
            </a:r>
            <a:r>
              <a:rPr lang="en-ZA" sz="2000" b="1" dirty="0" err="1"/>
              <a:t>vuil</a:t>
            </a:r>
            <a:r>
              <a:rPr lang="en-ZA" sz="2000" b="1" dirty="0"/>
              <a:t> </a:t>
            </a:r>
            <a:r>
              <a:rPr lang="en-ZA" sz="2000" b="1" dirty="0" err="1"/>
              <a:t>klere</a:t>
            </a:r>
            <a:r>
              <a:rPr lang="en-ZA" sz="2000" b="1" dirty="0"/>
              <a:t> (Jes. 64:6). Hy </a:t>
            </a:r>
            <a:r>
              <a:rPr lang="en-ZA" sz="2000" b="1" dirty="0" err="1"/>
              <a:t>bied</a:t>
            </a:r>
            <a:r>
              <a:rPr lang="en-ZA" sz="2000" b="1" dirty="0"/>
              <a:t> ’n </a:t>
            </a:r>
            <a:r>
              <a:rPr lang="en-ZA" sz="2000" b="1" dirty="0" err="1"/>
              <a:t>ruil</a:t>
            </a:r>
            <a:r>
              <a:rPr lang="en-ZA" sz="2000" b="1" dirty="0"/>
              <a:t> </a:t>
            </a:r>
            <a:r>
              <a:rPr lang="en-ZA" sz="2000" b="1" dirty="0" err="1"/>
              <a:t>aan</a:t>
            </a:r>
            <a:r>
              <a:rPr lang="en-ZA" sz="2000" b="1" dirty="0"/>
              <a:t>: </a:t>
            </a:r>
            <a:r>
              <a:rPr lang="en-ZA" sz="2000" b="1" dirty="0" err="1"/>
              <a:t>ons</a:t>
            </a:r>
            <a:r>
              <a:rPr lang="en-ZA" sz="2000" b="1" dirty="0"/>
              <a:t> </a:t>
            </a:r>
            <a:r>
              <a:rPr lang="en-ZA" sz="2000" b="1" dirty="0" err="1"/>
              <a:t>vuil</a:t>
            </a:r>
            <a:r>
              <a:rPr lang="en-ZA" sz="2000" b="1" dirty="0"/>
              <a:t> </a:t>
            </a:r>
            <a:r>
              <a:rPr lang="en-ZA" sz="2000" b="1" dirty="0" err="1"/>
              <a:t>klere</a:t>
            </a:r>
            <a:r>
              <a:rPr lang="en-ZA" sz="2000" b="1" dirty="0"/>
              <a:t> vir </a:t>
            </a:r>
            <a:r>
              <a:rPr lang="en-ZA" sz="2000" b="1" dirty="0" err="1"/>
              <a:t>sy</a:t>
            </a:r>
            <a:r>
              <a:rPr lang="en-ZA" sz="2000" b="1" dirty="0"/>
              <a:t> </a:t>
            </a:r>
            <a:r>
              <a:rPr lang="en-ZA" sz="2000" b="1" dirty="0" err="1"/>
              <a:t>skoon</a:t>
            </a:r>
            <a:r>
              <a:rPr lang="en-ZA" sz="2000" b="1" dirty="0"/>
              <a:t> </a:t>
            </a:r>
            <a:r>
              <a:rPr lang="en-ZA" sz="2000" b="1" dirty="0" err="1"/>
              <a:t>klere</a:t>
            </a:r>
            <a:r>
              <a:rPr lang="en-ZA" sz="2000" b="1" dirty="0"/>
              <a:t> (Sag. 3:4), </a:t>
            </a:r>
            <a:r>
              <a:rPr lang="en-ZA" sz="2000" b="1" dirty="0" err="1"/>
              <a:t>klere</a:t>
            </a:r>
            <a:r>
              <a:rPr lang="en-ZA" sz="2000" b="1" dirty="0"/>
              <a:t> wat </a:t>
            </a:r>
            <a:r>
              <a:rPr lang="en-ZA" sz="2000" b="1" dirty="0" err="1"/>
              <a:t>gewas</a:t>
            </a:r>
            <a:r>
              <a:rPr lang="en-ZA" sz="2000" b="1" dirty="0"/>
              <a:t> is in die </a:t>
            </a:r>
            <a:r>
              <a:rPr lang="en-ZA" sz="2000" b="1" dirty="0" err="1"/>
              <a:t>bloed</a:t>
            </a:r>
            <a:r>
              <a:rPr lang="en-ZA" sz="2000" b="1" dirty="0"/>
              <a:t> van Jesus (Op. 7:14</a:t>
            </a:r>
            <a:endParaRPr lang="en" sz="2000" b="1" dirty="0"/>
          </a:p>
        </p:txBody>
      </p:sp>
      <p:pic>
        <p:nvPicPr>
          <p:cNvPr id="26" name="Imagen 25">
            <a:extLst>
              <a:ext uri="{FF2B5EF4-FFF2-40B4-BE49-F238E27FC236}">
                <a16:creationId xmlns:a16="http://schemas.microsoft.com/office/drawing/2014/main" id="{7B70A5BC-693B-3A52-312D-2E977FE49B5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053455" y="4421383"/>
            <a:ext cx="2771226" cy="2291360"/>
          </a:xfrm>
          <a:prstGeom prst="rect">
            <a:avLst/>
          </a:prstGeom>
          <a:ln>
            <a:noFill/>
          </a:ln>
          <a:effectLst>
            <a:outerShdw blurRad="190500" algn="tl" rotWithShape="0">
              <a:srgbClr val="000000">
                <a:alpha val="70000"/>
              </a:srgbClr>
            </a:outerShdw>
          </a:effectLst>
        </p:spPr>
      </p:pic>
      <p:pic>
        <p:nvPicPr>
          <p:cNvPr id="28" name="Imagen 27">
            <a:extLst>
              <a:ext uri="{FF2B5EF4-FFF2-40B4-BE49-F238E27FC236}">
                <a16:creationId xmlns:a16="http://schemas.microsoft.com/office/drawing/2014/main" id="{5D551EEA-373D-310A-7F1A-F3E8618553C5}"/>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114063" y="4421383"/>
            <a:ext cx="2771226" cy="229136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85531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0-#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37"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45" presetID="37" presetClass="entr" presetSubtype="0" fill="hold"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900" decel="100000" fill="hold"/>
                                        <p:tgtEl>
                                          <p:spTgt spid="26"/>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1000"/>
                                        <p:tgtEl>
                                          <p:spTgt spid="24"/>
                                        </p:tgtEl>
                                      </p:cBhvr>
                                    </p:animEffect>
                                    <p:anim calcmode="lin" valueType="num">
                                      <p:cBhvr>
                                        <p:cTn id="54" dur="1000" fill="hold"/>
                                        <p:tgtEl>
                                          <p:spTgt spid="24"/>
                                        </p:tgtEl>
                                        <p:attrNameLst>
                                          <p:attrName>ppt_x</p:attrName>
                                        </p:attrNameLst>
                                      </p:cBhvr>
                                      <p:tavLst>
                                        <p:tav tm="0">
                                          <p:val>
                                            <p:strVal val="#ppt_x"/>
                                          </p:val>
                                        </p:tav>
                                        <p:tav tm="100000">
                                          <p:val>
                                            <p:strVal val="#ppt_x"/>
                                          </p:val>
                                        </p:tav>
                                      </p:tavLst>
                                    </p:anim>
                                    <p:anim calcmode="lin" valueType="num">
                                      <p:cBhvr>
                                        <p:cTn id="55" dur="900" decel="100000" fill="hold"/>
                                        <p:tgtEl>
                                          <p:spTgt spid="24"/>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900" decel="100000" fill="hold"/>
                                        <p:tgtEl>
                                          <p:spTgt spid="18"/>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2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86968715-E268-A25A-B290-9161D81CB10E}"/>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chemeClr val="accent3">
                  <a:lumMod val="50000"/>
                </a:schemeClr>
              </a:gs>
              <a:gs pos="51000">
                <a:schemeClr val="accent3">
                  <a:lumMod val="20000"/>
                  <a:lumOff val="80000"/>
                </a:schemeClr>
              </a:gs>
              <a:gs pos="14000">
                <a:schemeClr val="accent3">
                  <a:lumMod val="40000"/>
                  <a:lumOff val="60000"/>
                </a:schemeClr>
              </a:gs>
              <a:gs pos="88000">
                <a:schemeClr val="accent3">
                  <a:lumMod val="40000"/>
                  <a:lumOff val="60000"/>
                </a:schemeClr>
              </a:gs>
              <a:gs pos="100000">
                <a:schemeClr val="accent3">
                  <a:lumMod val="50000"/>
                </a:schemeClr>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3C989B45-C3A2-C535-D59E-37974A94B1FE}"/>
              </a:ext>
            </a:extLst>
          </p:cNvPr>
          <p:cNvSpPr txBox="1"/>
          <p:nvPr/>
        </p:nvSpPr>
        <p:spPr>
          <a:xfrm>
            <a:off x="0" y="0"/>
            <a:ext cx="12192000" cy="769441"/>
          </a:xfrm>
          <a:prstGeom prst="rect">
            <a:avLst/>
          </a:prstGeom>
          <a:noFill/>
        </p:spPr>
        <p:txBody>
          <a:bodyPr wrap="square">
            <a:spAutoFit/>
          </a:bodyPr>
          <a:lstStyle/>
          <a:p>
            <a:pPr algn="ctr"/>
            <a:r>
              <a:rPr lang="en-ZA"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W</a:t>
            </a:r>
            <a:r>
              <a:rPr lang="en" sz="4400" b="1" spc="300" dirty="0">
                <a:ln w="10160">
                  <a:solidFill>
                    <a:schemeClr val="accent5"/>
                  </a:solidFill>
                  <a:prstDash val="solid"/>
                </a:ln>
                <a:solidFill>
                  <a:srgbClr val="FFFFFF"/>
                </a:solidFill>
                <a:effectLst>
                  <a:outerShdw blurRad="38100" dist="22860" dir="5400000" algn="tl" rotWithShape="0">
                    <a:srgbClr val="000000">
                      <a:alpha val="66000"/>
                    </a:srgbClr>
                  </a:outerShdw>
                </a:effectLst>
              </a:rPr>
              <a:t>ARE BEKERING</a:t>
            </a:r>
          </a:p>
        </p:txBody>
      </p:sp>
      <p:sp>
        <p:nvSpPr>
          <p:cNvPr id="5" name="CuadroTexto 4">
            <a:extLst>
              <a:ext uri="{FF2B5EF4-FFF2-40B4-BE49-F238E27FC236}">
                <a16:creationId xmlns:a16="http://schemas.microsoft.com/office/drawing/2014/main" id="{9579BC5C-2A55-7670-5E45-6A0BD8847FC0}"/>
              </a:ext>
            </a:extLst>
          </p:cNvPr>
          <p:cNvSpPr txBox="1"/>
          <p:nvPr/>
        </p:nvSpPr>
        <p:spPr>
          <a:xfrm>
            <a:off x="1876424" y="640124"/>
            <a:ext cx="8439150" cy="646331"/>
          </a:xfrm>
          <a:prstGeom prst="rect">
            <a:avLst/>
          </a:prstGeom>
          <a:noFill/>
        </p:spPr>
        <p:txBody>
          <a:bodyPr wrap="square">
            <a:spAutoFit/>
          </a:bodyPr>
          <a:lstStyle/>
          <a:p>
            <a:pPr algn="ctr"/>
            <a:r>
              <a:rPr lang="en" b="1" dirty="0">
                <a:solidFill>
                  <a:schemeClr val="accent6">
                    <a:lumMod val="50000"/>
                  </a:schemeClr>
                </a:solidFill>
                <a:latin typeface="Comic Sans MS" panose="030F0702030302020204" pitchFamily="66" charset="0"/>
              </a:rPr>
              <a:t>“</a:t>
            </a:r>
            <a:r>
              <a:rPr lang="nl-NL" b="1" dirty="0">
                <a:solidFill>
                  <a:schemeClr val="accent6">
                    <a:lumMod val="50000"/>
                  </a:schemeClr>
                </a:solidFill>
                <a:latin typeface="Comic Sans MS" panose="030F0702030302020204" pitchFamily="66" charset="0"/>
              </a:rPr>
              <a:t>Kom en laat ons terugkeer tot die HERE; want Hy het verskeur en sal ons genees, Hy het geslaan en sal ons verbind” </a:t>
            </a:r>
            <a:r>
              <a:rPr lang="en" sz="1400" b="1" dirty="0">
                <a:solidFill>
                  <a:schemeClr val="accent6">
                    <a:lumMod val="50000"/>
                  </a:schemeClr>
                </a:solidFill>
                <a:latin typeface="Comic Sans MS" panose="030F0702030302020204" pitchFamily="66" charset="0"/>
              </a:rPr>
              <a:t>(Hosea 6:1 </a:t>
            </a:r>
            <a:r>
              <a:rPr lang="en" sz="1100" b="1" dirty="0">
                <a:solidFill>
                  <a:schemeClr val="accent6">
                    <a:lumMod val="50000"/>
                  </a:schemeClr>
                </a:solidFill>
                <a:latin typeface="Comic Sans MS" panose="030F0702030302020204" pitchFamily="66" charset="0"/>
              </a:rPr>
              <a:t>Afrikaans  1933/53 </a:t>
            </a:r>
            <a:r>
              <a:rPr lang="en" sz="1400" b="1" dirty="0">
                <a:solidFill>
                  <a:schemeClr val="accent6">
                    <a:lumMod val="50000"/>
                  </a:schemeClr>
                </a:solidFill>
                <a:latin typeface="Comic Sans MS" panose="030F0702030302020204" pitchFamily="66" charset="0"/>
              </a:rPr>
              <a:t>)</a:t>
            </a:r>
          </a:p>
        </p:txBody>
      </p:sp>
      <p:sp>
        <p:nvSpPr>
          <p:cNvPr id="6" name="CuadroTexto 5">
            <a:extLst>
              <a:ext uri="{FF2B5EF4-FFF2-40B4-BE49-F238E27FC236}">
                <a16:creationId xmlns:a16="http://schemas.microsoft.com/office/drawing/2014/main" id="{B1B5E0BD-B681-6075-9341-8267C105B6E9}"/>
              </a:ext>
            </a:extLst>
          </p:cNvPr>
          <p:cNvSpPr txBox="1"/>
          <p:nvPr/>
        </p:nvSpPr>
        <p:spPr>
          <a:xfrm>
            <a:off x="238126" y="1569154"/>
            <a:ext cx="6857996" cy="707886"/>
          </a:xfrm>
          <a:prstGeom prst="rect">
            <a:avLst/>
          </a:prstGeom>
          <a:noFill/>
        </p:spPr>
        <p:txBody>
          <a:bodyPr wrap="square" rtlCol="0">
            <a:spAutoFit/>
          </a:bodyPr>
          <a:lstStyle/>
          <a:p>
            <a:pPr>
              <a:spcBef>
                <a:spcPts val="600"/>
              </a:spcBef>
            </a:pPr>
            <a:r>
              <a:rPr lang="nl-NL" sz="2000" b="1" dirty="0"/>
              <a:t>Wat is bekering? Wat is die verskil tussen ware bekering en geveinsde bekering? (2 Kor. 7:10)</a:t>
            </a:r>
            <a:endParaRPr lang="en" sz="2000" b="1" dirty="0"/>
          </a:p>
        </p:txBody>
      </p:sp>
      <p:pic>
        <p:nvPicPr>
          <p:cNvPr id="7" name="Imagen 6">
            <a:extLst>
              <a:ext uri="{FF2B5EF4-FFF2-40B4-BE49-F238E27FC236}">
                <a16:creationId xmlns:a16="http://schemas.microsoft.com/office/drawing/2014/main" id="{33EA96DE-3F47-5D63-C2D5-F819B05BBC5D}"/>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tretch>
            <a:fillRect/>
          </a:stretch>
        </p:blipFill>
        <p:spPr>
          <a:xfrm>
            <a:off x="7419974" y="1450033"/>
            <a:ext cx="4638675" cy="2589028"/>
          </a:xfrm>
          <a:prstGeom prst="snip2DiagRect">
            <a:avLst/>
          </a:prstGeom>
          <a:solidFill>
            <a:srgbClr val="FFFFFF">
              <a:shade val="85000"/>
            </a:srgbClr>
          </a:solidFill>
          <a:ln w="57150" cap="sq">
            <a:solidFill>
              <a:srgbClr val="A3441D"/>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a:extLst>
              <a:ext uri="{FF2B5EF4-FFF2-40B4-BE49-F238E27FC236}">
                <a16:creationId xmlns:a16="http://schemas.microsoft.com/office/drawing/2014/main" id="{B10DB845-EFF6-A602-0966-ADB194798C86}"/>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a:ext>
            </a:extLst>
          </a:blip>
          <a:stretch>
            <a:fillRect/>
          </a:stretch>
        </p:blipFill>
        <p:spPr>
          <a:xfrm>
            <a:off x="7419974" y="4156666"/>
            <a:ext cx="4638675" cy="2589028"/>
          </a:xfrm>
          <a:prstGeom prst="snip2DiagRect">
            <a:avLst>
              <a:gd name="adj1" fmla="val 17089"/>
              <a:gd name="adj2" fmla="val 0"/>
            </a:avLst>
          </a:prstGeom>
          <a:solidFill>
            <a:srgbClr val="FFFFFF">
              <a:shade val="85000"/>
            </a:srgbClr>
          </a:solidFill>
          <a:ln w="57150" cap="sq">
            <a:solidFill>
              <a:srgbClr val="91B19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1A4372DE-DD7D-178F-8331-64C74D088D45}"/>
              </a:ext>
            </a:extLst>
          </p:cNvPr>
          <p:cNvSpPr txBox="1"/>
          <p:nvPr/>
        </p:nvSpPr>
        <p:spPr>
          <a:xfrm>
            <a:off x="238125" y="5200917"/>
            <a:ext cx="6858000" cy="1323439"/>
          </a:xfrm>
          <a:prstGeom prst="rect">
            <a:avLst/>
          </a:prstGeom>
          <a:noFill/>
        </p:spPr>
        <p:txBody>
          <a:bodyPr wrap="square">
            <a:spAutoFit/>
          </a:bodyPr>
          <a:lstStyle/>
          <a:p>
            <a:pPr lvl="0">
              <a:spcBef>
                <a:spcPts val="600"/>
              </a:spcBef>
              <a:defRPr/>
            </a:pPr>
            <a:r>
              <a:rPr lang="nl-NL" sz="2000" b="1" dirty="0">
                <a:solidFill>
                  <a:prstClr val="black"/>
                </a:solidFill>
              </a:rPr>
              <a:t>Wanneer ons sondig, “verskeur” en “slaan” die Heilige Gees ons met ’n diep gevoel van hartseer. As ons met ware bekering reageer, genees God ons en vergewe Hy ons sondes (Hos. 6:1 Afrikaans 1933/53.).</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0" name="CuadroTexto 9">
            <a:extLst>
              <a:ext uri="{FF2B5EF4-FFF2-40B4-BE49-F238E27FC236}">
                <a16:creationId xmlns:a16="http://schemas.microsoft.com/office/drawing/2014/main" id="{B9023C4E-1D7D-48A2-0A6A-179567C03BE1}"/>
              </a:ext>
            </a:extLst>
          </p:cNvPr>
          <p:cNvSpPr txBox="1"/>
          <p:nvPr/>
        </p:nvSpPr>
        <p:spPr>
          <a:xfrm>
            <a:off x="238125" y="3892867"/>
            <a:ext cx="6858000" cy="1323439"/>
          </a:xfrm>
          <a:prstGeom prst="rect">
            <a:avLst/>
          </a:prstGeom>
          <a:noFill/>
        </p:spPr>
        <p:txBody>
          <a:bodyPr wrap="square">
            <a:spAutoFit/>
          </a:bodyPr>
          <a:lstStyle/>
          <a:p>
            <a:pPr lvl="0">
              <a:spcBef>
                <a:spcPts val="600"/>
              </a:spcBef>
              <a:defRPr/>
            </a:pPr>
            <a:r>
              <a:rPr lang="nl-NL" sz="2000" b="1" dirty="0">
                <a:solidFill>
                  <a:prstClr val="black"/>
                </a:solidFill>
              </a:rPr>
              <a:t>Wanneer die blote feit dat ons gesondig het, ons hartseer maak, en daar ’n diep begeerte is om vergewe te word (of daar negatiewe gevolge was of nie), het ons met ware bekering te doen</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3" name="CuadroTexto 12">
            <a:extLst>
              <a:ext uri="{FF2B5EF4-FFF2-40B4-BE49-F238E27FC236}">
                <a16:creationId xmlns:a16="http://schemas.microsoft.com/office/drawing/2014/main" id="{5A1CC03B-59A6-99AA-5266-B65A9AA087BC}"/>
              </a:ext>
            </a:extLst>
          </p:cNvPr>
          <p:cNvSpPr txBox="1"/>
          <p:nvPr/>
        </p:nvSpPr>
        <p:spPr>
          <a:xfrm>
            <a:off x="238122" y="2277040"/>
            <a:ext cx="6857999" cy="1631216"/>
          </a:xfrm>
          <a:prstGeom prst="rect">
            <a:avLst/>
          </a:prstGeom>
          <a:noFill/>
        </p:spPr>
        <p:txBody>
          <a:bodyPr wrap="square">
            <a:spAutoFit/>
          </a:bodyPr>
          <a:lstStyle/>
          <a:p>
            <a:pPr lvl="0">
              <a:spcBef>
                <a:spcPts val="600"/>
              </a:spcBef>
              <a:defRPr/>
            </a:pPr>
            <a:r>
              <a:rPr lang="nl-NL" sz="2000" b="1" dirty="0">
                <a:solidFill>
                  <a:prstClr val="black"/>
                </a:solidFill>
              </a:rPr>
              <a:t>Wanneer ’n sonde onmiddellike en ongewenste gevolge bring, ontstaan daar spyt. Dit is jammer omdat wat ons gedoen het, nie goed uitgewerk het nie. As daar geen negatiewe gevolge was nie, sou ons nie hartseer wees oor ons dade nie. Dit is NIE ware bekering nie.</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1483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vertical)">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5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randombar(vertical)">
                                      <p:cBhvr>
                                        <p:cTn id="38" dur="500"/>
                                        <p:tgtEl>
                                          <p:spTgt spid="11"/>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ipe(left)">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wipe(left)">
                                      <p:cBhvr>
                                        <p:cTn id="4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8" grpId="0"/>
      <p:bldP spid="10"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1000"/>
            <a:lum/>
            <a:extLst>
              <a:ext uri="{28A0092B-C50C-407E-A947-70E740481C1C}">
                <a14:useLocalDpi xmlns:a14="http://schemas.microsoft.com/office/drawing/2010/main"/>
              </a:ext>
            </a:extLst>
          </a:blip>
          <a:srcRect/>
          <a:stretch>
            <a:fillRect/>
          </a:stretch>
        </a:blipFill>
        <a:effectLst/>
      </p:bgPr>
    </p:bg>
    <p:spTree>
      <p:nvGrpSpPr>
        <p:cNvPr id="1" name="">
          <a:extLst>
            <a:ext uri="{FF2B5EF4-FFF2-40B4-BE49-F238E27FC236}">
              <a16:creationId xmlns:a16="http://schemas.microsoft.com/office/drawing/2014/main" id="{4D274960-896F-E0E4-70FB-28BFFED977B5}"/>
            </a:ext>
          </a:extLst>
        </p:cNvPr>
        <p:cNvGrpSpPr/>
        <p:nvPr/>
      </p:nvGrpSpPr>
      <p:grpSpPr>
        <a:xfrm>
          <a:off x="0" y="0"/>
          <a:ext cx="0" cy="0"/>
          <a:chOff x="0" y="0"/>
          <a:chExt cx="0" cy="0"/>
        </a:xfrm>
      </p:grpSpPr>
      <p:sp>
        <p:nvSpPr>
          <p:cNvPr id="2" name="Rectángulo 1">
            <a:extLst>
              <a:ext uri="{FF2B5EF4-FFF2-40B4-BE49-F238E27FC236}">
                <a16:creationId xmlns:a16="http://schemas.microsoft.com/office/drawing/2014/main" id="{D2A3C7A9-A7B9-C4F9-2CE9-88DC008EA519}"/>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279131"/>
              </a:gs>
              <a:gs pos="51000">
                <a:srgbClr val="DEF6E0"/>
              </a:gs>
              <a:gs pos="14000">
                <a:srgbClr val="AAE8B0"/>
              </a:gs>
              <a:gs pos="88000">
                <a:srgbClr val="AAE8B0"/>
              </a:gs>
              <a:gs pos="100000">
                <a:srgbClr val="2791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FF8FA9E8-65D4-5146-8D20-D0D0CADC062B}"/>
              </a:ext>
            </a:extLst>
          </p:cNvPr>
          <p:cNvSpPr txBox="1"/>
          <p:nvPr/>
        </p:nvSpPr>
        <p:spPr>
          <a:xfrm>
            <a:off x="0" y="0"/>
            <a:ext cx="12192000"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3"/>
                </a:solidFill>
              </a:rPr>
              <a:t>DIE OPROEP TOT BEKERING</a:t>
            </a:r>
          </a:p>
        </p:txBody>
      </p:sp>
      <p:sp>
        <p:nvSpPr>
          <p:cNvPr id="5" name="CuadroTexto 4">
            <a:extLst>
              <a:ext uri="{FF2B5EF4-FFF2-40B4-BE49-F238E27FC236}">
                <a16:creationId xmlns:a16="http://schemas.microsoft.com/office/drawing/2014/main" id="{CC4A7872-AD06-096E-FD1C-64DBE8E6A0D5}"/>
              </a:ext>
            </a:extLst>
          </p:cNvPr>
          <p:cNvSpPr txBox="1"/>
          <p:nvPr/>
        </p:nvSpPr>
        <p:spPr>
          <a:xfrm>
            <a:off x="1462086" y="585172"/>
            <a:ext cx="9267825" cy="646331"/>
          </a:xfrm>
          <a:prstGeom prst="rect">
            <a:avLst/>
          </a:prstGeom>
          <a:noFill/>
        </p:spPr>
        <p:txBody>
          <a:bodyPr wrap="square">
            <a:spAutoFit/>
          </a:bodyPr>
          <a:lstStyle/>
          <a:p>
            <a:pPr algn="ctr"/>
            <a:r>
              <a:rPr lang="en" b="1" dirty="0">
                <a:solidFill>
                  <a:schemeClr val="accent2">
                    <a:lumMod val="50000"/>
                  </a:schemeClr>
                </a:solidFill>
                <a:latin typeface="Comic Sans MS" panose="030F0702030302020204" pitchFamily="66" charset="0"/>
              </a:rPr>
              <a:t>“</a:t>
            </a:r>
            <a:r>
              <a:rPr lang="nl-NL" b="1" dirty="0">
                <a:solidFill>
                  <a:schemeClr val="accent2">
                    <a:lumMod val="50000"/>
                  </a:schemeClr>
                </a:solidFill>
                <a:latin typeface="Comic Sans MS" panose="030F0702030302020204" pitchFamily="66" charset="0"/>
              </a:rPr>
              <a:t>Kom dan tot inkeer en bekeer julle, sodat julle sondes uitgewis kan word en tye van verkwikking van die aangesig van die Here mag kom” </a:t>
            </a:r>
            <a:r>
              <a:rPr lang="en" sz="1400" b="1" dirty="0">
                <a:solidFill>
                  <a:schemeClr val="accent2">
                    <a:lumMod val="50000"/>
                  </a:schemeClr>
                </a:solidFill>
                <a:latin typeface="Comic Sans MS" panose="030F0702030302020204" pitchFamily="66" charset="0"/>
              </a:rPr>
              <a:t>(</a:t>
            </a:r>
            <a:r>
              <a:rPr lang="en-ZA" sz="1400" b="1" dirty="0" err="1">
                <a:solidFill>
                  <a:schemeClr val="accent2">
                    <a:lumMod val="50000"/>
                  </a:schemeClr>
                </a:solidFill>
                <a:latin typeface="Comic Sans MS" panose="030F0702030302020204" pitchFamily="66" charset="0"/>
              </a:rPr>
              <a:t>Handelinge</a:t>
            </a:r>
            <a:r>
              <a:rPr lang="en-ZA" sz="1400" b="1" dirty="0">
                <a:solidFill>
                  <a:schemeClr val="accent2">
                    <a:lumMod val="50000"/>
                  </a:schemeClr>
                </a:solidFill>
                <a:latin typeface="Comic Sans MS" panose="030F0702030302020204" pitchFamily="66" charset="0"/>
              </a:rPr>
              <a:t> </a:t>
            </a:r>
            <a:r>
              <a:rPr lang="en" sz="1400" b="1" dirty="0">
                <a:solidFill>
                  <a:schemeClr val="accent2">
                    <a:lumMod val="50000"/>
                  </a:schemeClr>
                </a:solidFill>
                <a:latin typeface="Comic Sans MS" panose="030F0702030302020204" pitchFamily="66" charset="0"/>
              </a:rPr>
              <a:t>3:19)</a:t>
            </a:r>
            <a:endParaRPr lang="es-ES"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827DC247-2592-A959-F9D2-D13FCB7E3AFD}"/>
              </a:ext>
            </a:extLst>
          </p:cNvPr>
          <p:cNvSpPr txBox="1"/>
          <p:nvPr/>
        </p:nvSpPr>
        <p:spPr>
          <a:xfrm>
            <a:off x="1909109" y="1382077"/>
            <a:ext cx="8373782" cy="707886"/>
          </a:xfrm>
          <a:prstGeom prst="rect">
            <a:avLst/>
          </a:prstGeom>
          <a:noFill/>
        </p:spPr>
        <p:txBody>
          <a:bodyPr wrap="square" rtlCol="0">
            <a:spAutoFit/>
          </a:bodyPr>
          <a:lstStyle/>
          <a:p>
            <a:pPr>
              <a:spcBef>
                <a:spcPts val="600"/>
              </a:spcBef>
            </a:pPr>
            <a:r>
              <a:rPr lang="nl-NL" sz="2000" b="1" dirty="0"/>
              <a:t>Johannes die Doper en Jesus het hulle bediening met dieselfde boodskap begin: “Bekeer julle” (Matt. 3:1-2; 4:17).</a:t>
            </a:r>
            <a:endParaRPr lang="en" sz="2000" b="1" dirty="0"/>
          </a:p>
        </p:txBody>
      </p:sp>
      <p:graphicFrame>
        <p:nvGraphicFramePr>
          <p:cNvPr id="4" name="Diagrama 3">
            <a:extLst>
              <a:ext uri="{FF2B5EF4-FFF2-40B4-BE49-F238E27FC236}">
                <a16:creationId xmlns:a16="http://schemas.microsoft.com/office/drawing/2014/main" id="{46A856FD-39F7-E527-CF86-C2AB6D99BB0A}"/>
              </a:ext>
            </a:extLst>
          </p:cNvPr>
          <p:cNvGraphicFramePr/>
          <p:nvPr>
            <p:extLst>
              <p:ext uri="{D42A27DB-BD31-4B8C-83A1-F6EECF244321}">
                <p14:modId xmlns:p14="http://schemas.microsoft.com/office/powerpoint/2010/main" val="2244899599"/>
              </p:ext>
            </p:extLst>
          </p:nvPr>
        </p:nvGraphicFramePr>
        <p:xfrm>
          <a:off x="180974" y="2844015"/>
          <a:ext cx="11716058" cy="3339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4E61F2BD-5FFD-9A56-9BBA-52B109F152CC}"/>
              </a:ext>
            </a:extLst>
          </p:cNvPr>
          <p:cNvSpPr txBox="1"/>
          <p:nvPr/>
        </p:nvSpPr>
        <p:spPr>
          <a:xfrm>
            <a:off x="2925097" y="5842337"/>
            <a:ext cx="6341806" cy="1015663"/>
          </a:xfrm>
          <a:prstGeom prst="rect">
            <a:avLst/>
          </a:prstGeom>
          <a:noFill/>
        </p:spPr>
        <p:txBody>
          <a:bodyPr wrap="square" rtlCol="0">
            <a:spAutoFit/>
          </a:bodyPr>
          <a:lstStyle/>
          <a:p>
            <a:pPr>
              <a:spcBef>
                <a:spcPts val="600"/>
              </a:spcBef>
            </a:pPr>
            <a:r>
              <a:rPr lang="nl-NL" sz="2000" b="1" dirty="0"/>
              <a:t>Let daarop dat bekering en vergifnis ons altyd moet lei tot hervorming—’n verandering van gesindheid wat ons laat ophou sondig (Joh. 5:14).</a:t>
            </a:r>
            <a:endParaRPr lang="en" sz="2000" b="1" dirty="0"/>
          </a:p>
        </p:txBody>
      </p:sp>
      <p:pic>
        <p:nvPicPr>
          <p:cNvPr id="10" name="Imagen 9">
            <a:extLst>
              <a:ext uri="{FF2B5EF4-FFF2-40B4-BE49-F238E27FC236}">
                <a16:creationId xmlns:a16="http://schemas.microsoft.com/office/drawing/2014/main" id="{C6DF1A96-B78D-25BE-0178-0DF31F8226C9}"/>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103766" y="1423969"/>
            <a:ext cx="1757834" cy="1338828"/>
          </a:xfrm>
          <a:prstGeom prst="round2DiagRect">
            <a:avLst>
              <a:gd name="adj1" fmla="val 16667"/>
              <a:gd name="adj2" fmla="val 0"/>
            </a:avLst>
          </a:prstGeom>
          <a:ln w="28575" cap="sq">
            <a:solidFill>
              <a:schemeClr val="accent3"/>
            </a:solidFill>
            <a:miter lim="800000"/>
          </a:ln>
          <a:effectLst/>
        </p:spPr>
      </p:pic>
      <p:pic>
        <p:nvPicPr>
          <p:cNvPr id="12" name="Imagen 11">
            <a:extLst>
              <a:ext uri="{FF2B5EF4-FFF2-40B4-BE49-F238E27FC236}">
                <a16:creationId xmlns:a16="http://schemas.microsoft.com/office/drawing/2014/main" id="{6898665F-A784-7259-EFAD-ACD20B3341FA}"/>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10330401" y="1393190"/>
            <a:ext cx="1757833" cy="1338828"/>
          </a:xfrm>
          <a:prstGeom prst="round2DiagRect">
            <a:avLst>
              <a:gd name="adj1" fmla="val 0"/>
              <a:gd name="adj2" fmla="val 13219"/>
            </a:avLst>
          </a:prstGeom>
          <a:ln w="28575" cap="sq">
            <a:solidFill>
              <a:schemeClr val="accent3"/>
            </a:solidFill>
            <a:miter lim="800000"/>
          </a:ln>
          <a:effectLst/>
        </p:spPr>
      </p:pic>
      <p:pic>
        <p:nvPicPr>
          <p:cNvPr id="14" name="Imagen 13">
            <a:extLst>
              <a:ext uri="{FF2B5EF4-FFF2-40B4-BE49-F238E27FC236}">
                <a16:creationId xmlns:a16="http://schemas.microsoft.com/office/drawing/2014/main" id="{CFA02554-7F47-60D0-3A45-A234A4BC8B7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a:fillRect/>
          </a:stretch>
        </p:blipFill>
        <p:spPr>
          <a:xfrm>
            <a:off x="180974" y="4989695"/>
            <a:ext cx="2670381" cy="1764276"/>
          </a:xfrm>
          <a:prstGeom prst="rect">
            <a:avLst/>
          </a:prstGeom>
          <a:solidFill>
            <a:srgbClr val="FFFFFF">
              <a:shade val="85000"/>
            </a:srgbClr>
          </a:solidFill>
          <a:ln w="88900" cap="sq">
            <a:solidFill>
              <a:schemeClr val="accent4">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Imagen 15">
            <a:extLst>
              <a:ext uri="{FF2B5EF4-FFF2-40B4-BE49-F238E27FC236}">
                <a16:creationId xmlns:a16="http://schemas.microsoft.com/office/drawing/2014/main" id="{6990C677-CA95-003B-675B-C31EDE7CA0A5}"/>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340645" y="4989695"/>
            <a:ext cx="2670381" cy="1764277"/>
          </a:xfrm>
          <a:prstGeom prst="rect">
            <a:avLst/>
          </a:prstGeom>
          <a:solidFill>
            <a:srgbClr val="FFFFFF">
              <a:shade val="85000"/>
            </a:srgbClr>
          </a:solidFill>
          <a:ln w="88900" cap="sq">
            <a:solidFill>
              <a:schemeClr val="accent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26E302C6-F18F-CCA7-D86F-8D33632D9A89}"/>
              </a:ext>
            </a:extLst>
          </p:cNvPr>
          <p:cNvSpPr txBox="1"/>
          <p:nvPr/>
        </p:nvSpPr>
        <p:spPr>
          <a:xfrm>
            <a:off x="1909109" y="2062604"/>
            <a:ext cx="8373782" cy="707886"/>
          </a:xfrm>
          <a:prstGeom prst="rect">
            <a:avLst/>
          </a:prstGeom>
          <a:noFill/>
        </p:spPr>
        <p:txBody>
          <a:bodyPr wrap="square">
            <a:spAutoFit/>
          </a:bodyPr>
          <a:lstStyle/>
          <a:p>
            <a:pPr lvl="0">
              <a:spcBef>
                <a:spcPts val="600"/>
              </a:spcBef>
              <a:defRPr/>
            </a:pPr>
            <a:r>
              <a:rPr lang="nl-NL" sz="2000" b="1" dirty="0">
                <a:solidFill>
                  <a:prstClr val="black"/>
                </a:solidFill>
              </a:rPr>
              <a:t>Waarom is bekering belangrik? Want sonder dit is daar geen vergewing van sondes nie (Hand. 2:38; 3:19). Hoe vind hierdie proses plaas?</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4442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3" presetClass="entr" presetSubtype="32"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strVal val="4*#ppt_w"/>
                                          </p:val>
                                        </p:tav>
                                        <p:tav tm="100000">
                                          <p:val>
                                            <p:strVal val="#ppt_w"/>
                                          </p:val>
                                        </p:tav>
                                      </p:tavLst>
                                    </p:anim>
                                    <p:anim calcmode="lin" valueType="num">
                                      <p:cBhvr>
                                        <p:cTn id="35" dur="500" fill="hold"/>
                                        <p:tgtEl>
                                          <p:spTgt spid="10"/>
                                        </p:tgtEl>
                                        <p:attrNameLst>
                                          <p:attrName>ppt_h</p:attrName>
                                        </p:attrNameLst>
                                      </p:cBhvr>
                                      <p:tavLst>
                                        <p:tav tm="0">
                                          <p:val>
                                            <p:strVal val="4*#ppt_h"/>
                                          </p:val>
                                        </p:tav>
                                        <p:tav tm="100000">
                                          <p:val>
                                            <p:strVal val="#ppt_h"/>
                                          </p:val>
                                        </p:tav>
                                      </p:tavLst>
                                    </p:anim>
                                  </p:childTnLst>
                                </p:cTn>
                              </p:par>
                              <p:par>
                                <p:cTn id="36" presetID="23" presetClass="entr" presetSubtype="32"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strVal val="4*#ppt_w"/>
                                          </p:val>
                                        </p:tav>
                                        <p:tav tm="100000">
                                          <p:val>
                                            <p:strVal val="#ppt_w"/>
                                          </p:val>
                                        </p:tav>
                                      </p:tavLst>
                                    </p:anim>
                                    <p:anim calcmode="lin" valueType="num">
                                      <p:cBhvr>
                                        <p:cTn id="39" dur="500" fill="hold"/>
                                        <p:tgtEl>
                                          <p:spTgt spid="12"/>
                                        </p:tgtEl>
                                        <p:attrNameLst>
                                          <p:attrName>ppt_h</p:attrName>
                                        </p:attrNameLst>
                                      </p:cBhvr>
                                      <p:tavLst>
                                        <p:tav tm="0">
                                          <p:val>
                                            <p:strVal val="4*#ppt_h"/>
                                          </p:val>
                                        </p:tav>
                                        <p:tav tm="100000">
                                          <p:val>
                                            <p:strVal val="#ppt_h"/>
                                          </p:val>
                                        </p:tav>
                                      </p:tavLst>
                                    </p:anim>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left)">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left)">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528" fill="hold" grpId="0" nodeType="clickEffect">
                                  <p:stCondLst>
                                    <p:cond delay="0"/>
                                  </p:stCondLst>
                                  <p:childTnLst>
                                    <p:set>
                                      <p:cBhvr>
                                        <p:cTn id="52" dur="1" fill="hold">
                                          <p:stCondLst>
                                            <p:cond delay="0"/>
                                          </p:stCondLst>
                                        </p:cTn>
                                        <p:tgtEl>
                                          <p:spTgt spid="4">
                                            <p:graphicEl>
                                              <a:dgm id="{B386C471-40BC-4BBE-8AA4-8946FA83B0B3}"/>
                                            </p:graphicEl>
                                          </p:spTgt>
                                        </p:tgtEl>
                                        <p:attrNameLst>
                                          <p:attrName>style.visibility</p:attrName>
                                        </p:attrNameLst>
                                      </p:cBhvr>
                                      <p:to>
                                        <p:strVal val="visible"/>
                                      </p:to>
                                    </p:set>
                                    <p:anim calcmode="lin" valueType="num">
                                      <p:cBhvr>
                                        <p:cTn id="53" dur="500" fill="hold"/>
                                        <p:tgtEl>
                                          <p:spTgt spid="4">
                                            <p:graphicEl>
                                              <a:dgm id="{B386C471-40BC-4BBE-8AA4-8946FA83B0B3}"/>
                                            </p:graphicEl>
                                          </p:spTgt>
                                        </p:tgtEl>
                                        <p:attrNameLst>
                                          <p:attrName>ppt_w</p:attrName>
                                        </p:attrNameLst>
                                      </p:cBhvr>
                                      <p:tavLst>
                                        <p:tav tm="0">
                                          <p:val>
                                            <p:fltVal val="0"/>
                                          </p:val>
                                        </p:tav>
                                        <p:tav tm="100000">
                                          <p:val>
                                            <p:strVal val="#ppt_w"/>
                                          </p:val>
                                        </p:tav>
                                      </p:tavLst>
                                    </p:anim>
                                    <p:anim calcmode="lin" valueType="num">
                                      <p:cBhvr>
                                        <p:cTn id="54" dur="500" fill="hold"/>
                                        <p:tgtEl>
                                          <p:spTgt spid="4">
                                            <p:graphicEl>
                                              <a:dgm id="{B386C471-40BC-4BBE-8AA4-8946FA83B0B3}"/>
                                            </p:graphicEl>
                                          </p:spTgt>
                                        </p:tgtEl>
                                        <p:attrNameLst>
                                          <p:attrName>ppt_h</p:attrName>
                                        </p:attrNameLst>
                                      </p:cBhvr>
                                      <p:tavLst>
                                        <p:tav tm="0">
                                          <p:val>
                                            <p:fltVal val="0"/>
                                          </p:val>
                                        </p:tav>
                                        <p:tav tm="100000">
                                          <p:val>
                                            <p:strVal val="#ppt_h"/>
                                          </p:val>
                                        </p:tav>
                                      </p:tavLst>
                                    </p:anim>
                                    <p:animEffect transition="in" filter="fade">
                                      <p:cBhvr>
                                        <p:cTn id="55" dur="500"/>
                                        <p:tgtEl>
                                          <p:spTgt spid="4">
                                            <p:graphicEl>
                                              <a:dgm id="{B386C471-40BC-4BBE-8AA4-8946FA83B0B3}"/>
                                            </p:graphicEl>
                                          </p:spTgt>
                                        </p:tgtEl>
                                      </p:cBhvr>
                                    </p:animEffect>
                                    <p:anim calcmode="lin" valueType="num">
                                      <p:cBhvr>
                                        <p:cTn id="56" dur="500" fill="hold"/>
                                        <p:tgtEl>
                                          <p:spTgt spid="4">
                                            <p:graphicEl>
                                              <a:dgm id="{B386C471-40BC-4BBE-8AA4-8946FA83B0B3}"/>
                                            </p:graphicEl>
                                          </p:spTgt>
                                        </p:tgtEl>
                                        <p:attrNameLst>
                                          <p:attrName>ppt_x</p:attrName>
                                        </p:attrNameLst>
                                      </p:cBhvr>
                                      <p:tavLst>
                                        <p:tav tm="0">
                                          <p:val>
                                            <p:fltVal val="0.5"/>
                                          </p:val>
                                        </p:tav>
                                        <p:tav tm="100000">
                                          <p:val>
                                            <p:strVal val="#ppt_x"/>
                                          </p:val>
                                        </p:tav>
                                      </p:tavLst>
                                    </p:anim>
                                    <p:anim calcmode="lin" valueType="num">
                                      <p:cBhvr>
                                        <p:cTn id="57" dur="500" fill="hold"/>
                                        <p:tgtEl>
                                          <p:spTgt spid="4">
                                            <p:graphicEl>
                                              <a:dgm id="{B386C471-40BC-4BBE-8AA4-8946FA83B0B3}"/>
                                            </p:graphicEl>
                                          </p:spTgt>
                                        </p:tgtEl>
                                        <p:attrNameLst>
                                          <p:attrName>ppt_y</p:attrName>
                                        </p:attrNameLst>
                                      </p:cBhvr>
                                      <p:tavLst>
                                        <p:tav tm="0">
                                          <p:val>
                                            <p:fltVal val="0.5"/>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528" fill="hold" grpId="0" nodeType="clickEffect">
                                  <p:stCondLst>
                                    <p:cond delay="0"/>
                                  </p:stCondLst>
                                  <p:childTnLst>
                                    <p:set>
                                      <p:cBhvr>
                                        <p:cTn id="61" dur="1" fill="hold">
                                          <p:stCondLst>
                                            <p:cond delay="0"/>
                                          </p:stCondLst>
                                        </p:cTn>
                                        <p:tgtEl>
                                          <p:spTgt spid="4">
                                            <p:graphicEl>
                                              <a:dgm id="{24B4C805-875B-42DF-9EDA-7666C9FD5160}"/>
                                            </p:graphicEl>
                                          </p:spTgt>
                                        </p:tgtEl>
                                        <p:attrNameLst>
                                          <p:attrName>style.visibility</p:attrName>
                                        </p:attrNameLst>
                                      </p:cBhvr>
                                      <p:to>
                                        <p:strVal val="visible"/>
                                      </p:to>
                                    </p:set>
                                    <p:anim calcmode="lin" valueType="num">
                                      <p:cBhvr>
                                        <p:cTn id="62" dur="500" fill="hold"/>
                                        <p:tgtEl>
                                          <p:spTgt spid="4">
                                            <p:graphicEl>
                                              <a:dgm id="{24B4C805-875B-42DF-9EDA-7666C9FD5160}"/>
                                            </p:graphicEl>
                                          </p:spTgt>
                                        </p:tgtEl>
                                        <p:attrNameLst>
                                          <p:attrName>ppt_w</p:attrName>
                                        </p:attrNameLst>
                                      </p:cBhvr>
                                      <p:tavLst>
                                        <p:tav tm="0">
                                          <p:val>
                                            <p:fltVal val="0"/>
                                          </p:val>
                                        </p:tav>
                                        <p:tav tm="100000">
                                          <p:val>
                                            <p:strVal val="#ppt_w"/>
                                          </p:val>
                                        </p:tav>
                                      </p:tavLst>
                                    </p:anim>
                                    <p:anim calcmode="lin" valueType="num">
                                      <p:cBhvr>
                                        <p:cTn id="63" dur="500" fill="hold"/>
                                        <p:tgtEl>
                                          <p:spTgt spid="4">
                                            <p:graphicEl>
                                              <a:dgm id="{24B4C805-875B-42DF-9EDA-7666C9FD5160}"/>
                                            </p:graphicEl>
                                          </p:spTgt>
                                        </p:tgtEl>
                                        <p:attrNameLst>
                                          <p:attrName>ppt_h</p:attrName>
                                        </p:attrNameLst>
                                      </p:cBhvr>
                                      <p:tavLst>
                                        <p:tav tm="0">
                                          <p:val>
                                            <p:fltVal val="0"/>
                                          </p:val>
                                        </p:tav>
                                        <p:tav tm="100000">
                                          <p:val>
                                            <p:strVal val="#ppt_h"/>
                                          </p:val>
                                        </p:tav>
                                      </p:tavLst>
                                    </p:anim>
                                    <p:animEffect transition="in" filter="fade">
                                      <p:cBhvr>
                                        <p:cTn id="64" dur="500"/>
                                        <p:tgtEl>
                                          <p:spTgt spid="4">
                                            <p:graphicEl>
                                              <a:dgm id="{24B4C805-875B-42DF-9EDA-7666C9FD5160}"/>
                                            </p:graphicEl>
                                          </p:spTgt>
                                        </p:tgtEl>
                                      </p:cBhvr>
                                    </p:animEffect>
                                    <p:anim calcmode="lin" valueType="num">
                                      <p:cBhvr>
                                        <p:cTn id="65" dur="500" fill="hold"/>
                                        <p:tgtEl>
                                          <p:spTgt spid="4">
                                            <p:graphicEl>
                                              <a:dgm id="{24B4C805-875B-42DF-9EDA-7666C9FD5160}"/>
                                            </p:graphicEl>
                                          </p:spTgt>
                                        </p:tgtEl>
                                        <p:attrNameLst>
                                          <p:attrName>ppt_x</p:attrName>
                                        </p:attrNameLst>
                                      </p:cBhvr>
                                      <p:tavLst>
                                        <p:tav tm="0">
                                          <p:val>
                                            <p:fltVal val="0.5"/>
                                          </p:val>
                                        </p:tav>
                                        <p:tav tm="100000">
                                          <p:val>
                                            <p:strVal val="#ppt_x"/>
                                          </p:val>
                                        </p:tav>
                                      </p:tavLst>
                                    </p:anim>
                                    <p:anim calcmode="lin" valueType="num">
                                      <p:cBhvr>
                                        <p:cTn id="66" dur="500" fill="hold"/>
                                        <p:tgtEl>
                                          <p:spTgt spid="4">
                                            <p:graphicEl>
                                              <a:dgm id="{24B4C805-875B-42DF-9EDA-7666C9FD5160}"/>
                                            </p:graphicEl>
                                          </p:spTgt>
                                        </p:tgtEl>
                                        <p:attrNameLst>
                                          <p:attrName>ppt_y</p:attrName>
                                        </p:attrNameLst>
                                      </p:cBhvr>
                                      <p:tavLst>
                                        <p:tav tm="0">
                                          <p:val>
                                            <p:fltVal val="0.5"/>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p:cTn id="71" dur="500" fill="hold"/>
                                        <p:tgtEl>
                                          <p:spTgt spid="14"/>
                                        </p:tgtEl>
                                        <p:attrNameLst>
                                          <p:attrName>ppt_w</p:attrName>
                                        </p:attrNameLst>
                                      </p:cBhvr>
                                      <p:tavLst>
                                        <p:tav tm="0">
                                          <p:val>
                                            <p:fltVal val="0"/>
                                          </p:val>
                                        </p:tav>
                                        <p:tav tm="100000">
                                          <p:val>
                                            <p:strVal val="#ppt_w"/>
                                          </p:val>
                                        </p:tav>
                                      </p:tavLst>
                                    </p:anim>
                                    <p:anim calcmode="lin" valueType="num">
                                      <p:cBhvr>
                                        <p:cTn id="72" dur="500" fill="hold"/>
                                        <p:tgtEl>
                                          <p:spTgt spid="14"/>
                                        </p:tgtEl>
                                        <p:attrNameLst>
                                          <p:attrName>ppt_h</p:attrName>
                                        </p:attrNameLst>
                                      </p:cBhvr>
                                      <p:tavLst>
                                        <p:tav tm="0">
                                          <p:val>
                                            <p:fltVal val="0"/>
                                          </p:val>
                                        </p:tav>
                                        <p:tav tm="100000">
                                          <p:val>
                                            <p:strVal val="#ppt_h"/>
                                          </p:val>
                                        </p:tav>
                                      </p:tavLst>
                                    </p:anim>
                                    <p:anim calcmode="lin" valueType="num">
                                      <p:cBhvr>
                                        <p:cTn id="73" dur="500" fill="hold"/>
                                        <p:tgtEl>
                                          <p:spTgt spid="14"/>
                                        </p:tgtEl>
                                        <p:attrNameLst>
                                          <p:attrName>style.rotation</p:attrName>
                                        </p:attrNameLst>
                                      </p:cBhvr>
                                      <p:tavLst>
                                        <p:tav tm="0">
                                          <p:val>
                                            <p:fltVal val="90"/>
                                          </p:val>
                                        </p:tav>
                                        <p:tav tm="100000">
                                          <p:val>
                                            <p:fltVal val="0"/>
                                          </p:val>
                                        </p:tav>
                                      </p:tavLst>
                                    </p:anim>
                                    <p:animEffect transition="in" filter="fade">
                                      <p:cBhvr>
                                        <p:cTn id="74" dur="500"/>
                                        <p:tgtEl>
                                          <p:spTgt spid="14"/>
                                        </p:tgtEl>
                                      </p:cBhvr>
                                    </p:animEffect>
                                  </p:childTnLst>
                                </p:cTn>
                              </p:par>
                            </p:childTnLst>
                          </p:cTn>
                        </p:par>
                        <p:par>
                          <p:cTn id="75" fill="hold">
                            <p:stCondLst>
                              <p:cond delay="500"/>
                            </p:stCondLst>
                            <p:childTnLst>
                              <p:par>
                                <p:cTn id="76" presetID="17" presetClass="entr" presetSubtype="1" fill="hold" grpId="0" nodeType="afterEffect">
                                  <p:stCondLst>
                                    <p:cond delay="0"/>
                                  </p:stCondLst>
                                  <p:childTnLst>
                                    <p:set>
                                      <p:cBhvr>
                                        <p:cTn id="77" dur="1" fill="hold">
                                          <p:stCondLst>
                                            <p:cond delay="0"/>
                                          </p:stCondLst>
                                        </p:cTn>
                                        <p:tgtEl>
                                          <p:spTgt spid="4">
                                            <p:graphicEl>
                                              <a:dgm id="{1C272054-25D2-4323-A92F-5E178CCA127F}"/>
                                            </p:graphicEl>
                                          </p:spTgt>
                                        </p:tgtEl>
                                        <p:attrNameLst>
                                          <p:attrName>style.visibility</p:attrName>
                                        </p:attrNameLst>
                                      </p:cBhvr>
                                      <p:to>
                                        <p:strVal val="visible"/>
                                      </p:to>
                                    </p:set>
                                    <p:anim calcmode="lin" valueType="num">
                                      <p:cBhvr>
                                        <p:cTn id="78" dur="500" fill="hold"/>
                                        <p:tgtEl>
                                          <p:spTgt spid="4">
                                            <p:graphicEl>
                                              <a:dgm id="{1C272054-25D2-4323-A92F-5E178CCA127F}"/>
                                            </p:graphicEl>
                                          </p:spTgt>
                                        </p:tgtEl>
                                        <p:attrNameLst>
                                          <p:attrName>ppt_x</p:attrName>
                                        </p:attrNameLst>
                                      </p:cBhvr>
                                      <p:tavLst>
                                        <p:tav tm="0">
                                          <p:val>
                                            <p:strVal val="#ppt_x"/>
                                          </p:val>
                                        </p:tav>
                                        <p:tav tm="100000">
                                          <p:val>
                                            <p:strVal val="#ppt_x"/>
                                          </p:val>
                                        </p:tav>
                                      </p:tavLst>
                                    </p:anim>
                                    <p:anim calcmode="lin" valueType="num">
                                      <p:cBhvr>
                                        <p:cTn id="79" dur="500" fill="hold"/>
                                        <p:tgtEl>
                                          <p:spTgt spid="4">
                                            <p:graphicEl>
                                              <a:dgm id="{1C272054-25D2-4323-A92F-5E178CCA127F}"/>
                                            </p:graphicEl>
                                          </p:spTgt>
                                        </p:tgtEl>
                                        <p:attrNameLst>
                                          <p:attrName>ppt_y</p:attrName>
                                        </p:attrNameLst>
                                      </p:cBhvr>
                                      <p:tavLst>
                                        <p:tav tm="0">
                                          <p:val>
                                            <p:strVal val="#ppt_y-#ppt_h/2"/>
                                          </p:val>
                                        </p:tav>
                                        <p:tav tm="100000">
                                          <p:val>
                                            <p:strVal val="#ppt_y"/>
                                          </p:val>
                                        </p:tav>
                                      </p:tavLst>
                                    </p:anim>
                                    <p:anim calcmode="lin" valueType="num">
                                      <p:cBhvr>
                                        <p:cTn id="80" dur="500" fill="hold"/>
                                        <p:tgtEl>
                                          <p:spTgt spid="4">
                                            <p:graphicEl>
                                              <a:dgm id="{1C272054-25D2-4323-A92F-5E178CCA127F}"/>
                                            </p:graphicEl>
                                          </p:spTgt>
                                        </p:tgtEl>
                                        <p:attrNameLst>
                                          <p:attrName>ppt_w</p:attrName>
                                        </p:attrNameLst>
                                      </p:cBhvr>
                                      <p:tavLst>
                                        <p:tav tm="0">
                                          <p:val>
                                            <p:strVal val="#ppt_w"/>
                                          </p:val>
                                        </p:tav>
                                        <p:tav tm="100000">
                                          <p:val>
                                            <p:strVal val="#ppt_w"/>
                                          </p:val>
                                        </p:tav>
                                      </p:tavLst>
                                    </p:anim>
                                    <p:anim calcmode="lin" valueType="num">
                                      <p:cBhvr>
                                        <p:cTn id="81" dur="500" fill="hold"/>
                                        <p:tgtEl>
                                          <p:spTgt spid="4">
                                            <p:graphicEl>
                                              <a:dgm id="{1C272054-25D2-4323-A92F-5E178CCA127F}"/>
                                            </p:graphicEl>
                                          </p:spTgt>
                                        </p:tgtEl>
                                        <p:attrNameLst>
                                          <p:attrName>ppt_h</p:attrName>
                                        </p:attrNameLst>
                                      </p:cBhvr>
                                      <p:tavLst>
                                        <p:tav tm="0">
                                          <p:val>
                                            <p:fltVal val="0"/>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6"/>
                                        </p:tgtEl>
                                        <p:attrNameLst>
                                          <p:attrName>style.visibility</p:attrName>
                                        </p:attrNameLst>
                                      </p:cBhvr>
                                      <p:to>
                                        <p:strVal val="visible"/>
                                      </p:to>
                                    </p:set>
                                    <p:anim calcmode="lin" valueType="num">
                                      <p:cBhvr>
                                        <p:cTn id="86" dur="500" fill="hold"/>
                                        <p:tgtEl>
                                          <p:spTgt spid="16"/>
                                        </p:tgtEl>
                                        <p:attrNameLst>
                                          <p:attrName>ppt_w</p:attrName>
                                        </p:attrNameLst>
                                      </p:cBhvr>
                                      <p:tavLst>
                                        <p:tav tm="0">
                                          <p:val>
                                            <p:fltVal val="0"/>
                                          </p:val>
                                        </p:tav>
                                        <p:tav tm="100000">
                                          <p:val>
                                            <p:strVal val="#ppt_w"/>
                                          </p:val>
                                        </p:tav>
                                      </p:tavLst>
                                    </p:anim>
                                    <p:anim calcmode="lin" valueType="num">
                                      <p:cBhvr>
                                        <p:cTn id="87" dur="500" fill="hold"/>
                                        <p:tgtEl>
                                          <p:spTgt spid="16"/>
                                        </p:tgtEl>
                                        <p:attrNameLst>
                                          <p:attrName>ppt_h</p:attrName>
                                        </p:attrNameLst>
                                      </p:cBhvr>
                                      <p:tavLst>
                                        <p:tav tm="0">
                                          <p:val>
                                            <p:fltVal val="0"/>
                                          </p:val>
                                        </p:tav>
                                        <p:tav tm="100000">
                                          <p:val>
                                            <p:strVal val="#ppt_h"/>
                                          </p:val>
                                        </p:tav>
                                      </p:tavLst>
                                    </p:anim>
                                    <p:anim calcmode="lin" valueType="num">
                                      <p:cBhvr>
                                        <p:cTn id="88" dur="500" fill="hold"/>
                                        <p:tgtEl>
                                          <p:spTgt spid="16"/>
                                        </p:tgtEl>
                                        <p:attrNameLst>
                                          <p:attrName>style.rotation</p:attrName>
                                        </p:attrNameLst>
                                      </p:cBhvr>
                                      <p:tavLst>
                                        <p:tav tm="0">
                                          <p:val>
                                            <p:fltVal val="90"/>
                                          </p:val>
                                        </p:tav>
                                        <p:tav tm="100000">
                                          <p:val>
                                            <p:fltVal val="0"/>
                                          </p:val>
                                        </p:tav>
                                      </p:tavLst>
                                    </p:anim>
                                    <p:animEffect transition="in" filter="fade">
                                      <p:cBhvr>
                                        <p:cTn id="89" dur="500"/>
                                        <p:tgtEl>
                                          <p:spTgt spid="16"/>
                                        </p:tgtEl>
                                      </p:cBhvr>
                                    </p:animEffect>
                                  </p:childTnLst>
                                </p:cTn>
                              </p:par>
                            </p:childTnLst>
                          </p:cTn>
                        </p:par>
                        <p:par>
                          <p:cTn id="90" fill="hold">
                            <p:stCondLst>
                              <p:cond delay="500"/>
                            </p:stCondLst>
                            <p:childTnLst>
                              <p:par>
                                <p:cTn id="91" presetID="17" presetClass="entr" presetSubtype="1" fill="hold" grpId="0" nodeType="afterEffect">
                                  <p:stCondLst>
                                    <p:cond delay="0"/>
                                  </p:stCondLst>
                                  <p:childTnLst>
                                    <p:set>
                                      <p:cBhvr>
                                        <p:cTn id="92" dur="1" fill="hold">
                                          <p:stCondLst>
                                            <p:cond delay="0"/>
                                          </p:stCondLst>
                                        </p:cTn>
                                        <p:tgtEl>
                                          <p:spTgt spid="4">
                                            <p:graphicEl>
                                              <a:dgm id="{B11E0663-641F-4C4D-B1CC-77C2B2BF8349}"/>
                                            </p:graphicEl>
                                          </p:spTgt>
                                        </p:tgtEl>
                                        <p:attrNameLst>
                                          <p:attrName>style.visibility</p:attrName>
                                        </p:attrNameLst>
                                      </p:cBhvr>
                                      <p:to>
                                        <p:strVal val="visible"/>
                                      </p:to>
                                    </p:set>
                                    <p:anim calcmode="lin" valueType="num">
                                      <p:cBhvr>
                                        <p:cTn id="93" dur="500" fill="hold"/>
                                        <p:tgtEl>
                                          <p:spTgt spid="4">
                                            <p:graphicEl>
                                              <a:dgm id="{B11E0663-641F-4C4D-B1CC-77C2B2BF8349}"/>
                                            </p:graphicEl>
                                          </p:spTgt>
                                        </p:tgtEl>
                                        <p:attrNameLst>
                                          <p:attrName>ppt_x</p:attrName>
                                        </p:attrNameLst>
                                      </p:cBhvr>
                                      <p:tavLst>
                                        <p:tav tm="0">
                                          <p:val>
                                            <p:strVal val="#ppt_x"/>
                                          </p:val>
                                        </p:tav>
                                        <p:tav tm="100000">
                                          <p:val>
                                            <p:strVal val="#ppt_x"/>
                                          </p:val>
                                        </p:tav>
                                      </p:tavLst>
                                    </p:anim>
                                    <p:anim calcmode="lin" valueType="num">
                                      <p:cBhvr>
                                        <p:cTn id="94" dur="500" fill="hold"/>
                                        <p:tgtEl>
                                          <p:spTgt spid="4">
                                            <p:graphicEl>
                                              <a:dgm id="{B11E0663-641F-4C4D-B1CC-77C2B2BF8349}"/>
                                            </p:graphicEl>
                                          </p:spTgt>
                                        </p:tgtEl>
                                        <p:attrNameLst>
                                          <p:attrName>ppt_y</p:attrName>
                                        </p:attrNameLst>
                                      </p:cBhvr>
                                      <p:tavLst>
                                        <p:tav tm="0">
                                          <p:val>
                                            <p:strVal val="#ppt_y-#ppt_h/2"/>
                                          </p:val>
                                        </p:tav>
                                        <p:tav tm="100000">
                                          <p:val>
                                            <p:strVal val="#ppt_y"/>
                                          </p:val>
                                        </p:tav>
                                      </p:tavLst>
                                    </p:anim>
                                    <p:anim calcmode="lin" valueType="num">
                                      <p:cBhvr>
                                        <p:cTn id="95" dur="500" fill="hold"/>
                                        <p:tgtEl>
                                          <p:spTgt spid="4">
                                            <p:graphicEl>
                                              <a:dgm id="{B11E0663-641F-4C4D-B1CC-77C2B2BF8349}"/>
                                            </p:graphicEl>
                                          </p:spTgt>
                                        </p:tgtEl>
                                        <p:attrNameLst>
                                          <p:attrName>ppt_w</p:attrName>
                                        </p:attrNameLst>
                                      </p:cBhvr>
                                      <p:tavLst>
                                        <p:tav tm="0">
                                          <p:val>
                                            <p:strVal val="#ppt_w"/>
                                          </p:val>
                                        </p:tav>
                                        <p:tav tm="100000">
                                          <p:val>
                                            <p:strVal val="#ppt_w"/>
                                          </p:val>
                                        </p:tav>
                                      </p:tavLst>
                                    </p:anim>
                                    <p:anim calcmode="lin" valueType="num">
                                      <p:cBhvr>
                                        <p:cTn id="96" dur="500" fill="hold"/>
                                        <p:tgtEl>
                                          <p:spTgt spid="4">
                                            <p:graphicEl>
                                              <a:dgm id="{B11E0663-641F-4C4D-B1CC-77C2B2BF8349}"/>
                                            </p:graphicEl>
                                          </p:spTgt>
                                        </p:tgtEl>
                                        <p:attrNameLst>
                                          <p:attrName>ppt_h</p:attrName>
                                        </p:attrNameLst>
                                      </p:cBhvr>
                                      <p:tavLst>
                                        <p:tav tm="0">
                                          <p:val>
                                            <p:fltVal val="0"/>
                                          </p:val>
                                        </p:tav>
                                        <p:tav tm="100000">
                                          <p:val>
                                            <p:strVal val="#ppt_h"/>
                                          </p:val>
                                        </p:tav>
                                      </p:tavLst>
                                    </p:anim>
                                  </p:childTnLst>
                                </p:cTn>
                              </p:par>
                            </p:childTnLst>
                          </p:cTn>
                        </p:par>
                      </p:childTnLst>
                    </p:cTn>
                  </p:par>
                  <p:par>
                    <p:cTn id="97" fill="hold">
                      <p:stCondLst>
                        <p:cond delay="indefinite"/>
                      </p:stCondLst>
                      <p:childTnLst>
                        <p:par>
                          <p:cTn id="98" fill="hold">
                            <p:stCondLst>
                              <p:cond delay="0"/>
                            </p:stCondLst>
                            <p:childTnLst>
                              <p:par>
                                <p:cTn id="99" presetID="53" presetClass="entr" presetSubtype="528" fill="hold" grpId="0" nodeType="clickEffect">
                                  <p:stCondLst>
                                    <p:cond delay="0"/>
                                  </p:stCondLst>
                                  <p:childTnLst>
                                    <p:set>
                                      <p:cBhvr>
                                        <p:cTn id="100" dur="1" fill="hold">
                                          <p:stCondLst>
                                            <p:cond delay="0"/>
                                          </p:stCondLst>
                                        </p:cTn>
                                        <p:tgtEl>
                                          <p:spTgt spid="4">
                                            <p:graphicEl>
                                              <a:dgm id="{9EE1508D-090B-4859-BDE7-C5DB9977FDE0}"/>
                                            </p:graphicEl>
                                          </p:spTgt>
                                        </p:tgtEl>
                                        <p:attrNameLst>
                                          <p:attrName>style.visibility</p:attrName>
                                        </p:attrNameLst>
                                      </p:cBhvr>
                                      <p:to>
                                        <p:strVal val="visible"/>
                                      </p:to>
                                    </p:set>
                                    <p:anim calcmode="lin" valueType="num">
                                      <p:cBhvr>
                                        <p:cTn id="101" dur="500" fill="hold"/>
                                        <p:tgtEl>
                                          <p:spTgt spid="4">
                                            <p:graphicEl>
                                              <a:dgm id="{9EE1508D-090B-4859-BDE7-C5DB9977FDE0}"/>
                                            </p:graphicEl>
                                          </p:spTgt>
                                        </p:tgtEl>
                                        <p:attrNameLst>
                                          <p:attrName>ppt_w</p:attrName>
                                        </p:attrNameLst>
                                      </p:cBhvr>
                                      <p:tavLst>
                                        <p:tav tm="0">
                                          <p:val>
                                            <p:fltVal val="0"/>
                                          </p:val>
                                        </p:tav>
                                        <p:tav tm="100000">
                                          <p:val>
                                            <p:strVal val="#ppt_w"/>
                                          </p:val>
                                        </p:tav>
                                      </p:tavLst>
                                    </p:anim>
                                    <p:anim calcmode="lin" valueType="num">
                                      <p:cBhvr>
                                        <p:cTn id="102" dur="500" fill="hold"/>
                                        <p:tgtEl>
                                          <p:spTgt spid="4">
                                            <p:graphicEl>
                                              <a:dgm id="{9EE1508D-090B-4859-BDE7-C5DB9977FDE0}"/>
                                            </p:graphicEl>
                                          </p:spTgt>
                                        </p:tgtEl>
                                        <p:attrNameLst>
                                          <p:attrName>ppt_h</p:attrName>
                                        </p:attrNameLst>
                                      </p:cBhvr>
                                      <p:tavLst>
                                        <p:tav tm="0">
                                          <p:val>
                                            <p:fltVal val="0"/>
                                          </p:val>
                                        </p:tav>
                                        <p:tav tm="100000">
                                          <p:val>
                                            <p:strVal val="#ppt_h"/>
                                          </p:val>
                                        </p:tav>
                                      </p:tavLst>
                                    </p:anim>
                                    <p:animEffect transition="in" filter="fade">
                                      <p:cBhvr>
                                        <p:cTn id="103" dur="500"/>
                                        <p:tgtEl>
                                          <p:spTgt spid="4">
                                            <p:graphicEl>
                                              <a:dgm id="{9EE1508D-090B-4859-BDE7-C5DB9977FDE0}"/>
                                            </p:graphicEl>
                                          </p:spTgt>
                                        </p:tgtEl>
                                      </p:cBhvr>
                                    </p:animEffect>
                                    <p:anim calcmode="lin" valueType="num">
                                      <p:cBhvr>
                                        <p:cTn id="104" dur="500" fill="hold"/>
                                        <p:tgtEl>
                                          <p:spTgt spid="4">
                                            <p:graphicEl>
                                              <a:dgm id="{9EE1508D-090B-4859-BDE7-C5DB9977FDE0}"/>
                                            </p:graphicEl>
                                          </p:spTgt>
                                        </p:tgtEl>
                                        <p:attrNameLst>
                                          <p:attrName>ppt_x</p:attrName>
                                        </p:attrNameLst>
                                      </p:cBhvr>
                                      <p:tavLst>
                                        <p:tav tm="0">
                                          <p:val>
                                            <p:fltVal val="0.5"/>
                                          </p:val>
                                        </p:tav>
                                        <p:tav tm="100000">
                                          <p:val>
                                            <p:strVal val="#ppt_x"/>
                                          </p:val>
                                        </p:tav>
                                      </p:tavLst>
                                    </p:anim>
                                    <p:anim calcmode="lin" valueType="num">
                                      <p:cBhvr>
                                        <p:cTn id="105" dur="500" fill="hold"/>
                                        <p:tgtEl>
                                          <p:spTgt spid="4">
                                            <p:graphicEl>
                                              <a:dgm id="{9EE1508D-090B-4859-BDE7-C5DB9977FDE0}"/>
                                            </p:graphicEl>
                                          </p:spTgt>
                                        </p:tgtEl>
                                        <p:attrNameLst>
                                          <p:attrName>ppt_y</p:attrName>
                                        </p:attrNameLst>
                                      </p:cBhvr>
                                      <p:tavLst>
                                        <p:tav tm="0">
                                          <p:val>
                                            <p:fltVal val="0.5"/>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8"/>
                                        </p:tgtEl>
                                        <p:attrNameLst>
                                          <p:attrName>style.visibility</p:attrName>
                                        </p:attrNameLst>
                                      </p:cBhvr>
                                      <p:to>
                                        <p:strVal val="visible"/>
                                      </p:to>
                                    </p:set>
                                    <p:animEffect transition="in" filter="randombar(horizontal)">
                                      <p:cBhvr>
                                        <p:cTn id="1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4" grpId="0" uiExpand="1">
        <p:bldSub>
          <a:bldDgm bld="one"/>
        </p:bldSub>
      </p:bldGraphic>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7C884E4-9439-A649-2D9C-ECE7D885301D}"/>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8CA6067-800E-5658-17C6-81FE187A879F}"/>
              </a:ext>
            </a:extLst>
          </p:cNvPr>
          <p:cNvSpPr txBox="1"/>
          <p:nvPr/>
        </p:nvSpPr>
        <p:spPr>
          <a:xfrm>
            <a:off x="585788" y="2875002"/>
            <a:ext cx="10929938" cy="1107996"/>
          </a:xfrm>
          <a:prstGeom prst="rect">
            <a:avLst/>
          </a:prstGeom>
          <a:noFill/>
        </p:spPr>
        <p:txBody>
          <a:bodyPr wrap="square">
            <a:spAutoFit/>
          </a:bodyPr>
          <a:lstStyle/>
          <a:p>
            <a:pPr algn="ctr"/>
            <a:r>
              <a:rPr lang="en" sz="6600" b="1" dirty="0">
                <a:ln w="10160">
                  <a:solidFill>
                    <a:schemeClr val="accent5"/>
                  </a:solidFill>
                  <a:prstDash val="solid"/>
                </a:ln>
                <a:solidFill>
                  <a:srgbClr val="FFFFFF"/>
                </a:solidFill>
                <a:effectLst>
                  <a:outerShdw blurRad="38100" dist="22860" dir="5400000" algn="tl" rotWithShape="0">
                    <a:srgbClr val="000000">
                      <a:alpha val="88000"/>
                    </a:srgbClr>
                  </a:outerShdw>
                </a:effectLst>
              </a:rPr>
              <a:t>VERGIFNIS</a:t>
            </a:r>
          </a:p>
        </p:txBody>
      </p:sp>
      <p:pic>
        <p:nvPicPr>
          <p:cNvPr id="4" name="Imagen 3">
            <a:extLst>
              <a:ext uri="{FF2B5EF4-FFF2-40B4-BE49-F238E27FC236}">
                <a16:creationId xmlns:a16="http://schemas.microsoft.com/office/drawing/2014/main" id="{46E94280-D2B5-0616-16F9-AA38898A61D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9043988" y="569554"/>
            <a:ext cx="2549298" cy="1710897"/>
          </a:xfrm>
          <a:prstGeom prst="rect">
            <a:avLst/>
          </a:prstGeom>
          <a:effectLst>
            <a:innerShdw blurRad="114300">
              <a:prstClr val="black"/>
            </a:innerShdw>
          </a:effectLst>
        </p:spPr>
      </p:pic>
      <p:pic>
        <p:nvPicPr>
          <p:cNvPr id="6" name="Imagen 5">
            <a:extLst>
              <a:ext uri="{FF2B5EF4-FFF2-40B4-BE49-F238E27FC236}">
                <a16:creationId xmlns:a16="http://schemas.microsoft.com/office/drawing/2014/main" id="{1F8DC2D4-54F2-9B71-BAAF-9EB3B785F6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9043988" y="4527306"/>
            <a:ext cx="2549298" cy="1710897"/>
          </a:xfrm>
          <a:prstGeom prst="rect">
            <a:avLst/>
          </a:prstGeom>
          <a:effectLst>
            <a:innerShdw blurRad="114300">
              <a:prstClr val="black"/>
            </a:innerShdw>
          </a:effectLst>
        </p:spPr>
      </p:pic>
    </p:spTree>
    <p:extLst>
      <p:ext uri="{BB962C8B-B14F-4D97-AF65-F5344CB8AC3E}">
        <p14:creationId xmlns:p14="http://schemas.microsoft.com/office/powerpoint/2010/main" val="1205368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6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E187281-A9C9-D284-A590-78546E939C46}"/>
              </a:ext>
            </a:extLst>
          </p:cNvPr>
          <p:cNvSpPr>
            <a:spLocks noGrp="1" noRot="1" noMove="1" noResize="1" noEditPoints="1" noAdjustHandles="1" noChangeArrowheads="1" noChangeShapeType="1"/>
          </p:cNvSpPr>
          <p:nvPr/>
        </p:nvSpPr>
        <p:spPr>
          <a:xfrm>
            <a:off x="0" y="0"/>
            <a:ext cx="12191999" cy="1292926"/>
          </a:xfrm>
          <a:prstGeom prst="rect">
            <a:avLst/>
          </a:prstGeom>
          <a:gradFill flip="none" rotWithShape="1">
            <a:gsLst>
              <a:gs pos="0">
                <a:srgbClr val="AD5431"/>
              </a:gs>
              <a:gs pos="51000">
                <a:srgbClr val="F3DED5"/>
              </a:gs>
              <a:gs pos="14000">
                <a:srgbClr val="E1A993"/>
              </a:gs>
              <a:gs pos="88000">
                <a:srgbClr val="E1A993"/>
              </a:gs>
              <a:gs pos="100000">
                <a:srgbClr val="AD5431"/>
              </a:gs>
            </a:gsLst>
            <a:lin ang="0" scaled="1"/>
            <a:tileRect/>
          </a:gra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C8118844-9F62-B8DE-09F2-CD8F2628087B}"/>
              </a:ext>
            </a:extLst>
          </p:cNvPr>
          <p:cNvSpPr txBox="1"/>
          <p:nvPr/>
        </p:nvSpPr>
        <p:spPr>
          <a:xfrm>
            <a:off x="0" y="0"/>
            <a:ext cx="12191999" cy="769441"/>
          </a:xfrm>
          <a:prstGeom prst="rect">
            <a:avLst/>
          </a:prstGeom>
          <a:noFill/>
        </p:spPr>
        <p:txBody>
          <a:bodyPr wrap="square">
            <a:spAutoFit/>
            <a:scene3d>
              <a:camera prst="orthographicFront"/>
              <a:lightRig rig="twoPt" dir="t"/>
            </a:scene3d>
            <a:sp3d extrusionH="57150" contourW="19050">
              <a:bevelT w="50800" h="38100" prst="riblet"/>
              <a:contourClr>
                <a:schemeClr val="accent2"/>
              </a:contourClr>
            </a:sp3d>
          </a:bodyPr>
          <a:lstStyle/>
          <a:p>
            <a:pPr algn="ctr"/>
            <a:r>
              <a:rPr lang="en" sz="4400" b="1" spc="300" dirty="0">
                <a:ln w="22225">
                  <a:noFill/>
                  <a:prstDash val="solid"/>
                </a:ln>
                <a:solidFill>
                  <a:schemeClr val="accent2">
                    <a:lumMod val="40000"/>
                    <a:lumOff val="60000"/>
                  </a:schemeClr>
                </a:solidFill>
                <a:effectLst>
                  <a:outerShdw blurRad="38100" dist="38100" dir="2700000" algn="tl">
                    <a:srgbClr val="000000"/>
                  </a:outerShdw>
                </a:effectLst>
              </a:rPr>
              <a:t>DIE GENADE VAN VERGIFNIS</a:t>
            </a:r>
          </a:p>
        </p:txBody>
      </p:sp>
      <p:sp>
        <p:nvSpPr>
          <p:cNvPr id="5" name="CuadroTexto 4">
            <a:extLst>
              <a:ext uri="{FF2B5EF4-FFF2-40B4-BE49-F238E27FC236}">
                <a16:creationId xmlns:a16="http://schemas.microsoft.com/office/drawing/2014/main" id="{5A4E3F82-A589-6EED-2918-7FAD788900BB}"/>
              </a:ext>
            </a:extLst>
          </p:cNvPr>
          <p:cNvSpPr txBox="1"/>
          <p:nvPr/>
        </p:nvSpPr>
        <p:spPr>
          <a:xfrm>
            <a:off x="2090737" y="672197"/>
            <a:ext cx="8010526" cy="646331"/>
          </a:xfrm>
          <a:prstGeom prst="rect">
            <a:avLst/>
          </a:prstGeom>
          <a:noFill/>
        </p:spPr>
        <p:txBody>
          <a:bodyPr wrap="square">
            <a:spAutoFit/>
          </a:bodyPr>
          <a:lstStyle/>
          <a:p>
            <a:pPr algn="ctr"/>
            <a:r>
              <a:rPr lang="en" b="1" dirty="0">
                <a:solidFill>
                  <a:schemeClr val="accent1">
                    <a:lumMod val="50000"/>
                  </a:schemeClr>
                </a:solidFill>
                <a:latin typeface="Comic Sans MS" panose="030F0702030302020204" pitchFamily="66" charset="0"/>
              </a:rPr>
              <a:t>“</a:t>
            </a:r>
            <a:r>
              <a:rPr lang="nl-NL" b="1" dirty="0">
                <a:solidFill>
                  <a:schemeClr val="accent1">
                    <a:lumMod val="50000"/>
                  </a:schemeClr>
                </a:solidFill>
                <a:latin typeface="Comic Sans MS" panose="030F0702030302020204" pitchFamily="66" charset="0"/>
              </a:rPr>
              <a:t>Om u Naam ontwil, HERE, vergeef my ongeregtigheid, want dit is groot.</a:t>
            </a:r>
            <a:r>
              <a:rPr lang="en" b="1" dirty="0">
                <a:solidFill>
                  <a:schemeClr val="accent1">
                    <a:lumMod val="50000"/>
                  </a:schemeClr>
                </a:solidFill>
                <a:latin typeface="Comic Sans MS" panose="030F0702030302020204" pitchFamily="66" charset="0"/>
              </a:rPr>
              <a:t>” </a:t>
            </a:r>
            <a:r>
              <a:rPr lang="en" sz="1400" b="1" dirty="0">
                <a:solidFill>
                  <a:schemeClr val="accent1">
                    <a:lumMod val="50000"/>
                  </a:schemeClr>
                </a:solidFill>
                <a:latin typeface="Comic Sans MS" panose="030F0702030302020204" pitchFamily="66" charset="0"/>
              </a:rPr>
              <a:t>(Psalm 25:11)</a:t>
            </a:r>
          </a:p>
        </p:txBody>
      </p:sp>
      <p:sp>
        <p:nvSpPr>
          <p:cNvPr id="6" name="CuadroTexto 5">
            <a:extLst>
              <a:ext uri="{FF2B5EF4-FFF2-40B4-BE49-F238E27FC236}">
                <a16:creationId xmlns:a16="http://schemas.microsoft.com/office/drawing/2014/main" id="{8F786BC2-1FFF-33DF-289A-FAA8CF4D7468}"/>
              </a:ext>
            </a:extLst>
          </p:cNvPr>
          <p:cNvSpPr txBox="1"/>
          <p:nvPr/>
        </p:nvSpPr>
        <p:spPr>
          <a:xfrm>
            <a:off x="5469760" y="1470923"/>
            <a:ext cx="6722238" cy="1938992"/>
          </a:xfrm>
          <a:prstGeom prst="rect">
            <a:avLst/>
          </a:prstGeom>
          <a:noFill/>
        </p:spPr>
        <p:txBody>
          <a:bodyPr wrap="square" rtlCol="0">
            <a:spAutoFit/>
          </a:bodyPr>
          <a:lstStyle/>
          <a:p>
            <a:pPr>
              <a:spcBef>
                <a:spcPts val="600"/>
              </a:spcBef>
            </a:pPr>
            <a:r>
              <a:rPr lang="nl-NL" sz="2000" b="1" dirty="0"/>
              <a:t>Daar is niks wat God dwing om ons te vergewe nie. Daar is niks wat ons kan doen om daardie vergifnis te verdien nie. God skenk vergifnis uit genade—deur sy oneindige liefde. Hy vergewe omdat Hy “goed is en gereed om te vergewe, en groot van barmhartigheid” (Ps. 86:5; sien ook Eks. 34:6-7).</a:t>
            </a:r>
            <a:endParaRPr lang="en" sz="2000" b="1" dirty="0"/>
          </a:p>
        </p:txBody>
      </p:sp>
      <p:pic>
        <p:nvPicPr>
          <p:cNvPr id="7" name="Imagen 6">
            <a:extLst>
              <a:ext uri="{FF2B5EF4-FFF2-40B4-BE49-F238E27FC236}">
                <a16:creationId xmlns:a16="http://schemas.microsoft.com/office/drawing/2014/main" id="{9A3E984B-FD31-2E3B-BB65-F3193CEAA25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63011" y="4414834"/>
            <a:ext cx="3086100" cy="2314575"/>
          </a:xfrm>
          <a:prstGeom prst="ellipse">
            <a:avLst/>
          </a:prstGeom>
          <a:ln w="63500" cap="rnd">
            <a:solidFill>
              <a:schemeClr val="accent2">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grpSp>
        <p:nvGrpSpPr>
          <p:cNvPr id="13" name="Grupo 12">
            <a:extLst>
              <a:ext uri="{FF2B5EF4-FFF2-40B4-BE49-F238E27FC236}">
                <a16:creationId xmlns:a16="http://schemas.microsoft.com/office/drawing/2014/main" id="{88106A40-31F4-56BA-9621-9C185287A0D1}"/>
              </a:ext>
            </a:extLst>
          </p:cNvPr>
          <p:cNvGrpSpPr/>
          <p:nvPr/>
        </p:nvGrpSpPr>
        <p:grpSpPr>
          <a:xfrm>
            <a:off x="257175" y="4414834"/>
            <a:ext cx="5019735" cy="2314576"/>
            <a:chOff x="393640" y="4262436"/>
            <a:chExt cx="5019735" cy="2314576"/>
          </a:xfrm>
        </p:grpSpPr>
        <p:pic>
          <p:nvPicPr>
            <p:cNvPr id="10" name="Imagen 9">
              <a:extLst>
                <a:ext uri="{FF2B5EF4-FFF2-40B4-BE49-F238E27FC236}">
                  <a16:creationId xmlns:a16="http://schemas.microsoft.com/office/drawing/2014/main" id="{D4DEC77D-22C8-BA05-9EA5-778D39A8198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27275" y="4262437"/>
              <a:ext cx="3086100"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pic>
          <p:nvPicPr>
            <p:cNvPr id="12" name="Imagen 11">
              <a:extLst>
                <a:ext uri="{FF2B5EF4-FFF2-40B4-BE49-F238E27FC236}">
                  <a16:creationId xmlns:a16="http://schemas.microsoft.com/office/drawing/2014/main" id="{2819B5C0-115E-1B32-2EF0-2976FD1E2E1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flipH="1">
              <a:off x="393640" y="4262436"/>
              <a:ext cx="1933635" cy="2314575"/>
            </a:xfrm>
            <a:prstGeom prst="rect">
              <a:avLst/>
            </a:prstGeom>
            <a:ln w="38100" cap="sq">
              <a:solidFill>
                <a:srgbClr val="9B2A21"/>
              </a:solidFill>
              <a:prstDash val="solid"/>
              <a:miter lim="800000"/>
            </a:ln>
            <a:effectLst>
              <a:outerShdw blurRad="50800" dist="38100" dir="2700000" algn="tl" rotWithShape="0">
                <a:srgbClr val="000000">
                  <a:alpha val="43000"/>
                </a:srgbClr>
              </a:outerShdw>
            </a:effectLst>
          </p:spPr>
        </p:pic>
      </p:grpSp>
      <p:sp>
        <p:nvSpPr>
          <p:cNvPr id="15" name="CuadroTexto 14">
            <a:extLst>
              <a:ext uri="{FF2B5EF4-FFF2-40B4-BE49-F238E27FC236}">
                <a16:creationId xmlns:a16="http://schemas.microsoft.com/office/drawing/2014/main" id="{2293BF61-5091-D4A0-EF96-2F793CA6CADD}"/>
              </a:ext>
            </a:extLst>
          </p:cNvPr>
          <p:cNvSpPr txBox="1"/>
          <p:nvPr/>
        </p:nvSpPr>
        <p:spPr>
          <a:xfrm>
            <a:off x="5469760" y="4823188"/>
            <a:ext cx="3200400" cy="1631216"/>
          </a:xfrm>
          <a:prstGeom prst="rect">
            <a:avLst/>
          </a:prstGeom>
          <a:ln w="38100"/>
          <a:effectLst>
            <a:outerShdw blurRad="50800" dist="38100" dir="2700000" algn="tl" rotWithShape="0">
              <a:prstClr val="black">
                <a:alpha val="40000"/>
              </a:prstClr>
            </a:outerShdw>
          </a:effectLst>
          <a:scene3d>
            <a:camera prst="orthographicFront"/>
            <a:lightRig rig="threePt" dir="t"/>
          </a:scene3d>
          <a:sp3d>
            <a:bevelT prst="slope"/>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spcBef>
                <a:spcPts val="600"/>
              </a:spcBef>
            </a:pPr>
            <a:r>
              <a:rPr lang="nl-NL" sz="2000" b="1" dirty="0"/>
              <a:t>Wanneer ons ons sondes na die voet van die kruis bring, bevry Jesus ons van die las wat ons neerdruk (Heb. 12:1-2).</a:t>
            </a:r>
            <a:endParaRPr lang="en" sz="2000" b="1" dirty="0"/>
          </a:p>
        </p:txBody>
      </p:sp>
      <p:pic>
        <p:nvPicPr>
          <p:cNvPr id="21" name="Imagen 20">
            <a:extLst>
              <a:ext uri="{FF2B5EF4-FFF2-40B4-BE49-F238E27FC236}">
                <a16:creationId xmlns:a16="http://schemas.microsoft.com/office/drawing/2014/main" id="{D0EF63A4-CE6E-E0FD-455A-A1E92030859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7175" y="1470214"/>
            <a:ext cx="5019892" cy="28160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CuadroTexto 7">
            <a:extLst>
              <a:ext uri="{FF2B5EF4-FFF2-40B4-BE49-F238E27FC236}">
                <a16:creationId xmlns:a16="http://schemas.microsoft.com/office/drawing/2014/main" id="{B5A06709-D78E-0D89-4E3A-037D94778896}"/>
              </a:ext>
            </a:extLst>
          </p:cNvPr>
          <p:cNvSpPr txBox="1"/>
          <p:nvPr/>
        </p:nvSpPr>
        <p:spPr>
          <a:xfrm>
            <a:off x="5469759" y="3347591"/>
            <a:ext cx="6722239" cy="1015663"/>
          </a:xfrm>
          <a:prstGeom prst="rect">
            <a:avLst/>
          </a:prstGeom>
          <a:noFill/>
        </p:spPr>
        <p:txBody>
          <a:bodyPr wrap="square">
            <a:spAutoFit/>
          </a:bodyPr>
          <a:lstStyle/>
          <a:p>
            <a:pPr lvl="0">
              <a:spcBef>
                <a:spcPts val="600"/>
              </a:spcBef>
              <a:defRPr/>
            </a:pPr>
            <a:r>
              <a:rPr lang="nl-NL" sz="2000" b="1" dirty="0">
                <a:solidFill>
                  <a:prstClr val="black"/>
                </a:solidFill>
              </a:rPr>
              <a:t>Sy liefde het Hom daartoe gelei om Homself aan die kruis oor te gee en die skuld van sonde te betaal wat ons nie kan betaal nie (Ef. 2:4-5).</a:t>
            </a:r>
            <a:endParaRPr kumimoji="0" lang="en"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842615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145">
                                          <p:stCondLst>
                                            <p:cond delay="0"/>
                                          </p:stCondLst>
                                        </p:cTn>
                                        <p:tgtEl>
                                          <p:spTgt spid="21"/>
                                        </p:tgtEl>
                                      </p:cBhvr>
                                    </p:animEffect>
                                    <p:anim calcmode="lin" valueType="num">
                                      <p:cBhvr>
                                        <p:cTn id="24" dur="456"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21"/>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21"/>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21"/>
                                        </p:tgtEl>
                                        <p:attrNameLst>
                                          <p:attrName>ppt_y</p:attrName>
                                        </p:attrNameLst>
                                      </p:cBhvr>
                                      <p:tavLst>
                                        <p:tav tm="0" fmla="#ppt_y-sin(pi*$)/81">
                                          <p:val>
                                            <p:fltVal val="0"/>
                                          </p:val>
                                        </p:tav>
                                        <p:tav tm="100000">
                                          <p:val>
                                            <p:fltVal val="1"/>
                                          </p:val>
                                        </p:tav>
                                      </p:tavLst>
                                    </p:anim>
                                    <p:animScale>
                                      <p:cBhvr>
                                        <p:cTn id="29" dur="7">
                                          <p:stCondLst>
                                            <p:cond delay="162"/>
                                          </p:stCondLst>
                                        </p:cTn>
                                        <p:tgtEl>
                                          <p:spTgt spid="21"/>
                                        </p:tgtEl>
                                      </p:cBhvr>
                                      <p:to x="100000" y="60000"/>
                                    </p:animScale>
                                    <p:animScale>
                                      <p:cBhvr>
                                        <p:cTn id="30" dur="41" decel="50000">
                                          <p:stCondLst>
                                            <p:cond delay="169"/>
                                          </p:stCondLst>
                                        </p:cTn>
                                        <p:tgtEl>
                                          <p:spTgt spid="21"/>
                                        </p:tgtEl>
                                      </p:cBhvr>
                                      <p:to x="100000" y="100000"/>
                                    </p:animScale>
                                    <p:animScale>
                                      <p:cBhvr>
                                        <p:cTn id="31" dur="7">
                                          <p:stCondLst>
                                            <p:cond delay="328"/>
                                          </p:stCondLst>
                                        </p:cTn>
                                        <p:tgtEl>
                                          <p:spTgt spid="21"/>
                                        </p:tgtEl>
                                      </p:cBhvr>
                                      <p:to x="100000" y="80000"/>
                                    </p:animScale>
                                    <p:animScale>
                                      <p:cBhvr>
                                        <p:cTn id="32" dur="41" decel="50000">
                                          <p:stCondLst>
                                            <p:cond delay="335"/>
                                          </p:stCondLst>
                                        </p:cTn>
                                        <p:tgtEl>
                                          <p:spTgt spid="21"/>
                                        </p:tgtEl>
                                      </p:cBhvr>
                                      <p:to x="100000" y="100000"/>
                                    </p:animScale>
                                    <p:animScale>
                                      <p:cBhvr>
                                        <p:cTn id="33" dur="7">
                                          <p:stCondLst>
                                            <p:cond delay="410"/>
                                          </p:stCondLst>
                                        </p:cTn>
                                        <p:tgtEl>
                                          <p:spTgt spid="21"/>
                                        </p:tgtEl>
                                      </p:cBhvr>
                                      <p:to x="100000" y="90000"/>
                                    </p:animScale>
                                    <p:animScale>
                                      <p:cBhvr>
                                        <p:cTn id="34" dur="41" decel="50000">
                                          <p:stCondLst>
                                            <p:cond delay="417"/>
                                          </p:stCondLst>
                                        </p:cTn>
                                        <p:tgtEl>
                                          <p:spTgt spid="21"/>
                                        </p:tgtEl>
                                      </p:cBhvr>
                                      <p:to x="100000" y="100000"/>
                                    </p:animScale>
                                    <p:animScale>
                                      <p:cBhvr>
                                        <p:cTn id="35" dur="7">
                                          <p:stCondLst>
                                            <p:cond delay="452"/>
                                          </p:stCondLst>
                                        </p:cTn>
                                        <p:tgtEl>
                                          <p:spTgt spid="21"/>
                                        </p:tgtEl>
                                      </p:cBhvr>
                                      <p:to x="100000" y="95000"/>
                                    </p:animScale>
                                    <p:animScale>
                                      <p:cBhvr>
                                        <p:cTn id="36" dur="41" decel="50000">
                                          <p:stCondLst>
                                            <p:cond delay="459"/>
                                          </p:stCondLst>
                                        </p:cTn>
                                        <p:tgtEl>
                                          <p:spTgt spid="21"/>
                                        </p:tgtEl>
                                      </p:cBhvr>
                                      <p:to x="100000" y="100000"/>
                                    </p:animScale>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 calcmode="lin" valueType="num">
                                      <p:cBhvr>
                                        <p:cTn id="47" dur="500" fill="hold"/>
                                        <p:tgtEl>
                                          <p:spTgt spid="13"/>
                                        </p:tgtEl>
                                        <p:attrNameLst>
                                          <p:attrName>style.rotation</p:attrName>
                                        </p:attrNameLst>
                                      </p:cBhvr>
                                      <p:tavLst>
                                        <p:tav tm="0">
                                          <p:val>
                                            <p:fltVal val="360"/>
                                          </p:val>
                                        </p:tav>
                                        <p:tav tm="100000">
                                          <p:val>
                                            <p:fltVal val="0"/>
                                          </p:val>
                                        </p:tav>
                                      </p:tavLst>
                                    </p:anim>
                                    <p:animEffect transition="in" filter="fade">
                                      <p:cBhvr>
                                        <p:cTn id="48" dur="500"/>
                                        <p:tgtEl>
                                          <p:spTgt spid="13"/>
                                        </p:tgtEl>
                                      </p:cBhvr>
                                    </p:animEffect>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wipe(left)">
                                      <p:cBhvr>
                                        <p:cTn id="52" dur="500"/>
                                        <p:tgtEl>
                                          <p:spTgt spid="8"/>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8" fill="hold"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wheel(8)">
                                      <p:cBhvr>
                                        <p:cTn id="57" dur="500"/>
                                        <p:tgtEl>
                                          <p:spTgt spid="7"/>
                                        </p:tgtEl>
                                      </p:cBhvr>
                                    </p:animEffect>
                                  </p:childTnLst>
                                </p:cTn>
                              </p:par>
                              <p:par>
                                <p:cTn id="58" presetID="15" presetClass="entr" presetSubtype="0"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1000" fill="hold"/>
                                        <p:tgtEl>
                                          <p:spTgt spid="15"/>
                                        </p:tgtEl>
                                        <p:attrNameLst>
                                          <p:attrName>ppt_w</p:attrName>
                                        </p:attrNameLst>
                                      </p:cBhvr>
                                      <p:tavLst>
                                        <p:tav tm="0">
                                          <p:val>
                                            <p:fltVal val="0"/>
                                          </p:val>
                                        </p:tav>
                                        <p:tav tm="100000">
                                          <p:val>
                                            <p:strVal val="#ppt_w"/>
                                          </p:val>
                                        </p:tav>
                                      </p:tavLst>
                                    </p:anim>
                                    <p:anim calcmode="lin" valueType="num">
                                      <p:cBhvr>
                                        <p:cTn id="61" dur="1000" fill="hold"/>
                                        <p:tgtEl>
                                          <p:spTgt spid="15"/>
                                        </p:tgtEl>
                                        <p:attrNameLst>
                                          <p:attrName>ppt_h</p:attrName>
                                        </p:attrNameLst>
                                      </p:cBhvr>
                                      <p:tavLst>
                                        <p:tav tm="0">
                                          <p:val>
                                            <p:fltVal val="0"/>
                                          </p:val>
                                        </p:tav>
                                        <p:tav tm="100000">
                                          <p:val>
                                            <p:strVal val="#ppt_h"/>
                                          </p:val>
                                        </p:tav>
                                      </p:tavLst>
                                    </p:anim>
                                    <p:anim calcmode="lin" valueType="num">
                                      <p:cBhvr>
                                        <p:cTn id="62"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animBg="1"/>
      <p:bldP spid="8" grpId="0"/>
    </p:bldLst>
  </p:timing>
</p:sld>
</file>

<file path=ppt/theme/theme1.xml><?xml version="1.0" encoding="utf-8"?>
<a:theme xmlns:a="http://schemas.openxmlformats.org/drawingml/2006/main" name="Tema de Office">
  <a:themeElements>
    <a:clrScheme name="Personalizado 9">
      <a:dk1>
        <a:sysClr val="windowText" lastClr="000000"/>
      </a:dk1>
      <a:lt1>
        <a:sysClr val="window" lastClr="FFFFFF"/>
      </a:lt1>
      <a:dk2>
        <a:srgbClr val="FF00FF"/>
      </a:dk2>
      <a:lt2>
        <a:srgbClr val="FFFF66"/>
      </a:lt2>
      <a:accent1>
        <a:srgbClr val="2FC753"/>
      </a:accent1>
      <a:accent2>
        <a:srgbClr val="FFCC00"/>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802</TotalTime>
  <Words>1320</Words>
  <Application>Microsoft Office PowerPoint</Application>
  <PresentationFormat>Panorámica</PresentationFormat>
  <Paragraphs>69</Paragraphs>
  <Slides>12</Slides>
  <Notes>2</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Constantia</vt:lpstr>
      <vt:lpstr>Comic Sans MS</vt:lpstr>
      <vt:lpstr>Aptos Display</vt:lpstr>
      <vt:lpstr>Aptos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98</cp:revision>
  <dcterms:created xsi:type="dcterms:W3CDTF">2026-04-18T15:41:31Z</dcterms:created>
  <dcterms:modified xsi:type="dcterms:W3CDTF">2026-04-29T03:10:40Z</dcterms:modified>
</cp:coreProperties>
</file>