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000" b="1" dirty="0">
              <a:effectLst>
                <a:outerShdw blurRad="38100" dist="38100" dir="2700000" algn="tl">
                  <a:srgbClr val="000000"/>
                </a:outerShdw>
              </a:effectLst>
            </a:rPr>
            <a:t>Stroms van die Lewe</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rPr>
            <a:t>Siektes</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Rampe</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ZA" sz="2000" b="1" dirty="0" err="1">
              <a:effectLst>
                <a:outerShdw blurRad="38100" dist="38100" dir="2700000" algn="tl">
                  <a:srgbClr val="000000"/>
                </a:outerShdw>
              </a:effectLst>
            </a:rPr>
            <a:t>Teleurstellings</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rPr>
            <a:t>Sien Jesus</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nl-NL" sz="2000" b="1" dirty="0">
              <a:solidFill>
                <a:schemeClr val="bg2">
                  <a:lumMod val="50000"/>
                </a:schemeClr>
              </a:solidFill>
            </a:rPr>
            <a:t>Hy het God nie blameer of verwerp nie</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nl-NL" sz="2000" b="1" dirty="0">
              <a:solidFill>
                <a:schemeClr val="accent1">
                  <a:lumMod val="50000"/>
                </a:schemeClr>
              </a:solidFill>
            </a:rPr>
            <a:t>Sy het met al haar mag aan Hom vasgeklou</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nl-NL" sz="2000" b="1" dirty="0">
              <a:solidFill>
                <a:schemeClr val="accent4">
                  <a:lumMod val="50000"/>
                </a:schemeClr>
              </a:solidFill>
            </a:rPr>
            <a:t>Hy het selfs in die donkerste oomblikke vertrou</a:t>
          </a:r>
          <a:endParaRPr lang="es-ES" sz="20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nl-NL" sz="2000" b="1" dirty="0">
              <a:solidFill>
                <a:schemeClr val="accent5">
                  <a:lumMod val="50000"/>
                </a:schemeClr>
              </a:solidFill>
            </a:rPr>
            <a:t>Hy het sy visier op 'n glorieryke toekoms gestel </a:t>
          </a:r>
          <a:r>
            <a:rPr lang="nl-NL" sz="1600" b="1" dirty="0">
              <a:solidFill>
                <a:schemeClr val="accent5">
                  <a:lumMod val="50000"/>
                </a:schemeClr>
              </a:solidFill>
            </a:rPr>
            <a:t>(Job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ScaleY="172046" custLinFactY="-30422" custLinFactNeighborX="33030" custLinFactNeighborY="-100000">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ScaleY="218228" custLinFactY="-10852" custLinFactNeighborX="34318" custLinFactNeighborY="-100000">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ScaleY="265160" custLinFactNeighborX="33030" custLinFactNeighborY="-19320">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ScaleY="276654" custLinFactY="39045" custLinFactNeighborX="33030" custLinFactNeighborY="100000">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nl-NL" sz="2000" b="1" dirty="0">
              <a:effectLst>
                <a:outerShdw blurRad="38100" dist="38100" dir="2700000" algn="tl">
                  <a:srgbClr val="000000"/>
                </a:outerShdw>
              </a:effectLst>
            </a:rPr>
            <a:t>Ons moenie toelaat dat twyfel in ons gedagtes wortel skiet nie</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nl-NL" sz="2000" b="1" dirty="0">
              <a:effectLst>
                <a:outerShdw blurRad="38100" dist="38100" dir="2700000" algn="tl">
                  <a:srgbClr val="000000"/>
                </a:outerShdw>
              </a:effectLst>
            </a:rPr>
            <a:t>Jesus loop langs ons, selfs in ons teleurstellings</a:t>
          </a:r>
          <a:endParaRPr lang="es-ES" sz="20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nl-NL" sz="2000" b="1" dirty="0">
              <a:effectLst>
                <a:outerShdw blurRad="38100" dist="38100" dir="2700000" algn="tl">
                  <a:srgbClr val="000000"/>
                </a:outerShdw>
              </a:effectLst>
            </a:rPr>
            <a:t>Hy sal ons verwarringe opklaar, as ons Hom toelaat om dit te doen</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nl-NL" sz="2000" b="1" dirty="0">
              <a:effectLst>
                <a:outerShdw blurRad="38100" dist="38100" dir="2700000" algn="tl">
                  <a:srgbClr val="000000"/>
                </a:outerShdw>
              </a:effectLst>
            </a:rPr>
            <a:t>Jesus weet beter as ons wat ons werklikheid is</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Stroms van die Lewe</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Siektes</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Rampe</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outerShdw>
              </a:effectLst>
            </a:rPr>
            <a:t>Teleurstellings</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Sien Jesus</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00073" y="249481"/>
          <a:ext cx="3420008" cy="536912"/>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2">
                  <a:lumMod val="50000"/>
                </a:schemeClr>
              </a:solidFill>
            </a:rPr>
            <a:t>Hy het God nie blameer of verwerp nie</a:t>
          </a:r>
          <a:endParaRPr lang="es-ES" sz="2000" kern="1200" dirty="0">
            <a:solidFill>
              <a:schemeClr val="bg2">
                <a:lumMod val="50000"/>
              </a:schemeClr>
            </a:solidFill>
          </a:endParaRPr>
        </a:p>
      </dsp:txBody>
      <dsp:txXfrm>
        <a:off x="2926283" y="275691"/>
        <a:ext cx="3367588" cy="484492"/>
      </dsp:txXfrm>
    </dsp:sp>
    <dsp:sp modelId="{EFC1C032-BB6B-4327-8FB3-AC78A76506B7}">
      <dsp:nvSpPr>
        <dsp:cNvPr id="0" name=""/>
        <dsp:cNvSpPr/>
      </dsp:nvSpPr>
      <dsp:spPr>
        <a:xfrm>
          <a:off x="2932153" y="886476"/>
          <a:ext cx="3420008" cy="681034"/>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1">
                  <a:lumMod val="50000"/>
                </a:schemeClr>
              </a:solidFill>
            </a:rPr>
            <a:t>Sy het met al haar mag aan Hom vasgeklou</a:t>
          </a:r>
          <a:endParaRPr lang="es-ES" sz="2000" kern="1200" dirty="0">
            <a:solidFill>
              <a:schemeClr val="accent1">
                <a:lumMod val="50000"/>
              </a:schemeClr>
            </a:solidFill>
          </a:endParaRPr>
        </a:p>
      </dsp:txBody>
      <dsp:txXfrm>
        <a:off x="2965398" y="919721"/>
        <a:ext cx="3353518" cy="614544"/>
      </dsp:txXfrm>
    </dsp:sp>
    <dsp:sp modelId="{DB2C26DC-721C-414F-A725-5108771EFECA}">
      <dsp:nvSpPr>
        <dsp:cNvPr id="0" name=""/>
        <dsp:cNvSpPr/>
      </dsp:nvSpPr>
      <dsp:spPr>
        <a:xfrm>
          <a:off x="2900073" y="1671859"/>
          <a:ext cx="3420008" cy="827497"/>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4">
                  <a:lumMod val="50000"/>
                </a:schemeClr>
              </a:solidFill>
            </a:rPr>
            <a:t>Hy het selfs in die donkerste oomblikke vertrou</a:t>
          </a:r>
          <a:endParaRPr lang="es-ES" sz="2000" kern="1200" dirty="0">
            <a:solidFill>
              <a:schemeClr val="accent4">
                <a:lumMod val="50000"/>
              </a:schemeClr>
            </a:solidFill>
          </a:endParaRPr>
        </a:p>
      </dsp:txBody>
      <dsp:txXfrm>
        <a:off x="2940468" y="1712254"/>
        <a:ext cx="3339218" cy="746707"/>
      </dsp:txXfrm>
    </dsp:sp>
    <dsp:sp modelId="{AA62A8A3-BC74-4365-A875-94B5527A3CAC}">
      <dsp:nvSpPr>
        <dsp:cNvPr id="0" name=""/>
        <dsp:cNvSpPr/>
      </dsp:nvSpPr>
      <dsp:spPr>
        <a:xfrm>
          <a:off x="2900073" y="2706761"/>
          <a:ext cx="3420008" cy="863367"/>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5">
                  <a:lumMod val="50000"/>
                </a:schemeClr>
              </a:solidFill>
            </a:rPr>
            <a:t>Hy het sy visier op 'n glorieryke toekoms gestel </a:t>
          </a:r>
          <a:r>
            <a:rPr lang="nl-NL" sz="1600" b="1" kern="1200" dirty="0">
              <a:solidFill>
                <a:schemeClr val="accent5">
                  <a:lumMod val="50000"/>
                </a:schemeClr>
              </a:solidFill>
            </a:rPr>
            <a:t>(Job 19:25-27)</a:t>
          </a:r>
          <a:endParaRPr lang="es-ES" sz="2000" kern="1200" dirty="0">
            <a:solidFill>
              <a:schemeClr val="accent5">
                <a:lumMod val="50000"/>
              </a:schemeClr>
            </a:solidFill>
          </a:endParaRPr>
        </a:p>
      </dsp:txBody>
      <dsp:txXfrm>
        <a:off x="2942219" y="2748907"/>
        <a:ext cx="3335716" cy="779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Ons moenie toelaat dat twyfel in ons gedagtes wortel skiet nie</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Jesus loop langs ons, selfs in ons teleurstellings</a:t>
          </a:r>
          <a:endParaRPr lang="es-ES" sz="2000"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Hy sal ons verwarringe opklaar, as ons Hom toelaat om dit te doen</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Jesus weet beter as ons wat ons werklikheid is</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22/05/2026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22/05/2026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22/05/2026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5">
                    <a:lumMod val="50000"/>
                  </a:schemeClr>
                </a:solidFill>
              </a:rPr>
              <a:t>TERUGSLAE</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en" sz="1600" b="1" dirty="0">
                <a:solidFill>
                  <a:schemeClr val="accent4">
                    <a:lumMod val="20000"/>
                    <a:lumOff val="80000"/>
                  </a:schemeClr>
                </a:solidFill>
              </a:rPr>
              <a:t>Les 11  vir </a:t>
            </a:r>
          </a:p>
          <a:p>
            <a:pPr algn="ctr"/>
            <a:r>
              <a:rPr lang="en" sz="1600" b="1" dirty="0">
                <a:solidFill>
                  <a:schemeClr val="accent4">
                    <a:lumMod val="20000"/>
                    <a:lumOff val="80000"/>
                  </a:schemeClr>
                </a:solidFill>
              </a:rPr>
              <a:t>13 Junie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In die ervaring van almal kom daar tye van groot teleurstelling en algehele ontmoediging—dae wanneer hartseer die deel is, en dit moeilik is om te glo dat God steeds die vriendelike weldoener van Sy aardse kinders is; dae wanneer probleme die siel teister, totdat die dood verkiesliker lyk as die lewe. Dit is dan dat baie hulle greep op God verloor en in die slawerny van twyfel, die gevangenskap van ongeloof, gebring word. As ons in sulke tye met geestelike insig die betekenis van God se voorsienigheid sou onderskei, sou ons engele sien wat ons van onsself probeer red, wat daarna streef om ons voete op 'n fondament te plant wat stewiger is as die ewige heuwels, en nuwe geloof, nuwe lewe, sou ontstaan.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163)</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28016" y="179459"/>
            <a:ext cx="6463284" cy="2600712"/>
          </a:xfrm>
          <a:prstGeom prst="rect">
            <a:avLst/>
          </a:prstGeom>
          <a:noFill/>
        </p:spPr>
        <p:txBody>
          <a:bodyPr wrap="square">
            <a:spAutoFit/>
            <a:scene3d>
              <a:camera prst="orthographicFront"/>
              <a:lightRig rig="threePt" dir="t"/>
            </a:scene3d>
            <a:sp3d extrusionH="57150">
              <a:bevelT w="38100" h="38100"/>
            </a:sp3d>
          </a:bodyPr>
          <a:lstStyle/>
          <a:p>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nl-NL" sz="2100" b="1" dirty="0">
                <a:solidFill>
                  <a:srgbClr val="156082">
                    <a:lumMod val="75000"/>
                  </a:srgbClr>
                </a:solidFill>
                <a:latin typeface="Comic Sans MS" panose="030F0702030302020204" pitchFamily="66" charset="0"/>
              </a:rPr>
              <a:t>En nie alleen dit nie, maar ons roem ook in die verdrukkinge, omdat ons weet dat die verdrukking lydsaamheid werk, en die lydsaamheid beproefdheid en die beproefdheid hoop; en die hoop beskaam nie, omdat die liefde van God in ons harte uitgestort is deur die Heilige Gees wat aan ons gegee is. </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(Romeine 5:3–5, </a:t>
            </a:r>
            <a:r>
              <a:rPr lang="es-ES" sz="1200" b="1" dirty="0">
                <a:solidFill>
                  <a:srgbClr val="156082">
                    <a:lumMod val="75000"/>
                  </a:srgbClr>
                </a:solidFill>
                <a:latin typeface="Comic Sans MS" panose="030F0702030302020204" pitchFamily="66" charset="0"/>
              </a:rPr>
              <a:t>OA</a:t>
            </a:r>
            <a:r>
              <a:rPr kumimoji="0" lang="es-ES" sz="12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V</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389112332"/>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nl-NL" sz="2000" b="1" dirty="0"/>
              <a:t>Ons leef in 'n wêreld vol sonde en lyding. Ons almal beleef op een of ander stadium probleme wat ons kan laat twyfel aan God se liefde.</a:t>
            </a:r>
            <a:endParaRPr lang="en" sz="20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spcBef>
                <a:spcPts val="600"/>
              </a:spcBef>
              <a:defRPr/>
            </a:pPr>
            <a:r>
              <a:rPr lang="nl-NL" sz="2000" b="1" dirty="0">
                <a:solidFill>
                  <a:prstClr val="black"/>
                </a:solidFill>
              </a:rPr>
              <a:t>Ons kyk hoe sommige Bybelse karakters op verskillende ongunstige situasies gereageer het, en hoe hulle voorbeeld ons kan help om soortgelyke gebeurlikhede die hoof te bied.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4363" y="1071813"/>
            <a:ext cx="7584703" cy="400110"/>
          </a:xfrm>
          <a:prstGeom prst="rect">
            <a:avLst/>
          </a:prstGeom>
          <a:noFill/>
        </p:spPr>
        <p:txBody>
          <a:bodyPr wrap="square">
            <a:spAutoFit/>
          </a:bodyPr>
          <a:lstStyle/>
          <a:p>
            <a:pPr lvl="0">
              <a:spcBef>
                <a:spcPts val="600"/>
              </a:spcBef>
              <a:defRPr/>
            </a:pPr>
            <a:r>
              <a:rPr lang="nl-NL" sz="2000" b="1" dirty="0">
                <a:solidFill>
                  <a:prstClr val="black"/>
                </a:solidFill>
              </a:rPr>
              <a:t>Hoe reageer ons op hierdie terugslae?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nl-NL" sz="4400" b="1" spc="300" dirty="0">
                <a:ln w="6600">
                  <a:noFill/>
                  <a:prstDash val="solid"/>
                </a:ln>
                <a:solidFill>
                  <a:srgbClr val="FDF8CB"/>
                </a:solidFill>
                <a:effectLst>
                  <a:outerShdw dist="50800" dir="2700000" algn="tl" rotWithShape="0">
                    <a:srgbClr val="654C0F"/>
                  </a:outerShdw>
                </a:effectLst>
              </a:rPr>
              <a:t>DIE STORMS VAN DIE LEWE</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nl-NL"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En ‘n groot stormwind het opgekom, en die golwe het in die skuit geslaan, sodat dit al vol wou word.</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1015663"/>
          </a:xfrm>
          <a:prstGeom prst="rect">
            <a:avLst/>
          </a:prstGeom>
          <a:noFill/>
        </p:spPr>
        <p:txBody>
          <a:bodyPr wrap="square" rtlCol="0">
            <a:spAutoFit/>
          </a:bodyPr>
          <a:lstStyle/>
          <a:p>
            <a:pPr>
              <a:spcBef>
                <a:spcPts val="600"/>
              </a:spcBef>
            </a:pPr>
            <a:r>
              <a:rPr lang="nl-NL" sz="2000" b="1" dirty="0"/>
              <a:t>Om die See van Galilea in die middel van die nag oor te steek, selfs te midde van 'n storm, was nie iets nuuts vir ervare vissers soos Petrus, Andreas, Jakobus en Johannes nie.</a:t>
            </a:r>
            <a:endParaRPr lang="en" sz="2000" b="1" dirty="0"/>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761040"/>
            <a:ext cx="5074568" cy="1323439"/>
          </a:xfrm>
          <a:prstGeom prst="rect">
            <a:avLst/>
          </a:prstGeom>
          <a:noFill/>
        </p:spPr>
        <p:txBody>
          <a:bodyPr wrap="square">
            <a:spAutoFit/>
          </a:bodyPr>
          <a:lstStyle/>
          <a:p>
            <a:pPr>
              <a:spcBef>
                <a:spcPts val="600"/>
              </a:spcBef>
            </a:pPr>
            <a:r>
              <a:rPr lang="nl-NL" sz="2000" b="1" dirty="0"/>
              <a:t>In ons lewens gaan ons deur storms. Ons vra Jesus om hulp, maar dit voel asof Hy slaap. Ons voel nie Sy teenwoordigheid nie. Maar Hy is daar.</a:t>
            </a:r>
            <a:endParaRPr lang="en" sz="2000" b="1" dirty="0"/>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0232" y="3761040"/>
            <a:ext cx="3582390" cy="2865912"/>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417750"/>
            <a:ext cx="8829674" cy="1323439"/>
          </a:xfrm>
          <a:prstGeom prst="rect">
            <a:avLst/>
          </a:prstGeom>
          <a:noFill/>
        </p:spPr>
        <p:txBody>
          <a:bodyPr wrap="square">
            <a:spAutoFit/>
          </a:bodyPr>
          <a:lstStyle/>
          <a:p>
            <a:pPr lvl="0">
              <a:spcBef>
                <a:spcPts val="600"/>
              </a:spcBef>
              <a:defRPr/>
            </a:pPr>
            <a:r>
              <a:rPr lang="nl-NL" sz="2000" b="1" dirty="0">
                <a:solidFill>
                  <a:prstClr val="black"/>
                </a:solidFill>
              </a:rPr>
              <a:t>Die storm het hulle egter oorweldig. Die wind het die golwe opgewaai, die boot oorstroom en hulle lewens in gevaar gestel. Toe besef hulle… Waar is Jesus? Slaap Hy? Waarom help Hy ons nie? Gee Hy nie om wat met ons gebeur nie? (Markus 4:35-38).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5084479"/>
            <a:ext cx="5074568" cy="1631216"/>
          </a:xfrm>
          <a:prstGeom prst="rect">
            <a:avLst/>
          </a:prstGeom>
          <a:noFill/>
        </p:spPr>
        <p:txBody>
          <a:bodyPr wrap="square">
            <a:spAutoFit/>
          </a:bodyPr>
          <a:lstStyle/>
          <a:p>
            <a:pPr lvl="0">
              <a:spcBef>
                <a:spcPts val="600"/>
              </a:spcBef>
              <a:defRPr/>
            </a:pPr>
            <a:r>
              <a:rPr lang="en-ZA" sz="2000" b="1" dirty="0">
                <a:solidFill>
                  <a:prstClr val="black"/>
                </a:solidFill>
              </a:rPr>
              <a:t>Wag vir die </a:t>
            </a:r>
            <a:r>
              <a:rPr lang="en-ZA" sz="2000" b="1" dirty="0" err="1">
                <a:solidFill>
                  <a:prstClr val="black"/>
                </a:solidFill>
              </a:rPr>
              <a:t>oomblik</a:t>
            </a:r>
            <a:r>
              <a:rPr lang="en-ZA" sz="2000" b="1" dirty="0">
                <a:solidFill>
                  <a:prstClr val="black"/>
                </a:solidFill>
              </a:rPr>
              <a:t> om </a:t>
            </a:r>
            <a:r>
              <a:rPr lang="en-ZA" sz="2000" b="1" dirty="0" err="1">
                <a:solidFill>
                  <a:prstClr val="black"/>
                </a:solidFill>
              </a:rPr>
              <a:t>ons</a:t>
            </a:r>
            <a:r>
              <a:rPr lang="en-ZA" sz="2000" b="1" dirty="0">
                <a:solidFill>
                  <a:prstClr val="black"/>
                </a:solidFill>
              </a:rPr>
              <a:t> storm </a:t>
            </a:r>
            <a:r>
              <a:rPr lang="en-ZA" sz="2000" b="1" dirty="0" err="1">
                <a:solidFill>
                  <a:prstClr val="black"/>
                </a:solidFill>
              </a:rPr>
              <a:t>te</a:t>
            </a:r>
            <a:r>
              <a:rPr lang="en-ZA" sz="2000" b="1" dirty="0">
                <a:solidFill>
                  <a:prstClr val="black"/>
                </a:solidFill>
              </a:rPr>
              <a:t> </a:t>
            </a:r>
            <a:r>
              <a:rPr lang="en-ZA" sz="2000" b="1" dirty="0" err="1">
                <a:solidFill>
                  <a:prstClr val="black"/>
                </a:solidFill>
              </a:rPr>
              <a:t>bestraf</a:t>
            </a:r>
            <a:r>
              <a:rPr lang="en-ZA" sz="2000" b="1" dirty="0">
                <a:solidFill>
                  <a:prstClr val="black"/>
                </a:solidFill>
              </a:rPr>
              <a:t>: “</a:t>
            </a:r>
            <a:r>
              <a:rPr lang="en-ZA" sz="2000" b="1" dirty="0" err="1">
                <a:solidFill>
                  <a:prstClr val="black"/>
                </a:solidFill>
              </a:rPr>
              <a:t>Swyg</a:t>
            </a:r>
            <a:r>
              <a:rPr lang="en-ZA" sz="2000" b="1" dirty="0">
                <a:solidFill>
                  <a:prstClr val="black"/>
                </a:solidFill>
              </a:rPr>
              <a:t>, wees </a:t>
            </a:r>
            <a:r>
              <a:rPr lang="en-ZA" sz="2000" b="1" dirty="0" err="1">
                <a:solidFill>
                  <a:prstClr val="black"/>
                </a:solidFill>
              </a:rPr>
              <a:t>stil</a:t>
            </a:r>
            <a:r>
              <a:rPr lang="en-ZA" sz="2000" b="1" dirty="0">
                <a:solidFill>
                  <a:prstClr val="black"/>
                </a:solidFill>
              </a:rPr>
              <a:t>” (Mar 4:39). Hy </a:t>
            </a:r>
            <a:r>
              <a:rPr lang="en-ZA" sz="2000" b="1" dirty="0" err="1">
                <a:solidFill>
                  <a:prstClr val="black"/>
                </a:solidFill>
              </a:rPr>
              <a:t>sorg</a:t>
            </a:r>
            <a:r>
              <a:rPr lang="en-ZA" sz="2000" b="1" dirty="0">
                <a:solidFill>
                  <a:prstClr val="black"/>
                </a:solidFill>
              </a:rPr>
              <a:t> vir </a:t>
            </a:r>
            <a:r>
              <a:rPr lang="en-ZA" sz="2000" b="1" dirty="0" err="1">
                <a:solidFill>
                  <a:prstClr val="black"/>
                </a:solidFill>
              </a:rPr>
              <a:t>ons</a:t>
            </a:r>
            <a:r>
              <a:rPr lang="en-ZA" sz="2000" b="1" dirty="0">
                <a:solidFill>
                  <a:prstClr val="black"/>
                </a:solidFill>
              </a:rPr>
              <a:t> (1 Pet 5:7). Hy </a:t>
            </a:r>
            <a:r>
              <a:rPr lang="en-ZA" sz="2000" b="1" dirty="0" err="1">
                <a:solidFill>
                  <a:prstClr val="black"/>
                </a:solidFill>
              </a:rPr>
              <a:t>kan</a:t>
            </a:r>
            <a:r>
              <a:rPr lang="en-ZA" sz="2000" b="1" dirty="0">
                <a:solidFill>
                  <a:prstClr val="black"/>
                </a:solidFill>
              </a:rPr>
              <a:t> </a:t>
            </a:r>
            <a:r>
              <a:rPr lang="en-ZA" sz="2000" b="1" dirty="0" err="1">
                <a:solidFill>
                  <a:prstClr val="black"/>
                </a:solidFill>
              </a:rPr>
              <a:t>ons</a:t>
            </a:r>
            <a:r>
              <a:rPr lang="en-ZA" sz="2000" b="1" dirty="0">
                <a:solidFill>
                  <a:prstClr val="black"/>
                </a:solidFill>
              </a:rPr>
              <a:t> storms </a:t>
            </a:r>
            <a:r>
              <a:rPr lang="en-ZA" sz="2000" b="1" dirty="0" err="1">
                <a:solidFill>
                  <a:prstClr val="black"/>
                </a:solidFill>
              </a:rPr>
              <a:t>stilmaak</a:t>
            </a:r>
            <a:r>
              <a:rPr lang="en-ZA" sz="2000" b="1" dirty="0">
                <a:solidFill>
                  <a:prstClr val="black"/>
                </a:solidFill>
              </a:rPr>
              <a:t>. </a:t>
            </a:r>
            <a:r>
              <a:rPr lang="en-ZA" sz="2000" b="1" dirty="0" err="1">
                <a:solidFill>
                  <a:prstClr val="black"/>
                </a:solidFill>
              </a:rPr>
              <a:t>Moenie</a:t>
            </a:r>
            <a:r>
              <a:rPr lang="en-ZA" sz="2000" b="1" dirty="0">
                <a:solidFill>
                  <a:prstClr val="black"/>
                </a:solidFill>
              </a:rPr>
              <a:t> </a:t>
            </a:r>
            <a:r>
              <a:rPr lang="en-ZA" sz="2000" b="1" dirty="0" err="1">
                <a:solidFill>
                  <a:prstClr val="black"/>
                </a:solidFill>
              </a:rPr>
              <a:t>vergeet</a:t>
            </a:r>
            <a:r>
              <a:rPr lang="en-ZA" sz="2000" b="1" dirty="0">
                <a:solidFill>
                  <a:prstClr val="black"/>
                </a:solidFill>
              </a:rPr>
              <a:t> om Hom </a:t>
            </a:r>
            <a:r>
              <a:rPr lang="en-ZA" sz="2000" b="1" dirty="0" err="1">
                <a:solidFill>
                  <a:prstClr val="black"/>
                </a:solidFill>
              </a:rPr>
              <a:t>te</a:t>
            </a:r>
            <a:r>
              <a:rPr lang="en-ZA" sz="2000" b="1" dirty="0">
                <a:solidFill>
                  <a:prstClr val="black"/>
                </a:solidFill>
              </a:rPr>
              <a:t> </a:t>
            </a:r>
            <a:r>
              <a:rPr lang="en-ZA" sz="2000" b="1" dirty="0" err="1">
                <a:solidFill>
                  <a:prstClr val="black"/>
                </a:solidFill>
              </a:rPr>
              <a:t>prys</a:t>
            </a:r>
            <a:r>
              <a:rPr lang="en-ZA" sz="2000" b="1" dirty="0">
                <a:solidFill>
                  <a:prstClr val="black"/>
                </a:solidFill>
              </a:rPr>
              <a:t> </a:t>
            </a:r>
            <a:r>
              <a:rPr lang="en-ZA" sz="2000" b="1" dirty="0" err="1">
                <a:solidFill>
                  <a:prstClr val="black"/>
                </a:solidFill>
              </a:rPr>
              <a:t>wanneer</a:t>
            </a:r>
            <a:r>
              <a:rPr lang="en-ZA" sz="2000" b="1" dirty="0">
                <a:solidFill>
                  <a:prstClr val="black"/>
                </a:solidFill>
              </a:rPr>
              <a:t> Hy </a:t>
            </a:r>
            <a:r>
              <a:rPr lang="en-ZA" sz="2000" b="1" dirty="0" err="1">
                <a:solidFill>
                  <a:prstClr val="black"/>
                </a:solidFill>
              </a:rPr>
              <a:t>dit</a:t>
            </a:r>
            <a:r>
              <a:rPr lang="en-ZA" sz="2000" b="1" dirty="0">
                <a:solidFill>
                  <a:prstClr val="black"/>
                </a:solidFill>
              </a:rPr>
              <a:t> </a:t>
            </a:r>
            <a:r>
              <a:rPr lang="en-ZA" sz="2000" b="1" dirty="0" err="1">
                <a:solidFill>
                  <a:prstClr val="black"/>
                </a:solidFill>
              </a:rPr>
              <a:t>doen</a:t>
            </a:r>
            <a:r>
              <a:rPr lang="en-ZA" sz="2000" b="1" dirty="0">
                <a:solidFill>
                  <a:prstClr val="black"/>
                </a:solidFill>
              </a:rPr>
              <a:t> </a:t>
            </a:r>
            <a:r>
              <a:rPr lang="en-ZA" sz="2000" b="1" dirty="0" err="1">
                <a:solidFill>
                  <a:prstClr val="black"/>
                </a:solidFill>
              </a:rPr>
              <a:t>nie</a:t>
            </a:r>
            <a:r>
              <a:rPr lang="en-ZA" sz="2000" b="1" dirty="0">
                <a:solidFill>
                  <a:prstClr val="black"/>
                </a:solidFill>
              </a:rPr>
              <a:t> (Mar 4:40-41).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SIEKTES</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want sy het gesê: As ek maar sy klere kan aanraak, sal ek gesond word.</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b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b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 5:28 </a:t>
            </a:r>
            <a:r>
              <a:rPr lang="en"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OAV</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spcBef>
                <a:spcPts val="600"/>
              </a:spcBef>
            </a:pPr>
            <a:r>
              <a:rPr lang="nl-NL" sz="2000" b="1" dirty="0"/>
              <a:t>Omdat sy twaalf jaar lank aan bloedvloeiing gely het sonder om 'n dokter te vind wat haar kon genees, het die vrou behoeftig en sonder hoop gelaat (Markus 5:25-26). Vandag is daar lande waar gratis mediese dekking nie bestaan nie, en hierdie storie mag dalk steeds 'n werklikheid wees.</a:t>
            </a:r>
            <a:endParaRPr lang="en" sz="20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498612"/>
            <a:ext cx="4931906" cy="1015663"/>
          </a:xfrm>
          <a:prstGeom prst="rect">
            <a:avLst/>
          </a:prstGeom>
          <a:noFill/>
        </p:spPr>
        <p:txBody>
          <a:bodyPr wrap="square">
            <a:spAutoFit/>
          </a:bodyPr>
          <a:lstStyle/>
          <a:p>
            <a:pPr>
              <a:spcBef>
                <a:spcPts val="600"/>
              </a:spcBef>
            </a:pPr>
            <a:r>
              <a:rPr lang="nl-NL" sz="2000" b="1" dirty="0"/>
              <a:t>In elk geval, ons kan almal in situasies beland waar siekte ons gevange neem en versmoor, sonder om verligting te vind.</a:t>
            </a:r>
            <a:endParaRPr lang="en" sz="2000" b="1" dirty="0"/>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802263"/>
            <a:ext cx="4899065" cy="1015663"/>
          </a:xfrm>
          <a:prstGeom prst="rect">
            <a:avLst/>
          </a:prstGeom>
          <a:noFill/>
        </p:spPr>
        <p:txBody>
          <a:bodyPr wrap="square">
            <a:spAutoFit/>
          </a:bodyPr>
          <a:lstStyle/>
          <a:p>
            <a:pPr lvl="0">
              <a:spcBef>
                <a:spcPts val="600"/>
              </a:spcBef>
              <a:defRPr/>
            </a:pPr>
            <a:r>
              <a:rPr lang="nl-NL" sz="2000" b="1" dirty="0">
                <a:solidFill>
                  <a:prstClr val="black"/>
                </a:solidFill>
              </a:rPr>
              <a:t>In elk geval, Jesus nooi ons uit om al ons laste en bekommernisse by Hom te laat (Matt. 11:28-30).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496855"/>
            <a:ext cx="4866222" cy="1323439"/>
          </a:xfrm>
          <a:prstGeom prst="rect">
            <a:avLst/>
          </a:prstGeom>
          <a:noFill/>
        </p:spPr>
        <p:txBody>
          <a:bodyPr wrap="square">
            <a:spAutoFit/>
          </a:bodyPr>
          <a:lstStyle/>
          <a:p>
            <a:pPr lvl="0">
              <a:spcBef>
                <a:spcPts val="600"/>
              </a:spcBef>
              <a:defRPr/>
            </a:pPr>
            <a:r>
              <a:rPr lang="nl-NL" sz="2000" b="1" dirty="0">
                <a:solidFill>
                  <a:prstClr val="black"/>
                </a:solidFill>
              </a:rPr>
              <a:t>Ons moet vertrou dat Jesus bekwame dokters kan gebruik om ons te genees, of 'n direkte wonderwerk in ons kan verrig.</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531307"/>
            <a:ext cx="4866222" cy="1015663"/>
          </a:xfrm>
          <a:prstGeom prst="rect">
            <a:avLst/>
          </a:prstGeom>
          <a:noFill/>
        </p:spPr>
        <p:txBody>
          <a:bodyPr wrap="square">
            <a:spAutoFit/>
          </a:bodyPr>
          <a:lstStyle/>
          <a:p>
            <a:pPr lvl="0">
              <a:spcBef>
                <a:spcPts val="600"/>
              </a:spcBef>
              <a:defRPr/>
            </a:pPr>
            <a:r>
              <a:rPr lang="nl-NL" sz="2000" b="1" dirty="0">
                <a:solidFill>
                  <a:prstClr val="black"/>
                </a:solidFill>
              </a:rPr>
              <a:t>Die vrou het in Jesus die oplossing gesien, en haar geloof het haar gered (Markus 5:27-29).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RAMPE</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nl-NL" b="1" dirty="0">
                <a:solidFill>
                  <a:srgbClr val="D8BEFF"/>
                </a:solidFill>
                <a:effectLst>
                  <a:outerShdw blurRad="38100" dist="38100" dir="2700000" algn="tl">
                    <a:srgbClr val="000000"/>
                  </a:outerShdw>
                </a:effectLst>
                <a:latin typeface="Comic Sans MS" panose="030F0702030302020204" pitchFamily="66" charset="0"/>
              </a:rPr>
              <a:t>En nadat hulle so my vel afgeskeur het, sal ek nogtans uit my vlees God aanskou</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69844" y="1230026"/>
            <a:ext cx="7020228" cy="1323439"/>
          </a:xfrm>
          <a:prstGeom prst="rect">
            <a:avLst/>
          </a:prstGeom>
          <a:noFill/>
        </p:spPr>
        <p:txBody>
          <a:bodyPr wrap="square" rtlCol="0">
            <a:spAutoFit/>
          </a:bodyPr>
          <a:lstStyle/>
          <a:p>
            <a:pPr>
              <a:spcBef>
                <a:spcPts val="600"/>
              </a:spcBef>
            </a:pPr>
            <a:r>
              <a:rPr lang="nl-NL" sz="2000" b="1" dirty="0"/>
              <a:t>Oorlog, geweld en natuurrampe het Job se lewe radikaal verander (Job 1:13-19). Ons is almal blootgestel aan rampe, of dit nou natuurlik is of veroorsaak word deur die boosheid wat in hierdie wêreld heers.</a:t>
            </a:r>
            <a:endParaRPr lang="en" sz="2000" b="1" dirty="0"/>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1877607337"/>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925096"/>
            <a:ext cx="5579444" cy="1631216"/>
          </a:xfrm>
          <a:prstGeom prst="rect">
            <a:avLst/>
          </a:prstGeom>
          <a:noFill/>
        </p:spPr>
        <p:txBody>
          <a:bodyPr wrap="square" rtlCol="0">
            <a:spAutoFit/>
          </a:bodyPr>
          <a:lstStyle/>
          <a:p>
            <a:pPr>
              <a:spcBef>
                <a:spcPts val="600"/>
              </a:spcBef>
            </a:pPr>
            <a:r>
              <a:rPr lang="nl-NL" sz="2000" b="1" dirty="0"/>
              <a:t>As ons nie moed verloor nie, sal ons sien dat God selfs in ons moeilikste beproewinge altyd daar is. Hy het ons lief en versterk ons ​​om krag uit swakheid, moed uit ontmoediging en hoop uit rampspoed te put (Joël 3:10; Rom. 5:3-5).</a:t>
            </a:r>
            <a:endParaRPr lang="en" sz="20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27752"/>
            <a:ext cx="7001973" cy="400110"/>
          </a:xfrm>
          <a:prstGeom prst="rect">
            <a:avLst/>
          </a:prstGeom>
          <a:noFill/>
        </p:spPr>
        <p:txBody>
          <a:bodyPr wrap="square">
            <a:spAutoFit/>
          </a:bodyPr>
          <a:lstStyle/>
          <a:p>
            <a:pPr lvl="0">
              <a:spcBef>
                <a:spcPts val="600"/>
              </a:spcBef>
              <a:defRPr/>
            </a:pPr>
            <a:r>
              <a:rPr lang="nl-NL" sz="2000" b="1" dirty="0">
                <a:solidFill>
                  <a:prstClr val="black"/>
                </a:solidFill>
              </a:rPr>
              <a:t>Hoe sal ons reageer? Hoe het Job gereageer?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728488"/>
            <a:ext cx="5579444" cy="1015663"/>
          </a:xfrm>
          <a:prstGeom prst="rect">
            <a:avLst/>
          </a:prstGeom>
          <a:noFill/>
        </p:spPr>
        <p:txBody>
          <a:bodyPr wrap="square">
            <a:spAutoFit/>
          </a:bodyPr>
          <a:lstStyle/>
          <a:p>
            <a:pPr lvl="0">
              <a:spcBef>
                <a:spcPts val="600"/>
              </a:spcBef>
              <a:defRPr/>
            </a:pPr>
            <a:r>
              <a:rPr lang="nl-NL" sz="2000" b="1" dirty="0">
                <a:solidFill>
                  <a:prstClr val="black"/>
                </a:solidFill>
              </a:rPr>
              <a:t>As jy deur moeilike tye gaan, dink na oor die feit dat God se liefde en sorg vir jou die veiligste en stabielste ding in jou lewe is.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TELEURSTELLINGS</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“E</a:t>
            </a:r>
            <a:r>
              <a:rPr lang="nl-NL" b="0" dirty="0"/>
              <a:t>n ons het gehoop dat dit Hy was wat Israel sou verlos..</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(Luk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092336"/>
            <a:ext cx="7976134" cy="707886"/>
          </a:xfrm>
          <a:prstGeom prst="rect">
            <a:avLst/>
          </a:prstGeom>
          <a:noFill/>
        </p:spPr>
        <p:txBody>
          <a:bodyPr wrap="square" rtlCol="0">
            <a:spAutoFit/>
          </a:bodyPr>
          <a:lstStyle/>
          <a:p>
            <a:pPr>
              <a:spcBef>
                <a:spcPts val="600"/>
              </a:spcBef>
            </a:pPr>
            <a:r>
              <a:rPr lang="nl-NL" sz="2000" b="1" dirty="0"/>
              <a:t>Die perspektief: Jesus is die Messias wat Israel sal verlos. Die werklikheid: Hy het gesterf (Luk 24:18-21).</a:t>
            </a:r>
            <a:endParaRPr lang="en" sz="2000" b="1" dirty="0"/>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1940123032"/>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30142"/>
            <a:ext cx="8120514" cy="1323439"/>
          </a:xfrm>
          <a:prstGeom prst="rect">
            <a:avLst/>
          </a:prstGeom>
          <a:noFill/>
        </p:spPr>
        <p:txBody>
          <a:bodyPr wrap="square">
            <a:spAutoFit/>
          </a:bodyPr>
          <a:lstStyle/>
          <a:p>
            <a:pPr lvl="0">
              <a:spcBef>
                <a:spcPts val="600"/>
              </a:spcBef>
              <a:defRPr/>
            </a:pPr>
            <a:r>
              <a:rPr lang="nl-NL" sz="2000" b="1" dirty="0">
                <a:solidFill>
                  <a:prstClr val="black"/>
                </a:solidFill>
              </a:rPr>
              <a:t>Geduldig het Jesus hulle gehelp om hul hoop terug te kry. Uiteindelik “is hulle oë geopen” (Luk 24:31), en hulle het gehardloop om diegene wat nog teleurgesteld was, aan te moedig (Luk 24:32–35; 2 Kor 1:4). Wat kan ons uit hul ervaring leer?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781413"/>
            <a:ext cx="7976134" cy="1015663"/>
          </a:xfrm>
          <a:prstGeom prst="rect">
            <a:avLst/>
          </a:prstGeom>
          <a:noFill/>
        </p:spPr>
        <p:txBody>
          <a:bodyPr wrap="square">
            <a:spAutoFit/>
          </a:bodyPr>
          <a:lstStyle/>
          <a:p>
            <a:pPr lvl="0">
              <a:spcBef>
                <a:spcPts val="600"/>
              </a:spcBef>
              <a:defRPr/>
            </a:pPr>
            <a:r>
              <a:rPr lang="nl-NL" sz="2000" b="1" dirty="0">
                <a:solidFill>
                  <a:prstClr val="black"/>
                </a:solidFill>
              </a:rPr>
              <a:t>Hul teleurstelling was so groot dat dit hulle nie toegelaat het om selfs die duidelikste bewys van Jesus se opstanding te aanvaar nie (Luk 24:22-24).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SIEN JESUS</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Want ek reken dat die lyding van die teenwoordige tyd nie opweeg teen die heerlikheid wat aan ons geopenbaar sal word nie</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(Romeine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55239" y="1447255"/>
            <a:ext cx="4099665" cy="1015663"/>
          </a:xfrm>
          <a:prstGeom prst="rect">
            <a:avLst/>
          </a:prstGeom>
          <a:noFill/>
        </p:spPr>
        <p:txBody>
          <a:bodyPr wrap="square" rtlCol="0">
            <a:spAutoFit/>
          </a:bodyPr>
          <a:lstStyle/>
          <a:p>
            <a:pPr>
              <a:spcBef>
                <a:spcPts val="600"/>
              </a:spcBef>
            </a:pPr>
            <a:r>
              <a:rPr lang="nl-NL" sz="2000" b="1" dirty="0"/>
              <a:t>Toe Ellen G. White in diepste wanhoop was, het sy 'n visioen gehad waarin sy Jesus gesien het.</a:t>
            </a:r>
            <a:endParaRPr lang="en" sz="2000" b="1" dirty="0"/>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54904" y="1455466"/>
            <a:ext cx="789592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3154" y="5704199"/>
            <a:ext cx="3955288" cy="1015663"/>
          </a:xfrm>
          <a:prstGeom prst="rect">
            <a:avLst/>
          </a:prstGeom>
          <a:noFill/>
        </p:spPr>
        <p:txBody>
          <a:bodyPr wrap="square">
            <a:spAutoFit/>
          </a:bodyPr>
          <a:lstStyle/>
          <a:p>
            <a:pPr lvl="0">
              <a:spcBef>
                <a:spcPts val="600"/>
              </a:spcBef>
              <a:defRPr/>
            </a:pPr>
            <a:r>
              <a:rPr lang="nl-NL" sz="2000" b="1" dirty="0">
                <a:solidFill>
                  <a:prstClr val="black"/>
                </a:solidFill>
              </a:rPr>
              <a:t>Hierdie droom het haar hoop en geloof gegee, en die sekerheid dat hy op God kon vertrou.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23154" y="4380760"/>
            <a:ext cx="4099665" cy="1323439"/>
          </a:xfrm>
          <a:prstGeom prst="rect">
            <a:avLst/>
          </a:prstGeom>
          <a:noFill/>
        </p:spPr>
        <p:txBody>
          <a:bodyPr wrap="square">
            <a:spAutoFit/>
          </a:bodyPr>
          <a:lstStyle/>
          <a:p>
            <a:pPr lvl="0">
              <a:spcBef>
                <a:spcPts val="600"/>
              </a:spcBef>
              <a:defRPr/>
            </a:pPr>
            <a:r>
              <a:rPr lang="nl-NL" sz="2000" b="1" dirty="0">
                <a:solidFill>
                  <a:prstClr val="black"/>
                </a:solidFill>
              </a:rPr>
              <a:t>Sy het glorieryke tonele gesien, en dit het vir haar gelyk of sy die veiligheid en vrede van die hemel bereik het.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46120" y="2474676"/>
            <a:ext cx="4108784" cy="1938992"/>
          </a:xfrm>
          <a:prstGeom prst="rect">
            <a:avLst/>
          </a:prstGeom>
          <a:noFill/>
        </p:spPr>
        <p:txBody>
          <a:bodyPr wrap="square">
            <a:spAutoFit/>
          </a:bodyPr>
          <a:lstStyle/>
          <a:p>
            <a:pPr lvl="0">
              <a:spcBef>
                <a:spcPts val="600"/>
              </a:spcBef>
              <a:defRPr/>
            </a:pPr>
            <a:r>
              <a:rPr lang="nl-NL" sz="2000" b="1" dirty="0">
                <a:solidFill>
                  <a:prstClr val="black"/>
                </a:solidFill>
              </a:rPr>
              <a:t>Sy het verstaan dat Hy alles verstaan het waardeur sy gegaan het. Op een stadium het Jesus sy hand op haar kop geplaas en vir haar gesê: “Moenie bang wees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356171" y="130603"/>
            <a:ext cx="3669633" cy="1477328"/>
          </a:xfrm>
          <a:custGeom>
            <a:avLst/>
            <a:gdLst>
              <a:gd name="csX0" fmla="*/ 0 w 3669633"/>
              <a:gd name="csY0" fmla="*/ 0 h 1477328"/>
              <a:gd name="csX1" fmla="*/ 597626 w 3669633"/>
              <a:gd name="csY1" fmla="*/ 0 h 1477328"/>
              <a:gd name="csX2" fmla="*/ 1195252 w 3669633"/>
              <a:gd name="csY2" fmla="*/ 0 h 1477328"/>
              <a:gd name="csX3" fmla="*/ 1682789 w 3669633"/>
              <a:gd name="csY3" fmla="*/ 0 h 1477328"/>
              <a:gd name="csX4" fmla="*/ 2243718 w 3669633"/>
              <a:gd name="csY4" fmla="*/ 0 h 1477328"/>
              <a:gd name="csX5" fmla="*/ 2841344 w 3669633"/>
              <a:gd name="csY5" fmla="*/ 0 h 1477328"/>
              <a:gd name="csX6" fmla="*/ 3669633 w 3669633"/>
              <a:gd name="csY6" fmla="*/ 0 h 1477328"/>
              <a:gd name="csX7" fmla="*/ 3669633 w 3669633"/>
              <a:gd name="csY7" fmla="*/ 492443 h 1477328"/>
              <a:gd name="csX8" fmla="*/ 3669633 w 3669633"/>
              <a:gd name="csY8" fmla="*/ 970112 h 1477328"/>
              <a:gd name="csX9" fmla="*/ 3669633 w 3669633"/>
              <a:gd name="csY9" fmla="*/ 1477328 h 1477328"/>
              <a:gd name="csX10" fmla="*/ 3108703 w 3669633"/>
              <a:gd name="csY10" fmla="*/ 1477328 h 1477328"/>
              <a:gd name="csX11" fmla="*/ 2584470 w 3669633"/>
              <a:gd name="csY11" fmla="*/ 1477328 h 1477328"/>
              <a:gd name="csX12" fmla="*/ 2096933 w 3669633"/>
              <a:gd name="csY12" fmla="*/ 1477328 h 1477328"/>
              <a:gd name="csX13" fmla="*/ 1499307 w 3669633"/>
              <a:gd name="csY13" fmla="*/ 1477328 h 1477328"/>
              <a:gd name="csX14" fmla="*/ 938378 w 3669633"/>
              <a:gd name="csY14" fmla="*/ 1477328 h 1477328"/>
              <a:gd name="csX15" fmla="*/ 450841 w 3669633"/>
              <a:gd name="csY15" fmla="*/ 1477328 h 1477328"/>
              <a:gd name="csX16" fmla="*/ 0 w 3669633"/>
              <a:gd name="csY16" fmla="*/ 1477328 h 1477328"/>
              <a:gd name="csX17" fmla="*/ 0 w 3669633"/>
              <a:gd name="csY17" fmla="*/ 1029205 h 1477328"/>
              <a:gd name="csX18" fmla="*/ 0 w 3669633"/>
              <a:gd name="csY18" fmla="*/ 507216 h 1477328"/>
              <a:gd name="csX19" fmla="*/ 0 w 3669633"/>
              <a:gd name="csY19"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477328"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26557" y="205601"/>
                  <a:pt x="3620415" y="343396"/>
                  <a:pt x="3669633" y="492443"/>
                </a:cubicBezTo>
                <a:cubicBezTo>
                  <a:pt x="3718851" y="641490"/>
                  <a:pt x="3647206" y="765196"/>
                  <a:pt x="3669633" y="970112"/>
                </a:cubicBezTo>
                <a:cubicBezTo>
                  <a:pt x="3692060" y="1175028"/>
                  <a:pt x="3648327" y="1287601"/>
                  <a:pt x="3669633" y="1477328"/>
                </a:cubicBezTo>
                <a:cubicBezTo>
                  <a:pt x="3502748" y="1535498"/>
                  <a:pt x="3302425" y="1439962"/>
                  <a:pt x="3108703" y="1477328"/>
                </a:cubicBezTo>
                <a:cubicBezTo>
                  <a:pt x="2914981" y="1514694"/>
                  <a:pt x="2695409" y="1433374"/>
                  <a:pt x="2584470" y="1477328"/>
                </a:cubicBezTo>
                <a:cubicBezTo>
                  <a:pt x="2473531" y="1521282"/>
                  <a:pt x="2198333" y="1440991"/>
                  <a:pt x="2096933" y="1477328"/>
                </a:cubicBezTo>
                <a:cubicBezTo>
                  <a:pt x="1995533" y="1513665"/>
                  <a:pt x="1721965" y="1414156"/>
                  <a:pt x="1499307" y="1477328"/>
                </a:cubicBezTo>
                <a:cubicBezTo>
                  <a:pt x="1276649" y="1540500"/>
                  <a:pt x="1103911" y="1451096"/>
                  <a:pt x="938378" y="1477328"/>
                </a:cubicBezTo>
                <a:cubicBezTo>
                  <a:pt x="772845" y="1503560"/>
                  <a:pt x="690961" y="1444569"/>
                  <a:pt x="450841" y="1477328"/>
                </a:cubicBezTo>
                <a:cubicBezTo>
                  <a:pt x="210721" y="1510087"/>
                  <a:pt x="196234" y="1441954"/>
                  <a:pt x="0" y="1477328"/>
                </a:cubicBezTo>
                <a:cubicBezTo>
                  <a:pt x="-10006" y="1279838"/>
                  <a:pt x="22055" y="1136726"/>
                  <a:pt x="0" y="1029205"/>
                </a:cubicBezTo>
                <a:cubicBezTo>
                  <a:pt x="-22055" y="921684"/>
                  <a:pt x="7210" y="612063"/>
                  <a:pt x="0" y="507216"/>
                </a:cubicBezTo>
                <a:cubicBezTo>
                  <a:pt x="-7210" y="402369"/>
                  <a:pt x="3955" y="134519"/>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En ons weet dat vir hulle wat God liefhet, alles ten goede meewerk, vir hulle wat na sy voorneme geroep is. </a:t>
            </a:r>
            <a:r>
              <a:rPr lang="en" b="1" dirty="0">
                <a:solidFill>
                  <a:schemeClr val="accent3">
                    <a:lumMod val="75000"/>
                  </a:schemeClr>
                </a:solidFill>
                <a:latin typeface="Comic Sans MS" panose="030F0702030302020204" pitchFamily="66" charset="0"/>
              </a:rPr>
              <a:t>.” (Romeine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785798" y="359027"/>
            <a:ext cx="7222559" cy="1477328"/>
          </a:xfrm>
          <a:custGeom>
            <a:avLst/>
            <a:gdLst>
              <a:gd name="csX0" fmla="*/ 0 w 7222559"/>
              <a:gd name="csY0" fmla="*/ 0 h 1477328"/>
              <a:gd name="csX1" fmla="*/ 627807 w 7222559"/>
              <a:gd name="csY1" fmla="*/ 0 h 1477328"/>
              <a:gd name="csX2" fmla="*/ 1111163 w 7222559"/>
              <a:gd name="csY2" fmla="*/ 0 h 1477328"/>
              <a:gd name="csX3" fmla="*/ 1450068 w 7222559"/>
              <a:gd name="csY3" fmla="*/ 0 h 1477328"/>
              <a:gd name="csX4" fmla="*/ 1788972 w 7222559"/>
              <a:gd name="csY4" fmla="*/ 0 h 1477328"/>
              <a:gd name="csX5" fmla="*/ 2489005 w 7222559"/>
              <a:gd name="csY5" fmla="*/ 0 h 1477328"/>
              <a:gd name="csX6" fmla="*/ 3116812 w 7222559"/>
              <a:gd name="csY6" fmla="*/ 0 h 1477328"/>
              <a:gd name="csX7" fmla="*/ 3600168 w 7222559"/>
              <a:gd name="csY7" fmla="*/ 0 h 1477328"/>
              <a:gd name="csX8" fmla="*/ 4300201 w 7222559"/>
              <a:gd name="csY8" fmla="*/ 0 h 1477328"/>
              <a:gd name="csX9" fmla="*/ 5000233 w 7222559"/>
              <a:gd name="csY9" fmla="*/ 0 h 1477328"/>
              <a:gd name="csX10" fmla="*/ 5483589 w 7222559"/>
              <a:gd name="csY10" fmla="*/ 0 h 1477328"/>
              <a:gd name="csX11" fmla="*/ 6039170 w 7222559"/>
              <a:gd name="csY11" fmla="*/ 0 h 1477328"/>
              <a:gd name="csX12" fmla="*/ 6739203 w 7222559"/>
              <a:gd name="csY12" fmla="*/ 0 h 1477328"/>
              <a:gd name="csX13" fmla="*/ 7222559 w 7222559"/>
              <a:gd name="csY13" fmla="*/ 0 h 1477328"/>
              <a:gd name="csX14" fmla="*/ 7222559 w 7222559"/>
              <a:gd name="csY14" fmla="*/ 521989 h 1477328"/>
              <a:gd name="csX15" fmla="*/ 7222559 w 7222559"/>
              <a:gd name="csY15" fmla="*/ 970112 h 1477328"/>
              <a:gd name="csX16" fmla="*/ 7222559 w 7222559"/>
              <a:gd name="csY16" fmla="*/ 1477328 h 1477328"/>
              <a:gd name="csX17" fmla="*/ 6594752 w 7222559"/>
              <a:gd name="csY17" fmla="*/ 1477328 h 1477328"/>
              <a:gd name="csX18" fmla="*/ 6183622 w 7222559"/>
              <a:gd name="csY18" fmla="*/ 1477328 h 1477328"/>
              <a:gd name="csX19" fmla="*/ 5628040 w 7222559"/>
              <a:gd name="csY19" fmla="*/ 1477328 h 1477328"/>
              <a:gd name="csX20" fmla="*/ 5144684 w 7222559"/>
              <a:gd name="csY20" fmla="*/ 1477328 h 1477328"/>
              <a:gd name="csX21" fmla="*/ 4589103 w 7222559"/>
              <a:gd name="csY21" fmla="*/ 1477328 h 1477328"/>
              <a:gd name="csX22" fmla="*/ 3889070 w 7222559"/>
              <a:gd name="csY22" fmla="*/ 1477328 h 1477328"/>
              <a:gd name="csX23" fmla="*/ 3477940 w 7222559"/>
              <a:gd name="csY23" fmla="*/ 1477328 h 1477328"/>
              <a:gd name="csX24" fmla="*/ 2777907 w 7222559"/>
              <a:gd name="csY24" fmla="*/ 1477328 h 1477328"/>
              <a:gd name="csX25" fmla="*/ 2222326 w 7222559"/>
              <a:gd name="csY25" fmla="*/ 1477328 h 1477328"/>
              <a:gd name="csX26" fmla="*/ 1883421 w 7222559"/>
              <a:gd name="csY26" fmla="*/ 1477328 h 1477328"/>
              <a:gd name="csX27" fmla="*/ 1183389 w 7222559"/>
              <a:gd name="csY27" fmla="*/ 1477328 h 1477328"/>
              <a:gd name="csX28" fmla="*/ 555581 w 7222559"/>
              <a:gd name="csY28" fmla="*/ 1477328 h 1477328"/>
              <a:gd name="csX29" fmla="*/ 0 w 7222559"/>
              <a:gd name="csY29" fmla="*/ 1477328 h 1477328"/>
              <a:gd name="csX30" fmla="*/ 0 w 7222559"/>
              <a:gd name="csY30" fmla="*/ 1014432 h 1477328"/>
              <a:gd name="csX31" fmla="*/ 0 w 7222559"/>
              <a:gd name="csY31" fmla="*/ 521989 h 1477328"/>
              <a:gd name="csX32" fmla="*/ 0 w 7222559"/>
              <a:gd name="csY32"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477328"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73302" y="249665"/>
                  <a:pt x="7195596" y="357689"/>
                  <a:pt x="7222559" y="521989"/>
                </a:cubicBezTo>
                <a:cubicBezTo>
                  <a:pt x="7249522" y="686289"/>
                  <a:pt x="7212548" y="826404"/>
                  <a:pt x="7222559" y="970112"/>
                </a:cubicBezTo>
                <a:cubicBezTo>
                  <a:pt x="7232570" y="1113820"/>
                  <a:pt x="7187655" y="1366795"/>
                  <a:pt x="7222559" y="1477328"/>
                </a:cubicBezTo>
                <a:cubicBezTo>
                  <a:pt x="7076907" y="1497686"/>
                  <a:pt x="6846805" y="1469598"/>
                  <a:pt x="6594752" y="1477328"/>
                </a:cubicBezTo>
                <a:cubicBezTo>
                  <a:pt x="6342699" y="1485058"/>
                  <a:pt x="6381844" y="1451911"/>
                  <a:pt x="6183622" y="1477328"/>
                </a:cubicBezTo>
                <a:cubicBezTo>
                  <a:pt x="5985400" y="1502745"/>
                  <a:pt x="5848981" y="1450799"/>
                  <a:pt x="5628040" y="1477328"/>
                </a:cubicBezTo>
                <a:cubicBezTo>
                  <a:pt x="5407099" y="1503857"/>
                  <a:pt x="5351632" y="1419994"/>
                  <a:pt x="5144684" y="1477328"/>
                </a:cubicBezTo>
                <a:cubicBezTo>
                  <a:pt x="4937736" y="1534662"/>
                  <a:pt x="4744923" y="1423316"/>
                  <a:pt x="4589103" y="1477328"/>
                </a:cubicBezTo>
                <a:cubicBezTo>
                  <a:pt x="4433283" y="1531340"/>
                  <a:pt x="4211713" y="1429950"/>
                  <a:pt x="3889070" y="1477328"/>
                </a:cubicBezTo>
                <a:cubicBezTo>
                  <a:pt x="3566427" y="1524706"/>
                  <a:pt x="3626488" y="1471218"/>
                  <a:pt x="3477940" y="1477328"/>
                </a:cubicBezTo>
                <a:cubicBezTo>
                  <a:pt x="3329392" y="1483438"/>
                  <a:pt x="3047881" y="1419299"/>
                  <a:pt x="2777907" y="1477328"/>
                </a:cubicBezTo>
                <a:cubicBezTo>
                  <a:pt x="2507933" y="1535357"/>
                  <a:pt x="2488251" y="1436477"/>
                  <a:pt x="2222326" y="1477328"/>
                </a:cubicBezTo>
                <a:cubicBezTo>
                  <a:pt x="1956401" y="1518179"/>
                  <a:pt x="2046062" y="1458828"/>
                  <a:pt x="1883421" y="1477328"/>
                </a:cubicBezTo>
                <a:cubicBezTo>
                  <a:pt x="1720780" y="1495828"/>
                  <a:pt x="1504397" y="1420864"/>
                  <a:pt x="1183389" y="1477328"/>
                </a:cubicBezTo>
                <a:cubicBezTo>
                  <a:pt x="862381" y="1533792"/>
                  <a:pt x="689699" y="1467604"/>
                  <a:pt x="555581" y="1477328"/>
                </a:cubicBezTo>
                <a:cubicBezTo>
                  <a:pt x="421463" y="1487052"/>
                  <a:pt x="157157" y="1428078"/>
                  <a:pt x="0" y="1477328"/>
                </a:cubicBezTo>
                <a:cubicBezTo>
                  <a:pt x="-52024" y="1342809"/>
                  <a:pt x="50085" y="1127475"/>
                  <a:pt x="0" y="1014432"/>
                </a:cubicBezTo>
                <a:cubicBezTo>
                  <a:pt x="-50085" y="901389"/>
                  <a:pt x="21035" y="669637"/>
                  <a:pt x="0" y="521989"/>
                </a:cubicBezTo>
                <a:cubicBezTo>
                  <a:pt x="-21035" y="374341"/>
                  <a:pt x="11273" y="17309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Wees oor niks besorg nie, maar laat julle begeertes in alles deur gebed en smeking met danksegging bekend word by God. </a:t>
            </a:r>
          </a:p>
          <a:p>
            <a:pPr algn="ctr"/>
            <a:r>
              <a:rPr lang="nl-NL" b="1" dirty="0">
                <a:solidFill>
                  <a:schemeClr val="accent1">
                    <a:lumMod val="50000"/>
                  </a:schemeClr>
                </a:solidFill>
                <a:latin typeface="Comic Sans MS" panose="030F0702030302020204" pitchFamily="66" charset="0"/>
              </a:rPr>
              <a:t>En die vrede van God, wat alle verstand te bowe gaan, sal julle harte en julle sinne bewaar in Christus Jesus. </a:t>
            </a:r>
            <a:r>
              <a:rPr lang="en" b="1" dirty="0">
                <a:solidFill>
                  <a:schemeClr val="accent1">
                    <a:lumMod val="50000"/>
                  </a:schemeClr>
                </a:solidFill>
                <a:latin typeface="Comic Sans MS" panose="030F0702030302020204" pitchFamily="66" charset="0"/>
              </a:rPr>
              <a:t>.” (Filipense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114633" y="2200878"/>
            <a:ext cx="6208530" cy="2862322"/>
          </a:xfrm>
          <a:custGeom>
            <a:avLst/>
            <a:gdLst>
              <a:gd name="csX0" fmla="*/ 0 w 6208530"/>
              <a:gd name="csY0" fmla="*/ 0 h 2862322"/>
              <a:gd name="csX1" fmla="*/ 564412 w 6208530"/>
              <a:gd name="csY1" fmla="*/ 0 h 2862322"/>
              <a:gd name="csX2" fmla="*/ 1066738 w 6208530"/>
              <a:gd name="csY2" fmla="*/ 0 h 2862322"/>
              <a:gd name="csX3" fmla="*/ 1631150 w 6208530"/>
              <a:gd name="csY3" fmla="*/ 0 h 2862322"/>
              <a:gd name="csX4" fmla="*/ 2319733 w 6208530"/>
              <a:gd name="csY4" fmla="*/ 0 h 2862322"/>
              <a:gd name="csX5" fmla="*/ 2946230 w 6208530"/>
              <a:gd name="csY5" fmla="*/ 0 h 2862322"/>
              <a:gd name="csX6" fmla="*/ 3510642 w 6208530"/>
              <a:gd name="csY6" fmla="*/ 0 h 2862322"/>
              <a:gd name="csX7" fmla="*/ 3888797 w 6208530"/>
              <a:gd name="csY7" fmla="*/ 0 h 2862322"/>
              <a:gd name="csX8" fmla="*/ 4329039 w 6208530"/>
              <a:gd name="csY8" fmla="*/ 0 h 2862322"/>
              <a:gd name="csX9" fmla="*/ 4769280 w 6208530"/>
              <a:gd name="csY9" fmla="*/ 0 h 2862322"/>
              <a:gd name="csX10" fmla="*/ 5209521 w 6208530"/>
              <a:gd name="csY10" fmla="*/ 0 h 2862322"/>
              <a:gd name="csX11" fmla="*/ 5587677 w 6208530"/>
              <a:gd name="csY11" fmla="*/ 0 h 2862322"/>
              <a:gd name="csX12" fmla="*/ 6208530 w 6208530"/>
              <a:gd name="csY12" fmla="*/ 0 h 2862322"/>
              <a:gd name="csX13" fmla="*/ 6208530 w 6208530"/>
              <a:gd name="csY13" fmla="*/ 572464 h 2862322"/>
              <a:gd name="csX14" fmla="*/ 6208530 w 6208530"/>
              <a:gd name="csY14" fmla="*/ 1116306 h 2862322"/>
              <a:gd name="csX15" fmla="*/ 6208530 w 6208530"/>
              <a:gd name="csY15" fmla="*/ 1746016 h 2862322"/>
              <a:gd name="csX16" fmla="*/ 6208530 w 6208530"/>
              <a:gd name="csY16" fmla="*/ 2347104 h 2862322"/>
              <a:gd name="csX17" fmla="*/ 6208530 w 6208530"/>
              <a:gd name="csY17" fmla="*/ 2862322 h 2862322"/>
              <a:gd name="csX18" fmla="*/ 5519948 w 6208530"/>
              <a:gd name="csY18" fmla="*/ 2862322 h 2862322"/>
              <a:gd name="csX19" fmla="*/ 5079706 w 6208530"/>
              <a:gd name="csY19" fmla="*/ 2862322 h 2862322"/>
              <a:gd name="csX20" fmla="*/ 4453209 w 6208530"/>
              <a:gd name="csY20" fmla="*/ 2862322 h 2862322"/>
              <a:gd name="csX21" fmla="*/ 4075053 w 6208530"/>
              <a:gd name="csY21" fmla="*/ 2862322 h 2862322"/>
              <a:gd name="csX22" fmla="*/ 3448556 w 6208530"/>
              <a:gd name="csY22" fmla="*/ 2862322 h 2862322"/>
              <a:gd name="csX23" fmla="*/ 3008315 w 6208530"/>
              <a:gd name="csY23" fmla="*/ 2862322 h 2862322"/>
              <a:gd name="csX24" fmla="*/ 2319733 w 6208530"/>
              <a:gd name="csY24" fmla="*/ 2862322 h 2862322"/>
              <a:gd name="csX25" fmla="*/ 1879491 w 6208530"/>
              <a:gd name="csY25" fmla="*/ 2862322 h 2862322"/>
              <a:gd name="csX26" fmla="*/ 1501335 w 6208530"/>
              <a:gd name="csY26" fmla="*/ 2862322 h 2862322"/>
              <a:gd name="csX27" fmla="*/ 999009 w 6208530"/>
              <a:gd name="csY27" fmla="*/ 2862322 h 2862322"/>
              <a:gd name="csX28" fmla="*/ 0 w 6208530"/>
              <a:gd name="csY28" fmla="*/ 2862322 h 2862322"/>
              <a:gd name="csX29" fmla="*/ 0 w 6208530"/>
              <a:gd name="csY29" fmla="*/ 2261234 h 2862322"/>
              <a:gd name="csX30" fmla="*/ 0 w 6208530"/>
              <a:gd name="csY30" fmla="*/ 1746016 h 2862322"/>
              <a:gd name="csX31" fmla="*/ 0 w 6208530"/>
              <a:gd name="csY31" fmla="*/ 1173552 h 2862322"/>
              <a:gd name="csX32" fmla="*/ 0 w 6208530"/>
              <a:gd name="csY32" fmla="*/ 543841 h 2862322"/>
              <a:gd name="csX33" fmla="*/ 0 w 6208530"/>
              <a:gd name="csY33"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208530" h="2862322" extrusionOk="0">
                <a:moveTo>
                  <a:pt x="0" y="0"/>
                </a:moveTo>
                <a:cubicBezTo>
                  <a:pt x="261367" y="-17615"/>
                  <a:pt x="381839" y="33141"/>
                  <a:pt x="564412" y="0"/>
                </a:cubicBezTo>
                <a:cubicBezTo>
                  <a:pt x="746985" y="-33141"/>
                  <a:pt x="897357" y="47152"/>
                  <a:pt x="1066738" y="0"/>
                </a:cubicBezTo>
                <a:cubicBezTo>
                  <a:pt x="1236119" y="-47152"/>
                  <a:pt x="1357410" y="23101"/>
                  <a:pt x="1631150" y="0"/>
                </a:cubicBezTo>
                <a:cubicBezTo>
                  <a:pt x="1904890" y="-23101"/>
                  <a:pt x="2089136" y="63190"/>
                  <a:pt x="2319733" y="0"/>
                </a:cubicBezTo>
                <a:cubicBezTo>
                  <a:pt x="2550330" y="-63190"/>
                  <a:pt x="2718893" y="59534"/>
                  <a:pt x="2946230" y="0"/>
                </a:cubicBezTo>
                <a:cubicBezTo>
                  <a:pt x="3173567" y="-59534"/>
                  <a:pt x="3255683" y="49197"/>
                  <a:pt x="3510642" y="0"/>
                </a:cubicBezTo>
                <a:cubicBezTo>
                  <a:pt x="3765601" y="-49197"/>
                  <a:pt x="3726201" y="6778"/>
                  <a:pt x="3888797" y="0"/>
                </a:cubicBezTo>
                <a:cubicBezTo>
                  <a:pt x="4051393" y="-6778"/>
                  <a:pt x="4129439" y="51911"/>
                  <a:pt x="4329039" y="0"/>
                </a:cubicBezTo>
                <a:cubicBezTo>
                  <a:pt x="4528639" y="-51911"/>
                  <a:pt x="4648941" y="42581"/>
                  <a:pt x="4769280" y="0"/>
                </a:cubicBezTo>
                <a:cubicBezTo>
                  <a:pt x="4889619" y="-42581"/>
                  <a:pt x="5056721" y="49195"/>
                  <a:pt x="5209521" y="0"/>
                </a:cubicBezTo>
                <a:cubicBezTo>
                  <a:pt x="5362321" y="-49195"/>
                  <a:pt x="5456553" y="32410"/>
                  <a:pt x="5587677" y="0"/>
                </a:cubicBezTo>
                <a:cubicBezTo>
                  <a:pt x="5718801" y="-32410"/>
                  <a:pt x="6020933" y="51147"/>
                  <a:pt x="6208530" y="0"/>
                </a:cubicBezTo>
                <a:cubicBezTo>
                  <a:pt x="6253849" y="210654"/>
                  <a:pt x="6158375" y="433685"/>
                  <a:pt x="6208530" y="572464"/>
                </a:cubicBezTo>
                <a:cubicBezTo>
                  <a:pt x="6258685" y="711243"/>
                  <a:pt x="6155655" y="874974"/>
                  <a:pt x="6208530" y="1116306"/>
                </a:cubicBezTo>
                <a:cubicBezTo>
                  <a:pt x="6261405" y="1357638"/>
                  <a:pt x="6207747" y="1617324"/>
                  <a:pt x="6208530" y="1746016"/>
                </a:cubicBezTo>
                <a:cubicBezTo>
                  <a:pt x="6209313" y="1874708"/>
                  <a:pt x="6143062" y="2161555"/>
                  <a:pt x="6208530" y="2347104"/>
                </a:cubicBezTo>
                <a:cubicBezTo>
                  <a:pt x="6273998" y="2532653"/>
                  <a:pt x="6168434" y="2719445"/>
                  <a:pt x="6208530" y="2862322"/>
                </a:cubicBezTo>
                <a:cubicBezTo>
                  <a:pt x="5979313" y="2887905"/>
                  <a:pt x="5771397" y="2843147"/>
                  <a:pt x="5519948" y="2862322"/>
                </a:cubicBezTo>
                <a:cubicBezTo>
                  <a:pt x="5268499" y="2881497"/>
                  <a:pt x="5266467" y="2850810"/>
                  <a:pt x="5079706" y="2862322"/>
                </a:cubicBezTo>
                <a:cubicBezTo>
                  <a:pt x="4892945" y="2873834"/>
                  <a:pt x="4752427" y="2840557"/>
                  <a:pt x="4453209" y="2862322"/>
                </a:cubicBezTo>
                <a:cubicBezTo>
                  <a:pt x="4153991" y="2884087"/>
                  <a:pt x="4189679" y="2860294"/>
                  <a:pt x="4075053" y="2862322"/>
                </a:cubicBezTo>
                <a:cubicBezTo>
                  <a:pt x="3960427" y="2864350"/>
                  <a:pt x="3693278" y="2799818"/>
                  <a:pt x="3448556" y="2862322"/>
                </a:cubicBezTo>
                <a:cubicBezTo>
                  <a:pt x="3203834" y="2924826"/>
                  <a:pt x="3096696" y="2810958"/>
                  <a:pt x="3008315" y="2862322"/>
                </a:cubicBezTo>
                <a:cubicBezTo>
                  <a:pt x="2919934" y="2913686"/>
                  <a:pt x="2554267" y="2845552"/>
                  <a:pt x="2319733" y="2862322"/>
                </a:cubicBezTo>
                <a:cubicBezTo>
                  <a:pt x="2085199" y="2879092"/>
                  <a:pt x="2051512" y="2834961"/>
                  <a:pt x="1879491" y="2862322"/>
                </a:cubicBezTo>
                <a:cubicBezTo>
                  <a:pt x="1707470" y="2889683"/>
                  <a:pt x="1660976" y="2844791"/>
                  <a:pt x="1501335" y="2862322"/>
                </a:cubicBezTo>
                <a:cubicBezTo>
                  <a:pt x="1341694" y="2879853"/>
                  <a:pt x="1100691" y="2859310"/>
                  <a:pt x="999009" y="2862322"/>
                </a:cubicBezTo>
                <a:cubicBezTo>
                  <a:pt x="897327" y="2865334"/>
                  <a:pt x="469619" y="2838171"/>
                  <a:pt x="0" y="2862322"/>
                </a:cubicBezTo>
                <a:cubicBezTo>
                  <a:pt x="-10794" y="2732062"/>
                  <a:pt x="37926" y="2461679"/>
                  <a:pt x="0" y="2261234"/>
                </a:cubicBezTo>
                <a:cubicBezTo>
                  <a:pt x="-37926" y="2060789"/>
                  <a:pt x="59205" y="1941312"/>
                  <a:pt x="0" y="1746016"/>
                </a:cubicBezTo>
                <a:cubicBezTo>
                  <a:pt x="-59205" y="1550720"/>
                  <a:pt x="39186" y="1441214"/>
                  <a:pt x="0" y="1173552"/>
                </a:cubicBezTo>
                <a:cubicBezTo>
                  <a:pt x="-39186" y="905890"/>
                  <a:pt x="27677" y="676844"/>
                  <a:pt x="0" y="543841"/>
                </a:cubicBezTo>
                <a:cubicBezTo>
                  <a:pt x="-27677" y="410838"/>
                  <a:pt x="47695" y="220225"/>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dirty="0">
                <a:ln>
                  <a:solidFill>
                    <a:srgbClr val="9F4E4B"/>
                  </a:solidFill>
                </a:ln>
                <a:solidFill>
                  <a:srgbClr val="9F4E4B"/>
                </a:solidFill>
                <a:latin typeface="Comic Sans MS" panose="030F0702030302020204" pitchFamily="66" charset="0"/>
              </a:rPr>
              <a:t>“A</a:t>
            </a:r>
            <a:r>
              <a:rPr lang="nl-NL" dirty="0">
                <a:ln>
                  <a:solidFill>
                    <a:srgbClr val="9F4E4B"/>
                  </a:solidFill>
                </a:ln>
                <a:solidFill>
                  <a:srgbClr val="9F4E4B"/>
                </a:solidFill>
                <a:latin typeface="Comic Sans MS" panose="030F0702030302020204" pitchFamily="66" charset="0"/>
              </a:rPr>
              <a:t>g dit louter vreugde, my broeders, wanneer julle in allerhande versoekinge val, omdat julle weet dat die beproewing van julle geloof lydsaamheid bewerk. </a:t>
            </a:r>
          </a:p>
          <a:p>
            <a:pPr algn="ctr"/>
            <a:r>
              <a:rPr lang="nl-NL" dirty="0">
                <a:ln>
                  <a:solidFill>
                    <a:srgbClr val="9F4E4B"/>
                  </a:solidFill>
                </a:ln>
                <a:solidFill>
                  <a:srgbClr val="9F4E4B"/>
                </a:solidFill>
                <a:latin typeface="Comic Sans MS" panose="030F0702030302020204" pitchFamily="66" charset="0"/>
              </a:rPr>
              <a:t>Maar die lydsaamheid moet tot volle verwerkliking kom, sodat julle volmaak en sonder gebrek kan wees en in niks kortkom nie. </a:t>
            </a:r>
            <a:r>
              <a:rPr lang="en" dirty="0">
                <a:ln>
                  <a:solidFill>
                    <a:srgbClr val="9F4E4B"/>
                  </a:solidFill>
                </a:ln>
                <a:solidFill>
                  <a:srgbClr val="9F4E4B"/>
                </a:solidFill>
                <a:latin typeface="Comic Sans MS" panose="030F0702030302020204" pitchFamily="66" charset="0"/>
              </a:rPr>
              <a:t>[…] </a:t>
            </a:r>
            <a:r>
              <a:rPr lang="nl-NL" dirty="0">
                <a:ln>
                  <a:solidFill>
                    <a:srgbClr val="9F4E4B"/>
                  </a:solidFill>
                </a:ln>
                <a:solidFill>
                  <a:srgbClr val="9F4E4B"/>
                </a:solidFill>
                <a:latin typeface="Comic Sans MS" panose="030F0702030302020204" pitchFamily="66" charset="0"/>
              </a:rPr>
              <a:t>Salig is die man wat versoeking verdra, want as hy die toets deurstaan het, sal hy die kroon van die lewe ontvang wat die Here beloof het aan die wat Hom liefhet. </a:t>
            </a:r>
            <a:r>
              <a:rPr lang="en" dirty="0">
                <a:ln>
                  <a:solidFill>
                    <a:srgbClr val="9F4E4B"/>
                  </a:solidFill>
                </a:ln>
                <a:solidFill>
                  <a:srgbClr val="9F4E4B"/>
                </a:solidFill>
                <a:latin typeface="Comic Sans MS" panose="030F0702030302020204" pitchFamily="66" charset="0"/>
              </a:rPr>
              <a:t>” </a:t>
            </a:r>
          </a:p>
          <a:p>
            <a:pPr algn="ctr"/>
            <a:r>
              <a:rPr lang="en" dirty="0">
                <a:ln>
                  <a:solidFill>
                    <a:srgbClr val="9F4E4B"/>
                  </a:solidFill>
                </a:ln>
                <a:solidFill>
                  <a:srgbClr val="9F4E4B"/>
                </a:solidFill>
                <a:latin typeface="Comic Sans MS" panose="030F0702030302020204" pitchFamily="66" charset="0"/>
              </a:rPr>
              <a:t>(Jakobus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356171" y="5766279"/>
            <a:ext cx="11652186" cy="923330"/>
          </a:xfrm>
          <a:custGeom>
            <a:avLst/>
            <a:gdLst>
              <a:gd name="csX0" fmla="*/ 0 w 11652186"/>
              <a:gd name="csY0" fmla="*/ 0 h 923330"/>
              <a:gd name="csX1" fmla="*/ 699131 w 11652186"/>
              <a:gd name="csY1" fmla="*/ 0 h 923330"/>
              <a:gd name="csX2" fmla="*/ 1398262 w 11652186"/>
              <a:gd name="csY2" fmla="*/ 0 h 923330"/>
              <a:gd name="csX3" fmla="*/ 1747828 w 11652186"/>
              <a:gd name="csY3" fmla="*/ 0 h 923330"/>
              <a:gd name="csX4" fmla="*/ 1980872 w 11652186"/>
              <a:gd name="csY4" fmla="*/ 0 h 923330"/>
              <a:gd name="csX5" fmla="*/ 2680003 w 11652186"/>
              <a:gd name="csY5" fmla="*/ 0 h 923330"/>
              <a:gd name="csX6" fmla="*/ 3146090 w 11652186"/>
              <a:gd name="csY6" fmla="*/ 0 h 923330"/>
              <a:gd name="csX7" fmla="*/ 3495656 w 11652186"/>
              <a:gd name="csY7" fmla="*/ 0 h 923330"/>
              <a:gd name="csX8" fmla="*/ 4078265 w 11652186"/>
              <a:gd name="csY8" fmla="*/ 0 h 923330"/>
              <a:gd name="csX9" fmla="*/ 4427831 w 11652186"/>
              <a:gd name="csY9" fmla="*/ 0 h 923330"/>
              <a:gd name="csX10" fmla="*/ 5126962 w 11652186"/>
              <a:gd name="csY10" fmla="*/ 0 h 923330"/>
              <a:gd name="csX11" fmla="*/ 5476527 w 11652186"/>
              <a:gd name="csY11" fmla="*/ 0 h 923330"/>
              <a:gd name="csX12" fmla="*/ 6059137 w 11652186"/>
              <a:gd name="csY12" fmla="*/ 0 h 923330"/>
              <a:gd name="csX13" fmla="*/ 6758268 w 11652186"/>
              <a:gd name="csY13" fmla="*/ 0 h 923330"/>
              <a:gd name="csX14" fmla="*/ 7340877 w 11652186"/>
              <a:gd name="csY14" fmla="*/ 0 h 923330"/>
              <a:gd name="csX15" fmla="*/ 7806965 w 11652186"/>
              <a:gd name="csY15" fmla="*/ 0 h 923330"/>
              <a:gd name="csX16" fmla="*/ 8506096 w 11652186"/>
              <a:gd name="csY16" fmla="*/ 0 h 923330"/>
              <a:gd name="csX17" fmla="*/ 9088705 w 11652186"/>
              <a:gd name="csY17" fmla="*/ 0 h 923330"/>
              <a:gd name="csX18" fmla="*/ 9671314 w 11652186"/>
              <a:gd name="csY18" fmla="*/ 0 h 923330"/>
              <a:gd name="csX19" fmla="*/ 10137402 w 11652186"/>
              <a:gd name="csY19" fmla="*/ 0 h 923330"/>
              <a:gd name="csX20" fmla="*/ 10370446 w 11652186"/>
              <a:gd name="csY20" fmla="*/ 0 h 923330"/>
              <a:gd name="csX21" fmla="*/ 11652186 w 11652186"/>
              <a:gd name="csY21" fmla="*/ 0 h 923330"/>
              <a:gd name="csX22" fmla="*/ 11652186 w 11652186"/>
              <a:gd name="csY22" fmla="*/ 461665 h 923330"/>
              <a:gd name="csX23" fmla="*/ 11652186 w 11652186"/>
              <a:gd name="csY23" fmla="*/ 923330 h 923330"/>
              <a:gd name="csX24" fmla="*/ 10836533 w 11652186"/>
              <a:gd name="csY24" fmla="*/ 923330 h 923330"/>
              <a:gd name="csX25" fmla="*/ 10253924 w 11652186"/>
              <a:gd name="csY25" fmla="*/ 923330 h 923330"/>
              <a:gd name="csX26" fmla="*/ 9671314 w 11652186"/>
              <a:gd name="csY26" fmla="*/ 923330 h 923330"/>
              <a:gd name="csX27" fmla="*/ 9088705 w 11652186"/>
              <a:gd name="csY27" fmla="*/ 923330 h 923330"/>
              <a:gd name="csX28" fmla="*/ 8389574 w 11652186"/>
              <a:gd name="csY28" fmla="*/ 923330 h 923330"/>
              <a:gd name="csX29" fmla="*/ 8040008 w 11652186"/>
              <a:gd name="csY29" fmla="*/ 923330 h 923330"/>
              <a:gd name="csX30" fmla="*/ 7690443 w 11652186"/>
              <a:gd name="csY30" fmla="*/ 923330 h 923330"/>
              <a:gd name="csX31" fmla="*/ 6991312 w 11652186"/>
              <a:gd name="csY31" fmla="*/ 923330 h 923330"/>
              <a:gd name="csX32" fmla="*/ 6408702 w 11652186"/>
              <a:gd name="csY32" fmla="*/ 923330 h 923330"/>
              <a:gd name="csX33" fmla="*/ 6059137 w 11652186"/>
              <a:gd name="csY33" fmla="*/ 923330 h 923330"/>
              <a:gd name="csX34" fmla="*/ 5360006 w 11652186"/>
              <a:gd name="csY34" fmla="*/ 923330 h 923330"/>
              <a:gd name="csX35" fmla="*/ 5010440 w 11652186"/>
              <a:gd name="csY35" fmla="*/ 923330 h 923330"/>
              <a:gd name="csX36" fmla="*/ 4660874 w 11652186"/>
              <a:gd name="csY36" fmla="*/ 923330 h 923330"/>
              <a:gd name="csX37" fmla="*/ 3961743 w 11652186"/>
              <a:gd name="csY37" fmla="*/ 923330 h 923330"/>
              <a:gd name="csX38" fmla="*/ 3379134 w 11652186"/>
              <a:gd name="csY38" fmla="*/ 923330 h 923330"/>
              <a:gd name="csX39" fmla="*/ 3029568 w 11652186"/>
              <a:gd name="csY39" fmla="*/ 923330 h 923330"/>
              <a:gd name="csX40" fmla="*/ 2330437 w 11652186"/>
              <a:gd name="csY40" fmla="*/ 923330 h 923330"/>
              <a:gd name="csX41" fmla="*/ 2097393 w 11652186"/>
              <a:gd name="csY41" fmla="*/ 923330 h 923330"/>
              <a:gd name="csX42" fmla="*/ 1864350 w 11652186"/>
              <a:gd name="csY42" fmla="*/ 923330 h 923330"/>
              <a:gd name="csX43" fmla="*/ 1048697 w 11652186"/>
              <a:gd name="csY43" fmla="*/ 923330 h 923330"/>
              <a:gd name="csX44" fmla="*/ 0 w 11652186"/>
              <a:gd name="csY44" fmla="*/ 923330 h 923330"/>
              <a:gd name="csX45" fmla="*/ 0 w 11652186"/>
              <a:gd name="csY45" fmla="*/ 480132 h 923330"/>
              <a:gd name="csX46" fmla="*/ 0 w 11652186"/>
              <a:gd name="csY46" fmla="*/ 0 h 923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923330"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74395" y="222917"/>
                  <a:pt x="11612675" y="284523"/>
                  <a:pt x="11652186" y="461665"/>
                </a:cubicBezTo>
                <a:cubicBezTo>
                  <a:pt x="11691697" y="638808"/>
                  <a:pt x="11603358" y="742643"/>
                  <a:pt x="11652186" y="923330"/>
                </a:cubicBezTo>
                <a:cubicBezTo>
                  <a:pt x="11401133" y="1000077"/>
                  <a:pt x="11047004" y="890238"/>
                  <a:pt x="10836533" y="923330"/>
                </a:cubicBezTo>
                <a:cubicBezTo>
                  <a:pt x="10626062" y="956422"/>
                  <a:pt x="10439387" y="860099"/>
                  <a:pt x="10253924" y="923330"/>
                </a:cubicBezTo>
                <a:cubicBezTo>
                  <a:pt x="10068461" y="986561"/>
                  <a:pt x="9792305" y="857762"/>
                  <a:pt x="9671314" y="923330"/>
                </a:cubicBezTo>
                <a:cubicBezTo>
                  <a:pt x="9550323" y="988898"/>
                  <a:pt x="9305600" y="901235"/>
                  <a:pt x="9088705" y="923330"/>
                </a:cubicBezTo>
                <a:cubicBezTo>
                  <a:pt x="8871810" y="945425"/>
                  <a:pt x="8735280" y="862904"/>
                  <a:pt x="8389574" y="923330"/>
                </a:cubicBezTo>
                <a:cubicBezTo>
                  <a:pt x="8043868" y="983756"/>
                  <a:pt x="8180782" y="916701"/>
                  <a:pt x="8040008" y="923330"/>
                </a:cubicBezTo>
                <a:cubicBezTo>
                  <a:pt x="7899234" y="929959"/>
                  <a:pt x="7811182" y="918872"/>
                  <a:pt x="7690443" y="923330"/>
                </a:cubicBezTo>
                <a:cubicBezTo>
                  <a:pt x="7569705" y="927788"/>
                  <a:pt x="7136207" y="872209"/>
                  <a:pt x="6991312" y="923330"/>
                </a:cubicBezTo>
                <a:cubicBezTo>
                  <a:pt x="6846417" y="974451"/>
                  <a:pt x="6693595" y="887048"/>
                  <a:pt x="6408702" y="923330"/>
                </a:cubicBezTo>
                <a:cubicBezTo>
                  <a:pt x="6123809" y="959612"/>
                  <a:pt x="6144979" y="888382"/>
                  <a:pt x="6059137" y="923330"/>
                </a:cubicBezTo>
                <a:cubicBezTo>
                  <a:pt x="5973295" y="958278"/>
                  <a:pt x="5586090" y="868219"/>
                  <a:pt x="5360006" y="923330"/>
                </a:cubicBezTo>
                <a:cubicBezTo>
                  <a:pt x="5133922" y="978441"/>
                  <a:pt x="5106788" y="894937"/>
                  <a:pt x="5010440" y="923330"/>
                </a:cubicBezTo>
                <a:cubicBezTo>
                  <a:pt x="4914092" y="951723"/>
                  <a:pt x="4758382" y="887837"/>
                  <a:pt x="4660874" y="923330"/>
                </a:cubicBezTo>
                <a:cubicBezTo>
                  <a:pt x="4563366" y="958823"/>
                  <a:pt x="4114092" y="875932"/>
                  <a:pt x="3961743" y="923330"/>
                </a:cubicBezTo>
                <a:cubicBezTo>
                  <a:pt x="3809394" y="970728"/>
                  <a:pt x="3619293" y="862012"/>
                  <a:pt x="3379134" y="923330"/>
                </a:cubicBezTo>
                <a:cubicBezTo>
                  <a:pt x="3138975" y="984648"/>
                  <a:pt x="3141818" y="917217"/>
                  <a:pt x="3029568" y="923330"/>
                </a:cubicBezTo>
                <a:cubicBezTo>
                  <a:pt x="2917318" y="929443"/>
                  <a:pt x="2647328" y="843948"/>
                  <a:pt x="2330437" y="923330"/>
                </a:cubicBezTo>
                <a:cubicBezTo>
                  <a:pt x="2013546" y="1002712"/>
                  <a:pt x="2174957" y="923132"/>
                  <a:pt x="2097393" y="923330"/>
                </a:cubicBezTo>
                <a:cubicBezTo>
                  <a:pt x="2019829" y="923528"/>
                  <a:pt x="1937718" y="920054"/>
                  <a:pt x="1864350" y="923330"/>
                </a:cubicBezTo>
                <a:cubicBezTo>
                  <a:pt x="1790982" y="926606"/>
                  <a:pt x="1340392" y="889296"/>
                  <a:pt x="1048697" y="923330"/>
                </a:cubicBezTo>
                <a:cubicBezTo>
                  <a:pt x="757002" y="957364"/>
                  <a:pt x="362760" y="861303"/>
                  <a:pt x="0" y="923330"/>
                </a:cubicBezTo>
                <a:cubicBezTo>
                  <a:pt x="-24798" y="791864"/>
                  <a:pt x="6223" y="640623"/>
                  <a:pt x="0" y="480132"/>
                </a:cubicBezTo>
                <a:cubicBezTo>
                  <a:pt x="-6223" y="319641"/>
                  <a:pt x="26234" y="187066"/>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ZA" b="1" dirty="0">
                <a:solidFill>
                  <a:schemeClr val="accent2">
                    <a:lumMod val="50000"/>
                  </a:schemeClr>
                </a:solidFill>
                <a:latin typeface="Comic Sans MS" panose="030F0702030302020204" pitchFamily="66" charset="0"/>
              </a:rPr>
              <a:t>En Hy het vir my </a:t>
            </a:r>
            <a:r>
              <a:rPr lang="en-ZA" b="1" dirty="0" err="1">
                <a:solidFill>
                  <a:schemeClr val="accent2">
                    <a:lumMod val="50000"/>
                  </a:schemeClr>
                </a:solidFill>
                <a:latin typeface="Comic Sans MS" panose="030F0702030302020204" pitchFamily="66" charset="0"/>
              </a:rPr>
              <a:t>gesê</a:t>
            </a:r>
            <a:r>
              <a:rPr lang="en-ZA" b="1" dirty="0">
                <a:solidFill>
                  <a:schemeClr val="accent2">
                    <a:lumMod val="50000"/>
                  </a:schemeClr>
                </a:solidFill>
                <a:latin typeface="Comic Sans MS" panose="030F0702030302020204" pitchFamily="66" charset="0"/>
              </a:rPr>
              <a:t>: My </a:t>
            </a:r>
            <a:r>
              <a:rPr lang="en-ZA" b="1" dirty="0" err="1">
                <a:solidFill>
                  <a:schemeClr val="accent2">
                    <a:lumMod val="50000"/>
                  </a:schemeClr>
                </a:solidFill>
                <a:latin typeface="Comic Sans MS" panose="030F0702030302020204" pitchFamily="66" charset="0"/>
              </a:rPr>
              <a:t>genade</a:t>
            </a:r>
            <a:r>
              <a:rPr lang="en-ZA" b="1" dirty="0">
                <a:solidFill>
                  <a:schemeClr val="accent2">
                    <a:lumMod val="50000"/>
                  </a:schemeClr>
                </a:solidFill>
                <a:latin typeface="Comic Sans MS" panose="030F0702030302020204" pitchFamily="66" charset="0"/>
              </a:rPr>
              <a:t> is vir </a:t>
            </a:r>
            <a:r>
              <a:rPr lang="en-ZA" b="1" dirty="0" err="1">
                <a:solidFill>
                  <a:schemeClr val="accent2">
                    <a:lumMod val="50000"/>
                  </a:schemeClr>
                </a:solidFill>
                <a:latin typeface="Comic Sans MS" panose="030F0702030302020204" pitchFamily="66" charset="0"/>
              </a:rPr>
              <a:t>jou</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genoeg</a:t>
            </a:r>
            <a:r>
              <a:rPr lang="en-ZA" b="1" dirty="0">
                <a:solidFill>
                  <a:schemeClr val="accent2">
                    <a:lumMod val="50000"/>
                  </a:schemeClr>
                </a:solidFill>
                <a:latin typeface="Comic Sans MS" panose="030F0702030302020204" pitchFamily="66" charset="0"/>
              </a:rPr>
              <a:t>, want my </a:t>
            </a:r>
            <a:r>
              <a:rPr lang="en-ZA" b="1" dirty="0" err="1">
                <a:solidFill>
                  <a:schemeClr val="accent2">
                    <a:lumMod val="50000"/>
                  </a:schemeClr>
                </a:solidFill>
                <a:latin typeface="Comic Sans MS" panose="030F0702030302020204" pitchFamily="66" charset="0"/>
              </a:rPr>
              <a:t>krag</a:t>
            </a:r>
            <a:r>
              <a:rPr lang="en-ZA" b="1" dirty="0">
                <a:solidFill>
                  <a:schemeClr val="accent2">
                    <a:lumMod val="50000"/>
                  </a:schemeClr>
                </a:solidFill>
                <a:latin typeface="Comic Sans MS" panose="030F0702030302020204" pitchFamily="66" charset="0"/>
              </a:rPr>
              <a:t> word in </a:t>
            </a:r>
            <a:r>
              <a:rPr lang="en-ZA" b="1" dirty="0" err="1">
                <a:solidFill>
                  <a:schemeClr val="accent2">
                    <a:lumMod val="50000"/>
                  </a:schemeClr>
                </a:solidFill>
                <a:latin typeface="Comic Sans MS" panose="030F0702030302020204" pitchFamily="66" charset="0"/>
              </a:rPr>
              <a:t>swakheid</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volbring</a:t>
            </a:r>
            <a:r>
              <a:rPr lang="en-ZA" b="1" dirty="0">
                <a:solidFill>
                  <a:schemeClr val="accent2">
                    <a:lumMod val="50000"/>
                  </a:schemeClr>
                </a:solidFill>
                <a:latin typeface="Comic Sans MS" panose="030F0702030302020204" pitchFamily="66" charset="0"/>
              </a:rPr>
              <a:t>. Baie </a:t>
            </a:r>
            <a:r>
              <a:rPr lang="en-ZA" b="1" dirty="0" err="1">
                <a:solidFill>
                  <a:schemeClr val="accent2">
                    <a:lumMod val="50000"/>
                  </a:schemeClr>
                </a:solidFill>
                <a:latin typeface="Comic Sans MS" panose="030F0702030302020204" pitchFamily="66" charset="0"/>
              </a:rPr>
              <a:t>liewer</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sal</a:t>
            </a:r>
            <a:r>
              <a:rPr lang="en-ZA" b="1" dirty="0">
                <a:solidFill>
                  <a:schemeClr val="accent2">
                    <a:lumMod val="50000"/>
                  </a:schemeClr>
                </a:solidFill>
                <a:latin typeface="Comic Sans MS" panose="030F0702030302020204" pitchFamily="66" charset="0"/>
              </a:rPr>
              <a:t> ek </a:t>
            </a:r>
            <a:r>
              <a:rPr lang="en-ZA" b="1" dirty="0" err="1">
                <a:solidFill>
                  <a:schemeClr val="accent2">
                    <a:lumMod val="50000"/>
                  </a:schemeClr>
                </a:solidFill>
                <a:latin typeface="Comic Sans MS" panose="030F0702030302020204" pitchFamily="66" charset="0"/>
              </a:rPr>
              <a:t>dus</a:t>
            </a:r>
            <a:r>
              <a:rPr lang="en-ZA" b="1" dirty="0">
                <a:solidFill>
                  <a:schemeClr val="accent2">
                    <a:lumMod val="50000"/>
                  </a:schemeClr>
                </a:solidFill>
                <a:latin typeface="Comic Sans MS" panose="030F0702030302020204" pitchFamily="66" charset="0"/>
              </a:rPr>
              <a:t> in my </a:t>
            </a:r>
            <a:r>
              <a:rPr lang="en-ZA" b="1" dirty="0" err="1">
                <a:solidFill>
                  <a:schemeClr val="accent2">
                    <a:lumMod val="50000"/>
                  </a:schemeClr>
                </a:solidFill>
                <a:latin typeface="Comic Sans MS" panose="030F0702030302020204" pitchFamily="66" charset="0"/>
              </a:rPr>
              <a:t>swakhede</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roem</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sodat</a:t>
            </a:r>
            <a:r>
              <a:rPr lang="en-ZA" b="1" dirty="0">
                <a:solidFill>
                  <a:schemeClr val="accent2">
                    <a:lumMod val="50000"/>
                  </a:schemeClr>
                </a:solidFill>
                <a:latin typeface="Comic Sans MS" panose="030F0702030302020204" pitchFamily="66" charset="0"/>
              </a:rPr>
              <a:t> die </a:t>
            </a:r>
            <a:r>
              <a:rPr lang="en-ZA" b="1" dirty="0" err="1">
                <a:solidFill>
                  <a:schemeClr val="accent2">
                    <a:lumMod val="50000"/>
                  </a:schemeClr>
                </a:solidFill>
                <a:latin typeface="Comic Sans MS" panose="030F0702030302020204" pitchFamily="66" charset="0"/>
              </a:rPr>
              <a:t>krag</a:t>
            </a:r>
            <a:r>
              <a:rPr lang="en-ZA" b="1" dirty="0">
                <a:solidFill>
                  <a:schemeClr val="accent2">
                    <a:lumMod val="50000"/>
                  </a:schemeClr>
                </a:solidFill>
                <a:latin typeface="Comic Sans MS" panose="030F0702030302020204" pitchFamily="66" charset="0"/>
              </a:rPr>
              <a:t> van Christus in my </a:t>
            </a:r>
            <a:r>
              <a:rPr lang="en-ZA" b="1" dirty="0" err="1">
                <a:solidFill>
                  <a:schemeClr val="accent2">
                    <a:lumMod val="50000"/>
                  </a:schemeClr>
                </a:solidFill>
                <a:latin typeface="Comic Sans MS" panose="030F0702030302020204" pitchFamily="66" charset="0"/>
              </a:rPr>
              <a:t>kan</a:t>
            </a:r>
            <a:r>
              <a:rPr lang="en-ZA" b="1" dirty="0">
                <a:solidFill>
                  <a:schemeClr val="accent2">
                    <a:lumMod val="50000"/>
                  </a:schemeClr>
                </a:solidFill>
                <a:latin typeface="Comic Sans MS" panose="030F0702030302020204" pitchFamily="66" charset="0"/>
              </a:rPr>
              <a:t> </a:t>
            </a:r>
            <a:r>
              <a:rPr lang="en-ZA" b="1" dirty="0" err="1">
                <a:solidFill>
                  <a:schemeClr val="accent2">
                    <a:lumMod val="50000"/>
                  </a:schemeClr>
                </a:solidFill>
                <a:latin typeface="Comic Sans MS" panose="030F0702030302020204" pitchFamily="66" charset="0"/>
              </a:rPr>
              <a:t>woon</a:t>
            </a:r>
            <a:r>
              <a:rPr lang="en" b="1" dirty="0">
                <a:solidFill>
                  <a:schemeClr val="accent2">
                    <a:lumMod val="50000"/>
                  </a:schemeClr>
                </a:solidFill>
                <a:latin typeface="Comic Sans MS" panose="030F0702030302020204" pitchFamily="66" charset="0"/>
              </a:rPr>
              <a:t>.” </a:t>
            </a:r>
          </a:p>
          <a:p>
            <a:pPr algn="ctr"/>
            <a:r>
              <a:rPr lang="en" b="1" dirty="0">
                <a:solidFill>
                  <a:schemeClr val="accent2">
                    <a:lumMod val="50000"/>
                  </a:schemeClr>
                </a:solidFill>
                <a:latin typeface="Comic Sans MS" panose="030F0702030302020204" pitchFamily="66" charset="0"/>
              </a:rPr>
              <a:t>(2 Korintiërs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2404</TotalTime>
  <Words>1399</Words>
  <Application>Microsoft Office PowerPoint</Application>
  <PresentationFormat>Panorámica</PresentationFormat>
  <Paragraphs>64</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Aptos</vt:lpstr>
      <vt:lpstr>Calibri</vt:lpstr>
      <vt:lpstr>Arial</vt:lpstr>
      <vt:lpstr>Comic Sans MS</vt:lpstr>
      <vt:lpstr>Aptos Display</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2026-04-25T14:07:55Z</dcterms:created>
  <dcterms:modified xsi:type="dcterms:W3CDTF">2026-05-22T06:32:46Z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2026-05-05T17:37:53Z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1b1c113b-7564-41c9-9625-fa785a04bd98</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