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roeping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Paulus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stad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Korinthe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briewe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aan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die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reis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Korinthe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 custScaleX="103532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 custScaleX="109062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Hoe het Paulus 'n </a:t>
          </a:r>
          <a:r>
            <a:rPr lang="en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apostel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geword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Deur Jesus se </a:t>
          </a:r>
          <a:r>
            <a:rPr lang="en" sz="2000" b="1" noProof="0" dirty="0" err="1"/>
            <a:t>keuse</a:t>
          </a:r>
          <a:r>
            <a:rPr lang="en" sz="2000" b="1" noProof="0" dirty="0"/>
            <a:t> </a:t>
          </a:r>
          <a:r>
            <a:rPr lang="en" sz="1800" b="1" noProof="0" dirty="0"/>
            <a:t>(Gal.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Wanneer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is hy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verkies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Van </a:t>
          </a:r>
          <a:r>
            <a:rPr lang="en" sz="2000" b="1" noProof="0" dirty="0" err="1"/>
            <a:t>sy</a:t>
          </a:r>
          <a:r>
            <a:rPr lang="en" sz="2000" b="1" noProof="0" dirty="0"/>
            <a:t> </a:t>
          </a:r>
          <a:r>
            <a:rPr lang="en" sz="2000" b="1" noProof="0" dirty="0" err="1"/>
            <a:t>moeder</a:t>
          </a:r>
          <a:r>
            <a:rPr lang="en" sz="2000" b="1" noProof="0" dirty="0"/>
            <a:t> se </a:t>
          </a:r>
          <a:r>
            <a:rPr lang="en" sz="2000" b="1" noProof="0" dirty="0" err="1"/>
            <a:t>skoot</a:t>
          </a:r>
          <a:r>
            <a:rPr lang="en" sz="2000" b="1" noProof="0" dirty="0"/>
            <a:t> </a:t>
          </a:r>
          <a:r>
            <a:rPr lang="en" sz="1800" b="1" noProof="0" dirty="0"/>
            <a:t>(Gal.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Wanneer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is hy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geroep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Op pad </a:t>
          </a:r>
          <a:r>
            <a:rPr lang="en" sz="2000" b="1" noProof="0" dirty="0" err="1"/>
            <a:t>na</a:t>
          </a:r>
          <a:r>
            <a:rPr lang="en" sz="2000" b="1" noProof="0" dirty="0"/>
            <a:t> Damaskus </a:t>
          </a:r>
          <a:r>
            <a:rPr lang="en" sz="1800" b="1" noProof="0" dirty="0"/>
            <a:t>(Hand.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Wie se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apostel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was hy?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/>
            <a:t>Vir </a:t>
          </a:r>
          <a:r>
            <a:rPr lang="en" sz="2000" b="1" noProof="0" dirty="0"/>
            <a:t>die </a:t>
          </a:r>
          <a:r>
            <a:rPr lang="en" sz="2000" b="1" noProof="0" dirty="0" err="1"/>
            <a:t>heidene</a:t>
          </a:r>
          <a:r>
            <a:rPr lang="en" sz="2000" b="1" noProof="0" dirty="0"/>
            <a:t> </a:t>
          </a:r>
          <a:r>
            <a:rPr lang="en" sz="1800" b="1" noProof="0" dirty="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Korinthiërs1-6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/>
            <a:t>Nadat Chloë </a:t>
          </a:r>
          <a:r>
            <a:rPr lang="en" sz="1800" b="1" noProof="0" dirty="0" err="1"/>
            <a:t>hom</a:t>
          </a:r>
          <a:r>
            <a:rPr lang="en" sz="1800" b="1" noProof="0" dirty="0"/>
            <a:t> </a:t>
          </a:r>
          <a:r>
            <a:rPr lang="en" sz="1800" b="1" noProof="0" dirty="0" err="1"/>
            <a:t>ingelig</a:t>
          </a:r>
          <a:r>
            <a:rPr lang="en" sz="1800" b="1" noProof="0" dirty="0"/>
            <a:t> het </a:t>
          </a:r>
          <a:r>
            <a:rPr lang="en" sz="1800" b="1" noProof="0" dirty="0" err="1"/>
            <a:t>oor</a:t>
          </a:r>
          <a:r>
            <a:rPr lang="en" sz="1800" b="1" noProof="0" dirty="0"/>
            <a:t> </a:t>
          </a:r>
          <a:r>
            <a:rPr lang="en" sz="1800" b="1" noProof="0" dirty="0" err="1"/>
            <a:t>verskeie</a:t>
          </a:r>
          <a:r>
            <a:rPr lang="en" sz="1800" b="1" noProof="0" dirty="0"/>
            <a:t> </a:t>
          </a:r>
          <a:r>
            <a:rPr lang="en" sz="1800" b="1" noProof="0" dirty="0" err="1"/>
            <a:t>probleme</a:t>
          </a:r>
          <a:r>
            <a:rPr lang="en" sz="1800" b="1" noProof="0" dirty="0"/>
            <a:t> in die </a:t>
          </a:r>
          <a:r>
            <a:rPr lang="en" sz="1800" b="1" noProof="0" dirty="0" err="1"/>
            <a:t>kerk</a:t>
          </a:r>
          <a:r>
            <a:rPr lang="en" sz="1800" b="1" noProof="0" dirty="0"/>
            <a:t>, </a:t>
          </a:r>
          <a:r>
            <a:rPr lang="en" sz="1800" b="1" noProof="0" dirty="0" err="1"/>
            <a:t>vermaan</a:t>
          </a:r>
          <a:r>
            <a:rPr lang="en" sz="1800" b="1" noProof="0" dirty="0"/>
            <a:t> Paulus </a:t>
          </a:r>
          <a:r>
            <a:rPr lang="en" sz="1800" b="1" noProof="0" dirty="0" err="1"/>
            <a:t>hulle</a:t>
          </a:r>
          <a:r>
            <a:rPr lang="en" sz="1800" b="1" noProof="0" dirty="0"/>
            <a:t> </a:t>
          </a:r>
          <a:r>
            <a:rPr lang="en" sz="1800" b="1" noProof="0" dirty="0" err="1"/>
            <a:t>oor</a:t>
          </a:r>
          <a:r>
            <a:rPr lang="en" sz="1800" b="1" noProof="0" dirty="0"/>
            <a:t>: </a:t>
          </a:r>
          <a:r>
            <a:rPr lang="en" sz="1800" b="1" noProof="0" dirty="0" err="1"/>
            <a:t>faksies</a:t>
          </a:r>
          <a:r>
            <a:rPr lang="en" sz="1800" b="1" noProof="0" dirty="0"/>
            <a:t>; </a:t>
          </a:r>
          <a:r>
            <a:rPr lang="en" sz="1800" b="1" noProof="0" dirty="0" err="1"/>
            <a:t>seksuele</a:t>
          </a:r>
          <a:r>
            <a:rPr lang="en" sz="1800" b="1" noProof="0" dirty="0"/>
            <a:t> </a:t>
          </a:r>
          <a:r>
            <a:rPr lang="en" sz="1800" b="1" noProof="0" dirty="0" err="1"/>
            <a:t>immoraliteit</a:t>
          </a:r>
          <a:r>
            <a:rPr lang="en" sz="1800" b="1" noProof="0" dirty="0"/>
            <a:t>; </a:t>
          </a:r>
          <a:r>
            <a:rPr lang="en" sz="1800" b="1" noProof="0" dirty="0" err="1"/>
            <a:t>twis</a:t>
          </a:r>
          <a:r>
            <a:rPr lang="en" sz="1800" b="1" noProof="0" dirty="0"/>
            <a:t>; </a:t>
          </a:r>
          <a:r>
            <a:rPr lang="en" sz="1800" b="1" noProof="0" dirty="0" err="1"/>
            <a:t>en</a:t>
          </a:r>
          <a:r>
            <a:rPr lang="en" sz="1800" b="1" noProof="0" dirty="0"/>
            <a:t> </a:t>
          </a:r>
          <a:r>
            <a:rPr lang="en" sz="1800" b="1" noProof="0" dirty="0" err="1"/>
            <a:t>prostitusie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/>
            <a:t>Chloë se </a:t>
          </a:r>
          <a:r>
            <a:rPr lang="en" sz="1800" b="1" noProof="0" dirty="0" err="1"/>
            <a:t>familie</a:t>
          </a:r>
          <a:r>
            <a:rPr lang="en" sz="1800" b="1" noProof="0" dirty="0"/>
            <a:t> het </a:t>
          </a:r>
          <a:r>
            <a:rPr lang="en" sz="1800" b="1" noProof="0" dirty="0" err="1"/>
            <a:t>ook</a:t>
          </a:r>
          <a:r>
            <a:rPr lang="en" sz="1800" b="1" noProof="0" dirty="0"/>
            <a:t> vir </a:t>
          </a:r>
          <a:r>
            <a:rPr lang="en" sz="1800" b="1" noProof="0" dirty="0" err="1"/>
            <a:t>hom</a:t>
          </a:r>
          <a:r>
            <a:rPr lang="en" sz="1800" b="1" noProof="0" dirty="0"/>
            <a:t> 'n brief </a:t>
          </a:r>
          <a:r>
            <a:rPr lang="en" sz="1800" b="1" noProof="0" dirty="0" err="1"/>
            <a:t>gebring</a:t>
          </a:r>
          <a:r>
            <a:rPr lang="en" sz="1800" b="1" noProof="0" dirty="0"/>
            <a:t> met </a:t>
          </a:r>
          <a:r>
            <a:rPr lang="en" sz="1800" b="1" noProof="0" dirty="0" err="1"/>
            <a:t>verskeie</a:t>
          </a:r>
          <a:r>
            <a:rPr lang="en" sz="1800" b="1" noProof="0" dirty="0"/>
            <a:t> </a:t>
          </a:r>
          <a:r>
            <a:rPr lang="en" sz="1800" b="1" noProof="0" dirty="0" err="1"/>
            <a:t>vrae</a:t>
          </a:r>
          <a:r>
            <a:rPr lang="en" sz="1800" b="1" noProof="0" dirty="0"/>
            <a:t> van die </a:t>
          </a:r>
          <a:r>
            <a:rPr lang="en" sz="1800" b="1" noProof="0" dirty="0" err="1"/>
            <a:t>kerk</a:t>
          </a:r>
          <a:r>
            <a:rPr lang="en" sz="1800" b="1" noProof="0" dirty="0"/>
            <a:t> </a:t>
          </a:r>
          <a:r>
            <a:rPr lang="en" sz="1800" b="1" noProof="0" dirty="0" err="1"/>
            <a:t>oor</a:t>
          </a:r>
          <a:r>
            <a:rPr lang="en" sz="1800" b="1" noProof="0" dirty="0"/>
            <a:t> </a:t>
          </a:r>
          <a:r>
            <a:rPr lang="en" sz="1800" b="1" noProof="0" dirty="0" err="1"/>
            <a:t>onderwerpe</a:t>
          </a:r>
          <a:r>
            <a:rPr lang="en" sz="1800" b="1" noProof="0" dirty="0"/>
            <a:t> </a:t>
          </a:r>
          <a:r>
            <a:rPr lang="en" sz="1800" b="1" noProof="0" dirty="0" err="1"/>
            <a:t>waarop</a:t>
          </a:r>
          <a:r>
            <a:rPr lang="en" sz="1800" b="1" noProof="0" dirty="0"/>
            <a:t> Paulus </a:t>
          </a:r>
          <a:r>
            <a:rPr lang="en" sz="1800" b="1" noProof="0" dirty="0" err="1"/>
            <a:t>gereageer</a:t>
          </a:r>
          <a:r>
            <a:rPr lang="en" sz="1800" b="1" noProof="0" dirty="0"/>
            <a:t> het: die </a:t>
          </a:r>
          <a:r>
            <a:rPr lang="en" sz="1800" b="1" noProof="0" dirty="0" err="1"/>
            <a:t>huwelik</a:t>
          </a:r>
          <a:r>
            <a:rPr lang="en" sz="1800" b="1" noProof="0" dirty="0"/>
            <a:t>; </a:t>
          </a:r>
          <a:r>
            <a:rPr lang="en" sz="1800" b="1" noProof="0" dirty="0" err="1"/>
            <a:t>egskeiding</a:t>
          </a:r>
          <a:r>
            <a:rPr lang="en" sz="1800" b="1" noProof="0" dirty="0"/>
            <a:t>; </a:t>
          </a:r>
          <a:r>
            <a:rPr lang="en" sz="1800" b="1" noProof="0" dirty="0" err="1"/>
            <a:t>selibaatheid</a:t>
          </a:r>
          <a:r>
            <a:rPr lang="en" sz="1800" b="1" noProof="0" dirty="0"/>
            <a:t>; </a:t>
          </a:r>
          <a:r>
            <a:rPr lang="en" sz="1800" b="1" noProof="0" dirty="0" err="1"/>
            <a:t>voedsel</a:t>
          </a:r>
          <a:r>
            <a:rPr lang="en" sz="1800" b="1" noProof="0" dirty="0"/>
            <a:t> wat </a:t>
          </a:r>
          <a:r>
            <a:rPr lang="en" sz="1800" b="1" noProof="0" dirty="0" err="1"/>
            <a:t>aan</a:t>
          </a:r>
          <a:r>
            <a:rPr lang="en" sz="1800" b="1" noProof="0" dirty="0"/>
            <a:t> </a:t>
          </a:r>
          <a:r>
            <a:rPr lang="en" sz="1800" b="1" noProof="0" dirty="0" err="1"/>
            <a:t>afgode</a:t>
          </a:r>
          <a:r>
            <a:rPr lang="en" sz="1800" b="1" noProof="0" dirty="0"/>
            <a:t> </a:t>
          </a:r>
          <a:r>
            <a:rPr lang="en" sz="1800" b="1" noProof="0" dirty="0" err="1"/>
            <a:t>geoffer</a:t>
          </a:r>
          <a:r>
            <a:rPr lang="en" sz="1800" b="1" noProof="0" dirty="0"/>
            <a:t> is; </a:t>
          </a:r>
          <a:r>
            <a:rPr lang="en" sz="1800" b="1" noProof="0" dirty="0" err="1"/>
            <a:t>gedrag</a:t>
          </a:r>
          <a:r>
            <a:rPr lang="en" sz="1800" b="1" noProof="0" dirty="0"/>
            <a:t> in die </a:t>
          </a:r>
          <a:r>
            <a:rPr lang="en" sz="1800" b="1" noProof="0" dirty="0" err="1"/>
            <a:t>erediens</a:t>
          </a:r>
          <a:r>
            <a:rPr lang="en" sz="1800" b="1" noProof="0" dirty="0"/>
            <a:t>; die </a:t>
          </a:r>
          <a:r>
            <a:rPr lang="en" sz="1800" b="1" noProof="0" dirty="0" err="1"/>
            <a:t>gebruik</a:t>
          </a:r>
          <a:r>
            <a:rPr lang="en" sz="1800" b="1" noProof="0" dirty="0"/>
            <a:t> van </a:t>
          </a:r>
          <a:r>
            <a:rPr lang="en" sz="1800" b="1" noProof="0" dirty="0" err="1"/>
            <a:t>geestelike</a:t>
          </a:r>
          <a:r>
            <a:rPr lang="en" sz="1800" b="1" noProof="0" dirty="0"/>
            <a:t> </a:t>
          </a:r>
          <a:r>
            <a:rPr lang="en" sz="1800" b="1" noProof="0" dirty="0" err="1"/>
            <a:t>gawes</a:t>
          </a:r>
          <a:r>
            <a:rPr lang="en" sz="1800" b="1" noProof="0" dirty="0"/>
            <a:t>; </a:t>
          </a:r>
          <a:r>
            <a:rPr lang="en" sz="1800" b="1" noProof="0" dirty="0" err="1"/>
            <a:t>en</a:t>
          </a:r>
          <a:r>
            <a:rPr lang="en" sz="1800" b="1" noProof="0" dirty="0"/>
            <a:t> die </a:t>
          </a:r>
          <a:r>
            <a:rPr lang="en" sz="1800" b="1" noProof="0" dirty="0" err="1"/>
            <a:t>opstanding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/>
            <a:t>Dit is die </a:t>
          </a:r>
          <a:r>
            <a:rPr lang="en" sz="1800" b="1" noProof="0" dirty="0" err="1"/>
            <a:t>tweede</a:t>
          </a:r>
          <a:r>
            <a:rPr lang="en" sz="1800" b="1" noProof="0" dirty="0"/>
            <a:t> brief wat </a:t>
          </a:r>
          <a:r>
            <a:rPr lang="en" sz="1800" b="1" noProof="0" dirty="0" err="1"/>
            <a:t>bewaar</a:t>
          </a:r>
          <a:r>
            <a:rPr lang="en" sz="1800" b="1" noProof="0" dirty="0"/>
            <a:t> </a:t>
          </a:r>
          <a:r>
            <a:rPr lang="en" sz="1800" b="1" noProof="0" dirty="0" err="1"/>
            <a:t>gebly</a:t>
          </a:r>
          <a:r>
            <a:rPr lang="en" sz="1800" b="1" noProof="0" dirty="0"/>
            <a:t> het, </a:t>
          </a:r>
          <a:r>
            <a:rPr lang="en" sz="1800" b="1" noProof="0" dirty="0" err="1"/>
            <a:t>hoewel</a:t>
          </a:r>
          <a:r>
            <a:rPr lang="en" sz="1800" b="1" noProof="0" dirty="0"/>
            <a:t> Paulus </a:t>
          </a:r>
          <a:r>
            <a:rPr lang="en" sz="1800" b="1" noProof="0" dirty="0" err="1"/>
            <a:t>nog</a:t>
          </a:r>
          <a:r>
            <a:rPr lang="en" sz="1800" b="1" noProof="0" dirty="0"/>
            <a:t> </a:t>
          </a:r>
          <a:r>
            <a:rPr lang="en" sz="1800" b="1" noProof="0" dirty="0" err="1"/>
            <a:t>verskeie</a:t>
          </a:r>
          <a:r>
            <a:rPr lang="en" sz="1800" b="1" noProof="0" dirty="0"/>
            <a:t> </a:t>
          </a:r>
          <a:r>
            <a:rPr lang="en" sz="1800" b="1" noProof="0" dirty="0" err="1"/>
            <a:t>geskryf</a:t>
          </a:r>
          <a:r>
            <a:rPr lang="en" sz="1800" b="1" noProof="0" dirty="0"/>
            <a:t> het (</a:t>
          </a:r>
          <a:r>
            <a:rPr lang="en" sz="1800" b="1" noProof="0" dirty="0" err="1"/>
            <a:t>miskien</a:t>
          </a:r>
          <a:r>
            <a:rPr lang="en" sz="1800" b="1" noProof="0" dirty="0"/>
            <a:t> </a:t>
          </a:r>
          <a:r>
            <a:rPr lang="en" sz="1800" b="1" noProof="0" dirty="0" err="1"/>
            <a:t>voor</a:t>
          </a:r>
          <a:r>
            <a:rPr lang="en" sz="1800" b="1" noProof="0" dirty="0"/>
            <a:t> die twee wat </a:t>
          </a:r>
          <a:r>
            <a:rPr lang="en" sz="1800" b="1" noProof="0" dirty="0" err="1"/>
            <a:t>behoue</a:t>
          </a:r>
          <a:r>
            <a:rPr lang="en" sz="1800" b="1" noProof="0" dirty="0"/>
            <a:t> </a:t>
          </a:r>
          <a:r>
            <a:rPr lang="en" sz="1800" b="1" noProof="0" dirty="0" err="1"/>
            <a:t>gebly</a:t>
          </a:r>
          <a:r>
            <a:rPr lang="en" sz="1800" b="1" noProof="0" dirty="0"/>
            <a:t> het </a:t>
          </a:r>
          <a:r>
            <a:rPr lang="en" sz="1800" b="1" noProof="0" dirty="0" err="1"/>
            <a:t>en</a:t>
          </a:r>
          <a:r>
            <a:rPr lang="en" sz="1800" b="1" noProof="0" dirty="0"/>
            <a:t>/of in die </a:t>
          </a:r>
          <a:r>
            <a:rPr lang="en" sz="1800" b="1" noProof="0" dirty="0" err="1"/>
            <a:t>tussenpose</a:t>
          </a:r>
          <a:r>
            <a:rPr lang="en" sz="1800" b="1" noProof="0" dirty="0"/>
            <a:t> </a:t>
          </a:r>
          <a:r>
            <a:rPr lang="en" sz="1800" b="1" noProof="0" dirty="0" err="1"/>
            <a:t>tussen</a:t>
          </a:r>
          <a:r>
            <a:rPr lang="en" sz="1800" b="1" noProof="0" dirty="0"/>
            <a:t> </a:t>
          </a:r>
          <a:r>
            <a:rPr lang="en" sz="1800" b="1" noProof="0" dirty="0" err="1"/>
            <a:t>hulle</a:t>
          </a:r>
          <a:r>
            <a:rPr lang="en" sz="1800" b="1" noProof="0" dirty="0"/>
            <a:t>).  Hy </a:t>
          </a:r>
          <a:r>
            <a:rPr lang="en" sz="1800" b="1" noProof="0" dirty="0" err="1"/>
            <a:t>prys</a:t>
          </a:r>
          <a:r>
            <a:rPr lang="en" sz="1800" b="1" noProof="0" dirty="0"/>
            <a:t> die </a:t>
          </a:r>
          <a:r>
            <a:rPr lang="en" sz="1800" b="1" noProof="0" dirty="0" err="1"/>
            <a:t>Korinthiërs</a:t>
          </a:r>
          <a:r>
            <a:rPr lang="en" sz="1800" b="1" noProof="0" dirty="0"/>
            <a:t> vir die </a:t>
          </a:r>
          <a:r>
            <a:rPr lang="en" sz="1800" b="1" noProof="0" dirty="0" err="1"/>
            <a:t>manier</a:t>
          </a:r>
          <a:r>
            <a:rPr lang="en" sz="1800" b="1" noProof="0" dirty="0"/>
            <a:t> </a:t>
          </a:r>
          <a:r>
            <a:rPr lang="en" sz="1800" b="1" noProof="0" dirty="0" err="1"/>
            <a:t>waarop</a:t>
          </a:r>
          <a:r>
            <a:rPr lang="en" sz="1800" b="1" noProof="0" dirty="0"/>
            <a:t> </a:t>
          </a:r>
          <a:r>
            <a:rPr lang="en" sz="1800" b="1" noProof="0" dirty="0" err="1"/>
            <a:t>hulle</a:t>
          </a:r>
          <a:r>
            <a:rPr lang="en" sz="1800" b="1" noProof="0" dirty="0"/>
            <a:t> </a:t>
          </a:r>
          <a:r>
            <a:rPr lang="en" sz="1800" b="1" noProof="0" dirty="0" err="1"/>
            <a:t>sommige</a:t>
          </a:r>
          <a:r>
            <a:rPr lang="en" sz="1800" b="1" noProof="0" dirty="0"/>
            <a:t> </a:t>
          </a:r>
          <a:r>
            <a:rPr lang="en" sz="1800" b="1" noProof="0" dirty="0" err="1"/>
            <a:t>probleme</a:t>
          </a:r>
          <a:r>
            <a:rPr lang="en" sz="1800" b="1" noProof="0" dirty="0"/>
            <a:t> </a:t>
          </a:r>
          <a:r>
            <a:rPr lang="en" sz="1800" b="1" noProof="0" dirty="0" err="1"/>
            <a:t>opgelos</a:t>
          </a:r>
          <a:r>
            <a:rPr lang="en" sz="1800" b="1" noProof="0" dirty="0"/>
            <a:t> het, maar </a:t>
          </a:r>
          <a:r>
            <a:rPr lang="en" sz="1800" b="1" noProof="0" dirty="0" err="1"/>
            <a:t>dring</a:t>
          </a:r>
          <a:r>
            <a:rPr lang="en" sz="1800" b="1" noProof="0" dirty="0"/>
            <a:t> by </a:t>
          </a:r>
          <a:r>
            <a:rPr lang="en" sz="1800" b="1" noProof="0" dirty="0" err="1"/>
            <a:t>hulle</a:t>
          </a:r>
          <a:r>
            <a:rPr lang="en" sz="1800" b="1" noProof="0" dirty="0"/>
            <a:t> </a:t>
          </a:r>
          <a:r>
            <a:rPr lang="en" sz="1800" b="1" noProof="0" dirty="0" err="1"/>
            <a:t>aan</a:t>
          </a:r>
          <a:r>
            <a:rPr lang="en" sz="1800" b="1" noProof="0" dirty="0"/>
            <a:t> om die </a:t>
          </a:r>
          <a:r>
            <a:rPr lang="en" sz="1800" b="1" noProof="0" dirty="0" err="1"/>
            <a:t>wêreld</a:t>
          </a:r>
          <a:r>
            <a:rPr lang="en" sz="1800" b="1" noProof="0" dirty="0"/>
            <a:t> </a:t>
          </a:r>
          <a:r>
            <a:rPr lang="en" sz="1800" b="1" noProof="0" dirty="0" err="1"/>
            <a:t>deur</a:t>
          </a:r>
          <a:r>
            <a:rPr lang="en" sz="1800" b="1" noProof="0" dirty="0"/>
            <a:t> die lens van die </a:t>
          </a:r>
          <a:r>
            <a:rPr lang="en" sz="1800" b="1" noProof="0" dirty="0" err="1"/>
            <a:t>evangelie</a:t>
          </a:r>
          <a:r>
            <a:rPr lang="en" sz="1800" b="1" noProof="0" dirty="0"/>
            <a:t> </a:t>
          </a:r>
          <a:r>
            <a:rPr lang="en" sz="1800" b="1" noProof="0" dirty="0" err="1"/>
            <a:t>te</a:t>
          </a:r>
          <a:r>
            <a:rPr lang="en" sz="1800" b="1" noProof="0" dirty="0"/>
            <a:t> </a:t>
          </a:r>
          <a:r>
            <a:rPr lang="en" sz="1800" b="1" noProof="0" dirty="0" err="1"/>
            <a:t>sien</a:t>
          </a:r>
          <a:r>
            <a:rPr lang="en" sz="1800" b="1" noProof="0" dirty="0"/>
            <a:t> </a:t>
          </a:r>
          <a:r>
            <a:rPr lang="en" sz="1800" b="1" noProof="0" dirty="0" err="1"/>
            <a:t>en</a:t>
          </a:r>
          <a:r>
            <a:rPr lang="en" sz="1800" b="1" noProof="0" dirty="0"/>
            <a:t> die </a:t>
          </a:r>
          <a:r>
            <a:rPr lang="en" sz="1800" b="1" noProof="0" dirty="0" err="1"/>
            <a:t>invloed</a:t>
          </a:r>
          <a:r>
            <a:rPr lang="en" sz="1800" b="1" noProof="0" dirty="0"/>
            <a:t> van die </a:t>
          </a:r>
          <a:r>
            <a:rPr lang="en" sz="1800" b="1" noProof="0" dirty="0" err="1"/>
            <a:t>omliggende</a:t>
          </a:r>
          <a:r>
            <a:rPr lang="en" sz="1800" b="1" noProof="0" dirty="0"/>
            <a:t> </a:t>
          </a:r>
          <a:r>
            <a:rPr lang="en" sz="1800" b="1" noProof="0" dirty="0" err="1"/>
            <a:t>kultuur</a:t>
          </a:r>
          <a:r>
            <a:rPr lang="en" sz="1800" b="1" noProof="0" dirty="0"/>
            <a:t> </a:t>
          </a:r>
          <a:r>
            <a:rPr lang="en" sz="1800" b="1" noProof="0" dirty="0" err="1"/>
            <a:t>te</a:t>
          </a:r>
          <a:r>
            <a:rPr lang="en" sz="1800" b="1" noProof="0" dirty="0"/>
            <a:t> </a:t>
          </a:r>
          <a:r>
            <a:rPr lang="en" sz="1800" b="1" noProof="0" dirty="0" err="1"/>
            <a:t>vermy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 custLinFactNeighborX="-2901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-121676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roeping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Paulus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-105004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279392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reis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Korinthe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</dsp:txBody>
      <dsp:txXfrm>
        <a:off x="296064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680460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stad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Korinthe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7132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986680" y="1944814"/>
          <a:ext cx="5560525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03352" y="1961486"/>
        <a:ext cx="4728890" cy="535870"/>
      </dsp:txXfrm>
    </dsp:sp>
    <dsp:sp modelId="{C105352C-7085-4BFD-B463-B0F860E365EA}">
      <dsp:nvSpPr>
        <dsp:cNvPr id="0" name=""/>
        <dsp:cNvSpPr/>
      </dsp:nvSpPr>
      <dsp:spPr>
        <a:xfrm>
          <a:off x="1239244" y="2593086"/>
          <a:ext cx="5857532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briewe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aan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die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55916" y="2609758"/>
        <a:ext cx="4983257" cy="535869"/>
      </dsp:txXfrm>
    </dsp:sp>
    <dsp:sp modelId="{24C2F7A0-3B9B-4550-9C1B-0762B8A40C19}">
      <dsp:nvSpPr>
        <dsp:cNvPr id="0" name=""/>
        <dsp:cNvSpPr/>
      </dsp:nvSpPr>
      <dsp:spPr>
        <a:xfrm>
          <a:off x="4879162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2410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280230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363478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681299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764547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082367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165615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Deur Jesus se </a:t>
          </a:r>
          <a:r>
            <a:rPr lang="en" sz="2000" b="1" kern="1200" noProof="0" dirty="0" err="1"/>
            <a:t>keuse</a:t>
          </a:r>
          <a:r>
            <a:rPr lang="en" sz="2000" b="1" kern="1200" noProof="0" dirty="0"/>
            <a:t> </a:t>
          </a:r>
          <a:r>
            <a:rPr lang="en" sz="1800" b="1" kern="1200" noProof="0" dirty="0"/>
            <a:t>(Gal.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Hoe het Paulus 'n </a:t>
          </a:r>
          <a:r>
            <a:rPr lang="en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apostel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geword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Van </a:t>
          </a:r>
          <a:r>
            <a:rPr lang="en" sz="2000" b="1" kern="1200" noProof="0" dirty="0" err="1"/>
            <a:t>sy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moeder</a:t>
          </a:r>
          <a:r>
            <a:rPr lang="en" sz="2000" b="1" kern="1200" noProof="0" dirty="0"/>
            <a:t> se </a:t>
          </a:r>
          <a:r>
            <a:rPr lang="en" sz="2000" b="1" kern="1200" noProof="0" dirty="0" err="1"/>
            <a:t>skoot</a:t>
          </a:r>
          <a:r>
            <a:rPr lang="en" sz="2000" b="1" kern="1200" noProof="0" dirty="0"/>
            <a:t> </a:t>
          </a:r>
          <a:r>
            <a:rPr lang="en" sz="1800" b="1" kern="1200" noProof="0" dirty="0"/>
            <a:t>(Gal.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Wanneer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is hy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verkies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Op pad </a:t>
          </a:r>
          <a:r>
            <a:rPr lang="en" sz="2000" b="1" kern="1200" noProof="0" dirty="0" err="1"/>
            <a:t>na</a:t>
          </a:r>
          <a:r>
            <a:rPr lang="en" sz="2000" b="1" kern="1200" noProof="0" dirty="0"/>
            <a:t> Damaskus </a:t>
          </a:r>
          <a:r>
            <a:rPr lang="en" sz="1800" b="1" kern="1200" noProof="0" dirty="0"/>
            <a:t>(Hand.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Wanneer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is hy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geroep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/>
            <a:t>Vir </a:t>
          </a:r>
          <a:r>
            <a:rPr lang="en" sz="2000" b="1" kern="1200" noProof="0" dirty="0"/>
            <a:t>die </a:t>
          </a:r>
          <a:r>
            <a:rPr lang="en" sz="2000" b="1" kern="1200" noProof="0" dirty="0" err="1"/>
            <a:t>heidene</a:t>
          </a:r>
          <a:r>
            <a:rPr lang="en" sz="2000" b="1" kern="1200" noProof="0" dirty="0"/>
            <a:t> </a:t>
          </a:r>
          <a:r>
            <a:rPr lang="en" sz="1800" b="1" kern="1200" noProof="0" dirty="0"/>
            <a:t>(Gal.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Wie se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apostel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was hy?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53459"/>
          <a:ext cx="7980720" cy="9827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/>
            <a:t>Nadat Chloë </a:t>
          </a:r>
          <a:r>
            <a:rPr lang="en" sz="1800" b="1" kern="1200" noProof="0" dirty="0" err="1"/>
            <a:t>hom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ingelig</a:t>
          </a:r>
          <a:r>
            <a:rPr lang="en" sz="1800" b="1" kern="1200" noProof="0" dirty="0"/>
            <a:t> het </a:t>
          </a:r>
          <a:r>
            <a:rPr lang="en" sz="1800" b="1" kern="1200" noProof="0" dirty="0" err="1"/>
            <a:t>oor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verskeie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probleme</a:t>
          </a:r>
          <a:r>
            <a:rPr lang="en" sz="1800" b="1" kern="1200" noProof="0" dirty="0"/>
            <a:t> in die </a:t>
          </a:r>
          <a:r>
            <a:rPr lang="en" sz="1800" b="1" kern="1200" noProof="0" dirty="0" err="1"/>
            <a:t>kerk</a:t>
          </a:r>
          <a:r>
            <a:rPr lang="en" sz="1800" b="1" kern="1200" noProof="0" dirty="0"/>
            <a:t>, </a:t>
          </a:r>
          <a:r>
            <a:rPr lang="en" sz="1800" b="1" kern="1200" noProof="0" dirty="0" err="1"/>
            <a:t>vermaan</a:t>
          </a:r>
          <a:r>
            <a:rPr lang="en" sz="1800" b="1" kern="1200" noProof="0" dirty="0"/>
            <a:t> Paulus </a:t>
          </a:r>
          <a:r>
            <a:rPr lang="en" sz="1800" b="1" kern="1200" noProof="0" dirty="0" err="1"/>
            <a:t>hulle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oor</a:t>
          </a:r>
          <a:r>
            <a:rPr lang="en" sz="1800" b="1" kern="1200" noProof="0" dirty="0"/>
            <a:t>: </a:t>
          </a:r>
          <a:r>
            <a:rPr lang="en" sz="1800" b="1" kern="1200" noProof="0" dirty="0" err="1"/>
            <a:t>faksies</a:t>
          </a:r>
          <a:r>
            <a:rPr lang="en" sz="1800" b="1" kern="1200" noProof="0" dirty="0"/>
            <a:t>; </a:t>
          </a:r>
          <a:r>
            <a:rPr lang="en" sz="1800" b="1" kern="1200" noProof="0" dirty="0" err="1"/>
            <a:t>seksuele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immoraliteit</a:t>
          </a:r>
          <a:r>
            <a:rPr lang="en" sz="1800" b="1" kern="1200" noProof="0" dirty="0"/>
            <a:t>; </a:t>
          </a:r>
          <a:r>
            <a:rPr lang="en" sz="1800" b="1" kern="1200" noProof="0" dirty="0" err="1"/>
            <a:t>twis</a:t>
          </a:r>
          <a:r>
            <a:rPr lang="en" sz="1800" b="1" kern="1200" noProof="0" dirty="0"/>
            <a:t>; </a:t>
          </a:r>
          <a:r>
            <a:rPr lang="en" sz="1800" b="1" kern="1200" noProof="0" dirty="0" err="1"/>
            <a:t>en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prostitusie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253459"/>
        <a:ext cx="7980720" cy="982799"/>
      </dsp:txXfrm>
    </dsp:sp>
    <dsp:sp modelId="{4F3DFAC6-32B5-4FF7-80EC-1BCA53706CDB}">
      <dsp:nvSpPr>
        <dsp:cNvPr id="0" name=""/>
        <dsp:cNvSpPr/>
      </dsp:nvSpPr>
      <dsp:spPr>
        <a:xfrm>
          <a:off x="399036" y="17299"/>
          <a:ext cx="5586504" cy="4723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Korinthiërs1-6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40356"/>
        <a:ext cx="5540390" cy="426206"/>
      </dsp:txXfrm>
    </dsp:sp>
    <dsp:sp modelId="{4356964C-7D4C-4136-BFD4-003022A3A988}">
      <dsp:nvSpPr>
        <dsp:cNvPr id="0" name=""/>
        <dsp:cNvSpPr/>
      </dsp:nvSpPr>
      <dsp:spPr>
        <a:xfrm>
          <a:off x="0" y="1558819"/>
          <a:ext cx="7980720" cy="1486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/>
            <a:t>Chloë se </a:t>
          </a:r>
          <a:r>
            <a:rPr lang="en" sz="1800" b="1" kern="1200" noProof="0" dirty="0" err="1"/>
            <a:t>familie</a:t>
          </a:r>
          <a:r>
            <a:rPr lang="en" sz="1800" b="1" kern="1200" noProof="0" dirty="0"/>
            <a:t> het </a:t>
          </a:r>
          <a:r>
            <a:rPr lang="en" sz="1800" b="1" kern="1200" noProof="0" dirty="0" err="1"/>
            <a:t>ook</a:t>
          </a:r>
          <a:r>
            <a:rPr lang="en" sz="1800" b="1" kern="1200" noProof="0" dirty="0"/>
            <a:t> vir </a:t>
          </a:r>
          <a:r>
            <a:rPr lang="en" sz="1800" b="1" kern="1200" noProof="0" dirty="0" err="1"/>
            <a:t>hom</a:t>
          </a:r>
          <a:r>
            <a:rPr lang="en" sz="1800" b="1" kern="1200" noProof="0" dirty="0"/>
            <a:t> 'n brief </a:t>
          </a:r>
          <a:r>
            <a:rPr lang="en" sz="1800" b="1" kern="1200" noProof="0" dirty="0" err="1"/>
            <a:t>gebring</a:t>
          </a:r>
          <a:r>
            <a:rPr lang="en" sz="1800" b="1" kern="1200" noProof="0" dirty="0"/>
            <a:t> met </a:t>
          </a:r>
          <a:r>
            <a:rPr lang="en" sz="1800" b="1" kern="1200" noProof="0" dirty="0" err="1"/>
            <a:t>verskeie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vrae</a:t>
          </a:r>
          <a:r>
            <a:rPr lang="en" sz="1800" b="1" kern="1200" noProof="0" dirty="0"/>
            <a:t> van die </a:t>
          </a:r>
          <a:r>
            <a:rPr lang="en" sz="1800" b="1" kern="1200" noProof="0" dirty="0" err="1"/>
            <a:t>kerk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oor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onderwerpe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waarop</a:t>
          </a:r>
          <a:r>
            <a:rPr lang="en" sz="1800" b="1" kern="1200" noProof="0" dirty="0"/>
            <a:t> Paulus </a:t>
          </a:r>
          <a:r>
            <a:rPr lang="en" sz="1800" b="1" kern="1200" noProof="0" dirty="0" err="1"/>
            <a:t>gereageer</a:t>
          </a:r>
          <a:r>
            <a:rPr lang="en" sz="1800" b="1" kern="1200" noProof="0" dirty="0"/>
            <a:t> het: die </a:t>
          </a:r>
          <a:r>
            <a:rPr lang="en" sz="1800" b="1" kern="1200" noProof="0" dirty="0" err="1"/>
            <a:t>huwelik</a:t>
          </a:r>
          <a:r>
            <a:rPr lang="en" sz="1800" b="1" kern="1200" noProof="0" dirty="0"/>
            <a:t>; </a:t>
          </a:r>
          <a:r>
            <a:rPr lang="en" sz="1800" b="1" kern="1200" noProof="0" dirty="0" err="1"/>
            <a:t>egskeiding</a:t>
          </a:r>
          <a:r>
            <a:rPr lang="en" sz="1800" b="1" kern="1200" noProof="0" dirty="0"/>
            <a:t>; </a:t>
          </a:r>
          <a:r>
            <a:rPr lang="en" sz="1800" b="1" kern="1200" noProof="0" dirty="0" err="1"/>
            <a:t>selibaatheid</a:t>
          </a:r>
          <a:r>
            <a:rPr lang="en" sz="1800" b="1" kern="1200" noProof="0" dirty="0"/>
            <a:t>; </a:t>
          </a:r>
          <a:r>
            <a:rPr lang="en" sz="1800" b="1" kern="1200" noProof="0" dirty="0" err="1"/>
            <a:t>voedsel</a:t>
          </a:r>
          <a:r>
            <a:rPr lang="en" sz="1800" b="1" kern="1200" noProof="0" dirty="0"/>
            <a:t> wat </a:t>
          </a:r>
          <a:r>
            <a:rPr lang="en" sz="1800" b="1" kern="1200" noProof="0" dirty="0" err="1"/>
            <a:t>aan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afgode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geoffer</a:t>
          </a:r>
          <a:r>
            <a:rPr lang="en" sz="1800" b="1" kern="1200" noProof="0" dirty="0"/>
            <a:t> is; </a:t>
          </a:r>
          <a:r>
            <a:rPr lang="en" sz="1800" b="1" kern="1200" noProof="0" dirty="0" err="1"/>
            <a:t>gedrag</a:t>
          </a:r>
          <a:r>
            <a:rPr lang="en" sz="1800" b="1" kern="1200" noProof="0" dirty="0"/>
            <a:t> in die </a:t>
          </a:r>
          <a:r>
            <a:rPr lang="en" sz="1800" b="1" kern="1200" noProof="0" dirty="0" err="1"/>
            <a:t>erediens</a:t>
          </a:r>
          <a:r>
            <a:rPr lang="en" sz="1800" b="1" kern="1200" noProof="0" dirty="0"/>
            <a:t>; die </a:t>
          </a:r>
          <a:r>
            <a:rPr lang="en" sz="1800" b="1" kern="1200" noProof="0" dirty="0" err="1"/>
            <a:t>gebruik</a:t>
          </a:r>
          <a:r>
            <a:rPr lang="en" sz="1800" b="1" kern="1200" noProof="0" dirty="0"/>
            <a:t> van </a:t>
          </a:r>
          <a:r>
            <a:rPr lang="en" sz="1800" b="1" kern="1200" noProof="0" dirty="0" err="1"/>
            <a:t>geestelike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gawes</a:t>
          </a:r>
          <a:r>
            <a:rPr lang="en" sz="1800" b="1" kern="1200" noProof="0" dirty="0"/>
            <a:t>; </a:t>
          </a:r>
          <a:r>
            <a:rPr lang="en" sz="1800" b="1" kern="1200" noProof="0" dirty="0" err="1"/>
            <a:t>en</a:t>
          </a:r>
          <a:r>
            <a:rPr lang="en" sz="1800" b="1" kern="1200" noProof="0" dirty="0"/>
            <a:t> die </a:t>
          </a:r>
          <a:r>
            <a:rPr lang="en" sz="1800" b="1" kern="1200" noProof="0" dirty="0" err="1"/>
            <a:t>opstanding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558819"/>
        <a:ext cx="7980720" cy="1486800"/>
      </dsp:txXfrm>
    </dsp:sp>
    <dsp:sp modelId="{2F0E2FE6-2CF5-496B-BA7C-3E702B20CEB1}">
      <dsp:nvSpPr>
        <dsp:cNvPr id="0" name=""/>
        <dsp:cNvSpPr/>
      </dsp:nvSpPr>
      <dsp:spPr>
        <a:xfrm>
          <a:off x="399036" y="1322659"/>
          <a:ext cx="5586504" cy="4723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1345716"/>
        <a:ext cx="5540390" cy="426206"/>
      </dsp:txXfrm>
    </dsp:sp>
    <dsp:sp modelId="{BF2165CA-3783-4C74-A25A-6E59360B8C21}">
      <dsp:nvSpPr>
        <dsp:cNvPr id="0" name=""/>
        <dsp:cNvSpPr/>
      </dsp:nvSpPr>
      <dsp:spPr>
        <a:xfrm>
          <a:off x="0" y="3368179"/>
          <a:ext cx="7980720" cy="20160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/>
            <a:t>Dit is die </a:t>
          </a:r>
          <a:r>
            <a:rPr lang="en" sz="1800" b="1" kern="1200" noProof="0" dirty="0" err="1"/>
            <a:t>tweede</a:t>
          </a:r>
          <a:r>
            <a:rPr lang="en" sz="1800" b="1" kern="1200" noProof="0" dirty="0"/>
            <a:t> brief wat </a:t>
          </a:r>
          <a:r>
            <a:rPr lang="en" sz="1800" b="1" kern="1200" noProof="0" dirty="0" err="1"/>
            <a:t>bewaar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gebly</a:t>
          </a:r>
          <a:r>
            <a:rPr lang="en" sz="1800" b="1" kern="1200" noProof="0" dirty="0"/>
            <a:t> het, </a:t>
          </a:r>
          <a:r>
            <a:rPr lang="en" sz="1800" b="1" kern="1200" noProof="0" dirty="0" err="1"/>
            <a:t>hoewel</a:t>
          </a:r>
          <a:r>
            <a:rPr lang="en" sz="1800" b="1" kern="1200" noProof="0" dirty="0"/>
            <a:t> Paulus </a:t>
          </a:r>
          <a:r>
            <a:rPr lang="en" sz="1800" b="1" kern="1200" noProof="0" dirty="0" err="1"/>
            <a:t>nog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verskeie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geskryf</a:t>
          </a:r>
          <a:r>
            <a:rPr lang="en" sz="1800" b="1" kern="1200" noProof="0" dirty="0"/>
            <a:t> het (</a:t>
          </a:r>
          <a:r>
            <a:rPr lang="en" sz="1800" b="1" kern="1200" noProof="0" dirty="0" err="1"/>
            <a:t>miskien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voor</a:t>
          </a:r>
          <a:r>
            <a:rPr lang="en" sz="1800" b="1" kern="1200" noProof="0" dirty="0"/>
            <a:t> die twee wat </a:t>
          </a:r>
          <a:r>
            <a:rPr lang="en" sz="1800" b="1" kern="1200" noProof="0" dirty="0" err="1"/>
            <a:t>behoue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gebly</a:t>
          </a:r>
          <a:r>
            <a:rPr lang="en" sz="1800" b="1" kern="1200" noProof="0" dirty="0"/>
            <a:t> het </a:t>
          </a:r>
          <a:r>
            <a:rPr lang="en" sz="1800" b="1" kern="1200" noProof="0" dirty="0" err="1"/>
            <a:t>en</a:t>
          </a:r>
          <a:r>
            <a:rPr lang="en" sz="1800" b="1" kern="1200" noProof="0" dirty="0"/>
            <a:t>/of in die </a:t>
          </a:r>
          <a:r>
            <a:rPr lang="en" sz="1800" b="1" kern="1200" noProof="0" dirty="0" err="1"/>
            <a:t>tussenpose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tussen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hulle</a:t>
          </a:r>
          <a:r>
            <a:rPr lang="en" sz="1800" b="1" kern="1200" noProof="0" dirty="0"/>
            <a:t>).  Hy </a:t>
          </a:r>
          <a:r>
            <a:rPr lang="en" sz="1800" b="1" kern="1200" noProof="0" dirty="0" err="1"/>
            <a:t>prys</a:t>
          </a:r>
          <a:r>
            <a:rPr lang="en" sz="1800" b="1" kern="1200" noProof="0" dirty="0"/>
            <a:t> die </a:t>
          </a:r>
          <a:r>
            <a:rPr lang="en" sz="1800" b="1" kern="1200" noProof="0" dirty="0" err="1"/>
            <a:t>Korinthiërs</a:t>
          </a:r>
          <a:r>
            <a:rPr lang="en" sz="1800" b="1" kern="1200" noProof="0" dirty="0"/>
            <a:t> vir die </a:t>
          </a:r>
          <a:r>
            <a:rPr lang="en" sz="1800" b="1" kern="1200" noProof="0" dirty="0" err="1"/>
            <a:t>manier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waarop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hulle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sommige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probleme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opgelos</a:t>
          </a:r>
          <a:r>
            <a:rPr lang="en" sz="1800" b="1" kern="1200" noProof="0" dirty="0"/>
            <a:t> het, maar </a:t>
          </a:r>
          <a:r>
            <a:rPr lang="en" sz="1800" b="1" kern="1200" noProof="0" dirty="0" err="1"/>
            <a:t>dring</a:t>
          </a:r>
          <a:r>
            <a:rPr lang="en" sz="1800" b="1" kern="1200" noProof="0" dirty="0"/>
            <a:t> by </a:t>
          </a:r>
          <a:r>
            <a:rPr lang="en" sz="1800" b="1" kern="1200" noProof="0" dirty="0" err="1"/>
            <a:t>hulle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aan</a:t>
          </a:r>
          <a:r>
            <a:rPr lang="en" sz="1800" b="1" kern="1200" noProof="0" dirty="0"/>
            <a:t> om die </a:t>
          </a:r>
          <a:r>
            <a:rPr lang="en" sz="1800" b="1" kern="1200" noProof="0" dirty="0" err="1"/>
            <a:t>wêreld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deur</a:t>
          </a:r>
          <a:r>
            <a:rPr lang="en" sz="1800" b="1" kern="1200" noProof="0" dirty="0"/>
            <a:t> die lens van die </a:t>
          </a:r>
          <a:r>
            <a:rPr lang="en" sz="1800" b="1" kern="1200" noProof="0" dirty="0" err="1"/>
            <a:t>evangelie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te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sien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en</a:t>
          </a:r>
          <a:r>
            <a:rPr lang="en" sz="1800" b="1" kern="1200" noProof="0" dirty="0"/>
            <a:t> die </a:t>
          </a:r>
          <a:r>
            <a:rPr lang="en" sz="1800" b="1" kern="1200" noProof="0" dirty="0" err="1"/>
            <a:t>invloed</a:t>
          </a:r>
          <a:r>
            <a:rPr lang="en" sz="1800" b="1" kern="1200" noProof="0" dirty="0"/>
            <a:t> van die </a:t>
          </a:r>
          <a:r>
            <a:rPr lang="en" sz="1800" b="1" kern="1200" noProof="0" dirty="0" err="1"/>
            <a:t>omliggende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kultuur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te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vermy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3368179"/>
        <a:ext cx="7980720" cy="2016000"/>
      </dsp:txXfrm>
    </dsp:sp>
    <dsp:sp modelId="{D60E5BAA-BA57-4680-A2E7-E8124F89EBA6}">
      <dsp:nvSpPr>
        <dsp:cNvPr id="0" name=""/>
        <dsp:cNvSpPr/>
      </dsp:nvSpPr>
      <dsp:spPr>
        <a:xfrm>
          <a:off x="387459" y="3132019"/>
          <a:ext cx="5586504" cy="4723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Korinthiërs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0516" y="3155076"/>
        <a:ext cx="554039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0" y="68936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PAULUS SE BEDIENING IN KORINTHE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“En die Here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het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deur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‘n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gesig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die nag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Paulus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gesê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Wees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bevrees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maar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spreek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moenie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swyg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want Ek is met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niemand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die hand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slaan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kwaad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want Ek het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hierdie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stad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(Hand. 18:9, 10,)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880839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Naas die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brief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Romeine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briewe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Korinthiërs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langste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briewe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Paulus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geskryf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Om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hulle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boodskap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behoorlik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te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verstaan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moet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ons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eers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konteks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verstaan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waarin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hulle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geskryf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is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927214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Die twee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oorblywende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briewe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is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slegs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‘n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paar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weke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uitmekaar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geskryf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 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Daarin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vind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ons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praktiese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raad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vir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oplossing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van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moeilike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situasies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wat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ontstaan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uit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wrywing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tussen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broers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ROEPING VAN PAULUS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Paulus, ‘n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apostel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–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nie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vanweë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mense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nie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maar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deur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Jesus Christus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en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God die Vader wat Hom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uit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die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dode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opgewek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het—”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(Gal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Benewens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twaalf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Jesus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gekies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is,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noem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Bybel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ander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apostels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soos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Mattias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(Hand. 1:26), Barnabas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Hand.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14:4), Jakobus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Paulus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Kor.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581180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4939926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Van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oomblik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van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sy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roeping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af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was Paulus se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lewe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om Jesus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gesentreer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  Hy het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aan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Jesus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gedink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, hy het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oor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Jesus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gepraat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, hy het Jesus met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almal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gedeel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7" y="1349195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5" y="5848539"/>
            <a:ext cx="7000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Om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hierdie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rede, van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eerste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oomblik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dat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hy in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Korinthe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aangekom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het, was Jesus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middelpunt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van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sy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boodskap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Kor.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Aptos" panose="02110004020202020204"/>
              </a:rPr>
              <a:t>DIE REIS NA KORINTHE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6" y="591965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“En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daarna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het Paulus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uit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Athene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vertrek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Korinthe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gekom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Hand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869712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tweede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sendingreis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Paulus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Heilige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Gees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oortuig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Europa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(Hand 16:6-10). Daar is hy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Filippi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verban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(Hand. 16:12, 38-39),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uit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Thessalonika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Hand.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17:1, 5, 9-10),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en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van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Berea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Hand.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6" y="1780877"/>
            <a:ext cx="67550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Athene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nadat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hy in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sinagoge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vir die Jode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en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op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markplein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vir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heidene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gepreek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het, is hy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geroep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om by die Areopagus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te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preek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(Hand. 17:16-21). Na ‘n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welsprekende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toespraak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slegs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paar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Jesus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aangeneem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(Hand.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199" y="4113283"/>
            <a:ext cx="48276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Soos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gewoonte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was, het hy in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sinagoge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vir die Jode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toe vir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heidene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begin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preek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(Hand. 18:4-8).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Tydens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verblyf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“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Teleurstelling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van Athene, het Paulus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besluit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menslike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wysheid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gebruik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maar om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slegs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“Jesus Christus, reeds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gekruisig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”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te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verkondig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6" y="3268748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Paulus het Athene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verlaat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gegaan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by Aquilla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Priscilla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aangesluit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saam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met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hy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tente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gemaak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het.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(Hand.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 STAD KORINTHE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soos</a:t>
            </a:r>
            <a:r>
              <a:rPr lang="en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daar</a:t>
            </a:r>
            <a:r>
              <a:rPr lang="en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baie</a:t>
            </a:r>
            <a:r>
              <a:rPr lang="en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gode</a:t>
            </a:r>
            <a:r>
              <a:rPr lang="en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en</a:t>
            </a:r>
            <a:r>
              <a:rPr lang="en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baie</a:t>
            </a:r>
            <a:r>
              <a:rPr lang="en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‘here’ is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" sz="1400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Kor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8:5b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900982"/>
            <a:ext cx="77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in 146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v.C.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Rome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verwoes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Later het Julius Ceasar in 46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v.C.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‘n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kolonie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veterane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en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vrymanne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gestuur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 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Uiteindelik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is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stad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ten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volle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herstel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in 44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v.C.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Teen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tyd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dat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Paulus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besoek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afgelê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het, was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dit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reeds ‘n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belangrike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kommersiële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sentrum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Korinthe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Kenchrese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Afgodery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seksuele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immoraliteit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die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gevul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kultuur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deurdring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Baie van Paulus se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boodskap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poog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hierdie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wat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kerk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binnegesluip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het,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roei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sakeondermings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Paulus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toegelaat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as tentmaker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werk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  Maar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Korinthe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se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rykdom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(wat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dié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van Athene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geëwenaar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het) het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verskeie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nadele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gehad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12578" y="2191779"/>
            <a:ext cx="7738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belangrikheid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gelê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ligging, op die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landengte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voorsien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twee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belangrike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kommersiële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hawens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Lechaeum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Golf van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en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Kenchrese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aan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die 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Saroniese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Golf.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113685" y="-106529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latin typeface="Aptos" panose="02110004020202020204"/>
              </a:rPr>
              <a:t>DIE KORINTHIËRS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38208" y="491510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“En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die Here het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deur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‘n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gesig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die nag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aan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Paulus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gesê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“Wees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nie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bevrees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nie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maar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spreek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moenie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swyg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Hand.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2069" y="1195480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Jode van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die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boodskap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verwerp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Paulus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gedwing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sinagoge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verlaat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met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heidene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begin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vergader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‘n huis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langs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sinagoge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(Hand.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076281" y="4416310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daardie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oomblik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Jesus in ‘n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gesig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verskyn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Paulus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aangemoedig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werk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v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oort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sit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onder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Korinthiërs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verseker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daar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baie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was wat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boodskap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sou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ontvang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Hand. 18:9-10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-11962" y="5627819"/>
            <a:ext cx="9577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Versterk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hierdie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vis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ioen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Paulus vir ‘n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jaar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‘n half in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gebly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(Hand. 18:11).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Uiteindelik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die Jode Paulus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voor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howe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gebring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(Hand. 18:12-13). Teen die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tyd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hy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verlaat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het, was ‘n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groot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kerk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reeds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gestig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094804" y="2358843"/>
            <a:ext cx="63982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" sz="2000" b="1" noProof="0" dirty="0">
                <a:solidFill>
                  <a:prstClr val="black"/>
                </a:solidFill>
              </a:rPr>
              <a:t>Die </a:t>
            </a:r>
            <a:r>
              <a:rPr lang="en" sz="2000" b="1" noProof="0" dirty="0" err="1">
                <a:solidFill>
                  <a:prstClr val="black"/>
                </a:solidFill>
              </a:rPr>
              <a:t>ontaarding</a:t>
            </a:r>
            <a:r>
              <a:rPr lang="en" sz="2000" b="1" noProof="0" dirty="0">
                <a:solidFill>
                  <a:prstClr val="black"/>
                </a:solidFill>
              </a:rPr>
              <a:t> wat hy </a:t>
            </a:r>
            <a:r>
              <a:rPr lang="en" sz="2000" b="1" noProof="0" dirty="0" err="1">
                <a:solidFill>
                  <a:prstClr val="black"/>
                </a:solidFill>
              </a:rPr>
              <a:t>onder</a:t>
            </a:r>
            <a:r>
              <a:rPr lang="en" sz="2000" b="1" noProof="0" dirty="0">
                <a:solidFill>
                  <a:prstClr val="black"/>
                </a:solidFill>
              </a:rPr>
              <a:t> die </a:t>
            </a:r>
            <a:r>
              <a:rPr lang="en" sz="2000" b="1" noProof="0" dirty="0" err="1">
                <a:solidFill>
                  <a:prstClr val="black"/>
                </a:solidFill>
              </a:rPr>
              <a:t>heidene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gesien</a:t>
            </a:r>
            <a:r>
              <a:rPr lang="en" sz="2000" b="1" noProof="0" dirty="0">
                <a:solidFill>
                  <a:prstClr val="black"/>
                </a:solidFill>
              </a:rPr>
              <a:t> het, </a:t>
            </a:r>
            <a:r>
              <a:rPr lang="en" sz="2000" b="1" noProof="0" dirty="0" err="1">
                <a:solidFill>
                  <a:prstClr val="black"/>
                </a:solidFill>
              </a:rPr>
              <a:t>en</a:t>
            </a:r>
            <a:r>
              <a:rPr lang="en" sz="2000" b="1" noProof="0" dirty="0">
                <a:solidFill>
                  <a:prstClr val="black"/>
                </a:solidFill>
              </a:rPr>
              <a:t> die </a:t>
            </a:r>
            <a:r>
              <a:rPr lang="en" sz="2000" b="1" noProof="0" dirty="0" err="1">
                <a:solidFill>
                  <a:prstClr val="black"/>
                </a:solidFill>
              </a:rPr>
              <a:t>veragting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en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belediging</a:t>
            </a:r>
            <a:r>
              <a:rPr lang="en" sz="2000" b="1" noProof="0" dirty="0">
                <a:solidFill>
                  <a:prstClr val="black"/>
                </a:solidFill>
              </a:rPr>
              <a:t> wat hy van die Jode </a:t>
            </a:r>
            <a:r>
              <a:rPr lang="en" sz="2000" b="1" noProof="0" dirty="0" err="1">
                <a:solidFill>
                  <a:prstClr val="black"/>
                </a:solidFill>
              </a:rPr>
              <a:t>moes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verduur</a:t>
            </a:r>
            <a:r>
              <a:rPr lang="en" sz="2000" b="1" noProof="0" dirty="0">
                <a:solidFill>
                  <a:prstClr val="black"/>
                </a:solidFill>
              </a:rPr>
              <a:t>, het vir </a:t>
            </a:r>
            <a:r>
              <a:rPr lang="en" sz="2000" b="1" noProof="0" dirty="0" err="1">
                <a:solidFill>
                  <a:prstClr val="black"/>
                </a:solidFill>
              </a:rPr>
              <a:t>hom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groot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sielsfoltering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veroorsaak</a:t>
            </a:r>
            <a:r>
              <a:rPr lang="en" sz="2000" b="1" noProof="0" dirty="0">
                <a:solidFill>
                  <a:prstClr val="black"/>
                </a:solidFill>
              </a:rPr>
              <a:t>.  Hy het </a:t>
            </a:r>
            <a:r>
              <a:rPr lang="en" sz="2000" b="1" noProof="0" dirty="0" err="1">
                <a:solidFill>
                  <a:prstClr val="black"/>
                </a:solidFill>
              </a:rPr>
              <a:t>daaraan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getwyfel</a:t>
            </a:r>
            <a:r>
              <a:rPr lang="en" sz="2000" b="1" noProof="0" dirty="0">
                <a:solidFill>
                  <a:prstClr val="black"/>
                </a:solidFill>
              </a:rPr>
              <a:t> of </a:t>
            </a:r>
            <a:r>
              <a:rPr lang="en" sz="2000" b="1" noProof="0" dirty="0" err="1">
                <a:solidFill>
                  <a:prstClr val="black"/>
                </a:solidFill>
              </a:rPr>
              <a:t>dit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verstandig</a:t>
            </a:r>
            <a:r>
              <a:rPr lang="en" sz="2000" b="1" noProof="0" dirty="0">
                <a:solidFill>
                  <a:prstClr val="black"/>
                </a:solidFill>
              </a:rPr>
              <a:t> sou wees om van die material wat hy </a:t>
            </a:r>
            <a:r>
              <a:rPr lang="en" sz="2000" b="1" noProof="0" dirty="0" err="1">
                <a:solidFill>
                  <a:prstClr val="black"/>
                </a:solidFill>
              </a:rPr>
              <a:t>daar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gevind</a:t>
            </a:r>
            <a:r>
              <a:rPr lang="en" sz="2000" b="1" noProof="0" dirty="0">
                <a:solidFill>
                  <a:prstClr val="black"/>
                </a:solidFill>
              </a:rPr>
              <a:t> het ‘n </a:t>
            </a:r>
            <a:r>
              <a:rPr lang="en" sz="2000" b="1" noProof="0" dirty="0" err="1">
                <a:solidFill>
                  <a:prstClr val="black"/>
                </a:solidFill>
              </a:rPr>
              <a:t>gemeente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te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probeer</a:t>
            </a:r>
            <a:r>
              <a:rPr lang="en" sz="2000" b="1" noProof="0" dirty="0">
                <a:solidFill>
                  <a:prstClr val="black"/>
                </a:solidFill>
              </a:rPr>
              <a:t> </a:t>
            </a:r>
            <a:r>
              <a:rPr lang="en" sz="2000" b="1" noProof="0" dirty="0" err="1">
                <a:solidFill>
                  <a:prstClr val="black"/>
                </a:solidFill>
              </a:rPr>
              <a:t>opbou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(Die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Handelinge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die </a:t>
            </a:r>
            <a:r>
              <a:rPr kumimoji="0" lang="en" sz="1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Apostels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bl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</a:t>
            </a:r>
            <a:r>
              <a:rPr kumimoji="0" lang="en" sz="4000" b="1" i="0" u="none" strike="noStrike" kern="1200" cap="none" spc="0" normalizeH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BRIEWE AAN DIE KORINTHIËRS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539774"/>
            <a:ext cx="83082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“Want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dit is aan my deur die huisgenote van Chloë bekend gemaak aangaande julle, my broeders, dat daar twiste onder julle is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" sz="14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Korinthiërs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78324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boodskappers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van God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moenie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moedeloos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raak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oor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boosheid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, 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ongeregtigheid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, 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verdorwenheid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wat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hulle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in 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gesig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staar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terwyl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hulle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strewe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om 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blye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boodskap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van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verlossing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verkondig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nie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  Die Here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wil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elke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werker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met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dieselfde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boodskap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bemoedig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wat Hy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aan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apostel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Paulus in die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bose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Korinthe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gegee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het: “Wees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nie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bevrees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nie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, maar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spreek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en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moenie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swyg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nie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; want Ek is met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jou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en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niemand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sal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die hand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aan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jou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slaan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om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jou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kwaad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aan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doen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nie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, want Ek het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baie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mense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in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hierdie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stad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.” (</a:t>
            </a:r>
            <a:r>
              <a:rPr lang="en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Handelinge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18:9,10)…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[…] In</a:t>
            </a:r>
            <a:r>
              <a:rPr kumimoji="0" lang="en" sz="24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elke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stad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, al is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dit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vol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geweld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en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misdaad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, is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daar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baie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mense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wat, met die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regte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leiding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,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kan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leer om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volgelinge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van Jesus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te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word. 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Derduisende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mense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kan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so met die redden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de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waarheid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bereik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en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gelei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word om Christus as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hul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persoonlike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Verlosser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aan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" sz="2400" b="1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te</a:t>
            </a:r>
            <a:r>
              <a:rPr kumimoji="0" lang="en" sz="2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neem.” 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65161" y="6000443"/>
            <a:ext cx="319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Profete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Konings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bl.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1373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24</cp:revision>
  <dcterms:created xsi:type="dcterms:W3CDTF">2026-06-16T23:43:56Z</dcterms:created>
  <dcterms:modified xsi:type="dcterms:W3CDTF">2026-06-25T12:42:20Z</dcterms:modified>
</cp:coreProperties>
</file>