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71"/>
  </p:normalViewPr>
  <p:slideViewPr>
    <p:cSldViewPr snapToGrid="0">
      <p:cViewPr varScale="1">
        <p:scale>
          <a:sx n="101" d="100"/>
          <a:sy n="101" d="100"/>
        </p:scale>
        <p:origin x="2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Onvolwasse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Hulle is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soos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kinders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(1 Kor.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Hulle </a:t>
          </a:r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voed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op </a:t>
          </a:r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melk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Kor.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Hulle is </a:t>
          </a:r>
          <a:r>
            <a:rPr lang="en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vleeslik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                     (1 Kor.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Hulle word </a:t>
          </a:r>
          <a:r>
            <a:rPr lang="en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beïnvloed</a:t>
          </a:r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deur</a:t>
          </a:r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die </a:t>
          </a:r>
          <a:r>
            <a:rPr lang="en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opinies</a:t>
          </a:r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van </a:t>
          </a:r>
          <a:r>
            <a:rPr lang="en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ander</a:t>
          </a:r>
          <a:r>
            <a:rPr lang="en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   (1 Kor.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Volwasse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Hulle is </a:t>
          </a:r>
          <a:r>
            <a:rPr lang="en" sz="2000" b="1" noProof="0" dirty="0" err="1">
              <a:solidFill>
                <a:schemeClr val="tx1"/>
              </a:solidFill>
            </a:rPr>
            <a:t>volwasse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Kor.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Hulle </a:t>
          </a:r>
          <a:r>
            <a:rPr lang="en" sz="2000" b="1" noProof="0" dirty="0" err="1">
              <a:solidFill>
                <a:schemeClr val="tx1"/>
              </a:solidFill>
            </a:rPr>
            <a:t>eet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en" sz="2000" b="1" noProof="0" dirty="0" err="1">
              <a:solidFill>
                <a:schemeClr val="tx1"/>
              </a:solidFill>
            </a:rPr>
            <a:t>vaste</a:t>
          </a:r>
          <a:r>
            <a:rPr lang="en" sz="2000" b="1" noProof="0" dirty="0">
              <a:solidFill>
                <a:schemeClr val="tx1"/>
              </a:solidFill>
            </a:rPr>
            <a:t> kos (Heb.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Hulle is </a:t>
          </a:r>
          <a:r>
            <a:rPr lang="en" sz="2000" b="1" noProof="0" dirty="0" err="1">
              <a:solidFill>
                <a:schemeClr val="tx1"/>
              </a:solidFill>
            </a:rPr>
            <a:t>geestelik</a:t>
          </a:r>
          <a:r>
            <a:rPr lang="en" sz="2000" b="1" noProof="0" dirty="0">
              <a:solidFill>
                <a:schemeClr val="tx1"/>
              </a:solidFill>
            </a:rPr>
            <a:t> </a:t>
          </a:r>
        </a:p>
        <a:p>
          <a:r>
            <a:rPr lang="en" sz="2000" b="1" noProof="0" dirty="0">
              <a:solidFill>
                <a:schemeClr val="tx1"/>
              </a:solidFill>
            </a:rPr>
            <a:t>(1 Kor.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</a:rPr>
            <a:t>Hulle het </a:t>
          </a:r>
          <a:r>
            <a:rPr lang="en" sz="2000" b="1" noProof="0" dirty="0" err="1">
              <a:solidFill>
                <a:schemeClr val="tx1"/>
              </a:solidFill>
            </a:rPr>
            <a:t>geestelike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r>
            <a:rPr lang="en" sz="2000" b="1" noProof="0" dirty="0" err="1">
              <a:solidFill>
                <a:schemeClr val="tx1"/>
              </a:solidFill>
            </a:rPr>
            <a:t>onderskeidings-vermoë</a:t>
          </a:r>
          <a:r>
            <a:rPr lang="en" sz="2000" b="1" noProof="0" dirty="0">
              <a:solidFill>
                <a:schemeClr val="tx1"/>
              </a:solidFill>
            </a:rPr>
            <a:t>  (1 Kor.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1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Onvolwasse</a:t>
          </a:r>
          <a:endParaRPr lang="en" sz="51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Hulle is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soos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kinders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(1 Kor.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Hulle </a:t>
          </a: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voed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op </a:t>
          </a: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melk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(1 Kor.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Hulle is </a:t>
          </a:r>
          <a:r>
            <a:rPr lang="en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vleeslik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                     (1 Kor.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Hulle word </a:t>
          </a:r>
          <a:r>
            <a:rPr lang="en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beïnvloed</a:t>
          </a: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deur</a:t>
          </a: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die </a:t>
          </a:r>
          <a:r>
            <a:rPr lang="en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opinies</a:t>
          </a: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van </a:t>
          </a:r>
          <a:r>
            <a:rPr lang="en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ander</a:t>
          </a:r>
          <a:r>
            <a:rPr lang="en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   (1 Kor.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3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Volwasse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Hulle is </a:t>
          </a:r>
          <a:r>
            <a:rPr lang="en" sz="2000" b="1" kern="1200" noProof="0" dirty="0" err="1">
              <a:solidFill>
                <a:schemeClr val="tx1"/>
              </a:solidFill>
            </a:rPr>
            <a:t>volwasse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Kor.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Hulle </a:t>
          </a:r>
          <a:r>
            <a:rPr lang="en" sz="2000" b="1" kern="1200" noProof="0" dirty="0" err="1">
              <a:solidFill>
                <a:schemeClr val="tx1"/>
              </a:solidFill>
            </a:rPr>
            <a:t>eet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en" sz="2000" b="1" kern="1200" noProof="0" dirty="0" err="1">
              <a:solidFill>
                <a:schemeClr val="tx1"/>
              </a:solidFill>
            </a:rPr>
            <a:t>vaste</a:t>
          </a:r>
          <a:r>
            <a:rPr lang="en" sz="2000" b="1" kern="1200" noProof="0" dirty="0">
              <a:solidFill>
                <a:schemeClr val="tx1"/>
              </a:solidFill>
            </a:rPr>
            <a:t> kos (Heb.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Hulle is </a:t>
          </a:r>
          <a:r>
            <a:rPr lang="en" sz="2000" b="1" kern="1200" noProof="0" dirty="0" err="1">
              <a:solidFill>
                <a:schemeClr val="tx1"/>
              </a:solidFill>
            </a:rPr>
            <a:t>geestelik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(1 Kor.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</a:rPr>
            <a:t>Hulle het </a:t>
          </a:r>
          <a:r>
            <a:rPr lang="en" sz="2000" b="1" kern="1200" noProof="0" dirty="0" err="1">
              <a:solidFill>
                <a:schemeClr val="tx1"/>
              </a:solidFill>
            </a:rPr>
            <a:t>geestelike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r>
            <a:rPr lang="en" sz="2000" b="1" kern="1200" noProof="0" dirty="0" err="1">
              <a:solidFill>
                <a:schemeClr val="tx1"/>
              </a:solidFill>
            </a:rPr>
            <a:t>onderskeidings-vermoë</a:t>
          </a:r>
          <a:r>
            <a:rPr lang="en" sz="2000" b="1" kern="1200" noProof="0" dirty="0">
              <a:solidFill>
                <a:schemeClr val="tx1"/>
              </a:solidFill>
            </a:rPr>
            <a:t>  (1 Kor.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25/06/2026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EENHEID IN CHRISTUS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3 vir 18 Julie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233363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657392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RESPEK VIR LEIERS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“En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verder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word van die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bedienaars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vereis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dat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hulle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getrou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bevind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moet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word.” (1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Korinthiërs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4:2)</a:t>
            </a:r>
            <a:endParaRPr lang="en" sz="1400" b="1" noProof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8" y="1145873"/>
            <a:ext cx="711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Die </a:t>
            </a:r>
            <a:r>
              <a:rPr lang="en-US" sz="2000" b="1" dirty="0" err="1"/>
              <a:t>bestaan</a:t>
            </a:r>
            <a:r>
              <a:rPr lang="en-US" sz="2000" b="1" dirty="0"/>
              <a:t> van </a:t>
            </a:r>
            <a:r>
              <a:rPr lang="en-US" sz="2000" b="1" dirty="0" err="1"/>
              <a:t>wedywering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faksies</a:t>
            </a:r>
            <a:r>
              <a:rPr lang="en-US" sz="2000" b="1" dirty="0"/>
              <a:t> </a:t>
            </a:r>
            <a:r>
              <a:rPr lang="en-US" sz="2000" b="1" dirty="0" err="1"/>
              <a:t>rondom</a:t>
            </a:r>
            <a:r>
              <a:rPr lang="en-US" sz="2000" b="1" dirty="0"/>
              <a:t> </a:t>
            </a:r>
            <a:r>
              <a:rPr lang="en-US" sz="2000" b="1" dirty="0" err="1"/>
              <a:t>leiers</a:t>
            </a:r>
            <a:r>
              <a:rPr lang="en-US" sz="2000" b="1" dirty="0"/>
              <a:t> </a:t>
            </a:r>
            <a:r>
              <a:rPr lang="en-US" sz="2000" b="1" dirty="0" err="1"/>
              <a:t>beteken</a:t>
            </a:r>
            <a:r>
              <a:rPr lang="en-US" sz="2000" b="1" dirty="0"/>
              <a:t> </a:t>
            </a:r>
            <a:r>
              <a:rPr lang="en-US" sz="2000" b="1" dirty="0" err="1"/>
              <a:t>nie</a:t>
            </a:r>
            <a:r>
              <a:rPr lang="en-US" sz="2000" b="1" dirty="0"/>
              <a:t> </a:t>
            </a:r>
            <a:r>
              <a:rPr lang="en-US" sz="2000" b="1" dirty="0" err="1"/>
              <a:t>dat</a:t>
            </a:r>
            <a:r>
              <a:rPr lang="en-US" sz="2000" b="1" dirty="0"/>
              <a:t> </a:t>
            </a:r>
            <a:r>
              <a:rPr lang="en-US" sz="2000" b="1" dirty="0" err="1"/>
              <a:t>ons</a:t>
            </a:r>
            <a:r>
              <a:rPr lang="en-US" sz="2000" b="1" dirty="0"/>
              <a:t> </a:t>
            </a:r>
            <a:r>
              <a:rPr lang="en-US" sz="2000" b="1" dirty="0" err="1"/>
              <a:t>hulle</a:t>
            </a:r>
            <a:r>
              <a:rPr lang="en-US" sz="2000" b="1" dirty="0"/>
              <a:t> </a:t>
            </a:r>
            <a:r>
              <a:rPr lang="en-US" sz="2000" b="1" dirty="0" err="1"/>
              <a:t>moet</a:t>
            </a:r>
            <a:r>
              <a:rPr lang="en-US" sz="2000" b="1" dirty="0"/>
              <a:t> </a:t>
            </a:r>
            <a:r>
              <a:rPr lang="en-US" sz="2000" b="1" dirty="0" err="1"/>
              <a:t>verwerp</a:t>
            </a:r>
            <a:r>
              <a:rPr lang="en-US" sz="2000" b="1" dirty="0"/>
              <a:t> </a:t>
            </a:r>
            <a:r>
              <a:rPr lang="en-US" sz="2000" b="1" dirty="0" err="1"/>
              <a:t>nie</a:t>
            </a:r>
            <a:r>
              <a:rPr lang="en-US" sz="2000" b="1" dirty="0"/>
              <a:t>. </a:t>
            </a:r>
            <a:r>
              <a:rPr lang="en-US" sz="2000" b="1" dirty="0" err="1"/>
              <a:t>Inteendeel</a:t>
            </a:r>
            <a:r>
              <a:rPr lang="en-US" sz="2000" b="1" dirty="0"/>
              <a:t>, Paulus het Apollos se </a:t>
            </a:r>
            <a:r>
              <a:rPr lang="en-US" sz="2000" b="1" dirty="0" err="1"/>
              <a:t>bediening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werk</a:t>
            </a:r>
            <a:r>
              <a:rPr lang="en-US" sz="2000" b="1" dirty="0"/>
              <a:t> in </a:t>
            </a:r>
            <a:r>
              <a:rPr lang="en-US" sz="2000" b="1" dirty="0" err="1"/>
              <a:t>Korinthe</a:t>
            </a:r>
            <a:r>
              <a:rPr lang="en-US" sz="2000" b="1" dirty="0"/>
              <a:t> </a:t>
            </a:r>
            <a:r>
              <a:rPr lang="en-US" sz="2000" b="1" dirty="0" err="1"/>
              <a:t>ondersteun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verdedig</a:t>
            </a:r>
            <a:r>
              <a:rPr lang="en-US" sz="2000" b="1" dirty="0"/>
              <a:t> (1 Kor. 3:5-6; 4:6; 16:12).</a:t>
            </a:r>
            <a:endParaRPr lang="en" sz="2000" b="1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noProof="0" dirty="0"/>
                <a:t>*Frank </a:t>
              </a:r>
              <a:r>
                <a:rPr lang="en-US" sz="1400" b="1" noProof="0" dirty="0" err="1"/>
                <a:t>en</a:t>
              </a:r>
              <a:r>
                <a:rPr lang="en-US" sz="1400" b="1" noProof="0" dirty="0"/>
                <a:t> Walter Bond was die </a:t>
              </a:r>
              <a:r>
                <a:rPr lang="en-US" sz="1400" b="1" noProof="0" dirty="0" err="1"/>
                <a:t>eerste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sendelinge</a:t>
              </a:r>
              <a:r>
                <a:rPr lang="en-US" sz="1400" b="1" noProof="0" dirty="0"/>
                <a:t> in </a:t>
              </a:r>
              <a:r>
                <a:rPr lang="en-US" sz="1400" b="1" noProof="0" dirty="0" err="1"/>
                <a:t>Spanje</a:t>
              </a:r>
              <a:r>
                <a:rPr lang="en-US" sz="1400" b="1" noProof="0" dirty="0"/>
                <a:t>.  Walter </a:t>
              </a:r>
              <a:r>
                <a:rPr lang="en-US" sz="1400" b="1" noProof="0" dirty="0" err="1"/>
                <a:t>sterf</a:t>
              </a:r>
              <a:r>
                <a:rPr lang="en-US" sz="1400" b="1" noProof="0" dirty="0"/>
                <a:t> vir </a:t>
              </a:r>
              <a:r>
                <a:rPr lang="en-US" sz="1400" b="1" noProof="0" dirty="0" err="1"/>
                <a:t>sy</a:t>
              </a:r>
              <a:r>
                <a:rPr lang="en-US" sz="1400" b="1" noProof="0" dirty="0"/>
                <a:t> </a:t>
              </a:r>
              <a:r>
                <a:rPr lang="en-US" sz="1400" b="1" noProof="0" dirty="0" err="1"/>
                <a:t>geloof</a:t>
              </a:r>
              <a:r>
                <a:rPr lang="en-US" sz="1400" b="1" noProof="0" dirty="0"/>
                <a:t> in Jaen in 1914. </a:t>
              </a:r>
              <a:endParaRPr lang="en" sz="1400" b="1" noProof="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4" y="3697092"/>
            <a:ext cx="5076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Christen </a:t>
            </a:r>
            <a:r>
              <a:rPr lang="en-US" sz="2000" b="1" dirty="0" err="1"/>
              <a:t>leiers</a:t>
            </a:r>
            <a:r>
              <a:rPr lang="en-US" sz="2000" b="1" dirty="0"/>
              <a:t> </a:t>
            </a:r>
            <a:r>
              <a:rPr lang="en-US" sz="2000" b="1" dirty="0" err="1"/>
              <a:t>volg</a:t>
            </a:r>
            <a:r>
              <a:rPr lang="en-US" sz="2000" b="1" dirty="0"/>
              <a:t> in die </a:t>
            </a:r>
            <a:r>
              <a:rPr lang="en-US" sz="2000" b="1" dirty="0" err="1"/>
              <a:t>voetspore</a:t>
            </a:r>
            <a:r>
              <a:rPr lang="en-US" sz="2000" b="1" dirty="0"/>
              <a:t> van Jesus </a:t>
            </a:r>
            <a:r>
              <a:rPr lang="en-US" sz="2000" b="1" dirty="0" err="1"/>
              <a:t>deur</a:t>
            </a:r>
            <a:r>
              <a:rPr lang="en-US" sz="2000" b="1" dirty="0"/>
              <a:t> </a:t>
            </a:r>
            <a:r>
              <a:rPr lang="en-US" sz="2000" b="1" dirty="0" err="1"/>
              <a:t>bereid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wees om vir </a:t>
            </a:r>
            <a:r>
              <a:rPr lang="en-US" sz="2000" b="1" dirty="0" err="1"/>
              <a:t>hulle</a:t>
            </a:r>
            <a:r>
              <a:rPr lang="en-US" sz="2000" b="1" dirty="0"/>
              <a:t> </a:t>
            </a:r>
            <a:r>
              <a:rPr lang="en-US" sz="2000" b="1" dirty="0" err="1"/>
              <a:t>broers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susters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ly</a:t>
            </a:r>
            <a:r>
              <a:rPr lang="en-US" sz="2000" b="1" dirty="0"/>
              <a:t>,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selfs</a:t>
            </a:r>
            <a:r>
              <a:rPr lang="en-US" sz="2000" b="1" dirty="0"/>
              <a:t>, </a:t>
            </a:r>
            <a:r>
              <a:rPr lang="en-US" sz="2000" b="1" dirty="0" err="1"/>
              <a:t>indien</a:t>
            </a:r>
            <a:r>
              <a:rPr lang="en-US" sz="2000" b="1" dirty="0"/>
              <a:t> </a:t>
            </a:r>
            <a:r>
              <a:rPr lang="en-US" sz="2000" b="1" dirty="0" err="1"/>
              <a:t>nodig</a:t>
            </a:r>
            <a:r>
              <a:rPr lang="en-US" sz="2000" b="1" dirty="0"/>
              <a:t>, om vir </a:t>
            </a:r>
            <a:r>
              <a:rPr lang="en-US" sz="2000" b="1" dirty="0" err="1"/>
              <a:t>hulle</a:t>
            </a:r>
            <a:r>
              <a:rPr lang="en-US" sz="2000" b="1" dirty="0"/>
              <a:t> </a:t>
            </a:r>
            <a:r>
              <a:rPr lang="en-US" sz="2000" b="1" dirty="0" err="1"/>
              <a:t>bediening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sterf</a:t>
            </a:r>
            <a:r>
              <a:rPr lang="en-US" sz="2000" b="1" dirty="0"/>
              <a:t>.         (1 Kor. 4:11-13; 2 Kor. 11:23-28).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7" y="2400657"/>
            <a:ext cx="7115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Wanneer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leiers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getrou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optree</a:t>
            </a:r>
            <a:r>
              <a:rPr lang="en-US" sz="2000" b="1" dirty="0">
                <a:solidFill>
                  <a:prstClr val="black"/>
                </a:solidFill>
              </a:rPr>
              <a:t>, is </a:t>
            </a:r>
            <a:r>
              <a:rPr lang="en-US" sz="2000" b="1" dirty="0" err="1">
                <a:solidFill>
                  <a:prstClr val="black"/>
                </a:solidFill>
              </a:rPr>
              <a:t>hulle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eerwaardig</a:t>
            </a:r>
            <a:r>
              <a:rPr lang="en-US" sz="2000" b="1" dirty="0">
                <a:solidFill>
                  <a:prstClr val="black"/>
                </a:solidFill>
              </a:rPr>
              <a:t> (1 Kor. 4:2; 1 Tim. 5:17). Maar </a:t>
            </a:r>
            <a:r>
              <a:rPr lang="en-US" sz="2000" b="1" dirty="0" err="1">
                <a:solidFill>
                  <a:prstClr val="black"/>
                </a:solidFill>
              </a:rPr>
              <a:t>selfs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wanneer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hulle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daardie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ontvang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bly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hulle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getrou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omdat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hulle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dit</a:t>
            </a:r>
            <a:r>
              <a:rPr lang="en-US" sz="2000" b="1" dirty="0">
                <a:solidFill>
                  <a:prstClr val="black"/>
                </a:solidFill>
              </a:rPr>
              <a:t> God self is,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, wat </a:t>
            </a:r>
            <a:r>
              <a:rPr lang="en-US" sz="2000" b="1" dirty="0" err="1">
                <a:solidFill>
                  <a:prstClr val="black"/>
                </a:solidFill>
              </a:rPr>
              <a:t>hulle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oordeel</a:t>
            </a:r>
            <a:r>
              <a:rPr lang="en-US" sz="2000" b="1" dirty="0">
                <a:solidFill>
                  <a:prstClr val="black"/>
                </a:solidFill>
              </a:rPr>
              <a:t> (1 Kor. 4:3-4).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226784"/>
            <a:ext cx="50768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Nóg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leiers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nóg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lede</a:t>
            </a:r>
            <a:r>
              <a:rPr lang="en-US" sz="2000" b="1" dirty="0">
                <a:solidFill>
                  <a:prstClr val="black"/>
                </a:solidFill>
              </a:rPr>
              <a:t> word </a:t>
            </a:r>
            <a:r>
              <a:rPr lang="en-US" sz="2000" b="1" dirty="0" err="1">
                <a:solidFill>
                  <a:prstClr val="black"/>
                </a:solidFill>
              </a:rPr>
              <a:t>geroep</a:t>
            </a:r>
            <a:r>
              <a:rPr lang="en-US" sz="2000" b="1" dirty="0">
                <a:solidFill>
                  <a:prstClr val="black"/>
                </a:solidFill>
              </a:rPr>
              <a:t> om met </a:t>
            </a:r>
            <a:r>
              <a:rPr lang="en-US" sz="2000" b="1" dirty="0" err="1">
                <a:solidFill>
                  <a:prstClr val="black"/>
                </a:solidFill>
              </a:rPr>
              <a:t>mekaar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baklei</a:t>
            </a:r>
            <a:r>
              <a:rPr lang="en-US" sz="2000" b="1" dirty="0">
                <a:solidFill>
                  <a:prstClr val="black"/>
                </a:solidFill>
              </a:rPr>
              <a:t> of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stry</a:t>
            </a:r>
            <a:r>
              <a:rPr lang="en-US" sz="2000" b="1" dirty="0">
                <a:solidFill>
                  <a:prstClr val="black"/>
                </a:solidFill>
              </a:rPr>
              <a:t>, maar om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verenig</a:t>
            </a:r>
            <a:r>
              <a:rPr lang="en-US" sz="2000" b="1" dirty="0">
                <a:solidFill>
                  <a:prstClr val="black"/>
                </a:solidFill>
              </a:rPr>
              <a:t> in die </a:t>
            </a:r>
            <a:r>
              <a:rPr lang="en-US" sz="2000" b="1" dirty="0" err="1">
                <a:solidFill>
                  <a:prstClr val="black"/>
                </a:solidFill>
              </a:rPr>
              <a:t>lof</a:t>
            </a:r>
            <a:r>
              <a:rPr lang="en-US" sz="2000" b="1" dirty="0">
                <a:solidFill>
                  <a:prstClr val="black"/>
                </a:solidFill>
              </a:rPr>
              <a:t> van Jesus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die </a:t>
            </a:r>
            <a:r>
              <a:rPr lang="en-US" sz="2000" b="1" dirty="0" err="1">
                <a:solidFill>
                  <a:prstClr val="black"/>
                </a:solidFill>
              </a:rPr>
              <a:t>verkondiging</a:t>
            </a:r>
            <a:r>
              <a:rPr lang="en-US" sz="2000" b="1" dirty="0">
                <a:solidFill>
                  <a:prstClr val="black"/>
                </a:solidFill>
              </a:rPr>
              <a:t> van die </a:t>
            </a:r>
            <a:r>
              <a:rPr lang="en-US" sz="2000" b="1" dirty="0" err="1">
                <a:solidFill>
                  <a:prstClr val="black"/>
                </a:solidFill>
              </a:rPr>
              <a:t>boodskap</a:t>
            </a:r>
            <a:r>
              <a:rPr lang="en-US" sz="2000" b="1" dirty="0">
                <a:solidFill>
                  <a:prstClr val="black"/>
                </a:solidFill>
              </a:rPr>
              <a:t> van die </a:t>
            </a:r>
            <a:r>
              <a:rPr lang="en-US" sz="2000" b="1" dirty="0" err="1">
                <a:solidFill>
                  <a:prstClr val="black"/>
                </a:solidFill>
              </a:rPr>
              <a:t>kruis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“Niks </a:t>
            </a:r>
            <a:r>
              <a:rPr lang="en-US" sz="2400" b="1" dirty="0" err="1">
                <a:latin typeface="Constantia" panose="02030602050306030303" pitchFamily="18" charset="0"/>
              </a:rPr>
              <a:t>kan</a:t>
            </a:r>
            <a:r>
              <a:rPr lang="en-US" sz="2400" b="1" dirty="0">
                <a:latin typeface="Constantia" panose="02030602050306030303" pitchFamily="18" charset="0"/>
              </a:rPr>
              <a:t> ‘n </a:t>
            </a:r>
            <a:r>
              <a:rPr lang="en-US" sz="2400" b="1" dirty="0" err="1">
                <a:latin typeface="Constantia" panose="02030602050306030303" pitchFamily="18" charset="0"/>
              </a:rPr>
              <a:t>perfekte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eenheid</a:t>
            </a:r>
            <a:r>
              <a:rPr lang="en-US" sz="2400" b="1" dirty="0">
                <a:latin typeface="Constantia" panose="02030602050306030303" pitchFamily="18" charset="0"/>
              </a:rPr>
              <a:t> in die </a:t>
            </a:r>
            <a:r>
              <a:rPr lang="en-US" sz="2400" b="1" dirty="0" err="1">
                <a:latin typeface="Constantia" panose="02030602050306030303" pitchFamily="18" charset="0"/>
              </a:rPr>
              <a:t>kerk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vervolmaak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behalwe</a:t>
            </a:r>
            <a:r>
              <a:rPr lang="en-US" sz="2400" b="1" dirty="0">
                <a:latin typeface="Constantia" panose="02030602050306030303" pitchFamily="18" charset="0"/>
              </a:rPr>
              <a:t> die gees van Christus-</a:t>
            </a:r>
            <a:r>
              <a:rPr lang="en-US" sz="2400" b="1" dirty="0" err="1">
                <a:latin typeface="Constantia" panose="02030602050306030303" pitchFamily="18" charset="0"/>
              </a:rPr>
              <a:t>agtige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verdraagsaamheid</a:t>
            </a:r>
            <a:r>
              <a:rPr lang="en-US" sz="2400" b="1" dirty="0">
                <a:latin typeface="Constantia" panose="02030602050306030303" pitchFamily="18" charset="0"/>
              </a:rPr>
              <a:t>.  Satan </a:t>
            </a:r>
            <a:r>
              <a:rPr lang="en-US" sz="2400" b="1" dirty="0" err="1">
                <a:latin typeface="Constantia" panose="02030602050306030303" pitchFamily="18" charset="0"/>
              </a:rPr>
              <a:t>kan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tweedrag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saai</a:t>
            </a:r>
            <a:r>
              <a:rPr lang="en-US" sz="2400" b="1" dirty="0">
                <a:latin typeface="Constantia" panose="02030602050306030303" pitchFamily="18" charset="0"/>
              </a:rPr>
              <a:t>; Christus </a:t>
            </a:r>
            <a:r>
              <a:rPr lang="en-US" sz="2400" b="1" dirty="0" err="1">
                <a:latin typeface="Constantia" panose="02030602050306030303" pitchFamily="18" charset="0"/>
              </a:rPr>
              <a:t>alleen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kan</a:t>
            </a:r>
            <a:r>
              <a:rPr lang="en-US" sz="2400" b="1" dirty="0">
                <a:latin typeface="Constantia" panose="02030602050306030303" pitchFamily="18" charset="0"/>
              </a:rPr>
              <a:t> die </a:t>
            </a:r>
            <a:r>
              <a:rPr lang="en-US" sz="2400" b="1" dirty="0" err="1">
                <a:latin typeface="Constantia" panose="02030602050306030303" pitchFamily="18" charset="0"/>
              </a:rPr>
              <a:t>verskillende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elemente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harmoniseer</a:t>
            </a:r>
            <a:r>
              <a:rPr lang="en-US" sz="2400" b="1" dirty="0">
                <a:latin typeface="Constantia" panose="02030602050306030303" pitchFamily="18" charset="0"/>
              </a:rPr>
              <a:t>… </a:t>
            </a:r>
            <a:r>
              <a:rPr lang="en-US" sz="2400" b="1" dirty="0" err="1">
                <a:latin typeface="Constantia" panose="02030602050306030303" pitchFamily="18" charset="0"/>
              </a:rPr>
              <a:t>Wanneer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julle</a:t>
            </a:r>
            <a:r>
              <a:rPr lang="en-US" sz="2400" b="1" dirty="0">
                <a:latin typeface="Constantia" panose="02030602050306030303" pitchFamily="18" charset="0"/>
              </a:rPr>
              <a:t> as </a:t>
            </a:r>
            <a:r>
              <a:rPr lang="en-US" sz="2400" b="1" dirty="0" err="1">
                <a:latin typeface="Constantia" panose="02030602050306030303" pitchFamily="18" charset="0"/>
              </a:rPr>
              <a:t>individuele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werkers</a:t>
            </a:r>
            <a:r>
              <a:rPr lang="en-US" sz="2400" b="1" dirty="0">
                <a:latin typeface="Constantia" panose="02030602050306030303" pitchFamily="18" charset="0"/>
              </a:rPr>
              <a:t> van die </a:t>
            </a:r>
            <a:r>
              <a:rPr lang="en-US" sz="2400" b="1" dirty="0" err="1">
                <a:latin typeface="Constantia" panose="02030602050306030303" pitchFamily="18" charset="0"/>
              </a:rPr>
              <a:t>kerk</a:t>
            </a:r>
            <a:r>
              <a:rPr lang="en-US" sz="2400" b="1" dirty="0">
                <a:latin typeface="Constantia" panose="02030602050306030303" pitchFamily="18" charset="0"/>
              </a:rPr>
              <a:t> God </a:t>
            </a:r>
            <a:r>
              <a:rPr lang="en-US" sz="2400" b="1" dirty="0" err="1">
                <a:latin typeface="Constantia" panose="02030602050306030303" pitchFamily="18" charset="0"/>
              </a:rPr>
              <a:t>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alles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liefhet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julle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naaste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julleself</a:t>
            </a:r>
            <a:r>
              <a:rPr lang="en-US" sz="2400" b="1" dirty="0">
                <a:latin typeface="Constantia" panose="02030602050306030303" pitchFamily="18" charset="0"/>
              </a:rPr>
              <a:t>, dan </a:t>
            </a:r>
            <a:r>
              <a:rPr lang="en-US" sz="2400" b="1" dirty="0" err="1">
                <a:latin typeface="Constantia" panose="02030602050306030303" pitchFamily="18" charset="0"/>
              </a:rPr>
              <a:t>sal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moeite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gedoen</a:t>
            </a:r>
            <a:r>
              <a:rPr lang="en-US" sz="2400" b="1" dirty="0">
                <a:latin typeface="Constantia" panose="02030602050306030303" pitchFamily="18" charset="0"/>
              </a:rPr>
              <a:t> word om in </a:t>
            </a:r>
            <a:r>
              <a:rPr lang="en-US" sz="2400" b="1" dirty="0" err="1">
                <a:latin typeface="Constantia" panose="02030602050306030303" pitchFamily="18" charset="0"/>
              </a:rPr>
              <a:t>eenheid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wees </a:t>
            </a:r>
            <a:r>
              <a:rPr lang="en-US" sz="2400" b="1" dirty="0" err="1">
                <a:latin typeface="Constantia" panose="02030602050306030303" pitchFamily="18" charset="0"/>
              </a:rPr>
              <a:t>nie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daar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eenheid</a:t>
            </a:r>
            <a:r>
              <a:rPr lang="en-US" sz="2400" b="1" dirty="0">
                <a:latin typeface="Constantia" panose="02030602050306030303" pitchFamily="18" charset="0"/>
              </a:rPr>
              <a:t> in Christus wees, die ore om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rapporteer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sal</a:t>
            </a:r>
            <a:r>
              <a:rPr lang="en-US" sz="2400" b="1" dirty="0">
                <a:latin typeface="Constantia" panose="02030602050306030303" pitchFamily="18" charset="0"/>
              </a:rPr>
              <a:t> toe wees,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niemand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sal</a:t>
            </a:r>
            <a:r>
              <a:rPr lang="en-US" sz="2400" b="1" dirty="0">
                <a:latin typeface="Constantia" panose="02030602050306030303" pitchFamily="18" charset="0"/>
              </a:rPr>
              <a:t> ‘n </a:t>
            </a:r>
            <a:r>
              <a:rPr lang="en-US" sz="2400" b="1" dirty="0" err="1">
                <a:latin typeface="Constantia" panose="02030602050306030303" pitchFamily="18" charset="0"/>
              </a:rPr>
              <a:t>verwyt</a:t>
            </a:r>
            <a:r>
              <a:rPr lang="en-US" sz="2400" b="1" dirty="0">
                <a:latin typeface="Constantia" panose="02030602050306030303" pitchFamily="18" charset="0"/>
              </a:rPr>
              <a:t> teen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naaste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opneem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nie</a:t>
            </a:r>
            <a:r>
              <a:rPr lang="en-US" sz="2400" b="1" dirty="0">
                <a:latin typeface="Constantia" panose="02030602050306030303" pitchFamily="18" charset="0"/>
              </a:rPr>
              <a:t>.  Die </a:t>
            </a:r>
            <a:r>
              <a:rPr lang="en-US" sz="2400" b="1" dirty="0" err="1">
                <a:latin typeface="Constantia" panose="02030602050306030303" pitchFamily="18" charset="0"/>
              </a:rPr>
              <a:t>lede</a:t>
            </a:r>
            <a:r>
              <a:rPr lang="en-US" sz="2400" b="1" dirty="0">
                <a:latin typeface="Constantia" panose="02030602050306030303" pitchFamily="18" charset="0"/>
              </a:rPr>
              <a:t> van die </a:t>
            </a:r>
            <a:r>
              <a:rPr lang="en-US" sz="2400" b="1" dirty="0" err="1">
                <a:latin typeface="Constantia" panose="02030602050306030303" pitchFamily="18" charset="0"/>
              </a:rPr>
              <a:t>kerk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liefde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eenheid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koester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soos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groot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familie</a:t>
            </a:r>
            <a:r>
              <a:rPr lang="en-US" sz="2400" b="1" dirty="0">
                <a:latin typeface="Constantia" panose="02030602050306030303" pitchFamily="18" charset="0"/>
              </a:rPr>
              <a:t> wees. Dan </a:t>
            </a:r>
            <a:r>
              <a:rPr lang="en-US" sz="2400" b="1" dirty="0" err="1">
                <a:latin typeface="Constantia" panose="02030602050306030303" pitchFamily="18" charset="0"/>
              </a:rPr>
              <a:t>sal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ons</a:t>
            </a:r>
            <a:r>
              <a:rPr lang="en-US" sz="2400" b="1" dirty="0">
                <a:latin typeface="Constantia" panose="02030602050306030303" pitchFamily="18" charset="0"/>
              </a:rPr>
              <a:t> die </a:t>
            </a:r>
            <a:r>
              <a:rPr lang="en-US" sz="2400" b="1" dirty="0" err="1">
                <a:latin typeface="Constantia" panose="02030602050306030303" pitchFamily="18" charset="0"/>
              </a:rPr>
              <a:t>geloofsbriewe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aan</a:t>
            </a:r>
            <a:r>
              <a:rPr lang="en-US" sz="2400" b="1" dirty="0">
                <a:latin typeface="Constantia" panose="02030602050306030303" pitchFamily="18" charset="0"/>
              </a:rPr>
              <a:t> die </a:t>
            </a:r>
            <a:r>
              <a:rPr lang="en-US" sz="2400" b="1" dirty="0" err="1">
                <a:latin typeface="Constantia" panose="02030602050306030303" pitchFamily="18" charset="0"/>
              </a:rPr>
              <a:t>wêreld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oordra</a:t>
            </a:r>
            <a:r>
              <a:rPr lang="en-US" sz="2400" b="1" dirty="0">
                <a:latin typeface="Constantia" panose="02030602050306030303" pitchFamily="18" charset="0"/>
              </a:rPr>
              <a:t> wat </a:t>
            </a:r>
            <a:r>
              <a:rPr lang="en-US" sz="2400" b="1" dirty="0" err="1">
                <a:latin typeface="Constantia" panose="02030602050306030303" pitchFamily="18" charset="0"/>
              </a:rPr>
              <a:t>sal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getuig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dat</a:t>
            </a:r>
            <a:r>
              <a:rPr lang="en-US" sz="2400" b="1" dirty="0">
                <a:latin typeface="Constantia" panose="02030602050306030303" pitchFamily="18" charset="0"/>
              </a:rPr>
              <a:t> God Sy Seun in die </a:t>
            </a:r>
            <a:r>
              <a:rPr lang="en-US" sz="2400" b="1" dirty="0" err="1">
                <a:latin typeface="Constantia" panose="02030602050306030303" pitchFamily="18" charset="0"/>
              </a:rPr>
              <a:t>wêreld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gestuur</a:t>
            </a:r>
            <a:r>
              <a:rPr lang="en-US" sz="2400" b="1" dirty="0">
                <a:latin typeface="Constantia" panose="02030602050306030303" pitchFamily="18" charset="0"/>
              </a:rPr>
              <a:t> het.</a:t>
            </a:r>
          </a:p>
          <a:p>
            <a:pPr>
              <a:spcBef>
                <a:spcPts val="600"/>
              </a:spcBef>
            </a:pPr>
            <a:endParaRPr lang="en-US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endParaRPr lang="en-US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endParaRPr lang="en-US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6941256" y="6045012"/>
            <a:ext cx="3020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</a:t>
            </a:r>
            <a:r>
              <a:rPr lang="en" sz="1600" b="1" noProof="0"/>
              <a:t>Christ  5 Julie)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“Maar ek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vermaan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julle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broeders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in die Naam van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Here Jesus Christus, om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almal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eenstemmig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wees,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skeuringe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onder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julle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wees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maar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julle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verenig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wees 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dieselfde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gesindheid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dieselfde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Korinthiërs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6827207" y="3855604"/>
            <a:ext cx="5364793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Probleme  wat verdeeldheid veroorsaak: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>
                <a:solidFill>
                  <a:srgbClr val="C53544"/>
                </a:solidFill>
              </a:rPr>
              <a:t>Verdeeldheid</a:t>
            </a:r>
            <a:r>
              <a:rPr lang="en" sz="2000" b="1" noProof="0" dirty="0">
                <a:solidFill>
                  <a:srgbClr val="C53544"/>
                </a:solidFill>
              </a:rPr>
              <a:t> </a:t>
            </a:r>
            <a:r>
              <a:rPr lang="en" sz="2000" b="1" noProof="0" dirty="0" err="1">
                <a:solidFill>
                  <a:srgbClr val="C53544"/>
                </a:solidFill>
              </a:rPr>
              <a:t>en</a:t>
            </a:r>
            <a:r>
              <a:rPr lang="en" sz="2000" b="1" noProof="0" dirty="0">
                <a:solidFill>
                  <a:srgbClr val="C53544"/>
                </a:solidFill>
              </a:rPr>
              <a:t> </a:t>
            </a:r>
            <a:r>
              <a:rPr lang="en" sz="2000" b="1" noProof="0" dirty="0" err="1">
                <a:solidFill>
                  <a:srgbClr val="C53544"/>
                </a:solidFill>
              </a:rPr>
              <a:t>twis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600"/>
              </a:spcBef>
            </a:pPr>
            <a:r>
              <a:rPr lang="en" sz="2000" b="1" noProof="0" dirty="0"/>
              <a:t>Hoe om </a:t>
            </a:r>
            <a:r>
              <a:rPr lang="en" sz="2000" b="1" noProof="0" dirty="0" err="1"/>
              <a:t>eenheid</a:t>
            </a:r>
            <a:r>
              <a:rPr lang="en" sz="2000" b="1" noProof="0" dirty="0"/>
              <a:t> </a:t>
            </a:r>
            <a:r>
              <a:rPr lang="en" sz="2000" b="1" noProof="0" dirty="0" err="1"/>
              <a:t>te</a:t>
            </a:r>
            <a:r>
              <a:rPr lang="en" sz="2000" b="1" noProof="0" dirty="0"/>
              <a:t> </a:t>
            </a:r>
            <a:r>
              <a:rPr lang="en" sz="2000" b="1" noProof="0" dirty="0" err="1"/>
              <a:t>handhaaf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 err="1">
                <a:solidFill>
                  <a:srgbClr val="55A14E"/>
                </a:solidFill>
              </a:rPr>
              <a:t>Eenheid</a:t>
            </a:r>
            <a:r>
              <a:rPr lang="en" sz="2000" b="1" noProof="0" dirty="0">
                <a:solidFill>
                  <a:srgbClr val="55A14E"/>
                </a:solidFill>
              </a:rPr>
              <a:t> in Jesus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3080B9"/>
                </a:solidFill>
              </a:rPr>
              <a:t>W ysheid en volwassenheid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C57035"/>
                </a:solidFill>
              </a:rPr>
              <a:t>Diens en nederigheid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" sz="2000" b="1" noProof="0" dirty="0" err="1">
                <a:solidFill>
                  <a:srgbClr val="BD2DB8"/>
                </a:solidFill>
              </a:rPr>
              <a:t>Respek</a:t>
            </a:r>
            <a:r>
              <a:rPr lang="en" sz="2000" b="1" noProof="0" dirty="0">
                <a:solidFill>
                  <a:srgbClr val="BD2DB8"/>
                </a:solidFill>
              </a:rPr>
              <a:t> vir </a:t>
            </a:r>
            <a:r>
              <a:rPr lang="en" sz="2000" b="1" noProof="0" dirty="0" err="1">
                <a:solidFill>
                  <a:srgbClr val="BD2DB8"/>
                </a:solidFill>
              </a:rPr>
              <a:t>leiers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Nadat hy die </a:t>
            </a:r>
            <a:r>
              <a:rPr lang="en-US" sz="2000" b="1" dirty="0" err="1"/>
              <a:t>Korinthiërs</a:t>
            </a:r>
            <a:r>
              <a:rPr lang="en-US" sz="2000" b="1" dirty="0"/>
              <a:t> </a:t>
            </a:r>
            <a:r>
              <a:rPr lang="en-US" sz="2000" b="1" dirty="0" err="1"/>
              <a:t>gegroet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hulle</a:t>
            </a:r>
            <a:r>
              <a:rPr lang="en-US" sz="2000" b="1" dirty="0"/>
              <a:t> </a:t>
            </a:r>
            <a:r>
              <a:rPr lang="en-US" sz="2000" b="1" dirty="0" err="1"/>
              <a:t>geprys</a:t>
            </a:r>
            <a:r>
              <a:rPr lang="en-US" sz="2000" b="1" dirty="0"/>
              <a:t> het vir </a:t>
            </a:r>
            <a:r>
              <a:rPr lang="en-US" sz="2000" b="1" dirty="0" err="1"/>
              <a:t>hulle</a:t>
            </a:r>
            <a:r>
              <a:rPr lang="en-US" sz="2000" b="1" dirty="0"/>
              <a:t> </a:t>
            </a:r>
            <a:r>
              <a:rPr lang="en-US" sz="2000" b="1" dirty="0" err="1"/>
              <a:t>geestelike</a:t>
            </a:r>
            <a:r>
              <a:rPr lang="en-US" sz="2000" b="1" dirty="0"/>
              <a:t> </a:t>
            </a:r>
            <a:r>
              <a:rPr lang="en-US" sz="2000" b="1" dirty="0" err="1"/>
              <a:t>groei</a:t>
            </a:r>
            <a:r>
              <a:rPr lang="en-US" sz="2000" b="1" dirty="0"/>
              <a:t>, </a:t>
            </a:r>
            <a:r>
              <a:rPr lang="en-US" sz="2000" b="1" dirty="0" err="1"/>
              <a:t>gaan</a:t>
            </a:r>
            <a:r>
              <a:rPr lang="en-US" sz="2000" b="1" dirty="0"/>
              <a:t> Paulus </a:t>
            </a:r>
            <a:r>
              <a:rPr lang="en-US" sz="2000" b="1" dirty="0" err="1"/>
              <a:t>voort</a:t>
            </a:r>
            <a:r>
              <a:rPr lang="en-US" sz="2000" b="1" dirty="0"/>
              <a:t> om die </a:t>
            </a:r>
            <a:r>
              <a:rPr lang="en-US" sz="2000" b="1" dirty="0" err="1"/>
              <a:t>eerste</a:t>
            </a:r>
            <a:r>
              <a:rPr lang="en-US" sz="2000" b="1" dirty="0"/>
              <a:t> van die </a:t>
            </a:r>
            <a:r>
              <a:rPr lang="en-US" sz="2000" b="1" dirty="0" err="1"/>
              <a:t>probleme</a:t>
            </a:r>
            <a:r>
              <a:rPr lang="en-US" sz="2000" b="1" dirty="0"/>
              <a:t> wat </a:t>
            </a:r>
            <a:r>
              <a:rPr lang="en-US" sz="2000" b="1" dirty="0" err="1"/>
              <a:t>daardie</a:t>
            </a:r>
            <a:r>
              <a:rPr lang="en-US" sz="2000" b="1" dirty="0"/>
              <a:t> </a:t>
            </a:r>
            <a:r>
              <a:rPr lang="en-US" sz="2000" b="1" dirty="0" err="1"/>
              <a:t>kerk</a:t>
            </a:r>
            <a:r>
              <a:rPr lang="en-US" sz="2000" b="1" dirty="0"/>
              <a:t> </a:t>
            </a:r>
            <a:r>
              <a:rPr lang="en-US" sz="2000" b="1" dirty="0" err="1"/>
              <a:t>raak</a:t>
            </a:r>
            <a:r>
              <a:rPr lang="en-US" sz="2000" b="1" dirty="0"/>
              <a:t>, </a:t>
            </a:r>
            <a:r>
              <a:rPr lang="en-US" sz="2000" b="1" dirty="0" err="1"/>
              <a:t>aan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spreek</a:t>
            </a:r>
            <a:r>
              <a:rPr lang="en-US" sz="2000" b="1" dirty="0"/>
              <a:t>: die </a:t>
            </a:r>
            <a:r>
              <a:rPr lang="en-US" sz="2000" b="1" dirty="0" err="1"/>
              <a:t>gebrek</a:t>
            </a:r>
            <a:r>
              <a:rPr lang="en-US" sz="2000" b="1" dirty="0"/>
              <a:t> </a:t>
            </a:r>
            <a:r>
              <a:rPr lang="en-US" sz="2000" b="1" dirty="0" err="1"/>
              <a:t>aan</a:t>
            </a:r>
            <a:r>
              <a:rPr lang="en-US" sz="2000" b="1" dirty="0"/>
              <a:t> </a:t>
            </a:r>
            <a:r>
              <a:rPr lang="en-US" sz="2000" b="1" dirty="0" err="1"/>
              <a:t>eenheid</a:t>
            </a:r>
            <a:r>
              <a:rPr lang="en-US" sz="2000" b="1" dirty="0"/>
              <a:t>.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96" y="5841241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96" y="5065703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96" y="545347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96" y="6229009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96" y="4297576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93803" y="3868154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93803" y="464179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Een punt is van die begin </a:t>
            </a:r>
            <a:r>
              <a:rPr lang="en-US" sz="2000" b="1" dirty="0" err="1">
                <a:solidFill>
                  <a:prstClr val="black"/>
                </a:solidFill>
              </a:rPr>
              <a:t>af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duidelik</a:t>
            </a:r>
            <a:r>
              <a:rPr lang="en-US" sz="2000" b="1" dirty="0">
                <a:solidFill>
                  <a:prstClr val="black"/>
                </a:solidFill>
              </a:rPr>
              <a:t>:  </a:t>
            </a:r>
            <a:r>
              <a:rPr lang="en-US" sz="2000" b="1" dirty="0" err="1">
                <a:solidFill>
                  <a:prstClr val="black"/>
                </a:solidFill>
              </a:rPr>
              <a:t>eenheid</a:t>
            </a:r>
            <a:r>
              <a:rPr lang="en-US" sz="2000" b="1" dirty="0">
                <a:solidFill>
                  <a:prstClr val="black"/>
                </a:solidFill>
              </a:rPr>
              <a:t> in die </a:t>
            </a:r>
            <a:r>
              <a:rPr lang="en-US" sz="2000" b="1" dirty="0" err="1">
                <a:solidFill>
                  <a:prstClr val="black"/>
                </a:solidFill>
              </a:rPr>
              <a:t>kerk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deur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menslike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pogings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bereik</a:t>
            </a:r>
            <a:r>
              <a:rPr lang="en-US" sz="2000" b="1" dirty="0">
                <a:solidFill>
                  <a:prstClr val="black"/>
                </a:solidFill>
              </a:rPr>
              <a:t> word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Slegs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deur</a:t>
            </a:r>
            <a:r>
              <a:rPr lang="en-US" sz="2000" b="1" dirty="0">
                <a:solidFill>
                  <a:prstClr val="black"/>
                </a:solidFill>
              </a:rPr>
              <a:t> op Jesus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fokus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eenheid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bereik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481575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Regdeur</a:t>
            </a:r>
            <a:r>
              <a:rPr lang="en-US" sz="2000" b="1" dirty="0">
                <a:solidFill>
                  <a:prstClr val="black"/>
                </a:solidFill>
              </a:rPr>
              <a:t> die </a:t>
            </a:r>
            <a:r>
              <a:rPr lang="en-US" sz="2000" b="1" dirty="0" err="1">
                <a:solidFill>
                  <a:prstClr val="black"/>
                </a:solidFill>
              </a:rPr>
              <a:t>briewe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aan</a:t>
            </a:r>
            <a:r>
              <a:rPr lang="en-US" sz="2000" b="1" dirty="0">
                <a:solidFill>
                  <a:prstClr val="black"/>
                </a:solidFill>
              </a:rPr>
              <a:t> die </a:t>
            </a:r>
            <a:r>
              <a:rPr lang="en-US" sz="2000" b="1" dirty="0" err="1">
                <a:solidFill>
                  <a:prstClr val="black"/>
                </a:solidFill>
              </a:rPr>
              <a:t>Korinthiërs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ander</a:t>
            </a:r>
            <a:r>
              <a:rPr lang="en-US" sz="2000" b="1" dirty="0">
                <a:solidFill>
                  <a:prstClr val="black"/>
                </a:solidFill>
              </a:rPr>
              <a:t> wat Paulus </a:t>
            </a:r>
            <a:r>
              <a:rPr lang="en-US" sz="2000" b="1" dirty="0" err="1">
                <a:solidFill>
                  <a:prstClr val="black"/>
                </a:solidFill>
              </a:rPr>
              <a:t>geskryf</a:t>
            </a:r>
            <a:r>
              <a:rPr lang="en-US" sz="2000" b="1" dirty="0">
                <a:solidFill>
                  <a:prstClr val="black"/>
                </a:solidFill>
              </a:rPr>
              <a:t> het, </a:t>
            </a:r>
            <a:r>
              <a:rPr lang="en-US" sz="2000" b="1" dirty="0" err="1">
                <a:solidFill>
                  <a:prstClr val="black"/>
                </a:solidFill>
              </a:rPr>
              <a:t>sien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ons</a:t>
            </a:r>
            <a:r>
              <a:rPr lang="en-US" sz="2000" b="1" dirty="0">
                <a:solidFill>
                  <a:prstClr val="black"/>
                </a:solidFill>
              </a:rPr>
              <a:t> hoe hy vir </a:t>
            </a:r>
            <a:r>
              <a:rPr lang="en-US" sz="2000" b="1" dirty="0" err="1">
                <a:solidFill>
                  <a:prstClr val="black"/>
                </a:solidFill>
              </a:rPr>
              <a:t>ons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riglyne</a:t>
            </a:r>
            <a:r>
              <a:rPr lang="en-US" sz="2000" b="1" dirty="0">
                <a:solidFill>
                  <a:prstClr val="black"/>
                </a:solidFill>
              </a:rPr>
              <a:t> gee om </a:t>
            </a:r>
            <a:r>
              <a:rPr lang="en-US" sz="2000" b="1" dirty="0" err="1">
                <a:solidFill>
                  <a:prstClr val="black"/>
                </a:solidFill>
              </a:rPr>
              <a:t>hierdie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probleem</a:t>
            </a:r>
            <a:r>
              <a:rPr lang="en-US" sz="2000" b="1" dirty="0">
                <a:solidFill>
                  <a:prstClr val="black"/>
                </a:solidFill>
              </a:rPr>
              <a:t>, wat </a:t>
            </a:r>
            <a:r>
              <a:rPr lang="en-US" sz="2000" b="1" dirty="0" err="1">
                <a:solidFill>
                  <a:prstClr val="black"/>
                </a:solidFill>
              </a:rPr>
              <a:t>ook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kerke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vandag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raak</a:t>
            </a:r>
            <a:r>
              <a:rPr lang="en-US" sz="2000" b="1" dirty="0">
                <a:solidFill>
                  <a:prstClr val="black"/>
                </a:solidFill>
              </a:rPr>
              <a:t>, op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los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1859339"/>
            <a:ext cx="991091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PROBLEME WAT VERDEELDHEID VEROORSAAK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 err="1">
                <a:ln/>
                <a:solidFill>
                  <a:srgbClr val="FF0000"/>
                </a:solidFill>
              </a:rPr>
              <a:t>VERDEELDHEID</a:t>
            </a:r>
            <a:r>
              <a:rPr lang="es-ES" sz="4400" b="1" dirty="0">
                <a:ln/>
                <a:solidFill>
                  <a:srgbClr val="FF0000"/>
                </a:solidFill>
              </a:rPr>
              <a:t> EN </a:t>
            </a:r>
            <a:r>
              <a:rPr lang="es-ES" sz="4400" b="1" dirty="0" err="1">
                <a:ln/>
                <a:solidFill>
                  <a:srgbClr val="FF0000"/>
                </a:solidFill>
              </a:rPr>
              <a:t>TWIS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“Maar ek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vermaan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julle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broeders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in die Naam van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onse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Here Jesus Christus, om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almal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eenstemmig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wees,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dat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daar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geen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skeuringe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onder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julle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moet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wees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nie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, maar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dat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julle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verenig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moet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wees in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dieselfde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gesindheid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dieselfde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mening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.” (1 </a:t>
            </a:r>
            <a:r>
              <a:rPr lang="en-US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Korinthiërs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Verskeie</a:t>
            </a:r>
            <a:r>
              <a:rPr lang="en-US" sz="2000" b="1" dirty="0"/>
              <a:t> </a:t>
            </a:r>
            <a:r>
              <a:rPr lang="en-US" sz="2000" b="1" dirty="0" err="1"/>
              <a:t>leiers</a:t>
            </a:r>
            <a:r>
              <a:rPr lang="en-US" sz="2000" b="1" dirty="0"/>
              <a:t> het </a:t>
            </a:r>
            <a:r>
              <a:rPr lang="en-US" sz="2000" b="1" dirty="0" err="1"/>
              <a:t>deur</a:t>
            </a:r>
            <a:r>
              <a:rPr lang="en-US" sz="2000" b="1" dirty="0"/>
              <a:t> </a:t>
            </a:r>
            <a:r>
              <a:rPr lang="en-US" sz="2000" b="1" dirty="0" err="1"/>
              <a:t>Korinthe</a:t>
            </a:r>
            <a:r>
              <a:rPr lang="en-US" sz="2000" b="1" dirty="0"/>
              <a:t> </a:t>
            </a:r>
            <a:r>
              <a:rPr lang="en-US" sz="2000" b="1" dirty="0" err="1"/>
              <a:t>gegaan</a:t>
            </a:r>
            <a:r>
              <a:rPr lang="en-US" sz="2000" b="1" dirty="0"/>
              <a:t>,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elke</a:t>
            </a:r>
            <a:r>
              <a:rPr lang="en-US" sz="2000" b="1" dirty="0"/>
              <a:t> </a:t>
            </a:r>
            <a:r>
              <a:rPr lang="en-US" sz="2000" b="1" dirty="0" err="1"/>
              <a:t>gelowige</a:t>
            </a:r>
            <a:r>
              <a:rPr lang="en-US" sz="2000" b="1" dirty="0"/>
              <a:t> het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gunsteling</a:t>
            </a:r>
            <a:r>
              <a:rPr lang="en-US" sz="2000" b="1" dirty="0"/>
              <a:t> </a:t>
            </a:r>
            <a:r>
              <a:rPr lang="en-US" sz="2000" b="1" dirty="0" err="1"/>
              <a:t>prediker</a:t>
            </a:r>
            <a:r>
              <a:rPr lang="en-US" sz="2000" b="1" dirty="0"/>
              <a:t> </a:t>
            </a:r>
            <a:r>
              <a:rPr lang="en-US" sz="2000" b="1" dirty="0" err="1"/>
              <a:t>gehad</a:t>
            </a:r>
            <a:r>
              <a:rPr lang="en-US" sz="2000" b="1" dirty="0"/>
              <a:t> (Paulus, Apollos, Petrus…) Dit het die punt </a:t>
            </a:r>
            <a:r>
              <a:rPr lang="en-US" sz="2000" b="1" dirty="0" err="1"/>
              <a:t>bereik</a:t>
            </a:r>
            <a:r>
              <a:rPr lang="en-US" sz="2000" b="1" dirty="0"/>
              <a:t> </a:t>
            </a:r>
            <a:r>
              <a:rPr lang="en-US" sz="2000" b="1" dirty="0" err="1"/>
              <a:t>waar</a:t>
            </a:r>
            <a:r>
              <a:rPr lang="en-US" sz="2000" b="1" dirty="0"/>
              <a:t> </a:t>
            </a:r>
            <a:r>
              <a:rPr lang="en-US" sz="2000" b="1" dirty="0" err="1"/>
              <a:t>geskille</a:t>
            </a:r>
            <a:r>
              <a:rPr lang="en-US" sz="2000" b="1" dirty="0"/>
              <a:t> </a:t>
            </a:r>
            <a:r>
              <a:rPr lang="en-US" sz="2000" b="1" dirty="0" err="1"/>
              <a:t>onder</a:t>
            </a:r>
            <a:r>
              <a:rPr lang="en-US" sz="2000" b="1" dirty="0"/>
              <a:t> </a:t>
            </a:r>
            <a:r>
              <a:rPr lang="en-US" sz="2000" b="1" dirty="0" err="1"/>
              <a:t>hulle</a:t>
            </a:r>
            <a:r>
              <a:rPr lang="en-US" sz="2000" b="1" dirty="0"/>
              <a:t> </a:t>
            </a:r>
            <a:r>
              <a:rPr lang="en-US" sz="2000" b="1" dirty="0" err="1"/>
              <a:t>ontstaan</a:t>
            </a:r>
            <a:r>
              <a:rPr lang="en-US" sz="2000" b="1" dirty="0"/>
              <a:t> het. (1 Kor. 1:11).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Stadig maar </a:t>
            </a:r>
            <a:r>
              <a:rPr lang="en-US" sz="2000" b="1" dirty="0" err="1"/>
              <a:t>seker</a:t>
            </a:r>
            <a:r>
              <a:rPr lang="en-US" sz="2000" b="1" dirty="0"/>
              <a:t> is die </a:t>
            </a:r>
            <a:r>
              <a:rPr lang="en-US" sz="2000" b="1" dirty="0" err="1"/>
              <a:t>lewe</a:t>
            </a:r>
            <a:r>
              <a:rPr lang="en-US" sz="2000" b="1" dirty="0"/>
              <a:t> van die </a:t>
            </a:r>
            <a:r>
              <a:rPr lang="en-US" sz="2000" b="1" dirty="0" err="1"/>
              <a:t>kerk</a:t>
            </a:r>
            <a:r>
              <a:rPr lang="en-US" sz="2000" b="1" dirty="0"/>
              <a:t> </a:t>
            </a:r>
            <a:r>
              <a:rPr lang="en-US" sz="2000" b="1" dirty="0" err="1"/>
              <a:t>beïnvloed</a:t>
            </a:r>
            <a:r>
              <a:rPr lang="en-US" sz="2000" b="1" dirty="0"/>
              <a:t> (1 Kor. 3:3). Die </a:t>
            </a:r>
            <a:r>
              <a:rPr lang="en-US" sz="2000" b="1" dirty="0" err="1"/>
              <a:t>gebrek</a:t>
            </a:r>
            <a:r>
              <a:rPr lang="en-US" sz="2000" b="1" dirty="0"/>
              <a:t> </a:t>
            </a:r>
            <a:r>
              <a:rPr lang="en-US" sz="2000" b="1" dirty="0" err="1"/>
              <a:t>aan</a:t>
            </a:r>
            <a:r>
              <a:rPr lang="en-US" sz="2000" b="1" dirty="0"/>
              <a:t> </a:t>
            </a:r>
            <a:r>
              <a:rPr lang="en-US" sz="2000" b="1" dirty="0" err="1"/>
              <a:t>eenheid</a:t>
            </a:r>
            <a:r>
              <a:rPr lang="en-US" sz="2000" b="1" dirty="0"/>
              <a:t> het die </a:t>
            </a:r>
            <a:r>
              <a:rPr lang="en-US" sz="2000" b="1" dirty="0" err="1"/>
              <a:t>viering</a:t>
            </a:r>
            <a:r>
              <a:rPr lang="en-US" sz="2000" b="1" dirty="0"/>
              <a:t> van die Nagmaal </a:t>
            </a:r>
            <a:r>
              <a:rPr lang="en-US" sz="2000" b="1" dirty="0" err="1"/>
              <a:t>verwring</a:t>
            </a:r>
            <a:r>
              <a:rPr lang="en-US" sz="2000" b="1" dirty="0"/>
              <a:t> (1 Kor. 11:33), van </a:t>
            </a:r>
            <a:r>
              <a:rPr lang="en-US" sz="2000" b="1" dirty="0" err="1"/>
              <a:t>hulle</a:t>
            </a:r>
            <a:r>
              <a:rPr lang="en-US" sz="2000" b="1" dirty="0"/>
              <a:t> het </a:t>
            </a:r>
            <a:r>
              <a:rPr lang="en-US" sz="2000" b="1" dirty="0" err="1"/>
              <a:t>selfs</a:t>
            </a:r>
            <a:r>
              <a:rPr lang="en-US" sz="2000" b="1" dirty="0"/>
              <a:t> </a:t>
            </a:r>
            <a:r>
              <a:rPr lang="en-US" sz="2000" b="1" dirty="0" err="1"/>
              <a:t>mekaar</a:t>
            </a:r>
            <a:r>
              <a:rPr lang="en-US" sz="2000" b="1" dirty="0"/>
              <a:t> in die </a:t>
            </a:r>
            <a:r>
              <a:rPr lang="en-US" sz="2000" b="1" dirty="0" err="1"/>
              <a:t>hof</a:t>
            </a:r>
            <a:r>
              <a:rPr lang="en-US" sz="2000" b="1" dirty="0"/>
              <a:t> </a:t>
            </a:r>
            <a:r>
              <a:rPr lang="en-US" sz="2000" b="1" dirty="0" err="1"/>
              <a:t>gedagvaar</a:t>
            </a:r>
            <a:r>
              <a:rPr lang="en-US" sz="2000" b="1" dirty="0"/>
              <a:t>.    (1 Kor. 6:1).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Watter </a:t>
            </a:r>
            <a:r>
              <a:rPr lang="en-US" sz="2000" b="1" dirty="0" err="1"/>
              <a:t>verdeeldheid</a:t>
            </a:r>
            <a:r>
              <a:rPr lang="en-US" sz="2000" b="1" dirty="0"/>
              <a:t> het in die </a:t>
            </a:r>
            <a:r>
              <a:rPr lang="en-US" sz="2000" b="1" dirty="0" err="1"/>
              <a:t>kerk</a:t>
            </a:r>
            <a:r>
              <a:rPr lang="en-US" sz="2000" b="1" dirty="0"/>
              <a:t> van </a:t>
            </a:r>
            <a:r>
              <a:rPr lang="en-US" sz="2000" b="1" dirty="0" err="1"/>
              <a:t>Korinthe</a:t>
            </a:r>
            <a:r>
              <a:rPr lang="en-US" sz="2000" b="1" dirty="0"/>
              <a:t> </a:t>
            </a:r>
            <a:r>
              <a:rPr lang="en-US" sz="2000" b="1" dirty="0" err="1"/>
              <a:t>bestaan</a:t>
            </a:r>
            <a:r>
              <a:rPr lang="en-US" sz="2000" b="1" dirty="0"/>
              <a:t>? (1 </a:t>
            </a:r>
            <a:r>
              <a:rPr lang="en-US" sz="2000" b="1" dirty="0" err="1"/>
              <a:t>Korinthiërs</a:t>
            </a:r>
            <a:r>
              <a:rPr lang="en-US" sz="2000" b="1" dirty="0"/>
              <a:t> 1:12)</a:t>
            </a:r>
            <a:endParaRPr lang="en" sz="2000" b="1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Sonder om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besef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hulle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almal</a:t>
            </a:r>
            <a:r>
              <a:rPr lang="en-US" sz="2000" b="1" dirty="0">
                <a:solidFill>
                  <a:prstClr val="black"/>
                </a:solidFill>
              </a:rPr>
              <a:t> ‘n </a:t>
            </a:r>
            <a:r>
              <a:rPr lang="en-US" sz="2000" b="1" dirty="0" err="1">
                <a:solidFill>
                  <a:prstClr val="black"/>
                </a:solidFill>
              </a:rPr>
              <a:t>gemeenskaplike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boodskap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verkondig</a:t>
            </a:r>
            <a:r>
              <a:rPr lang="en-US" sz="2000" b="1" dirty="0">
                <a:solidFill>
                  <a:prstClr val="black"/>
                </a:solidFill>
              </a:rPr>
              <a:t> het, het </a:t>
            </a:r>
            <a:r>
              <a:rPr lang="en-US" sz="2000" b="1" dirty="0" err="1">
                <a:solidFill>
                  <a:prstClr val="black"/>
                </a:solidFill>
              </a:rPr>
              <a:t>hulle</a:t>
            </a:r>
            <a:r>
              <a:rPr lang="en-US" sz="2000" b="1" dirty="0">
                <a:solidFill>
                  <a:prstClr val="black"/>
                </a:solidFill>
              </a:rPr>
              <a:t> op </a:t>
            </a:r>
            <a:r>
              <a:rPr lang="en-US" sz="2000" b="1" dirty="0" err="1">
                <a:solidFill>
                  <a:prstClr val="black"/>
                </a:solidFill>
              </a:rPr>
              <a:t>irrelevante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aspekte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gefokus</a:t>
            </a:r>
            <a:r>
              <a:rPr lang="en-US" sz="2000" b="1" dirty="0">
                <a:solidFill>
                  <a:prstClr val="black"/>
                </a:solidFill>
              </a:rPr>
              <a:t>.   (1 Kor. 3:5-8).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HOE OM EENHEID TE HANDHAAF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EENHEID IN JESUS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“God is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getrou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deur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wie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julle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geroep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is tot die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gemeenskap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met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Seun Jesus Christus,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onse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Here. </a:t>
            </a:r>
            <a:r>
              <a:rPr lang="en-US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Korinthiërs</a:t>
            </a:r>
            <a:r>
              <a:rPr lang="en-US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“Is Christus </a:t>
            </a:r>
            <a:r>
              <a:rPr lang="en-US" sz="2000" b="1" dirty="0" err="1"/>
              <a:t>verdeel</a:t>
            </a:r>
            <a:r>
              <a:rPr lang="en-US" sz="2000" b="1" dirty="0"/>
              <a:t>?  Is Paulus </a:t>
            </a:r>
            <a:r>
              <a:rPr lang="en-US" sz="2000" b="1" dirty="0" err="1"/>
              <a:t>miskien</a:t>
            </a:r>
            <a:r>
              <a:rPr lang="en-US" sz="2000" b="1" dirty="0"/>
              <a:t> vir </a:t>
            </a:r>
            <a:r>
              <a:rPr lang="en-US" sz="2000" b="1" dirty="0" err="1"/>
              <a:t>julle</a:t>
            </a:r>
            <a:r>
              <a:rPr lang="en-US" sz="2000" b="1" dirty="0"/>
              <a:t> </a:t>
            </a:r>
            <a:r>
              <a:rPr lang="en-US" sz="2000" b="1" dirty="0" err="1"/>
              <a:t>gekruisig</a:t>
            </a:r>
            <a:r>
              <a:rPr lang="en-US" sz="2000" b="1" dirty="0"/>
              <a:t>?  Of is </a:t>
            </a:r>
            <a:r>
              <a:rPr lang="en-US" sz="2000" b="1" dirty="0" err="1"/>
              <a:t>julle</a:t>
            </a:r>
            <a:r>
              <a:rPr lang="en-US" sz="2000" b="1" dirty="0"/>
              <a:t> in die naam van Paulus </a:t>
            </a:r>
            <a:r>
              <a:rPr lang="en-US" sz="2000" b="1" dirty="0" err="1"/>
              <a:t>gedoop</a:t>
            </a:r>
            <a:r>
              <a:rPr lang="en-US" sz="2000" b="1" dirty="0"/>
              <a:t>?” (1 </a:t>
            </a:r>
            <a:r>
              <a:rPr lang="en-US" sz="2000" b="1" dirty="0" err="1"/>
              <a:t>Korinthiërs</a:t>
            </a:r>
            <a:r>
              <a:rPr lang="en-US" sz="2000" b="1" dirty="0"/>
              <a:t> 1:13). Met </a:t>
            </a:r>
            <a:r>
              <a:rPr lang="en-US" sz="2000" b="1" dirty="0" err="1"/>
              <a:t>hierdie</a:t>
            </a:r>
            <a:r>
              <a:rPr lang="en-US" sz="2000" b="1" dirty="0"/>
              <a:t> </a:t>
            </a:r>
            <a:r>
              <a:rPr lang="en-US" sz="2000" b="1" dirty="0" err="1"/>
              <a:t>vrae</a:t>
            </a:r>
            <a:r>
              <a:rPr lang="en-US" sz="2000" b="1" dirty="0"/>
              <a:t> </a:t>
            </a:r>
            <a:r>
              <a:rPr lang="en-US" sz="2000" b="1" dirty="0" err="1"/>
              <a:t>wil</a:t>
            </a:r>
            <a:r>
              <a:rPr lang="en-US" sz="2000" b="1" dirty="0"/>
              <a:t> Paulus </a:t>
            </a:r>
            <a:r>
              <a:rPr lang="en-US" sz="2000" b="1" dirty="0" err="1"/>
              <a:t>hulle</a:t>
            </a:r>
            <a:r>
              <a:rPr lang="en-US" sz="2000" b="1" dirty="0"/>
              <a:t> </a:t>
            </a:r>
            <a:r>
              <a:rPr lang="en-US" sz="2000" b="1" dirty="0" err="1"/>
              <a:t>laat</a:t>
            </a:r>
            <a:r>
              <a:rPr lang="en-US" sz="2000" b="1" dirty="0"/>
              <a:t> </a:t>
            </a:r>
            <a:r>
              <a:rPr lang="en-US" sz="2000" b="1" dirty="0" err="1"/>
              <a:t>besin</a:t>
            </a:r>
            <a:r>
              <a:rPr lang="en-US" sz="2000" b="1" dirty="0"/>
              <a:t>. 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Eenheid</a:t>
            </a:r>
            <a:r>
              <a:rPr lang="en-US" sz="2000" b="1" dirty="0">
                <a:solidFill>
                  <a:prstClr val="black"/>
                </a:solidFill>
              </a:rPr>
              <a:t> in die </a:t>
            </a:r>
            <a:r>
              <a:rPr lang="en-US" sz="2000" b="1" dirty="0" err="1">
                <a:solidFill>
                  <a:prstClr val="black"/>
                </a:solidFill>
              </a:rPr>
              <a:t>kerk</a:t>
            </a:r>
            <a:r>
              <a:rPr lang="en-US" sz="2000" b="1" dirty="0">
                <a:solidFill>
                  <a:prstClr val="black"/>
                </a:solidFill>
              </a:rPr>
              <a:t> word </a:t>
            </a:r>
            <a:r>
              <a:rPr lang="en-US" sz="2000" b="1" dirty="0" err="1">
                <a:solidFill>
                  <a:prstClr val="black"/>
                </a:solidFill>
              </a:rPr>
              <a:t>slegs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bereik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deur</a:t>
            </a:r>
            <a:r>
              <a:rPr lang="en-US" sz="2000" b="1" dirty="0">
                <a:solidFill>
                  <a:prstClr val="black"/>
                </a:solidFill>
              </a:rPr>
              <a:t> die self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sterf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vir Jesus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leef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555689"/>
            <a:ext cx="7353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Klein </a:t>
            </a:r>
            <a:r>
              <a:rPr lang="en-US" sz="2000" b="1" dirty="0" err="1">
                <a:solidFill>
                  <a:prstClr val="black"/>
                </a:solidFill>
              </a:rPr>
              <a:t>meningsverskille</a:t>
            </a:r>
            <a:r>
              <a:rPr lang="en-US" sz="2000" b="1" dirty="0">
                <a:solidFill>
                  <a:prstClr val="black"/>
                </a:solidFill>
              </a:rPr>
              <a:t>, die </a:t>
            </a:r>
            <a:r>
              <a:rPr lang="en-US" sz="2000" b="1" dirty="0" err="1">
                <a:solidFill>
                  <a:prstClr val="black"/>
                </a:solidFill>
              </a:rPr>
              <a:t>verskillende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gawes</a:t>
            </a:r>
            <a:r>
              <a:rPr lang="en-US" sz="2000" b="1" dirty="0">
                <a:solidFill>
                  <a:prstClr val="black"/>
                </a:solidFill>
              </a:rPr>
              <a:t> wat </a:t>
            </a:r>
            <a:r>
              <a:rPr lang="en-US" sz="2000" b="1" dirty="0" err="1">
                <a:solidFill>
                  <a:prstClr val="black"/>
                </a:solidFill>
              </a:rPr>
              <a:t>elkeen</a:t>
            </a:r>
            <a:r>
              <a:rPr lang="en-US" sz="2000" b="1" dirty="0">
                <a:solidFill>
                  <a:prstClr val="black"/>
                </a:solidFill>
              </a:rPr>
              <a:t> het, </a:t>
            </a:r>
            <a:r>
              <a:rPr lang="en-US" sz="2000" b="1" dirty="0" err="1">
                <a:solidFill>
                  <a:prstClr val="black"/>
                </a:solidFill>
              </a:rPr>
              <a:t>wanneer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hulle</a:t>
            </a:r>
            <a:r>
              <a:rPr lang="en-US" sz="2000" b="1" dirty="0">
                <a:solidFill>
                  <a:prstClr val="black"/>
                </a:solidFill>
              </a:rPr>
              <a:t> op Christus </a:t>
            </a:r>
            <a:r>
              <a:rPr lang="en-US" sz="2000" b="1" dirty="0" err="1">
                <a:solidFill>
                  <a:prstClr val="black"/>
                </a:solidFill>
              </a:rPr>
              <a:t>gesentreer</a:t>
            </a:r>
            <a:r>
              <a:rPr lang="en-US" sz="2000" b="1" dirty="0">
                <a:solidFill>
                  <a:prstClr val="black"/>
                </a:solidFill>
              </a:rPr>
              <a:t> is, </a:t>
            </a:r>
            <a:r>
              <a:rPr lang="en-US" sz="2000" b="1" dirty="0" err="1">
                <a:solidFill>
                  <a:prstClr val="black"/>
                </a:solidFill>
              </a:rPr>
              <a:t>genereer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eenheid</a:t>
            </a:r>
            <a:r>
              <a:rPr lang="en-US" sz="2000" b="1" dirty="0">
                <a:solidFill>
                  <a:prstClr val="black"/>
                </a:solidFill>
              </a:rPr>
              <a:t> in </a:t>
            </a:r>
            <a:r>
              <a:rPr lang="en-US" sz="2000" b="1" dirty="0" err="1">
                <a:solidFill>
                  <a:prstClr val="black"/>
                </a:solidFill>
              </a:rPr>
              <a:t>plaas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daarvan</a:t>
            </a:r>
            <a:r>
              <a:rPr lang="en-US" sz="2000" b="1" dirty="0">
                <a:solidFill>
                  <a:prstClr val="black"/>
                </a:solidFill>
              </a:rPr>
              <a:t> om </a:t>
            </a:r>
            <a:r>
              <a:rPr lang="en-US" sz="2000" b="1" dirty="0" err="1">
                <a:solidFill>
                  <a:prstClr val="black"/>
                </a:solidFill>
              </a:rPr>
              <a:t>verdeeldheid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veroorsaak</a:t>
            </a:r>
            <a:r>
              <a:rPr lang="en-US" sz="2000" b="1" dirty="0">
                <a:solidFill>
                  <a:prstClr val="black"/>
                </a:solidFill>
              </a:rPr>
              <a:t>. (1 Kor. 12:12-13, 25, 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520847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Maar </a:t>
            </a:r>
            <a:r>
              <a:rPr lang="en-US" sz="2000" b="1" dirty="0" err="1">
                <a:solidFill>
                  <a:prstClr val="black"/>
                </a:solidFill>
              </a:rPr>
              <a:t>eenheid</a:t>
            </a:r>
            <a:r>
              <a:rPr lang="en-US" sz="2000" b="1" dirty="0">
                <a:solidFill>
                  <a:prstClr val="black"/>
                </a:solidFill>
              </a:rPr>
              <a:t> in Jesus is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eenvormigheid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.  Dit </a:t>
            </a:r>
            <a:r>
              <a:rPr lang="en-US" sz="2000" b="1" dirty="0" err="1">
                <a:solidFill>
                  <a:prstClr val="black"/>
                </a:solidFill>
              </a:rPr>
              <a:t>impliseer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almal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dieselfde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alles</a:t>
            </a:r>
            <a:r>
              <a:rPr lang="en-US" sz="2000" b="1" dirty="0">
                <a:solidFill>
                  <a:prstClr val="black"/>
                </a:solidFill>
              </a:rPr>
              <a:t> dink, of </a:t>
            </a:r>
            <a:r>
              <a:rPr lang="en-US" sz="2000" b="1" dirty="0" err="1">
                <a:solidFill>
                  <a:prstClr val="black"/>
                </a:solidFill>
              </a:rPr>
              <a:t>dat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almal</a:t>
            </a:r>
            <a:r>
              <a:rPr lang="en-US" sz="2000" b="1" dirty="0">
                <a:solidFill>
                  <a:prstClr val="black"/>
                </a:solidFill>
              </a:rPr>
              <a:t> op </a:t>
            </a:r>
            <a:r>
              <a:rPr lang="en-US" sz="2000" b="1" dirty="0" err="1">
                <a:solidFill>
                  <a:prstClr val="black"/>
                </a:solidFill>
              </a:rPr>
              <a:t>dieselfde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manier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optree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22" y="2486005"/>
            <a:ext cx="735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Eenheid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slegs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bereik</a:t>
            </a:r>
            <a:r>
              <a:rPr lang="en-US" sz="2000" b="1" dirty="0">
                <a:solidFill>
                  <a:prstClr val="black"/>
                </a:solidFill>
              </a:rPr>
              <a:t> word </a:t>
            </a:r>
            <a:r>
              <a:rPr lang="en-US" sz="2000" b="1" dirty="0" err="1">
                <a:solidFill>
                  <a:prstClr val="black"/>
                </a:solidFill>
              </a:rPr>
              <a:t>deur</a:t>
            </a:r>
            <a:r>
              <a:rPr lang="en-US" sz="2000" b="1" dirty="0">
                <a:solidFill>
                  <a:prstClr val="black"/>
                </a:solidFill>
              </a:rPr>
              <a:t> Jesus as </a:t>
            </a:r>
            <a:r>
              <a:rPr lang="en-US" sz="2000" b="1" dirty="0" err="1">
                <a:solidFill>
                  <a:prstClr val="black"/>
                </a:solidFill>
              </a:rPr>
              <a:t>ons</a:t>
            </a:r>
            <a:r>
              <a:rPr lang="en-US" sz="2000" b="1" dirty="0">
                <a:solidFill>
                  <a:prstClr val="black"/>
                </a:solidFill>
              </a:rPr>
              <a:t> Here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hê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Eenheid</a:t>
            </a:r>
            <a:r>
              <a:rPr lang="en-US" sz="2000" b="1" dirty="0">
                <a:solidFill>
                  <a:prstClr val="black"/>
                </a:solidFill>
              </a:rPr>
              <a:t> word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bereik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deur</a:t>
            </a:r>
            <a:r>
              <a:rPr lang="en-US" sz="2000" b="1" dirty="0">
                <a:solidFill>
                  <a:prstClr val="black"/>
                </a:solidFill>
              </a:rPr>
              <a:t> by die </a:t>
            </a:r>
            <a:r>
              <a:rPr lang="en-US" sz="2000" b="1" dirty="0" err="1">
                <a:solidFill>
                  <a:prstClr val="black"/>
                </a:solidFill>
              </a:rPr>
              <a:t>gedagtes</a:t>
            </a:r>
            <a:r>
              <a:rPr lang="en-US" sz="2000" b="1" dirty="0">
                <a:solidFill>
                  <a:prstClr val="black"/>
                </a:solidFill>
              </a:rPr>
              <a:t> of idees van ‘n </a:t>
            </a:r>
            <a:r>
              <a:rPr lang="en-US" sz="2000" b="1" dirty="0" err="1">
                <a:solidFill>
                  <a:prstClr val="black"/>
                </a:solidFill>
              </a:rPr>
              <a:t>broer</a:t>
            </a:r>
            <a:r>
              <a:rPr lang="en-US" sz="2000" b="1" dirty="0">
                <a:solidFill>
                  <a:prstClr val="black"/>
                </a:solidFill>
              </a:rPr>
              <a:t> of </a:t>
            </a:r>
            <a:r>
              <a:rPr lang="en-US" sz="2000" b="1" dirty="0" err="1">
                <a:solidFill>
                  <a:prstClr val="black"/>
                </a:solidFill>
              </a:rPr>
              <a:t>suster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bly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, of </a:t>
            </a:r>
            <a:r>
              <a:rPr lang="en-US" sz="2000" b="1" dirty="0" err="1">
                <a:solidFill>
                  <a:prstClr val="black"/>
                </a:solidFill>
              </a:rPr>
              <a:t>deur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geslote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groepe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vorm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WYSHEID EN VOLWASSENHEID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“En ek,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broeders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met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julle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spreek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soos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met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geestelike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mense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maar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soos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met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vleeslike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soos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met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klein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kinders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in Christus.” (1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Korinthiërs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Paulus </a:t>
            </a:r>
            <a:r>
              <a:rPr lang="en-US" sz="2000" b="1" dirty="0" err="1"/>
              <a:t>noem</a:t>
            </a:r>
            <a:r>
              <a:rPr lang="en-US" sz="2000" b="1" dirty="0"/>
              <a:t> </a:t>
            </a:r>
            <a:r>
              <a:rPr lang="en-US" sz="2000" b="1" dirty="0" err="1"/>
              <a:t>onvolwasse</a:t>
            </a:r>
            <a:r>
              <a:rPr lang="en-US" sz="2000" b="1" dirty="0"/>
              <a:t> Christene, “</a:t>
            </a:r>
            <a:r>
              <a:rPr lang="en-US" sz="2000" b="1" dirty="0" err="1"/>
              <a:t>kinders</a:t>
            </a:r>
            <a:r>
              <a:rPr lang="en-US" sz="2000" b="1" dirty="0"/>
              <a:t> in Christus”, “</a:t>
            </a:r>
            <a:r>
              <a:rPr lang="en-US" sz="2000" b="1" dirty="0" err="1"/>
              <a:t>vleeslik</a:t>
            </a:r>
            <a:r>
              <a:rPr lang="en-US" sz="2000" b="1" dirty="0"/>
              <a:t>”   (1 </a:t>
            </a:r>
            <a:r>
              <a:rPr lang="en-US" sz="2000" b="1" dirty="0" err="1"/>
              <a:t>Korinthiërs</a:t>
            </a:r>
            <a:r>
              <a:rPr lang="en-US" sz="2000" b="1" dirty="0"/>
              <a:t> 3:1). </a:t>
            </a:r>
            <a:r>
              <a:rPr lang="en-US" sz="2000" b="1" dirty="0" err="1"/>
              <a:t>Hierdie</a:t>
            </a:r>
            <a:r>
              <a:rPr lang="en-US" sz="2000" b="1" dirty="0"/>
              <a:t> </a:t>
            </a:r>
            <a:r>
              <a:rPr lang="en-US" sz="2000" b="1" dirty="0" err="1"/>
              <a:t>tipe</a:t>
            </a:r>
            <a:r>
              <a:rPr lang="en-US" sz="2000" b="1" dirty="0"/>
              <a:t> Christene </a:t>
            </a:r>
            <a:r>
              <a:rPr lang="en-US" sz="2000" b="1" dirty="0" err="1"/>
              <a:t>fokus</a:t>
            </a:r>
            <a:r>
              <a:rPr lang="en-US" sz="2000" b="1" dirty="0"/>
              <a:t> </a:t>
            </a:r>
            <a:r>
              <a:rPr lang="en-US" sz="2000" b="1" dirty="0" err="1"/>
              <a:t>meer</a:t>
            </a:r>
            <a:r>
              <a:rPr lang="en-US" sz="2000" b="1" dirty="0"/>
              <a:t> op </a:t>
            </a:r>
            <a:r>
              <a:rPr lang="en-US" sz="2000" b="1" dirty="0" err="1"/>
              <a:t>mense</a:t>
            </a:r>
            <a:r>
              <a:rPr lang="en-US" sz="2000" b="1" dirty="0"/>
              <a:t> as op Jesus.</a:t>
            </a:r>
            <a:endParaRPr lang="en" sz="2000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334379"/>
              </p:ext>
            </p:extLst>
          </p:nvPr>
        </p:nvGraphicFramePr>
        <p:xfrm>
          <a:off x="3451123" y="1355308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876097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203350"/>
            <a:ext cx="32953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Wanneer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onnodige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belangrikheid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sommige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leiers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gegee</a:t>
            </a:r>
            <a:r>
              <a:rPr lang="en-US" sz="2000" b="1" dirty="0">
                <a:solidFill>
                  <a:prstClr val="black"/>
                </a:solidFill>
              </a:rPr>
              <a:t> word ten </a:t>
            </a:r>
            <a:r>
              <a:rPr lang="en-US" sz="2000" b="1" dirty="0" err="1">
                <a:solidFill>
                  <a:prstClr val="black"/>
                </a:solidFill>
              </a:rPr>
              <a:t>koste</a:t>
            </a:r>
            <a:r>
              <a:rPr lang="en-US" sz="2000" b="1" dirty="0">
                <a:solidFill>
                  <a:prstClr val="black"/>
                </a:solidFill>
              </a:rPr>
              <a:t> van </a:t>
            </a:r>
            <a:r>
              <a:rPr lang="en-US" sz="2000" b="1" dirty="0" err="1">
                <a:solidFill>
                  <a:prstClr val="black"/>
                </a:solidFill>
              </a:rPr>
              <a:t>ander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vorm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groepe</a:t>
            </a:r>
            <a:r>
              <a:rPr lang="en-US" sz="2000" b="1" dirty="0">
                <a:solidFill>
                  <a:prstClr val="black"/>
                </a:solidFill>
              </a:rPr>
              <a:t> wat die </a:t>
            </a:r>
            <a:r>
              <a:rPr lang="en-US" sz="2000" b="1" dirty="0" err="1">
                <a:solidFill>
                  <a:prstClr val="black"/>
                </a:solidFill>
              </a:rPr>
              <a:t>kerk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verdeel</a:t>
            </a:r>
            <a:r>
              <a:rPr lang="en-US" sz="2000" b="1" dirty="0">
                <a:solidFill>
                  <a:prstClr val="black"/>
                </a:solidFill>
              </a:rPr>
              <a:t>.  Dit is ‘n </a:t>
            </a:r>
            <a:r>
              <a:rPr lang="en-US" sz="2000" b="1" dirty="0" err="1">
                <a:solidFill>
                  <a:prstClr val="black"/>
                </a:solidFill>
              </a:rPr>
              <a:t>gevolg</a:t>
            </a:r>
            <a:r>
              <a:rPr lang="en-US" sz="2000" b="1" dirty="0">
                <a:solidFill>
                  <a:prstClr val="black"/>
                </a:solidFill>
              </a:rPr>
              <a:t> van </a:t>
            </a:r>
            <a:r>
              <a:rPr lang="en-US" sz="2000" b="1" dirty="0" err="1">
                <a:solidFill>
                  <a:prstClr val="black"/>
                </a:solidFill>
              </a:rPr>
              <a:t>onvolwassenheid</a:t>
            </a:r>
            <a:r>
              <a:rPr lang="en-US" sz="2000" b="1" dirty="0">
                <a:solidFill>
                  <a:prstClr val="black"/>
                </a:solidFill>
              </a:rPr>
              <a:t>.  </a:t>
            </a:r>
            <a:r>
              <a:rPr lang="en-US" sz="2000" b="1" dirty="0" err="1">
                <a:solidFill>
                  <a:prstClr val="black"/>
                </a:solidFill>
              </a:rPr>
              <a:t>Daarom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nooi</a:t>
            </a:r>
            <a:r>
              <a:rPr lang="en-US" sz="2000" b="1" dirty="0">
                <a:solidFill>
                  <a:prstClr val="black"/>
                </a:solidFill>
              </a:rPr>
              <a:t> Paulus </a:t>
            </a:r>
            <a:r>
              <a:rPr lang="en-US" sz="2000" b="1" dirty="0" err="1">
                <a:solidFill>
                  <a:prstClr val="black"/>
                </a:solidFill>
              </a:rPr>
              <a:t>ons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uit</a:t>
            </a:r>
            <a:r>
              <a:rPr lang="en-US" sz="2000" b="1" dirty="0">
                <a:solidFill>
                  <a:prstClr val="black"/>
                </a:solidFill>
              </a:rPr>
              <a:t> om </a:t>
            </a:r>
            <a:r>
              <a:rPr lang="en-US" sz="2000" b="1" dirty="0" err="1">
                <a:solidFill>
                  <a:prstClr val="black"/>
                </a:solidFill>
              </a:rPr>
              <a:t>volwassenheid</a:t>
            </a:r>
            <a:r>
              <a:rPr lang="en-US" sz="2000" b="1" dirty="0">
                <a:solidFill>
                  <a:prstClr val="black"/>
                </a:solidFill>
              </a:rPr>
              <a:t> in Christus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bereik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Korinthiërs</a:t>
            </a:r>
            <a:r>
              <a:rPr lang="en-US" sz="2000" b="1" dirty="0">
                <a:solidFill>
                  <a:prstClr val="black"/>
                </a:solidFill>
              </a:rPr>
              <a:t> 2:6).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DIENS EN NEDERIGHEID</a:t>
            </a:r>
            <a:endParaRPr lang="en" sz="4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30" y="721115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“So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moet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ons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beskou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word as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dienaars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van Christus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bedienaars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van die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verborgenhede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van God.” (1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Korinthiërs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Net </a:t>
            </a:r>
            <a:r>
              <a:rPr lang="en-US" sz="2000" b="1" dirty="0" err="1"/>
              <a:t>soos</a:t>
            </a:r>
            <a:r>
              <a:rPr lang="en-US" sz="2000" b="1" dirty="0"/>
              <a:t> </a:t>
            </a:r>
            <a:r>
              <a:rPr lang="en-US" sz="2000" b="1" dirty="0" err="1"/>
              <a:t>vandag</a:t>
            </a:r>
            <a:r>
              <a:rPr lang="en-US" sz="2000" b="1" dirty="0"/>
              <a:t>, was </a:t>
            </a:r>
            <a:r>
              <a:rPr lang="en-US" sz="2000" b="1" dirty="0" err="1"/>
              <a:t>mense</a:t>
            </a:r>
            <a:r>
              <a:rPr lang="en-US" sz="2000" b="1" dirty="0"/>
              <a:t> in die </a:t>
            </a:r>
            <a:r>
              <a:rPr lang="en-US" sz="2000" b="1" dirty="0" err="1"/>
              <a:t>eerste</a:t>
            </a:r>
            <a:r>
              <a:rPr lang="en-US" sz="2000" b="1" dirty="0"/>
              <a:t> </a:t>
            </a:r>
            <a:r>
              <a:rPr lang="en-US" sz="2000" b="1" dirty="0" err="1"/>
              <a:t>eeu</a:t>
            </a:r>
            <a:r>
              <a:rPr lang="en-US" sz="2000" b="1" dirty="0"/>
              <a:t> </a:t>
            </a:r>
            <a:r>
              <a:rPr lang="en-US" sz="2000" b="1" dirty="0" err="1"/>
              <a:t>verdeeld</a:t>
            </a:r>
            <a:r>
              <a:rPr lang="en-US" sz="2000" b="1" dirty="0"/>
              <a:t> </a:t>
            </a:r>
            <a:r>
              <a:rPr lang="en-US" sz="2000" b="1" dirty="0" err="1"/>
              <a:t>deur</a:t>
            </a:r>
            <a:r>
              <a:rPr lang="en-US" sz="2000" b="1" dirty="0"/>
              <a:t> </a:t>
            </a:r>
            <a:r>
              <a:rPr lang="en-US" sz="2000" b="1" dirty="0" err="1"/>
              <a:t>politieke</a:t>
            </a:r>
            <a:r>
              <a:rPr lang="en-US" sz="2000" b="1" dirty="0"/>
              <a:t>, </a:t>
            </a:r>
            <a:r>
              <a:rPr lang="en-US" sz="2000" b="1" dirty="0" err="1"/>
              <a:t>filosofiese</a:t>
            </a:r>
            <a:r>
              <a:rPr lang="en-US" sz="2000" b="1" dirty="0"/>
              <a:t>, </a:t>
            </a:r>
            <a:r>
              <a:rPr lang="en-US" sz="2000" b="1" dirty="0" err="1"/>
              <a:t>godsdienstige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ander</a:t>
            </a:r>
            <a:r>
              <a:rPr lang="en-US" sz="2000" b="1" dirty="0"/>
              <a:t> </a:t>
            </a:r>
            <a:r>
              <a:rPr lang="en-US" sz="2000" b="1" dirty="0" err="1"/>
              <a:t>oortuigings</a:t>
            </a:r>
            <a:r>
              <a:rPr lang="en-US" sz="2000" b="1" dirty="0"/>
              <a:t>.  Hoe </a:t>
            </a:r>
            <a:r>
              <a:rPr lang="en-US" sz="2000" b="1" dirty="0" err="1"/>
              <a:t>kan</a:t>
            </a:r>
            <a:r>
              <a:rPr lang="en-US" sz="2000" b="1" dirty="0"/>
              <a:t> </a:t>
            </a:r>
            <a:r>
              <a:rPr lang="en-US" sz="2000" b="1" dirty="0" err="1"/>
              <a:t>ons</a:t>
            </a:r>
            <a:r>
              <a:rPr lang="en-US" sz="2000" b="1" dirty="0"/>
              <a:t> </a:t>
            </a:r>
            <a:r>
              <a:rPr lang="en-US" sz="2000" b="1" dirty="0" err="1"/>
              <a:t>verhoed</a:t>
            </a:r>
            <a:r>
              <a:rPr lang="en-US" sz="2000" b="1" dirty="0"/>
              <a:t> </a:t>
            </a:r>
            <a:r>
              <a:rPr lang="en-US" sz="2000" b="1" dirty="0" err="1"/>
              <a:t>dat</a:t>
            </a:r>
            <a:r>
              <a:rPr lang="en-US" sz="2000" b="1" dirty="0"/>
              <a:t> </a:t>
            </a:r>
            <a:r>
              <a:rPr lang="en-US" sz="2000" b="1" dirty="0" err="1"/>
              <a:t>hierdie</a:t>
            </a:r>
            <a:r>
              <a:rPr lang="en-US" sz="2000" b="1" dirty="0"/>
              <a:t> </a:t>
            </a:r>
            <a:r>
              <a:rPr lang="en-US" sz="2000" b="1" dirty="0" err="1"/>
              <a:t>denkwyse</a:t>
            </a:r>
            <a:r>
              <a:rPr lang="en-US" sz="2000" b="1" dirty="0"/>
              <a:t> die </a:t>
            </a:r>
            <a:r>
              <a:rPr lang="en-US" sz="2000" b="1" dirty="0" err="1"/>
              <a:t>kerk</a:t>
            </a:r>
            <a:r>
              <a:rPr lang="en-US" sz="2000" b="1" dirty="0"/>
              <a:t> </a:t>
            </a:r>
            <a:r>
              <a:rPr lang="en-US" sz="2000" b="1" dirty="0" err="1"/>
              <a:t>infiltreer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verdeeldheid</a:t>
            </a:r>
            <a:r>
              <a:rPr lang="en-US" sz="2000" b="1" dirty="0"/>
              <a:t> skep? </a:t>
            </a:r>
            <a:endParaRPr lang="en" sz="2000" b="1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Die </a:t>
            </a:r>
            <a:r>
              <a:rPr lang="en-US" sz="2000" b="1" dirty="0" err="1"/>
              <a:t>leier</a:t>
            </a:r>
            <a:r>
              <a:rPr lang="en-US" sz="2000" b="1" dirty="0"/>
              <a:t> se </a:t>
            </a:r>
            <a:r>
              <a:rPr lang="en-US" sz="2000" b="1" dirty="0" err="1"/>
              <a:t>houding</a:t>
            </a:r>
            <a:r>
              <a:rPr lang="en-US" sz="2000" b="1" dirty="0"/>
              <a:t> </a:t>
            </a:r>
            <a:r>
              <a:rPr lang="en-US" sz="2000" b="1" dirty="0" err="1"/>
              <a:t>speel</a:t>
            </a:r>
            <a:r>
              <a:rPr lang="en-US" sz="2000" b="1" dirty="0"/>
              <a:t> ‘n </a:t>
            </a:r>
            <a:r>
              <a:rPr lang="en-US" sz="2000" b="1" dirty="0" err="1"/>
              <a:t>belangrike</a:t>
            </a:r>
            <a:r>
              <a:rPr lang="en-US" sz="2000" b="1" dirty="0"/>
              <a:t> </a:t>
            </a:r>
            <a:r>
              <a:rPr lang="en-US" sz="2000" b="1" dirty="0" err="1"/>
              <a:t>rol</a:t>
            </a:r>
            <a:r>
              <a:rPr lang="en-US" sz="2000" b="1" dirty="0"/>
              <a:t>.  </a:t>
            </a:r>
            <a:r>
              <a:rPr lang="en-US" sz="2000" b="1" dirty="0" err="1"/>
              <a:t>Kerkleiers</a:t>
            </a:r>
            <a:r>
              <a:rPr lang="en-US" sz="2000" b="1" dirty="0"/>
              <a:t> </a:t>
            </a:r>
            <a:r>
              <a:rPr lang="en-US" sz="2000" b="1" dirty="0" err="1"/>
              <a:t>moet</a:t>
            </a:r>
            <a:r>
              <a:rPr lang="en-US" sz="2000" b="1" dirty="0"/>
              <a:t> </a:t>
            </a:r>
            <a:r>
              <a:rPr lang="en-US" sz="2000" b="1" dirty="0" err="1"/>
              <a:t>duidelik</a:t>
            </a:r>
            <a:r>
              <a:rPr lang="en-US" sz="2000" b="1" dirty="0"/>
              <a:t> wees </a:t>
            </a:r>
            <a:r>
              <a:rPr lang="en-US" sz="2000" b="1" dirty="0" err="1"/>
              <a:t>oor</a:t>
            </a:r>
            <a:r>
              <a:rPr lang="en-US" sz="2000" b="1" dirty="0"/>
              <a:t> </a:t>
            </a:r>
            <a:r>
              <a:rPr lang="en-US" sz="2000" b="1" dirty="0" err="1"/>
              <a:t>hul</a:t>
            </a:r>
            <a:r>
              <a:rPr lang="en-US" sz="2000" b="1" dirty="0"/>
              <a:t> </a:t>
            </a:r>
            <a:r>
              <a:rPr lang="en-US" sz="2000" b="1" dirty="0" err="1"/>
              <a:t>rol</a:t>
            </a:r>
            <a:r>
              <a:rPr lang="en-US" sz="2000" b="1" dirty="0"/>
              <a:t> as </a:t>
            </a:r>
            <a:r>
              <a:rPr lang="en-US" sz="2000" b="1" dirty="0" err="1"/>
              <a:t>rentmeesters</a:t>
            </a:r>
            <a:r>
              <a:rPr lang="en-US" sz="2000" b="1" dirty="0"/>
              <a:t>.  Hulle is </a:t>
            </a:r>
            <a:r>
              <a:rPr lang="en-US" sz="2000" b="1" dirty="0" err="1"/>
              <a:t>nie</a:t>
            </a:r>
            <a:r>
              <a:rPr lang="en-US" sz="2000" b="1" dirty="0"/>
              <a:t> die </a:t>
            </a:r>
            <a:r>
              <a:rPr lang="en-US" sz="2000" b="1" dirty="0" err="1"/>
              <a:t>eienaars</a:t>
            </a:r>
            <a:r>
              <a:rPr lang="en-US" sz="2000" b="1" dirty="0"/>
              <a:t> van die </a:t>
            </a:r>
            <a:r>
              <a:rPr lang="en-US" sz="2000" b="1" dirty="0" err="1"/>
              <a:t>kerk</a:t>
            </a:r>
            <a:r>
              <a:rPr lang="en-US" sz="2000" b="1" dirty="0"/>
              <a:t> </a:t>
            </a:r>
            <a:r>
              <a:rPr lang="en-US" sz="2000" b="1" dirty="0" err="1"/>
              <a:t>nie</a:t>
            </a:r>
            <a:r>
              <a:rPr lang="en-US" sz="2000" b="1" dirty="0"/>
              <a:t>;  </a:t>
            </a:r>
            <a:r>
              <a:rPr lang="en-US" sz="2000" b="1" dirty="0" err="1"/>
              <a:t>hulle</a:t>
            </a:r>
            <a:r>
              <a:rPr lang="en-US" sz="2000" b="1" dirty="0"/>
              <a:t> </a:t>
            </a:r>
            <a:r>
              <a:rPr lang="en-US" sz="2000" b="1" dirty="0" err="1"/>
              <a:t>bestuur</a:t>
            </a:r>
            <a:r>
              <a:rPr lang="en-US" sz="2000" b="1" dirty="0"/>
              <a:t> </a:t>
            </a:r>
            <a:r>
              <a:rPr lang="en-US" sz="2000" b="1" dirty="0" err="1"/>
              <a:t>dit</a:t>
            </a:r>
            <a:r>
              <a:rPr lang="en-US" sz="2000" b="1" dirty="0"/>
              <a:t> </a:t>
            </a:r>
            <a:r>
              <a:rPr lang="en-US" sz="2000" b="1" dirty="0" err="1"/>
              <a:t>bloot</a:t>
            </a:r>
            <a:r>
              <a:rPr lang="en-US" sz="2000" b="1" dirty="0"/>
              <a:t> vir Christus. </a:t>
            </a:r>
            <a:endParaRPr lang="en" sz="2000" b="1" noProof="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Watter </a:t>
            </a:r>
            <a:r>
              <a:rPr lang="en-US" sz="2000" b="1" dirty="0" err="1">
                <a:solidFill>
                  <a:prstClr val="black"/>
                </a:solidFill>
              </a:rPr>
              <a:t>eenheid</a:t>
            </a:r>
            <a:r>
              <a:rPr lang="en-US" sz="2000" b="1" dirty="0">
                <a:solidFill>
                  <a:prstClr val="black"/>
                </a:solidFill>
              </a:rPr>
              <a:t> sou </a:t>
            </a:r>
            <a:r>
              <a:rPr lang="en-US" sz="2000" b="1" dirty="0" err="1">
                <a:solidFill>
                  <a:prstClr val="black"/>
                </a:solidFill>
              </a:rPr>
              <a:t>daar</a:t>
            </a:r>
            <a:r>
              <a:rPr lang="en-US" sz="2000" b="1" dirty="0">
                <a:solidFill>
                  <a:prstClr val="black"/>
                </a:solidFill>
              </a:rPr>
              <a:t> in die </a:t>
            </a:r>
            <a:r>
              <a:rPr lang="en-US" sz="2000" b="1" dirty="0" err="1">
                <a:solidFill>
                  <a:prstClr val="black"/>
                </a:solidFill>
              </a:rPr>
              <a:t>kerk</a:t>
            </a:r>
            <a:r>
              <a:rPr lang="en-US" sz="2000" b="1" dirty="0">
                <a:solidFill>
                  <a:prstClr val="black"/>
                </a:solidFill>
              </a:rPr>
              <a:t> wees as </a:t>
            </a:r>
            <a:r>
              <a:rPr lang="en-US" sz="2000" b="1" dirty="0" err="1">
                <a:solidFill>
                  <a:prstClr val="black"/>
                </a:solidFill>
              </a:rPr>
              <a:t>almal</a:t>
            </a:r>
            <a:r>
              <a:rPr lang="en-US" sz="2000" b="1" dirty="0">
                <a:solidFill>
                  <a:prstClr val="black"/>
                </a:solidFill>
              </a:rPr>
              <a:t> –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 net die </a:t>
            </a:r>
            <a:r>
              <a:rPr lang="en-US" sz="2000" b="1" dirty="0" err="1">
                <a:solidFill>
                  <a:prstClr val="black"/>
                </a:solidFill>
              </a:rPr>
              <a:t>leiers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nie</a:t>
            </a:r>
            <a:r>
              <a:rPr lang="en-US" sz="2000" b="1" dirty="0">
                <a:solidFill>
                  <a:prstClr val="black"/>
                </a:solidFill>
              </a:rPr>
              <a:t>, maar </a:t>
            </a:r>
            <a:r>
              <a:rPr lang="en-US" sz="2000" b="1" dirty="0" err="1">
                <a:solidFill>
                  <a:prstClr val="black"/>
                </a:solidFill>
              </a:rPr>
              <a:t>elke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lidmaat</a:t>
            </a:r>
            <a:r>
              <a:rPr lang="en-US" sz="2000" b="1" dirty="0">
                <a:solidFill>
                  <a:prstClr val="black"/>
                </a:solidFill>
              </a:rPr>
              <a:t> – op </a:t>
            </a:r>
            <a:r>
              <a:rPr lang="en-US" sz="2000" b="1" dirty="0" err="1">
                <a:solidFill>
                  <a:prstClr val="black"/>
                </a:solidFill>
              </a:rPr>
              <a:t>hierdie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manier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optree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Die </a:t>
            </a:r>
            <a:r>
              <a:rPr lang="en-US" sz="2000" b="1" dirty="0" err="1">
                <a:solidFill>
                  <a:prstClr val="black"/>
                </a:solidFill>
              </a:rPr>
              <a:t>dienaar</a:t>
            </a:r>
            <a:r>
              <a:rPr lang="en-US" sz="2000" b="1" dirty="0">
                <a:solidFill>
                  <a:prstClr val="black"/>
                </a:solidFill>
              </a:rPr>
              <a:t> wat </a:t>
            </a:r>
            <a:r>
              <a:rPr lang="en-US" sz="2000" b="1" dirty="0" err="1">
                <a:solidFill>
                  <a:prstClr val="black"/>
                </a:solidFill>
              </a:rPr>
              <a:t>administreer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moet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optree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soos</a:t>
            </a:r>
            <a:r>
              <a:rPr lang="en-US" sz="2000" b="1" dirty="0">
                <a:solidFill>
                  <a:prstClr val="black"/>
                </a:solidFill>
              </a:rPr>
              <a:t> wat </a:t>
            </a:r>
            <a:r>
              <a:rPr lang="en-US" sz="2000" b="1" dirty="0" err="1">
                <a:solidFill>
                  <a:prstClr val="black"/>
                </a:solidFill>
              </a:rPr>
              <a:t>sy</a:t>
            </a:r>
            <a:r>
              <a:rPr lang="en-US" sz="2000" b="1" dirty="0">
                <a:solidFill>
                  <a:prstClr val="black"/>
                </a:solidFill>
              </a:rPr>
              <a:t> Heer </a:t>
            </a:r>
            <a:r>
              <a:rPr lang="en-US" sz="2000" b="1" dirty="0" err="1">
                <a:solidFill>
                  <a:prstClr val="black"/>
                </a:solidFill>
              </a:rPr>
              <a:t>hom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gedra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altyd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bereid</a:t>
            </a:r>
            <a:r>
              <a:rPr lang="en-US" sz="2000" b="1" dirty="0">
                <a:solidFill>
                  <a:prstClr val="black"/>
                </a:solidFill>
              </a:rPr>
              <a:t> om </a:t>
            </a:r>
            <a:r>
              <a:rPr lang="en-US" sz="2000" b="1" dirty="0" err="1">
                <a:solidFill>
                  <a:prstClr val="black"/>
                </a:solidFill>
              </a:rPr>
              <a:t>homself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nederig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gee </a:t>
            </a:r>
            <a:r>
              <a:rPr lang="en-US" sz="2000" b="1" dirty="0" err="1">
                <a:solidFill>
                  <a:prstClr val="black"/>
                </a:solidFill>
              </a:rPr>
              <a:t>aan</a:t>
            </a:r>
            <a:r>
              <a:rPr lang="en-US" sz="2000" b="1" dirty="0">
                <a:solidFill>
                  <a:prstClr val="black"/>
                </a:solidFill>
              </a:rPr>
              <a:t> die </a:t>
            </a:r>
            <a:r>
              <a:rPr lang="en-US" sz="2000" b="1" dirty="0" err="1">
                <a:solidFill>
                  <a:prstClr val="black"/>
                </a:solidFill>
              </a:rPr>
              <a:t>diens</a:t>
            </a:r>
            <a:r>
              <a:rPr lang="en-US" sz="2000" b="1" dirty="0">
                <a:solidFill>
                  <a:prstClr val="black"/>
                </a:solidFill>
              </a:rPr>
              <a:t> van </a:t>
            </a:r>
            <a:r>
              <a:rPr lang="en-US" sz="2000" b="1" dirty="0" err="1">
                <a:solidFill>
                  <a:prstClr val="black"/>
                </a:solidFill>
              </a:rPr>
              <a:t>andere</a:t>
            </a:r>
            <a:r>
              <a:rPr lang="en-US" sz="2000" b="1" dirty="0">
                <a:solidFill>
                  <a:prstClr val="black"/>
                </a:solidFill>
              </a:rPr>
              <a:t> (Fil. 2:3-8).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085958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Die </a:t>
            </a:r>
            <a:r>
              <a:rPr lang="en-US" sz="2000" b="1" dirty="0" err="1">
                <a:solidFill>
                  <a:prstClr val="black"/>
                </a:solidFill>
              </a:rPr>
              <a:t>leier</a:t>
            </a:r>
            <a:r>
              <a:rPr lang="en-US" sz="2000" b="1" dirty="0">
                <a:solidFill>
                  <a:prstClr val="black"/>
                </a:solidFill>
              </a:rPr>
              <a:t> van die </a:t>
            </a:r>
            <a:r>
              <a:rPr lang="en-US" sz="2000" b="1" dirty="0" err="1">
                <a:solidFill>
                  <a:prstClr val="black"/>
                </a:solidFill>
              </a:rPr>
              <a:t>kerk</a:t>
            </a:r>
            <a:r>
              <a:rPr lang="en-US" sz="2000" b="1" dirty="0">
                <a:solidFill>
                  <a:prstClr val="black"/>
                </a:solidFill>
              </a:rPr>
              <a:t> is Jesus, al die </a:t>
            </a:r>
            <a:r>
              <a:rPr lang="en-US" sz="2000" b="1" dirty="0" err="1">
                <a:solidFill>
                  <a:prstClr val="black"/>
                </a:solidFill>
              </a:rPr>
              <a:t>ander</a:t>
            </a:r>
            <a:r>
              <a:rPr lang="en-US" sz="2000" b="1" dirty="0">
                <a:solidFill>
                  <a:prstClr val="black"/>
                </a:solidFill>
              </a:rPr>
              <a:t> lei </a:t>
            </a:r>
            <a:r>
              <a:rPr lang="en-US" sz="2000" b="1" dirty="0" err="1">
                <a:solidFill>
                  <a:prstClr val="black"/>
                </a:solidFill>
              </a:rPr>
              <a:t>dit</a:t>
            </a:r>
            <a:r>
              <a:rPr lang="en-US" sz="2000" b="1" dirty="0">
                <a:solidFill>
                  <a:prstClr val="black"/>
                </a:solidFill>
              </a:rPr>
              <a:t> as “</a:t>
            </a:r>
            <a:r>
              <a:rPr lang="en-US" sz="2000" b="1" dirty="0" err="1">
                <a:solidFill>
                  <a:prstClr val="black"/>
                </a:solidFill>
              </a:rPr>
              <a:t>dienaars</a:t>
            </a:r>
            <a:r>
              <a:rPr lang="en-US" sz="2000" b="1" dirty="0">
                <a:solidFill>
                  <a:prstClr val="black"/>
                </a:solidFill>
              </a:rPr>
              <a:t> van Christus.” (1 Kor. 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1321</Words>
  <Application>Microsoft Office PowerPoint</Application>
  <PresentationFormat>Panorámica</PresentationFormat>
  <Paragraphs>61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Arial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72</cp:revision>
  <dcterms:created xsi:type="dcterms:W3CDTF">2026-06-06T16:57:43Z</dcterms:created>
  <dcterms:modified xsi:type="dcterms:W3CDTF">2026-06-25T14:04:36Z</dcterms:modified>
</cp:coreProperties>
</file>