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61" r:id="rId4"/>
    <p:sldId id="279" r:id="rId5"/>
    <p:sldId id="259" r:id="rId6"/>
    <p:sldId id="260" r:id="rId7"/>
    <p:sldId id="280" r:id="rId8"/>
    <p:sldId id="278" r:id="rId9"/>
    <p:sldId id="269" r:id="rId10"/>
    <p:sldId id="262" r:id="rId11"/>
    <p:sldId id="263" r:id="rId12"/>
    <p:sldId id="264" r:id="rId13"/>
    <p:sldId id="26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10"/>
    <a:srgbClr val="F27AD0"/>
    <a:srgbClr val="FCE0F4"/>
    <a:srgbClr val="826000"/>
    <a:srgbClr val="CC9900"/>
    <a:srgbClr val="E61992"/>
    <a:srgbClr val="00AC7F"/>
    <a:srgbClr val="00CC99"/>
    <a:srgbClr val="A47D00"/>
    <a:srgbClr val="A5C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 loCatId="list" qsTypeId="urn:microsoft.com/office/officeart/2005/8/quickstyle/simple5" qsCatId="simple" csTypeId="urn:microsoft.com/office/officeart/2005/8/colors/colorful2" csCatId="colorful" phldr="1"/>
      <dgm:spPr/>
      <dgm:t>
        <a:bodyPr/>
        <a:lstStyle/>
        <a:p>
          <a:endParaRPr lang="es-ES"/>
        </a:p>
      </dgm:t>
    </dgm:pt>
    <dgm:pt modelId="{1599342D-B263-48FC-AA07-C912CAF7E656}">
      <dgm:prSet custT="1"/>
      <dgm:spPr>
        <a:solidFill>
          <a:schemeClr val="tx1"/>
        </a:solidFill>
      </dgm:spPr>
      <dgm:t>
        <a:bodyPr/>
        <a:lstStyle/>
        <a:p>
          <a:r>
            <a:rPr lang="en-ZA" sz="2000" b="1" dirty="0">
              <a:effectLst>
                <a:outerShdw blurRad="38100" dist="38100" dir="2700000" algn="tl">
                  <a:srgbClr val="000000">
                    <a:alpha val="43137"/>
                  </a:srgbClr>
                </a:outerShdw>
              </a:effectLst>
            </a:rPr>
            <a:t>Sonde in die </a:t>
          </a:r>
          <a:r>
            <a:rPr lang="en-ZA" sz="2000" b="1" dirty="0" err="1">
              <a:effectLst>
                <a:outerShdw blurRad="38100" dist="38100" dir="2700000" algn="tl">
                  <a:srgbClr val="000000">
                    <a:alpha val="43137"/>
                  </a:srgbClr>
                </a:outerShdw>
              </a:effectLst>
            </a:rPr>
            <a:t>gemeente</a:t>
          </a:r>
          <a:endParaRPr lang="es-ES" sz="2000" dirty="0">
            <a:effectLst>
              <a:outerShdw blurRad="38100" dist="38100" dir="2700000" algn="tl">
                <a:srgbClr val="000000">
                  <a:alpha val="43137"/>
                </a:srgbClr>
              </a:outerShdw>
            </a:effectLst>
          </a:endParaRPr>
        </a:p>
      </dgm:t>
    </dgm:pt>
    <dgm:pt modelId="{FC45F4F9-00A2-4E55-9687-FFC6647CFBF5}" type="par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C12323D-719B-4817-9266-27EC8FCB0062}" type="sib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7F91860-9BC6-4796-AF53-DD604ECD3268}">
      <dgm:prSet custT="1"/>
      <dgm:spPr>
        <a:solidFill>
          <a:schemeClr val="accent2"/>
        </a:solidFill>
      </dgm:spPr>
      <dgm:t>
        <a:bodyPr/>
        <a:lstStyle/>
        <a:p>
          <a:r>
            <a:rPr lang="en-ZA" sz="2000" b="1" dirty="0">
              <a:effectLst>
                <a:outerShdw blurRad="38100" dist="38100" dir="2700000" algn="tl">
                  <a:srgbClr val="000000">
                    <a:alpha val="43137"/>
                  </a:srgbClr>
                </a:outerShdw>
              </a:effectLst>
            </a:rPr>
            <a:t>Die </a:t>
          </a:r>
          <a:r>
            <a:rPr lang="en-ZA" sz="2000" b="1" dirty="0" err="1">
              <a:effectLst>
                <a:outerShdw blurRad="38100" dist="38100" dir="2700000" algn="tl">
                  <a:srgbClr val="000000">
                    <a:alpha val="43137"/>
                  </a:srgbClr>
                </a:outerShdw>
              </a:effectLst>
            </a:rPr>
            <a:t>gedoogde</a:t>
          </a:r>
          <a:r>
            <a:rPr lang="en-ZA" sz="2000" b="1" dirty="0">
              <a:effectLst>
                <a:outerShdw blurRad="38100" dist="38100" dir="2700000" algn="tl">
                  <a:srgbClr val="000000">
                    <a:alpha val="43137"/>
                  </a:srgbClr>
                </a:outerShdw>
              </a:effectLst>
            </a:rPr>
            <a:t> sonde</a:t>
          </a:r>
          <a:endParaRPr lang="es-ES" sz="2000" dirty="0">
            <a:effectLst>
              <a:outerShdw blurRad="38100" dist="38100" dir="2700000" algn="tl">
                <a:srgbClr val="000000">
                  <a:alpha val="43137"/>
                </a:srgbClr>
              </a:outerShdw>
            </a:effectLst>
          </a:endParaRPr>
        </a:p>
      </dgm:t>
    </dgm:pt>
    <dgm:pt modelId="{A20E4CA2-0CFA-49BD-B1CB-F48AB66C05E9}" type="par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B616882E-B946-43DB-9C56-FCC7B587FD81}" type="sib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A5631411-8B09-4431-B32D-A6FB28406E88}">
      <dgm:prSet custT="1"/>
      <dgm:spPr>
        <a:solidFill>
          <a:schemeClr val="accent5"/>
        </a:solidFill>
      </dgm:spPr>
      <dgm:t>
        <a:bodyPr/>
        <a:lstStyle/>
        <a:p>
          <a:r>
            <a:rPr lang="en-ZA" sz="2000" b="1" dirty="0" err="1">
              <a:effectLst>
                <a:outerShdw blurRad="38100" dist="38100" dir="2700000" algn="tl">
                  <a:srgbClr val="000000">
                    <a:alpha val="43137"/>
                  </a:srgbClr>
                </a:outerShdw>
              </a:effectLst>
            </a:rPr>
            <a:t>Uitroeiing</a:t>
          </a:r>
          <a:r>
            <a:rPr lang="en-ZA" sz="2000" b="1" dirty="0">
              <a:effectLst>
                <a:outerShdw blurRad="38100" dist="38100" dir="2700000" algn="tl">
                  <a:srgbClr val="000000">
                    <a:alpha val="43137"/>
                  </a:srgbClr>
                </a:outerShdw>
              </a:effectLst>
            </a:rPr>
            <a:t> van sonde</a:t>
          </a:r>
          <a:endParaRPr lang="es-ES" sz="2000" dirty="0">
            <a:effectLst>
              <a:outerShdw blurRad="38100" dist="38100" dir="2700000" algn="tl">
                <a:srgbClr val="000000">
                  <a:alpha val="43137"/>
                </a:srgbClr>
              </a:outerShdw>
            </a:effectLst>
          </a:endParaRPr>
        </a:p>
      </dgm:t>
    </dgm:pt>
    <dgm:pt modelId="{03C49E21-873B-4EE6-9166-D7BF43DA4904}" type="par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911AD70B-3CB9-4795-BD9E-2B67E1B0352D}" type="sib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42B5CBA6-5FE0-42B8-A277-DB22D09D4AA3}">
      <dgm:prSet custT="1"/>
      <dgm:spPr>
        <a:solidFill>
          <a:srgbClr val="E61992"/>
        </a:solidFill>
      </dgm:spPr>
      <dgm:t>
        <a:bodyPr/>
        <a:lstStyle/>
        <a:p>
          <a:r>
            <a:rPr lang="en-ZA" sz="2000" b="1" dirty="0" err="1">
              <a:effectLst>
                <a:outerShdw blurRad="38100" dist="38100" dir="2700000" algn="tl">
                  <a:srgbClr val="000000">
                    <a:alpha val="43137"/>
                  </a:srgbClr>
                </a:outerShdw>
              </a:effectLst>
            </a:rPr>
            <a:t>Hantering</a:t>
          </a:r>
          <a:r>
            <a:rPr lang="en-ZA" sz="2000" b="1" dirty="0">
              <a:effectLst>
                <a:outerShdw blurRad="38100" dist="38100" dir="2700000" algn="tl">
                  <a:srgbClr val="000000">
                    <a:alpha val="43137"/>
                  </a:srgbClr>
                </a:outerShdw>
              </a:effectLst>
            </a:rPr>
            <a:t> van interne </a:t>
          </a:r>
          <a:r>
            <a:rPr lang="en-ZA" sz="2000" b="1" dirty="0" err="1">
              <a:effectLst>
                <a:outerShdw blurRad="38100" dist="38100" dir="2700000" algn="tl">
                  <a:srgbClr val="000000">
                    <a:alpha val="43137"/>
                  </a:srgbClr>
                </a:outerShdw>
              </a:effectLst>
            </a:rPr>
            <a:t>probleme</a:t>
          </a:r>
          <a:endParaRPr lang="es-ES" sz="2000" dirty="0">
            <a:effectLst>
              <a:outerShdw blurRad="38100" dist="38100" dir="2700000" algn="tl">
                <a:srgbClr val="000000">
                  <a:alpha val="43137"/>
                </a:srgbClr>
              </a:outerShdw>
            </a:effectLst>
          </a:endParaRPr>
        </a:p>
      </dgm:t>
    </dgm:pt>
    <dgm:pt modelId="{BD62661F-DE59-41D3-A56A-E9844CADAB06}" type="par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A16A4E7A-CF5F-472C-8972-5518B4C41170}" type="sib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526C4CF9-EE0F-46E3-8015-20160389F3E4}">
      <dgm:prSet custT="1"/>
      <dgm:spPr>
        <a:solidFill>
          <a:schemeClr val="tx1"/>
        </a:solidFill>
      </dgm:spPr>
      <dgm:t>
        <a:bodyPr/>
        <a:lstStyle/>
        <a:p>
          <a:r>
            <a:rPr lang="nl-NL" sz="2000" b="1" dirty="0">
              <a:effectLst>
                <a:outerShdw blurRad="38100" dist="38100" dir="2700000" algn="tl">
                  <a:srgbClr val="000000">
                    <a:alpha val="43137"/>
                  </a:srgbClr>
                </a:outerShdw>
              </a:effectLst>
            </a:rPr>
            <a:t>Hoe om sonde in die gemeente te vermy</a:t>
          </a:r>
          <a:endParaRPr lang="es-ES" sz="2000" dirty="0">
            <a:effectLst>
              <a:outerShdw blurRad="38100" dist="38100" dir="2700000" algn="tl">
                <a:srgbClr val="000000">
                  <a:alpha val="43137"/>
                </a:srgbClr>
              </a:outerShdw>
            </a:effectLst>
          </a:endParaRPr>
        </a:p>
      </dgm:t>
    </dgm:pt>
    <dgm:pt modelId="{80662761-C039-4074-BA1D-34F82BECFBF0}" type="par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EB8F71D6-3E9B-4218-87B5-1DA445E9A5E2}" type="sib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1BA18CDE-CD5F-4EE3-BA73-EDB47A45109B}">
      <dgm:prSet custT="1"/>
      <dgm:spPr>
        <a:solidFill>
          <a:schemeClr val="accent4">
            <a:lumMod val="75000"/>
          </a:schemeClr>
        </a:solidFill>
      </dgm:spPr>
      <dgm:t>
        <a:bodyPr/>
        <a:lstStyle/>
        <a:p>
          <a:r>
            <a:rPr lang="nl-NL" sz="2000" b="1" dirty="0">
              <a:effectLst>
                <a:outerShdw blurRad="38100" dist="38100" dir="2700000" algn="tl">
                  <a:srgbClr val="000000">
                    <a:alpha val="43137"/>
                  </a:srgbClr>
                </a:outerShdw>
              </a:effectLst>
            </a:rPr>
            <a:t>Tempels van die Heilige Gees</a:t>
          </a:r>
          <a:endParaRPr lang="es-ES" sz="2000" dirty="0">
            <a:effectLst>
              <a:outerShdw blurRad="38100" dist="38100" dir="2700000" algn="tl">
                <a:srgbClr val="000000">
                  <a:alpha val="43137"/>
                </a:srgbClr>
              </a:outerShdw>
            </a:effectLst>
          </a:endParaRPr>
        </a:p>
      </dgm:t>
    </dgm:pt>
    <dgm:pt modelId="{EE0656C4-4730-412F-8FB8-3CB54A0B67AB}" type="par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E4D1246-92D0-41F6-AF0C-78CC6D6E0D7D}" type="sib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3776592-3A37-4E9D-A419-1E642B0F8DF2}">
      <dgm:prSet custT="1"/>
      <dgm:spPr>
        <a:solidFill>
          <a:schemeClr val="accent1"/>
        </a:solidFill>
      </dgm:spPr>
      <dgm:t>
        <a:bodyPr/>
        <a:lstStyle/>
        <a:p>
          <a:r>
            <a:rPr lang="en-ZA" sz="2000" b="1" dirty="0" err="1">
              <a:effectLst>
                <a:outerShdw blurRad="38100" dist="38100" dir="2700000" algn="tl">
                  <a:srgbClr val="000000">
                    <a:alpha val="43137"/>
                  </a:srgbClr>
                </a:outerShdw>
              </a:effectLst>
            </a:rPr>
            <a:t>Geoorloofde</a:t>
          </a:r>
          <a:r>
            <a:rPr lang="en-ZA" sz="2000" b="1" dirty="0">
              <a:effectLst>
                <a:outerShdw blurRad="38100" dist="38100" dir="2700000" algn="tl">
                  <a:srgbClr val="000000">
                    <a:alpha val="43137"/>
                  </a:srgbClr>
                </a:outerShdw>
              </a:effectLst>
            </a:rPr>
            <a:t> </a:t>
          </a:r>
          <a:r>
            <a:rPr lang="en-ZA" sz="2000" b="1" dirty="0" err="1">
              <a:effectLst>
                <a:outerShdw blurRad="38100" dist="38100" dir="2700000" algn="tl">
                  <a:srgbClr val="000000">
                    <a:alpha val="43137"/>
                  </a:srgbClr>
                </a:outerShdw>
              </a:effectLst>
            </a:rPr>
            <a:t>seksualiteit</a:t>
          </a:r>
          <a:endParaRPr lang="es-ES" sz="2000" dirty="0">
            <a:effectLst>
              <a:outerShdw blurRad="38100" dist="38100" dir="2700000" algn="tl">
                <a:srgbClr val="000000">
                  <a:alpha val="43137"/>
                </a:srgbClr>
              </a:outerShdw>
            </a:effectLst>
          </a:endParaRPr>
        </a:p>
      </dgm:t>
    </dgm:pt>
    <dgm:pt modelId="{ACF77BF0-394C-44B2-A636-705FFA3C7CD1}" type="par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F32D6E8C-4C33-4643-9E5D-773B07C51588}" type="sib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D06F5AB6-56B6-4C22-9AD8-0407E2697D2F}" type="pres">
      <dgm:prSet presAssocID="{7F9FC93B-E400-499A-B29B-F63AACF06CF0}" presName="layout" presStyleCnt="0">
        <dgm:presLayoutVars>
          <dgm:chMax/>
          <dgm:chPref/>
          <dgm:dir/>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NeighborX="1720" custLinFactNeighborY="-11068">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ScaleY="212604"/>
      <dgm:spPr>
        <a:prstGeom prst="chevron">
          <a:avLst/>
        </a:prstGeom>
        <a:solidFill>
          <a:schemeClr val="accent2"/>
        </a:solidFill>
      </dgm:spPr>
    </dgm:pt>
    <dgm:pt modelId="{DEE04D14-ACC9-447E-A6D9-832CEC3780B8}" type="pres">
      <dgm:prSet presAssocID="{57F91860-9BC6-4796-AF53-DD604ECD3268}" presName="childText" presStyleLbl="lnNode1" presStyleIdx="0" presStyleCnt="5" custScaleX="105942" custScaleY="212604" custLinFactNeighborX="3950">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ScaleY="212604"/>
      <dgm:spPr>
        <a:prstGeom prst="chevron">
          <a:avLst/>
        </a:prstGeom>
        <a:solidFill>
          <a:schemeClr val="accent5"/>
        </a:solidFill>
      </dgm:spPr>
    </dgm:pt>
    <dgm:pt modelId="{AF1E3A65-082D-418E-88A0-13B98CA94B80}" type="pres">
      <dgm:prSet presAssocID="{A5631411-8B09-4431-B32D-A6FB28406E88}" presName="childText" presStyleLbl="lnNode1" presStyleIdx="1" presStyleCnt="5" custScaleX="105942" custScaleY="212604" custLinFactNeighborX="3950">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ScaleY="212604"/>
      <dgm:spPr>
        <a:prstGeom prst="chevron">
          <a:avLst/>
        </a:prstGeom>
        <a:solidFill>
          <a:srgbClr val="E61992"/>
        </a:solidFill>
      </dgm:spPr>
    </dgm:pt>
    <dgm:pt modelId="{421F82FE-17A7-46E8-920D-3EA7353FF2DB}" type="pres">
      <dgm:prSet presAssocID="{42B5CBA6-5FE0-42B8-A277-DB22D09D4AA3}" presName="childText" presStyleLbl="lnNode1" presStyleIdx="2" presStyleCnt="5" custScaleX="105942" custScaleY="212604" custLinFactNeighborX="3950">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Y="-47576" custLinFactNeighborY="-100000">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ScaleY="212604"/>
      <dgm:spPr>
        <a:prstGeom prst="chevron">
          <a:avLst/>
        </a:prstGeom>
        <a:solidFill>
          <a:schemeClr val="accent4">
            <a:lumMod val="75000"/>
          </a:schemeClr>
        </a:solidFill>
      </dgm:spPr>
    </dgm:pt>
    <dgm:pt modelId="{094EF217-186A-4E3C-A5A2-6CDED7D127F3}" type="pres">
      <dgm:prSet presAssocID="{1BA18CDE-CD5F-4EE3-BA73-EDB47A45109B}" presName="childText" presStyleLbl="lnNode1" presStyleIdx="3" presStyleCnt="5" custScaleY="212604">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ScaleY="212604"/>
      <dgm:spPr>
        <a:prstGeom prst="chevron">
          <a:avLst/>
        </a:prstGeom>
        <a:solidFill>
          <a:schemeClr val="accent1"/>
        </a:solidFill>
      </dgm:spPr>
    </dgm:pt>
    <dgm:pt modelId="{BD3D95B7-C2D1-4248-B510-B818E008E93B}" type="pres">
      <dgm:prSet presAssocID="{A3776592-3A37-4E9D-A419-1E642B0F8DF2}" presName="childText" presStyleLbl="lnNode1" presStyleIdx="4" presStyleCnt="5" custScaleY="212604">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
    <dgm:cxn modelId="{376F0BB7-4E96-4E05-8336-BD6C42F1FE54}" type="presOf" srcId="{42B5CBA6-5FE0-42B8-A277-DB22D09D4AA3}" destId="{421F82FE-17A7-46E8-920D-3EA7353FF2DB}" srcOrd="0" destOrd="0" presId="urn:microsoft.com/office/officeart/2008/layout/PictureAccentList"/>
    <dgm:cxn modelId="{8202B0BB-0A82-4D1E-8CA9-61BC50E6F2A1}" type="presOf" srcId="{A5631411-8B09-4431-B32D-A6FB28406E88}" destId="{AF1E3A65-082D-418E-88A0-13B98CA94B80}" srcOrd="0" destOrd="0" presId="urn:microsoft.com/office/officeart/2008/layout/PictureAccentList"/>
    <dgm:cxn modelId="{F6EDB3CD-6D59-4FC2-9BF0-A22150E8679C}" type="presOf" srcId="{1599342D-B263-48FC-AA07-C912CAF7E656}" destId="{08F40703-DCF5-4168-9C3F-BB7FAA75591F}" srcOrd="0" destOrd="0" presId="urn:microsoft.com/office/officeart/2008/layout/PictureAccentList"/>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
    <dgm:cxn modelId="{8C4CA19F-5E45-4503-8964-526EA3C9E81F}" type="presParOf" srcId="{D06F5AB6-56B6-4C22-9AD8-0407E2697D2F}" destId="{C67CB879-D4A5-4833-A181-400836467C0E}" srcOrd="0" destOrd="0" presId="urn:microsoft.com/office/officeart/2008/layout/PictureAccentList"/>
    <dgm:cxn modelId="{C0650349-6803-407C-8680-26E385D4F009}" type="presParOf" srcId="{C67CB879-D4A5-4833-A181-400836467C0E}" destId="{8182B109-4F94-4B97-B6C3-C008D8B2EC45}" srcOrd="0" destOrd="0" presId="urn:microsoft.com/office/officeart/2008/layout/PictureAccentList"/>
    <dgm:cxn modelId="{64070B85-C824-47A7-A000-214A2C333CE7}" type="presParOf" srcId="{8182B109-4F94-4B97-B6C3-C008D8B2EC45}" destId="{08F40703-DCF5-4168-9C3F-BB7FAA75591F}" srcOrd="0" destOrd="0" presId="urn:microsoft.com/office/officeart/2008/layout/PictureAccentList"/>
    <dgm:cxn modelId="{679A53B5-3377-4A3D-8E5E-23F5F6BA0EB8}" type="presParOf" srcId="{C67CB879-D4A5-4833-A181-400836467C0E}" destId="{8D04CFC8-9FE2-4075-B5A7-D3196D551307}" srcOrd="1" destOrd="0" presId="urn:microsoft.com/office/officeart/2008/layout/PictureAccentList"/>
    <dgm:cxn modelId="{14BA3ABB-5F99-44FC-B43E-59F3218B2376}" type="presParOf" srcId="{8D04CFC8-9FE2-4075-B5A7-D3196D551307}" destId="{CBCD58DF-8B4A-4194-8768-904A78652948}" srcOrd="0" destOrd="0" presId="urn:microsoft.com/office/officeart/2008/layout/PictureAccentList"/>
    <dgm:cxn modelId="{D5B97574-53B4-4759-B0A4-4CFEFD8DDF8E}" type="presParOf" srcId="{CBCD58DF-8B4A-4194-8768-904A78652948}" destId="{CA71A984-303D-40C2-9365-87BCBCFABECE}" srcOrd="0" destOrd="0" presId="urn:microsoft.com/office/officeart/2008/layout/PictureAccentList"/>
    <dgm:cxn modelId="{6092062E-1041-426F-8054-97A9EC1F6391}" type="presParOf" srcId="{CBCD58DF-8B4A-4194-8768-904A78652948}" destId="{DEE04D14-ACC9-447E-A6D9-832CEC3780B8}" srcOrd="1" destOrd="0" presId="urn:microsoft.com/office/officeart/2008/layout/PictureAccentList"/>
    <dgm:cxn modelId="{ED2451ED-8258-4A67-A3C3-93D190145490}" type="presParOf" srcId="{8D04CFC8-9FE2-4075-B5A7-D3196D551307}" destId="{0C2AB9D0-D3BA-46C9-AE89-2EB0AEEEE449}" srcOrd="1" destOrd="0" presId="urn:microsoft.com/office/officeart/2008/layout/PictureAccentList"/>
    <dgm:cxn modelId="{F675269E-BC94-42BE-AC2B-30C99F11F787}" type="presParOf" srcId="{0C2AB9D0-D3BA-46C9-AE89-2EB0AEEEE449}" destId="{891ED311-F33C-43E0-BCE8-DF8EEEA0662D}" srcOrd="0" destOrd="0" presId="urn:microsoft.com/office/officeart/2008/layout/PictureAccentList"/>
    <dgm:cxn modelId="{304FF57A-FA32-4EF3-AF57-63967353A701}" type="presParOf" srcId="{0C2AB9D0-D3BA-46C9-AE89-2EB0AEEEE449}" destId="{AF1E3A65-082D-418E-88A0-13B98CA94B80}" srcOrd="1" destOrd="0" presId="urn:microsoft.com/office/officeart/2008/layout/PictureAccentList"/>
    <dgm:cxn modelId="{6D8A1CF6-2FDA-436B-AD53-524734730A2A}" type="presParOf" srcId="{8D04CFC8-9FE2-4075-B5A7-D3196D551307}" destId="{0CBBD839-A61C-44A8-B68D-F5742D32511A}" srcOrd="2" destOrd="0" presId="urn:microsoft.com/office/officeart/2008/layout/PictureAccentList"/>
    <dgm:cxn modelId="{8913702C-8845-405A-883B-5D44188AFED3}" type="presParOf" srcId="{0CBBD839-A61C-44A8-B68D-F5742D32511A}" destId="{6F1CA706-5070-453D-8F1E-77815CB7DA8A}" srcOrd="0" destOrd="0" presId="urn:microsoft.com/office/officeart/2008/layout/PictureAccentList"/>
    <dgm:cxn modelId="{A51D03E1-A838-480D-BC51-94152CC54927}" type="presParOf" srcId="{0CBBD839-A61C-44A8-B68D-F5742D32511A}" destId="{421F82FE-17A7-46E8-920D-3EA7353FF2DB}" srcOrd="1" destOrd="0" presId="urn:microsoft.com/office/officeart/2008/layout/PictureAccentList"/>
    <dgm:cxn modelId="{A9DE80E9-F7C2-4F94-B6AB-3E52ABF9FF95}" type="presParOf" srcId="{D06F5AB6-56B6-4C22-9AD8-0407E2697D2F}" destId="{28CC23AD-5BCC-4057-8206-87075ECD62EB}" srcOrd="1" destOrd="0" presId="urn:microsoft.com/office/officeart/2008/layout/PictureAccentList"/>
    <dgm:cxn modelId="{94B69FF3-2121-48C0-BF3A-89FB2C6AEA03}" type="presParOf" srcId="{28CC23AD-5BCC-4057-8206-87075ECD62EB}" destId="{43F7557D-0424-49C3-8F19-667CEFC43BA3}" srcOrd="0" destOrd="0" presId="urn:microsoft.com/office/officeart/2008/layout/PictureAccentList"/>
    <dgm:cxn modelId="{3624F18A-5EB8-4230-A3E7-B8633BDBBBCD}" type="presParOf" srcId="{43F7557D-0424-49C3-8F19-667CEFC43BA3}" destId="{A9C60E45-6C8E-46C4-9921-F86C7A834BDB}" srcOrd="0" destOrd="0" presId="urn:microsoft.com/office/officeart/2008/layout/PictureAccentList"/>
    <dgm:cxn modelId="{CE903D16-3477-4577-8094-9B3F461F8AED}" type="presParOf" srcId="{28CC23AD-5BCC-4057-8206-87075ECD62EB}" destId="{494C1E59-F3EC-4E49-BB76-ECA0B1333FEC}" srcOrd="1" destOrd="0" presId="urn:microsoft.com/office/officeart/2008/layout/PictureAccentList"/>
    <dgm:cxn modelId="{B24D9BD4-4D8B-4121-8241-5862E0E2082C}" type="presParOf" srcId="{494C1E59-F3EC-4E49-BB76-ECA0B1333FEC}" destId="{19253E62-C4A7-4422-8C02-5F8C635F16C4}" srcOrd="0" destOrd="0" presId="urn:microsoft.com/office/officeart/2008/layout/PictureAccentList"/>
    <dgm:cxn modelId="{B96DB8BD-F30C-49F5-A13F-FCF494E03744}" type="presParOf" srcId="{19253E62-C4A7-4422-8C02-5F8C635F16C4}" destId="{D2B1D707-27EC-4FF1-91C9-7BB673A2B5A0}" srcOrd="0" destOrd="0" presId="urn:microsoft.com/office/officeart/2008/layout/PictureAccentList"/>
    <dgm:cxn modelId="{C3EE898F-EBFC-46BA-A41C-D6B802B1A725}" type="presParOf" srcId="{19253E62-C4A7-4422-8C02-5F8C635F16C4}" destId="{094EF217-186A-4E3C-A5A2-6CDED7D127F3}" srcOrd="1" destOrd="0" presId="urn:microsoft.com/office/officeart/2008/layout/PictureAccentList"/>
    <dgm:cxn modelId="{9697B242-2AFD-4592-B2F1-25022D5263B3}" type="presParOf" srcId="{494C1E59-F3EC-4E49-BB76-ECA0B1333FEC}" destId="{DBF432D7-93FF-43D6-9586-4293F3DE0118}" srcOrd="1" destOrd="0" presId="urn:microsoft.com/office/officeart/2008/layout/PictureAccentList"/>
    <dgm:cxn modelId="{5EFE8125-A0BD-45B6-9F27-B84C70B3F0F9}" type="presParOf" srcId="{DBF432D7-93FF-43D6-9586-4293F3DE0118}" destId="{3D9C0AAA-D938-4478-9F30-BE6E2E2CB4A2}" srcOrd="0" destOrd="0" presId="urn:microsoft.com/office/officeart/2008/layout/PictureAccentList"/>
    <dgm:cxn modelId="{4C9BF055-0A72-4E33-A81E-8E5597654D72}" type="presParOf" srcId="{DBF432D7-93FF-43D6-9586-4293F3DE0118}" destId="{BD3D95B7-C2D1-4248-B510-B818E008E93B}"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S"/>
        </a:p>
      </dgm:t>
    </dgm:pt>
    <dgm:pt modelId="{D58F5467-AB06-4D16-B2CE-CB31E32A6082}">
      <dgm:prSet custT="1"/>
      <dgm:spPr>
        <a:solidFill>
          <a:schemeClr val="accent1">
            <a:lumMod val="75000"/>
          </a:schemeClr>
        </a:solidFill>
      </dgm:spPr>
      <dgm:t>
        <a:bodyPr/>
        <a:lstStyle/>
        <a:p>
          <a:r>
            <a:rPr lang="nl-NL" sz="2000" b="1" dirty="0">
              <a:effectLst>
                <a:outerShdw blurRad="38100" dist="38100" dir="2700000" algn="tl">
                  <a:srgbClr val="000000"/>
                </a:outerShdw>
              </a:effectLst>
            </a:rPr>
            <a:t>Om 'n oordeel te vel wat die persoon se skuld bepaal, of nie bepaal nie. (1 Kor. 5:3).</a:t>
          </a:r>
          <a:endParaRPr lang="en" sz="2000" b="1" dirty="0">
            <a:effectLst>
              <a:outerShdw blurRad="38100" dist="38100" dir="2700000" algn="tl">
                <a:srgbClr val="000000"/>
              </a:outerShdw>
            </a:effectLst>
          </a:endParaRPr>
        </a:p>
      </dgm:t>
    </dgm:pt>
    <dgm:pt modelId="{599C42B3-B452-4AC3-85A6-C23F50B303E3}" type="parTrans" cxnId="{CCA1CA55-3AED-4D63-86B2-B952B45ECFD9}">
      <dgm:prSet/>
      <dgm:spPr/>
      <dgm:t>
        <a:bodyPr/>
        <a:lstStyle/>
        <a:p>
          <a:endParaRPr lang="es-ES" sz="2000" b="1">
            <a:effectLst>
              <a:outerShdw blurRad="38100" dist="38100" dir="2700000" algn="tl">
                <a:srgbClr val="000000"/>
              </a:outerShdw>
            </a:effectLst>
          </a:endParaRPr>
        </a:p>
      </dgm:t>
    </dgm:pt>
    <dgm:pt modelId="{48862ADD-404E-49C9-A66B-47C73C42D1F0}" type="sibTrans" cxnId="{CCA1CA55-3AED-4D63-86B2-B952B45ECFD9}">
      <dgm:prSet/>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000" b="1">
            <a:effectLst>
              <a:outerShdw blurRad="38100" dist="38100" dir="2700000" algn="tl">
                <a:srgbClr val="000000"/>
              </a:outerShdw>
            </a:effectLst>
          </a:endParaRPr>
        </a:p>
      </dgm:t>
    </dgm:pt>
    <dgm:pt modelId="{5B61707F-8D34-4064-A4A8-BF585B05653E}">
      <dgm:prSet custT="1"/>
      <dgm:spPr>
        <a:solidFill>
          <a:schemeClr val="accent4">
            <a:lumMod val="50000"/>
          </a:schemeClr>
        </a:solidFill>
      </dgm:spPr>
      <dgm:t>
        <a:bodyPr/>
        <a:lstStyle/>
        <a:p>
          <a:r>
            <a:rPr lang="nl-NL" sz="1800" b="1" dirty="0">
              <a:effectLst>
                <a:outerShdw blurRad="38100" dist="38100" dir="2700000" algn="tl">
                  <a:srgbClr val="000000"/>
                </a:outerShdw>
              </a:effectLst>
            </a:rPr>
            <a:t>Om geen omgang met die sondaar te hê, en selfs nie saam met hom te eet, solank hy daarop aandring om as lid van die gemeente beskou te word terwyl hy weier om sy sonde te laat staan nie(1 Kor. 5:11).</a:t>
          </a:r>
          <a:endParaRPr lang="en" sz="1800" b="1" dirty="0">
            <a:effectLst>
              <a:outerShdw blurRad="38100" dist="38100" dir="2700000" algn="tl">
                <a:srgbClr val="000000"/>
              </a:outerShdw>
            </a:effectLst>
          </a:endParaRPr>
        </a:p>
      </dgm:t>
    </dgm:pt>
    <dgm:pt modelId="{CD63048B-0D7F-4EF4-A898-6A107832C4F8}" type="parTrans" cxnId="{4E739820-2454-440E-B85A-85FCE7DDB411}">
      <dgm:prSet/>
      <dgm:spPr/>
      <dgm:t>
        <a:bodyPr/>
        <a:lstStyle/>
        <a:p>
          <a:endParaRPr lang="es-ES" sz="2000" b="1">
            <a:effectLst>
              <a:outerShdw blurRad="38100" dist="38100" dir="2700000" algn="tl">
                <a:srgbClr val="000000"/>
              </a:outerShdw>
            </a:effectLst>
          </a:endParaRPr>
        </a:p>
      </dgm:t>
    </dgm:pt>
    <dgm:pt modelId="{131C3608-2B35-498C-BF59-0921B7CBEAA5}" type="sibTrans" cxnId="{4E739820-2454-440E-B85A-85FCE7DDB411}">
      <dgm:prSet custT="1"/>
      <dgm:spPr>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gm:t>
    </dgm:pt>
    <dgm:pt modelId="{257F8E7A-CAA5-4DCB-9438-E8C4AAEDC3BA}">
      <dgm:prSet custT="1"/>
      <dgm:spPr>
        <a:solidFill>
          <a:schemeClr val="accent3">
            <a:lumMod val="75000"/>
          </a:schemeClr>
        </a:solidFill>
      </dgm:spPr>
      <dgm:t>
        <a:bodyPr/>
        <a:lstStyle/>
        <a:p>
          <a:r>
            <a:rPr lang="nl-NL" sz="1800" b="1" dirty="0">
              <a:effectLst>
                <a:outerShdw blurRad="38100" dist="38100" dir="2700000" algn="tl">
                  <a:srgbClr val="000000"/>
                </a:outerShdw>
              </a:effectLst>
            </a:rPr>
            <a:t>Om die sondaar uit te dryf en hom aan Satan oor te lewer, aangesien hy, deur hierdie sonde te koester, vrywillig gekies het om homself onder die juk van Satan te stel (1 Kor. 5:2b, 5a, 13b).</a:t>
          </a:r>
          <a:endParaRPr lang="en" sz="1800" b="1" dirty="0">
            <a:effectLst>
              <a:outerShdw blurRad="38100" dist="38100" dir="2700000" algn="tl">
                <a:srgbClr val="000000"/>
              </a:outerShdw>
            </a:effectLst>
          </a:endParaRPr>
        </a:p>
      </dgm:t>
    </dgm:pt>
    <dgm:pt modelId="{D0C8077D-3881-438F-BDC2-79D4F7014FC2}" type="parTrans" cxnId="{CEE7FFE0-D7EE-46B9-BDAB-123451E54918}">
      <dgm:prSet/>
      <dgm:spPr/>
      <dgm:t>
        <a:bodyPr/>
        <a:lstStyle/>
        <a:p>
          <a:endParaRPr lang="es-ES" sz="2000" b="1">
            <a:effectLst>
              <a:outerShdw blurRad="38100" dist="38100" dir="2700000" algn="tl">
                <a:srgbClr val="000000"/>
              </a:outerShdw>
            </a:effectLst>
          </a:endParaRPr>
        </a:p>
      </dgm:t>
    </dgm:pt>
    <dgm:pt modelId="{343DFEB5-D698-451F-B417-C1321477D0C0}" type="sibTrans" cxnId="{CEE7FFE0-D7EE-46B9-BDAB-123451E54918}">
      <dgm:prSet/>
      <dgm:spPr/>
      <dgm:t>
        <a:bodyPr/>
        <a:lstStyle/>
        <a:p>
          <a:endParaRPr lang="es-ES" sz="2000" b="1">
            <a:effectLst>
              <a:outerShdw blurRad="38100" dist="38100" dir="2700000" algn="tl">
                <a:srgbClr val="000000"/>
              </a:outerShdw>
            </a:effectLst>
          </a:endParaRPr>
        </a:p>
      </dgm:t>
    </dgm:pt>
    <dgm:pt modelId="{4165074B-0EFD-447A-93FC-FBF72EA8F8C3}" type="pres">
      <dgm:prSet presAssocID="{F320B94F-748D-4180-938F-E83172DB05B1}" presName="Name0" presStyleCnt="0">
        <dgm:presLayoutVars>
          <dgm:dir/>
          <dgm:resizeHandles val="exact"/>
        </dgm:presLayoutVars>
      </dgm:prSet>
      <dgm:spPr/>
    </dgm:pt>
    <dgm:pt modelId="{4517103E-ADA7-4D99-A534-654E56DEE0F6}" type="pres">
      <dgm:prSet presAssocID="{D58F5467-AB06-4D16-B2CE-CB31E32A6082}" presName="node" presStyleLbl="node1" presStyleIdx="0" presStyleCnt="3" custScaleY="74968">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25156">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dgm:presLayoutVars>
          <dgm:bulletEnabled val="1"/>
        </dgm:presLayoutVars>
      </dgm:prSet>
      <dgm:spPr/>
    </dgm:pt>
  </dgm:ptLst>
  <dgm:cxnLst>
    <dgm:cxn modelId="{11397912-5774-4BF3-8FAD-C02261FBE32F}" type="presOf" srcId="{F320B94F-748D-4180-938F-E83172DB05B1}" destId="{4165074B-0EFD-447A-93FC-FBF72EA8F8C3}" srcOrd="0" destOrd="0" presId="urn:microsoft.com/office/officeart/2005/8/layout/bProcess3"/>
    <dgm:cxn modelId="{D8E18412-44E1-4603-9E9C-57C72106F53A}" type="presOf" srcId="{5B61707F-8D34-4064-A4A8-BF585B05653E}" destId="{DE09943A-C256-40CD-B210-19FD6DF04B3D}" srcOrd="0" destOrd="0" presId="urn:microsoft.com/office/officeart/2005/8/layout/bProcess3"/>
    <dgm:cxn modelId="{4E739820-2454-440E-B85A-85FCE7DDB411}" srcId="{F320B94F-748D-4180-938F-E83172DB05B1}" destId="{5B61707F-8D34-4064-A4A8-BF585B05653E}" srcOrd="1" destOrd="0" parTransId="{CD63048B-0D7F-4EF4-A898-6A107832C4F8}" sibTransId="{131C3608-2B35-498C-BF59-0921B7CBEAA5}"/>
    <dgm:cxn modelId="{DA628C2A-ADC6-4EDD-8F46-71867FAD2186}" type="presOf" srcId="{131C3608-2B35-498C-BF59-0921B7CBEAA5}" destId="{6C83221B-F91F-4DC9-B829-1F87A0247606}" srcOrd="1" destOrd="0" presId="urn:microsoft.com/office/officeart/2005/8/layout/bProcess3"/>
    <dgm:cxn modelId="{C51E9838-D5A6-420C-BC44-A46C91172303}" type="presOf" srcId="{D58F5467-AB06-4D16-B2CE-CB31E32A6082}" destId="{4517103E-ADA7-4D99-A534-654E56DEE0F6}" srcOrd="0" destOrd="0" presId="urn:microsoft.com/office/officeart/2005/8/layout/bProcess3"/>
    <dgm:cxn modelId="{CCA1CA55-3AED-4D63-86B2-B952B45ECFD9}" srcId="{F320B94F-748D-4180-938F-E83172DB05B1}" destId="{D58F5467-AB06-4D16-B2CE-CB31E32A6082}" srcOrd="0" destOrd="0" parTransId="{599C42B3-B452-4AC3-85A6-C23F50B303E3}" sibTransId="{48862ADD-404E-49C9-A66B-47C73C42D1F0}"/>
    <dgm:cxn modelId="{196A6EB3-22BF-4C88-85C3-643B1EF05FAC}" type="presOf" srcId="{131C3608-2B35-498C-BF59-0921B7CBEAA5}" destId="{2E1695E2-AA7A-4BE8-80AA-A0A5E0BEED1D}" srcOrd="0" destOrd="0" presId="urn:microsoft.com/office/officeart/2005/8/layout/bProcess3"/>
    <dgm:cxn modelId="{E35999C6-FEE2-4C8E-BA7A-0EE93BB8F23D}" type="presOf" srcId="{257F8E7A-CAA5-4DCB-9438-E8C4AAEDC3BA}" destId="{53659B7C-0BD0-45C0-AE43-E38BED7A7250}" srcOrd="0" destOrd="0" presId="urn:microsoft.com/office/officeart/2005/8/layout/bProcess3"/>
    <dgm:cxn modelId="{7BF310CF-892C-4BFA-80AF-AEEEF4CCE65C}" type="presOf" srcId="{48862ADD-404E-49C9-A66B-47C73C42D1F0}" destId="{075A2E90-841B-40B6-AC71-8B696AA6ACF0}" srcOrd="1" destOrd="0" presId="urn:microsoft.com/office/officeart/2005/8/layout/bProcess3"/>
    <dgm:cxn modelId="{CEE7FFE0-D7EE-46B9-BDAB-123451E54918}" srcId="{F320B94F-748D-4180-938F-E83172DB05B1}" destId="{257F8E7A-CAA5-4DCB-9438-E8C4AAEDC3BA}" srcOrd="2" destOrd="0" parTransId="{D0C8077D-3881-438F-BDC2-79D4F7014FC2}" sibTransId="{343DFEB5-D698-451F-B417-C1321477D0C0}"/>
    <dgm:cxn modelId="{6DAF62F7-6CD2-422C-8278-77A8B420E9B9}" type="presOf" srcId="{48862ADD-404E-49C9-A66B-47C73C42D1F0}" destId="{06D00E97-8472-4DEB-B568-1CC0F46D6F4C}" srcOrd="0" destOrd="0" presId="urn:microsoft.com/office/officeart/2005/8/layout/bProcess3"/>
    <dgm:cxn modelId="{1C4072C4-3A88-4D35-B7F8-C7FD7244A724}" type="presParOf" srcId="{4165074B-0EFD-447A-93FC-FBF72EA8F8C3}" destId="{4517103E-ADA7-4D99-A534-654E56DEE0F6}" srcOrd="0" destOrd="0" presId="urn:microsoft.com/office/officeart/2005/8/layout/bProcess3"/>
    <dgm:cxn modelId="{9D58B82E-8574-46E1-897F-08B168A34FD4}" type="presParOf" srcId="{4165074B-0EFD-447A-93FC-FBF72EA8F8C3}" destId="{06D00E97-8472-4DEB-B568-1CC0F46D6F4C}" srcOrd="1" destOrd="0" presId="urn:microsoft.com/office/officeart/2005/8/layout/bProcess3"/>
    <dgm:cxn modelId="{F8675A17-A048-4E39-AD31-0AC9FEDE0E36}" type="presParOf" srcId="{06D00E97-8472-4DEB-B568-1CC0F46D6F4C}" destId="{075A2E90-841B-40B6-AC71-8B696AA6ACF0}" srcOrd="0" destOrd="0" presId="urn:microsoft.com/office/officeart/2005/8/layout/bProcess3"/>
    <dgm:cxn modelId="{F20BC90E-503B-4E84-A5DB-E6457A894004}" type="presParOf" srcId="{4165074B-0EFD-447A-93FC-FBF72EA8F8C3}" destId="{DE09943A-C256-40CD-B210-19FD6DF04B3D}" srcOrd="2" destOrd="0" presId="urn:microsoft.com/office/officeart/2005/8/layout/bProcess3"/>
    <dgm:cxn modelId="{680038C7-3029-4123-B657-4024CF1324C9}" type="presParOf" srcId="{4165074B-0EFD-447A-93FC-FBF72EA8F8C3}" destId="{2E1695E2-AA7A-4BE8-80AA-A0A5E0BEED1D}" srcOrd="3" destOrd="0" presId="urn:microsoft.com/office/officeart/2005/8/layout/bProcess3"/>
    <dgm:cxn modelId="{77BA6195-22C8-49D9-8FCC-CFA29A97911E}" type="presParOf" srcId="{2E1695E2-AA7A-4BE8-80AA-A0A5E0BEED1D}" destId="{6C83221B-F91F-4DC9-B829-1F87A0247606}" srcOrd="0" destOrd="0" presId="urn:microsoft.com/office/officeart/2005/8/layout/bProcess3"/>
    <dgm:cxn modelId="{A21714CD-A098-4133-87D5-BFB37A1B257B}" type="presParOf" srcId="{4165074B-0EFD-447A-93FC-FBF72EA8F8C3}" destId="{53659B7C-0BD0-45C0-AE43-E38BED7A7250}" srcOrd="4"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a:xfrm>
          <a:off x="51778" y="0"/>
          <a:ext cx="3045542"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Sonde in die </a:t>
          </a:r>
          <a:r>
            <a:rPr lang="en-ZA" sz="2000" b="1" kern="1200" dirty="0" err="1">
              <a:effectLst>
                <a:outerShdw blurRad="38100" dist="38100" dir="2700000" algn="tl">
                  <a:srgbClr val="000000">
                    <a:alpha val="43137"/>
                  </a:srgbClr>
                </a:outerShdw>
              </a:effectLst>
            </a:rPr>
            <a:t>gemeente</a:t>
          </a:r>
          <a:endParaRPr lang="es-ES" sz="2000" kern="1200" dirty="0">
            <a:effectLst>
              <a:outerShdw blurRad="38100" dist="38100" dir="2700000" algn="tl">
                <a:srgbClr val="000000">
                  <a:alpha val="43137"/>
                </a:srgbClr>
              </a:outerShdw>
            </a:effectLst>
          </a:endParaRPr>
        </a:p>
      </dsp:txBody>
      <dsp:txXfrm>
        <a:off x="68967" y="17189"/>
        <a:ext cx="3011164" cy="552484"/>
      </dsp:txXfrm>
    </dsp:sp>
    <dsp:sp modelId="{CA71A984-303D-40C2-9365-87BCBCFABECE}">
      <dsp:nvSpPr>
        <dsp:cNvPr id="0" name=""/>
        <dsp:cNvSpPr/>
      </dsp:nvSpPr>
      <dsp:spPr>
        <a:xfrm>
          <a:off x="59182" y="690291"/>
          <a:ext cx="355822" cy="756493"/>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a:xfrm>
          <a:off x="460648" y="690291"/>
          <a:ext cx="2628949" cy="756493"/>
        </a:xfrm>
        <a:prstGeom prst="roundRect">
          <a:avLst>
            <a:gd name="adj" fmla="val 1667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Die </a:t>
          </a:r>
          <a:r>
            <a:rPr lang="en-ZA" sz="2000" b="1" kern="1200" dirty="0" err="1">
              <a:effectLst>
                <a:outerShdw blurRad="38100" dist="38100" dir="2700000" algn="tl">
                  <a:srgbClr val="000000">
                    <a:alpha val="43137"/>
                  </a:srgbClr>
                </a:outerShdw>
              </a:effectLst>
            </a:rPr>
            <a:t>gedoogde</a:t>
          </a:r>
          <a:r>
            <a:rPr lang="en-ZA" sz="2000" b="1" kern="1200" dirty="0">
              <a:effectLst>
                <a:outerShdw blurRad="38100" dist="38100" dir="2700000" algn="tl">
                  <a:srgbClr val="000000">
                    <a:alpha val="43137"/>
                  </a:srgbClr>
                </a:outerShdw>
              </a:effectLst>
            </a:rPr>
            <a:t> sonde</a:t>
          </a:r>
          <a:endParaRPr lang="es-ES" sz="2000" kern="1200" dirty="0">
            <a:effectLst>
              <a:outerShdw blurRad="38100" dist="38100" dir="2700000" algn="tl">
                <a:srgbClr val="000000">
                  <a:alpha val="43137"/>
                </a:srgbClr>
              </a:outerShdw>
            </a:effectLst>
          </a:endParaRPr>
        </a:p>
      </dsp:txBody>
      <dsp:txXfrm>
        <a:off x="497584" y="727227"/>
        <a:ext cx="2555077" cy="682621"/>
      </dsp:txXfrm>
    </dsp:sp>
    <dsp:sp modelId="{891ED311-F33C-43E0-BCE8-DF8EEEA0662D}">
      <dsp:nvSpPr>
        <dsp:cNvPr id="0" name=""/>
        <dsp:cNvSpPr/>
      </dsp:nvSpPr>
      <dsp:spPr>
        <a:xfrm>
          <a:off x="59182" y="1489484"/>
          <a:ext cx="355822" cy="756493"/>
        </a:xfrm>
        <a:prstGeom prst="chevron">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a:xfrm>
          <a:off x="460648" y="1489484"/>
          <a:ext cx="2628949" cy="756493"/>
        </a:xfrm>
        <a:prstGeom prst="roundRect">
          <a:avLst>
            <a:gd name="adj" fmla="val 1667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Uitroeiing</a:t>
          </a:r>
          <a:r>
            <a:rPr lang="en-ZA" sz="2000" b="1" kern="1200" dirty="0">
              <a:effectLst>
                <a:outerShdw blurRad="38100" dist="38100" dir="2700000" algn="tl">
                  <a:srgbClr val="000000">
                    <a:alpha val="43137"/>
                  </a:srgbClr>
                </a:outerShdw>
              </a:effectLst>
            </a:rPr>
            <a:t> van sonde</a:t>
          </a:r>
          <a:endParaRPr lang="es-ES" sz="2000" kern="1200" dirty="0">
            <a:effectLst>
              <a:outerShdw blurRad="38100" dist="38100" dir="2700000" algn="tl">
                <a:srgbClr val="000000">
                  <a:alpha val="43137"/>
                </a:srgbClr>
              </a:outerShdw>
            </a:effectLst>
          </a:endParaRPr>
        </a:p>
      </dsp:txBody>
      <dsp:txXfrm>
        <a:off x="497584" y="1526420"/>
        <a:ext cx="2555077" cy="682621"/>
      </dsp:txXfrm>
    </dsp:sp>
    <dsp:sp modelId="{6F1CA706-5070-453D-8F1E-77815CB7DA8A}">
      <dsp:nvSpPr>
        <dsp:cNvPr id="0" name=""/>
        <dsp:cNvSpPr/>
      </dsp:nvSpPr>
      <dsp: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Hantering</a:t>
          </a:r>
          <a:r>
            <a:rPr lang="en-ZA" sz="2000" b="1" kern="1200" dirty="0">
              <a:effectLst>
                <a:outerShdw blurRad="38100" dist="38100" dir="2700000" algn="tl">
                  <a:srgbClr val="000000">
                    <a:alpha val="43137"/>
                  </a:srgbClr>
                </a:outerShdw>
              </a:effectLst>
            </a:rPr>
            <a:t> van interne </a:t>
          </a:r>
          <a:r>
            <a:rPr lang="en-ZA" sz="2000" b="1" kern="1200" dirty="0" err="1">
              <a:effectLst>
                <a:outerShdw blurRad="38100" dist="38100" dir="2700000" algn="tl">
                  <a:srgbClr val="000000">
                    <a:alpha val="43137"/>
                  </a:srgbClr>
                </a:outerShdw>
              </a:effectLst>
            </a:rPr>
            <a:t>probleme</a:t>
          </a:r>
          <a:endParaRPr lang="es-ES" sz="2000" kern="1200" dirty="0">
            <a:effectLst>
              <a:outerShdw blurRad="38100" dist="38100" dir="2700000" algn="tl">
                <a:srgbClr val="000000">
                  <a:alpha val="43137"/>
                </a:srgbClr>
              </a:outerShdw>
            </a:effectLst>
          </a:endParaRPr>
        </a:p>
      </dsp:txBody>
      <dsp:txXfrm>
        <a:off x="497584" y="2325612"/>
        <a:ext cx="2555077" cy="682621"/>
      </dsp:txXfrm>
    </dsp:sp>
    <dsp:sp modelId="{A9C60E45-6C8E-46C4-9921-F86C7A834BDB}">
      <dsp:nvSpPr>
        <dsp:cNvPr id="0" name=""/>
        <dsp:cNvSpPr/>
      </dsp:nvSpPr>
      <dsp:spPr>
        <a:xfrm>
          <a:off x="3334019" y="0"/>
          <a:ext cx="2858671"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Hoe om sonde in die gemeente te vermy</a:t>
          </a:r>
          <a:endParaRPr lang="es-ES" sz="2000" kern="1200" dirty="0">
            <a:effectLst>
              <a:outerShdw blurRad="38100" dist="38100" dir="2700000" algn="tl">
                <a:srgbClr val="000000">
                  <a:alpha val="43137"/>
                </a:srgbClr>
              </a:outerShdw>
            </a:effectLst>
          </a:endParaRPr>
        </a:p>
      </dsp:txBody>
      <dsp:txXfrm>
        <a:off x="3351208" y="17189"/>
        <a:ext cx="2824293" cy="552484"/>
      </dsp:txXfrm>
    </dsp:sp>
    <dsp:sp modelId="{D2B1D707-27EC-4FF1-91C9-7BB673A2B5A0}">
      <dsp:nvSpPr>
        <dsp:cNvPr id="0" name=""/>
        <dsp:cNvSpPr/>
      </dsp:nvSpPr>
      <dsp:spPr>
        <a:xfrm>
          <a:off x="3334019" y="690291"/>
          <a:ext cx="355822" cy="756493"/>
        </a:xfrm>
        <a:prstGeom prst="chevron">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a:xfrm>
          <a:off x="3711191" y="690291"/>
          <a:ext cx="2481498" cy="756493"/>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Tempels van die Heilige Gees</a:t>
          </a:r>
          <a:endParaRPr lang="es-ES" sz="2000" kern="1200" dirty="0">
            <a:effectLst>
              <a:outerShdw blurRad="38100" dist="38100" dir="2700000" algn="tl">
                <a:srgbClr val="000000">
                  <a:alpha val="43137"/>
                </a:srgbClr>
              </a:outerShdw>
            </a:effectLst>
          </a:endParaRPr>
        </a:p>
      </dsp:txBody>
      <dsp:txXfrm>
        <a:off x="3748127" y="727227"/>
        <a:ext cx="2407626" cy="682621"/>
      </dsp:txXfrm>
    </dsp:sp>
    <dsp:sp modelId="{3D9C0AAA-D938-4478-9F30-BE6E2E2CB4A2}">
      <dsp:nvSpPr>
        <dsp:cNvPr id="0" name=""/>
        <dsp:cNvSpPr/>
      </dsp:nvSpPr>
      <dsp:spPr>
        <a:xfrm>
          <a:off x="3334019" y="1489484"/>
          <a:ext cx="355822" cy="75649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a:xfrm>
          <a:off x="3711191" y="1489484"/>
          <a:ext cx="2481498" cy="756493"/>
        </a:xfrm>
        <a:prstGeom prst="roundRect">
          <a:avLst>
            <a:gd name="adj" fmla="val 1667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b="1" kern="1200" dirty="0" err="1">
              <a:effectLst>
                <a:outerShdw blurRad="38100" dist="38100" dir="2700000" algn="tl">
                  <a:srgbClr val="000000">
                    <a:alpha val="43137"/>
                  </a:srgbClr>
                </a:outerShdw>
              </a:effectLst>
            </a:rPr>
            <a:t>Geoorloofde</a:t>
          </a:r>
          <a:r>
            <a:rPr lang="en-ZA" sz="2000" b="1" kern="1200" dirty="0">
              <a:effectLst>
                <a:outerShdw blurRad="38100" dist="38100" dir="2700000" algn="tl">
                  <a:srgbClr val="000000">
                    <a:alpha val="43137"/>
                  </a:srgbClr>
                </a:outerShdw>
              </a:effectLst>
            </a:rPr>
            <a:t> </a:t>
          </a:r>
          <a:r>
            <a:rPr lang="en-ZA" sz="2000" b="1" kern="1200" dirty="0" err="1">
              <a:effectLst>
                <a:outerShdw blurRad="38100" dist="38100" dir="2700000" algn="tl">
                  <a:srgbClr val="000000">
                    <a:alpha val="43137"/>
                  </a:srgbClr>
                </a:outerShdw>
              </a:effectLst>
            </a:rPr>
            <a:t>seksualiteit</a:t>
          </a:r>
          <a:endParaRPr lang="es-ES" sz="2000" kern="1200" dirty="0">
            <a:effectLst>
              <a:outerShdw blurRad="38100" dist="38100" dir="2700000" algn="tl">
                <a:srgbClr val="000000">
                  <a:alpha val="43137"/>
                </a:srgbClr>
              </a:outerShdw>
            </a:effectLst>
          </a:endParaRPr>
        </a:p>
      </dsp:txBody>
      <dsp:txXfrm>
        <a:off x="3748127" y="1526420"/>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a:xfrm>
          <a:off x="2969598" y="890360"/>
          <a:ext cx="649505" cy="91440"/>
        </a:xfrm>
        <a:custGeom>
          <a:avLst/>
          <a:gdLst/>
          <a:ahLst/>
          <a:cxnLst/>
          <a:rect l="0" t="0" r="0" b="0"/>
          <a:pathLst>
            <a:path>
              <a:moveTo>
                <a:pt x="0" y="45720"/>
              </a:moveTo>
              <a:lnTo>
                <a:pt x="649505"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outerShdw>
            </a:effectLst>
          </a:endParaRPr>
        </a:p>
      </dsp:txBody>
      <dsp:txXfrm>
        <a:off x="3277348" y="932676"/>
        <a:ext cx="34005" cy="6807"/>
      </dsp:txXfrm>
    </dsp:sp>
    <dsp:sp modelId="{4517103E-ADA7-4D99-A534-654E56DEE0F6}">
      <dsp:nvSpPr>
        <dsp:cNvPr id="0" name=""/>
        <dsp:cNvSpPr/>
      </dsp:nvSpPr>
      <dsp:spPr>
        <a:xfrm>
          <a:off x="14418" y="271043"/>
          <a:ext cx="2956980" cy="1330073"/>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Om 'n oordeel te vel wat die persoon se skuld bepaal, of nie bepaal nie. (1 Kor. 5:3).</a:t>
          </a:r>
          <a:endParaRPr lang="en" sz="2000" b="1" kern="1200" dirty="0">
            <a:effectLst>
              <a:outerShdw blurRad="38100" dist="38100" dir="2700000" algn="tl">
                <a:srgbClr val="000000"/>
              </a:outerShdw>
            </a:effectLst>
          </a:endParaRPr>
        </a:p>
      </dsp:txBody>
      <dsp:txXfrm>
        <a:off x="14418" y="271043"/>
        <a:ext cx="2956980" cy="1330073"/>
      </dsp:txXfrm>
    </dsp:sp>
    <dsp:sp modelId="{2E1695E2-AA7A-4BE8-80AA-A0A5E0BEED1D}">
      <dsp:nvSpPr>
        <dsp:cNvPr id="0" name=""/>
        <dsp:cNvSpPr/>
      </dsp:nvSpPr>
      <dsp:spPr>
        <a:xfrm>
          <a:off x="7350542" y="890360"/>
          <a:ext cx="649505"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sp:txBody>
      <dsp:txXfrm>
        <a:off x="7658292" y="932676"/>
        <a:ext cx="34005" cy="6807"/>
      </dsp:txXfrm>
    </dsp:sp>
    <dsp:sp modelId="{DE09943A-C256-40CD-B210-19FD6DF04B3D}">
      <dsp:nvSpPr>
        <dsp:cNvPr id="0" name=""/>
        <dsp:cNvSpPr/>
      </dsp:nvSpPr>
      <dsp:spPr>
        <a:xfrm>
          <a:off x="3651504" y="48985"/>
          <a:ext cx="3700838" cy="1774188"/>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rPr>
            <a:t>Om geen omgang met die sondaar te hê, en selfs nie saam met hom te eet, solank hy daarop aandring om as lid van die gemeente beskou te word terwyl hy weier om sy sonde te laat staan nie(1 Kor. 5:11).</a:t>
          </a:r>
          <a:endParaRPr lang="en" sz="1800" b="1" kern="1200" dirty="0">
            <a:effectLst>
              <a:outerShdw blurRad="38100" dist="38100" dir="2700000" algn="tl">
                <a:srgbClr val="000000"/>
              </a:outerShdw>
            </a:effectLst>
          </a:endParaRPr>
        </a:p>
      </dsp:txBody>
      <dsp:txXfrm>
        <a:off x="3651504" y="48985"/>
        <a:ext cx="3700838" cy="1774188"/>
      </dsp:txXfrm>
    </dsp:sp>
    <dsp:sp modelId="{53659B7C-0BD0-45C0-AE43-E38BED7A7250}">
      <dsp:nvSpPr>
        <dsp:cNvPr id="0" name=""/>
        <dsp:cNvSpPr/>
      </dsp:nvSpPr>
      <dsp:spPr>
        <a:xfrm>
          <a:off x="8032448" y="48985"/>
          <a:ext cx="3700838" cy="1774188"/>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rPr>
            <a:t>Om die sondaar uit te dryf en hom aan Satan oor te lewer, aangesien hy, deur hierdie sonde te koester, vrywillig gekies het om homself onder die juk van Satan te stel (1 Kor. 5:2b, 5a, 13b).</a:t>
          </a:r>
          <a:endParaRPr lang="en" sz="1800" b="1" kern="1200" dirty="0">
            <a:effectLst>
              <a:outerShdw blurRad="38100" dist="38100" dir="2700000" algn="tl">
                <a:srgbClr val="000000"/>
              </a:outerShdw>
            </a:effectLst>
          </a:endParaRPr>
        </a:p>
      </dsp:txBody>
      <dsp:txXfrm>
        <a:off x="8032448" y="48985"/>
        <a:ext cx="3700838" cy="177418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2B882-9352-47AC-8EF6-C8F9E2D7E4B7}" type="datetimeFigureOut">
              <a:rPr lang="en-ZA" smtClean="0"/>
              <a:t>2026/07/02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C5A76-B005-4455-A9CE-B34DFF09BC73}" type="slidenum">
              <a:rPr lang="en-ZA" smtClean="0"/>
              <a:t>‹Nº›</a:t>
            </a:fld>
            <a:endParaRPr lang="en-ZA"/>
          </a:p>
        </p:txBody>
      </p:sp>
    </p:spTree>
    <p:extLst>
      <p:ext uri="{BB962C8B-B14F-4D97-AF65-F5344CB8AC3E}">
        <p14:creationId xmlns:p14="http://schemas.microsoft.com/office/powerpoint/2010/main" val="1956446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FDC5A76-B005-4455-A9CE-B34DFF09BC73}" type="slidenum">
              <a:rPr lang="en-ZA" smtClean="0"/>
              <a:t>5</a:t>
            </a:fld>
            <a:endParaRPr lang="en-ZA"/>
          </a:p>
        </p:txBody>
      </p:sp>
    </p:spTree>
    <p:extLst>
      <p:ext uri="{BB962C8B-B14F-4D97-AF65-F5344CB8AC3E}">
        <p14:creationId xmlns:p14="http://schemas.microsoft.com/office/powerpoint/2010/main" val="245265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FDC5A76-B005-4455-A9CE-B34DFF09BC73}" type="slidenum">
              <a:rPr lang="en-ZA" smtClean="0"/>
              <a:t>6</a:t>
            </a:fld>
            <a:endParaRPr lang="en-ZA"/>
          </a:p>
        </p:txBody>
      </p:sp>
    </p:spTree>
    <p:extLst>
      <p:ext uri="{BB962C8B-B14F-4D97-AF65-F5344CB8AC3E}">
        <p14:creationId xmlns:p14="http://schemas.microsoft.com/office/powerpoint/2010/main" val="413034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FDC5A76-B005-4455-A9CE-B34DFF09BC73}" type="slidenum">
              <a:rPr lang="en-ZA" smtClean="0"/>
              <a:t>10</a:t>
            </a:fld>
            <a:endParaRPr lang="en-ZA"/>
          </a:p>
        </p:txBody>
      </p:sp>
    </p:spTree>
    <p:extLst>
      <p:ext uri="{BB962C8B-B14F-4D97-AF65-F5344CB8AC3E}">
        <p14:creationId xmlns:p14="http://schemas.microsoft.com/office/powerpoint/2010/main" val="2973329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9FCD1-FBEC-482A-C7C8-5DD480BB31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AEC7B-9D15-A279-E1AF-6E547FB24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91673B-C34A-82E0-0C15-AC43B7FE15AB}"/>
              </a:ext>
            </a:extLst>
          </p:cNvPr>
          <p:cNvSpPr>
            <a:spLocks noGrp="1"/>
          </p:cNvSpPr>
          <p:nvPr>
            <p:ph type="dt" sz="half" idx="10"/>
          </p:nvPr>
        </p:nvSpPr>
        <p:spPr/>
        <p:txBody>
          <a:bodyPr/>
          <a:lstStyle/>
          <a:p>
            <a:fld id="{E258DDCF-5409-4A7F-B9A8-A9087ED5F8B3}" type="datetimeFigureOut">
              <a:rPr lang="es-ES" smtClean="0"/>
              <a:t>02/07/2026</a:t>
            </a:fld>
            <a:endParaRPr lang="es-ES"/>
          </a:p>
        </p:txBody>
      </p:sp>
      <p:sp>
        <p:nvSpPr>
          <p:cNvPr id="5" name="Marcador de pie de página 4">
            <a:extLst>
              <a:ext uri="{FF2B5EF4-FFF2-40B4-BE49-F238E27FC236}">
                <a16:creationId xmlns:a16="http://schemas.microsoft.com/office/drawing/2014/main" id="{FCB23796-41D4-61A7-4C74-68F5D93FA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1CD6C9-73B4-3481-425D-7F6882F7A97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502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4BBA-66B8-C6BF-8B10-79CE627900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284D3A-F08B-B44D-9B87-DAEA12144B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CE4CAA-1511-C08B-9705-2EF0112BCEDA}"/>
              </a:ext>
            </a:extLst>
          </p:cNvPr>
          <p:cNvSpPr>
            <a:spLocks noGrp="1"/>
          </p:cNvSpPr>
          <p:nvPr>
            <p:ph type="dt" sz="half" idx="10"/>
          </p:nvPr>
        </p:nvSpPr>
        <p:spPr/>
        <p:txBody>
          <a:bodyPr/>
          <a:lstStyle/>
          <a:p>
            <a:fld id="{E258DDCF-5409-4A7F-B9A8-A9087ED5F8B3}" type="datetimeFigureOut">
              <a:rPr lang="es-ES" smtClean="0"/>
              <a:t>02/07/2026</a:t>
            </a:fld>
            <a:endParaRPr lang="es-ES"/>
          </a:p>
        </p:txBody>
      </p:sp>
      <p:sp>
        <p:nvSpPr>
          <p:cNvPr id="5" name="Marcador de pie de página 4">
            <a:extLst>
              <a:ext uri="{FF2B5EF4-FFF2-40B4-BE49-F238E27FC236}">
                <a16:creationId xmlns:a16="http://schemas.microsoft.com/office/drawing/2014/main" id="{9917D9F0-261C-6B3E-9445-61390C536D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64F5AA-D52F-E628-E71A-E9291787EF41}"/>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0144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6743F-7802-4C81-1D42-F9AC6DE05C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EE315E-48E5-850D-B41D-BAAD7493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C5CD86-F59C-EC2F-9D21-AA250286B0A1}"/>
              </a:ext>
            </a:extLst>
          </p:cNvPr>
          <p:cNvSpPr>
            <a:spLocks noGrp="1"/>
          </p:cNvSpPr>
          <p:nvPr>
            <p:ph type="dt" sz="half" idx="10"/>
          </p:nvPr>
        </p:nvSpPr>
        <p:spPr/>
        <p:txBody>
          <a:bodyPr/>
          <a:lstStyle/>
          <a:p>
            <a:fld id="{E258DDCF-5409-4A7F-B9A8-A9087ED5F8B3}" type="datetimeFigureOut">
              <a:rPr lang="es-ES" smtClean="0"/>
              <a:t>02/07/2026</a:t>
            </a:fld>
            <a:endParaRPr lang="es-ES"/>
          </a:p>
        </p:txBody>
      </p:sp>
      <p:sp>
        <p:nvSpPr>
          <p:cNvPr id="5" name="Marcador de pie de página 4">
            <a:extLst>
              <a:ext uri="{FF2B5EF4-FFF2-40B4-BE49-F238E27FC236}">
                <a16:creationId xmlns:a16="http://schemas.microsoft.com/office/drawing/2014/main" id="{2B9A64A6-3ABC-EE39-DB2B-E8D53D17ED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0E9C7C-3A27-7C06-A194-6CDC41E9333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596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90307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67546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3171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5266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66587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233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29513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220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0835-4696-7FE2-58FB-FAD636D522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DDE4C9-101B-9AB7-0A42-1A969B82ED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A2CB2B-71F1-2FFE-4FEE-4276482A0E4C}"/>
              </a:ext>
            </a:extLst>
          </p:cNvPr>
          <p:cNvSpPr>
            <a:spLocks noGrp="1"/>
          </p:cNvSpPr>
          <p:nvPr>
            <p:ph type="dt" sz="half" idx="10"/>
          </p:nvPr>
        </p:nvSpPr>
        <p:spPr/>
        <p:txBody>
          <a:bodyPr/>
          <a:lstStyle/>
          <a:p>
            <a:fld id="{E258DDCF-5409-4A7F-B9A8-A9087ED5F8B3}" type="datetimeFigureOut">
              <a:rPr lang="es-ES" smtClean="0"/>
              <a:t>02/07/2026</a:t>
            </a:fld>
            <a:endParaRPr lang="es-ES"/>
          </a:p>
        </p:txBody>
      </p:sp>
      <p:sp>
        <p:nvSpPr>
          <p:cNvPr id="5" name="Marcador de pie de página 4">
            <a:extLst>
              <a:ext uri="{FF2B5EF4-FFF2-40B4-BE49-F238E27FC236}">
                <a16:creationId xmlns:a16="http://schemas.microsoft.com/office/drawing/2014/main" id="{0C400853-C4A9-8DAC-524D-C3411594E9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BA7F24-1BED-978B-9782-FAFC45AE2924}"/>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0991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262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5008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026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A49B-6E39-121D-0363-D772977B1F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19D55A-C909-D1F3-DC45-2E3D56589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9EAA9-D29F-386F-6DDD-4A23DCBD6995}"/>
              </a:ext>
            </a:extLst>
          </p:cNvPr>
          <p:cNvSpPr>
            <a:spLocks noGrp="1"/>
          </p:cNvSpPr>
          <p:nvPr>
            <p:ph type="dt" sz="half" idx="10"/>
          </p:nvPr>
        </p:nvSpPr>
        <p:spPr/>
        <p:txBody>
          <a:bodyPr/>
          <a:lstStyle/>
          <a:p>
            <a:fld id="{E258DDCF-5409-4A7F-B9A8-A9087ED5F8B3}" type="datetimeFigureOut">
              <a:rPr lang="es-ES" smtClean="0"/>
              <a:t>02/07/2026</a:t>
            </a:fld>
            <a:endParaRPr lang="es-ES"/>
          </a:p>
        </p:txBody>
      </p:sp>
      <p:sp>
        <p:nvSpPr>
          <p:cNvPr id="5" name="Marcador de pie de página 4">
            <a:extLst>
              <a:ext uri="{FF2B5EF4-FFF2-40B4-BE49-F238E27FC236}">
                <a16:creationId xmlns:a16="http://schemas.microsoft.com/office/drawing/2014/main" id="{7F7675FA-1ACA-2457-AB82-F2E0A07E26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AAF06-69BD-9732-4EF8-C114DDB41C8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150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E54C7-2C50-5DE1-4349-759D0F7E70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C2285C-98C3-E394-52DB-3D4A0C201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B18CFF8-C369-FEFF-44B8-318A2FA1A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6B1146B-A9D3-151D-709B-4E19A221A0EF}"/>
              </a:ext>
            </a:extLst>
          </p:cNvPr>
          <p:cNvSpPr>
            <a:spLocks noGrp="1"/>
          </p:cNvSpPr>
          <p:nvPr>
            <p:ph type="dt" sz="half" idx="10"/>
          </p:nvPr>
        </p:nvSpPr>
        <p:spPr/>
        <p:txBody>
          <a:bodyPr/>
          <a:lstStyle/>
          <a:p>
            <a:fld id="{E258DDCF-5409-4A7F-B9A8-A9087ED5F8B3}" type="datetimeFigureOut">
              <a:rPr lang="es-ES" smtClean="0"/>
              <a:t>02/07/2026</a:t>
            </a:fld>
            <a:endParaRPr lang="es-ES"/>
          </a:p>
        </p:txBody>
      </p:sp>
      <p:sp>
        <p:nvSpPr>
          <p:cNvPr id="6" name="Marcador de pie de página 5">
            <a:extLst>
              <a:ext uri="{FF2B5EF4-FFF2-40B4-BE49-F238E27FC236}">
                <a16:creationId xmlns:a16="http://schemas.microsoft.com/office/drawing/2014/main" id="{0EA57F23-C099-51D3-CD41-C4D6CDBA33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399AA7-2050-D344-BA4E-137E176BD188}"/>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2667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29E9E-6B04-1AF8-D35D-FEF3F6EFFE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BD907-F470-0571-FC68-86C16951A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91CF76-19ED-BA54-DAF0-5FBEBEA163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DB4688-3CFA-5255-4ADE-F56897EA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36A0FA7-E197-DA00-C0B1-B74BF44765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5D6200-E535-C106-435C-F39629696E46}"/>
              </a:ext>
            </a:extLst>
          </p:cNvPr>
          <p:cNvSpPr>
            <a:spLocks noGrp="1"/>
          </p:cNvSpPr>
          <p:nvPr>
            <p:ph type="dt" sz="half" idx="10"/>
          </p:nvPr>
        </p:nvSpPr>
        <p:spPr/>
        <p:txBody>
          <a:bodyPr/>
          <a:lstStyle/>
          <a:p>
            <a:fld id="{E258DDCF-5409-4A7F-B9A8-A9087ED5F8B3}" type="datetimeFigureOut">
              <a:rPr lang="es-ES" smtClean="0"/>
              <a:t>02/07/2026</a:t>
            </a:fld>
            <a:endParaRPr lang="es-ES"/>
          </a:p>
        </p:txBody>
      </p:sp>
      <p:sp>
        <p:nvSpPr>
          <p:cNvPr id="8" name="Marcador de pie de página 7">
            <a:extLst>
              <a:ext uri="{FF2B5EF4-FFF2-40B4-BE49-F238E27FC236}">
                <a16:creationId xmlns:a16="http://schemas.microsoft.com/office/drawing/2014/main" id="{4DD726AE-2022-37B7-45FB-C560E7F0AD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1D03608-2DF2-EBAE-4CF5-58D891BAD65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059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89830-0ECD-253B-1E7C-35AB0352A9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57447F-F6B0-1603-38E7-A2133631E70C}"/>
              </a:ext>
            </a:extLst>
          </p:cNvPr>
          <p:cNvSpPr>
            <a:spLocks noGrp="1"/>
          </p:cNvSpPr>
          <p:nvPr>
            <p:ph type="dt" sz="half" idx="10"/>
          </p:nvPr>
        </p:nvSpPr>
        <p:spPr/>
        <p:txBody>
          <a:bodyPr/>
          <a:lstStyle/>
          <a:p>
            <a:fld id="{E258DDCF-5409-4A7F-B9A8-A9087ED5F8B3}" type="datetimeFigureOut">
              <a:rPr lang="es-ES" smtClean="0"/>
              <a:t>02/07/2026</a:t>
            </a:fld>
            <a:endParaRPr lang="es-ES"/>
          </a:p>
        </p:txBody>
      </p:sp>
      <p:sp>
        <p:nvSpPr>
          <p:cNvPr id="4" name="Marcador de pie de página 3">
            <a:extLst>
              <a:ext uri="{FF2B5EF4-FFF2-40B4-BE49-F238E27FC236}">
                <a16:creationId xmlns:a16="http://schemas.microsoft.com/office/drawing/2014/main" id="{E2716988-D65F-2A48-1DE4-870CA44BF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F86C5F7-D80F-6F5E-5DA2-D382ECC67E9E}"/>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525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3E20D-5AE6-AF79-25F9-BB9C9D3DFDF6}"/>
              </a:ext>
            </a:extLst>
          </p:cNvPr>
          <p:cNvSpPr>
            <a:spLocks noGrp="1"/>
          </p:cNvSpPr>
          <p:nvPr>
            <p:ph type="dt" sz="half" idx="10"/>
          </p:nvPr>
        </p:nvSpPr>
        <p:spPr/>
        <p:txBody>
          <a:bodyPr/>
          <a:lstStyle/>
          <a:p>
            <a:fld id="{E258DDCF-5409-4A7F-B9A8-A9087ED5F8B3}" type="datetimeFigureOut">
              <a:rPr lang="es-ES" smtClean="0"/>
              <a:t>02/07/2026</a:t>
            </a:fld>
            <a:endParaRPr lang="es-ES"/>
          </a:p>
        </p:txBody>
      </p:sp>
      <p:sp>
        <p:nvSpPr>
          <p:cNvPr id="3" name="Marcador de pie de página 2">
            <a:extLst>
              <a:ext uri="{FF2B5EF4-FFF2-40B4-BE49-F238E27FC236}">
                <a16:creationId xmlns:a16="http://schemas.microsoft.com/office/drawing/2014/main" id="{D64DC13A-2FC1-33BA-8A41-69AFF3D8BF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179921D-9827-96D4-D54D-22BEDA51577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6573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7BB60-89BB-90F7-1CFE-4C4E72E83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07D5F-E19F-4E57-C8DC-791BABDD5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099E366-E8B2-2D3A-337F-8A287203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3886FE-398B-D871-C0B9-FE53ACC5D7EC}"/>
              </a:ext>
            </a:extLst>
          </p:cNvPr>
          <p:cNvSpPr>
            <a:spLocks noGrp="1"/>
          </p:cNvSpPr>
          <p:nvPr>
            <p:ph type="dt" sz="half" idx="10"/>
          </p:nvPr>
        </p:nvSpPr>
        <p:spPr/>
        <p:txBody>
          <a:bodyPr/>
          <a:lstStyle/>
          <a:p>
            <a:fld id="{E258DDCF-5409-4A7F-B9A8-A9087ED5F8B3}" type="datetimeFigureOut">
              <a:rPr lang="es-ES" smtClean="0"/>
              <a:t>02/07/2026</a:t>
            </a:fld>
            <a:endParaRPr lang="es-ES"/>
          </a:p>
        </p:txBody>
      </p:sp>
      <p:sp>
        <p:nvSpPr>
          <p:cNvPr id="6" name="Marcador de pie de página 5">
            <a:extLst>
              <a:ext uri="{FF2B5EF4-FFF2-40B4-BE49-F238E27FC236}">
                <a16:creationId xmlns:a16="http://schemas.microsoft.com/office/drawing/2014/main" id="{A1A69EBD-9ABB-13ED-3482-AC4E3E8C7A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606D56-8F39-9906-0477-9BA7D1C02DF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858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8C4F0-D4CC-15C0-35C9-3263EE6532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FFB4E8C-0E68-08F2-B236-B08BBCB51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CCF95E-A060-B0CA-8F3A-85F5D0BEE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F9576-7222-BE25-A0CC-18B0597BA3E4}"/>
              </a:ext>
            </a:extLst>
          </p:cNvPr>
          <p:cNvSpPr>
            <a:spLocks noGrp="1"/>
          </p:cNvSpPr>
          <p:nvPr>
            <p:ph type="dt" sz="half" idx="10"/>
          </p:nvPr>
        </p:nvSpPr>
        <p:spPr/>
        <p:txBody>
          <a:bodyPr/>
          <a:lstStyle/>
          <a:p>
            <a:fld id="{E258DDCF-5409-4A7F-B9A8-A9087ED5F8B3}" type="datetimeFigureOut">
              <a:rPr lang="es-ES" smtClean="0"/>
              <a:t>02/07/2026</a:t>
            </a:fld>
            <a:endParaRPr lang="es-ES"/>
          </a:p>
        </p:txBody>
      </p:sp>
      <p:sp>
        <p:nvSpPr>
          <p:cNvPr id="6" name="Marcador de pie de página 5">
            <a:extLst>
              <a:ext uri="{FF2B5EF4-FFF2-40B4-BE49-F238E27FC236}">
                <a16:creationId xmlns:a16="http://schemas.microsoft.com/office/drawing/2014/main" id="{3AF5F777-1C7B-E321-9B34-F194030F1C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E2CF-6FB0-BEEE-6D5A-62C06CA8DB0C}"/>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5420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F10EF1-4822-E66A-C9FE-98907B519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6EBCAD-2E6A-58AB-BB92-5E73ABA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2D1C60-169B-7A02-8356-25AAB5FC8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02/07/2026</a:t>
            </a:fld>
            <a:endParaRPr lang="es-ES"/>
          </a:p>
        </p:txBody>
      </p:sp>
      <p:sp>
        <p:nvSpPr>
          <p:cNvPr id="5" name="Marcador de pie de página 4">
            <a:extLst>
              <a:ext uri="{FF2B5EF4-FFF2-40B4-BE49-F238E27FC236}">
                <a16:creationId xmlns:a16="http://schemas.microsoft.com/office/drawing/2014/main" id="{20317759-6939-FDFE-9D00-9B5C47282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F9F9FC4-4636-EDA9-7786-DF49FA47A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extLst>
      <p:ext uri="{BB962C8B-B14F-4D97-AF65-F5344CB8AC3E}">
        <p14:creationId xmlns:p14="http://schemas.microsoft.com/office/powerpoint/2010/main" val="355779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02/07/2026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83263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diagramQuickStyle" Target="../diagrams/quickStyle2.xml"/><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15.png"/><Relationship Id="rId5" Type="http://schemas.openxmlformats.org/officeDocument/2006/relationships/diagramData" Target="../diagrams/data2.xml"/><Relationship Id="rId10" Type="http://schemas.openxmlformats.org/officeDocument/2006/relationships/image" Target="../media/image14.png"/><Relationship Id="rId4" Type="http://schemas.openxmlformats.org/officeDocument/2006/relationships/image" Target="../media/image13.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FC2CFA-6F78-FF5E-5586-E6B00D6A29DF}"/>
              </a:ext>
            </a:extLst>
          </p:cNvPr>
          <p:cNvSpPr txBox="1"/>
          <p:nvPr/>
        </p:nvSpPr>
        <p:spPr>
          <a:xfrm>
            <a:off x="0" y="-85725"/>
            <a:ext cx="12192000" cy="1015663"/>
          </a:xfrm>
          <a:prstGeom prst="rect">
            <a:avLst/>
          </a:prstGeom>
          <a:noFill/>
        </p:spPr>
        <p:txBody>
          <a:bodyPr wrap="square" rtlCol="0">
            <a:spAutoFit/>
            <a:scene3d>
              <a:camera prst="orthographicFront"/>
              <a:lightRig rig="chilly" dir="t"/>
            </a:scene3d>
            <a:sp3d extrusionH="57150" contourW="25400">
              <a:bevelT w="38100" h="38100"/>
              <a:contourClr>
                <a:srgbClr val="383749"/>
              </a:contourClr>
            </a:sp3d>
          </a:bodyPr>
          <a:lstStyle/>
          <a:p>
            <a:pPr algn="ctr"/>
            <a:r>
              <a:rPr lang="en-ZA" sz="6000" b="1" spc="300" dirty="0">
                <a:ln w="0"/>
                <a:solidFill>
                  <a:srgbClr val="686688"/>
                </a:solidFill>
                <a:effectLst>
                  <a:reflection blurRad="6350" stA="53000" endA="300" endPos="35500" dir="5400000" sy="-90000" algn="bl" rotWithShape="0"/>
                </a:effectLst>
              </a:rPr>
              <a:t>SONDE IN DIE GEMEENTE</a:t>
            </a:r>
            <a:endParaRPr lang="en" sz="6000" b="1" spc="300" dirty="0">
              <a:ln w="0"/>
              <a:solidFill>
                <a:srgbClr val="686688"/>
              </a:soli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D6AEB025-9E8B-5BF9-1FD4-6521A57D8BF4}"/>
              </a:ext>
            </a:extLst>
          </p:cNvPr>
          <p:cNvSpPr txBox="1"/>
          <p:nvPr/>
        </p:nvSpPr>
        <p:spPr>
          <a:xfrm>
            <a:off x="0" y="6519446"/>
            <a:ext cx="2136932" cy="338554"/>
          </a:xfrm>
          <a:prstGeom prst="rect">
            <a:avLst/>
          </a:prstGeom>
          <a:noFill/>
        </p:spPr>
        <p:txBody>
          <a:bodyPr wrap="none" rtlCol="0">
            <a:spAutoFit/>
          </a:bodyPr>
          <a:lstStyle/>
          <a:p>
            <a:r>
              <a:rPr lang="fr-FR" sz="1600" b="1" dirty="0">
                <a:solidFill>
                  <a:srgbClr val="FCE4C4"/>
                </a:solidFill>
                <a:effectLst>
                  <a:glow rad="127000">
                    <a:srgbClr val="82502E"/>
                  </a:glow>
                  <a:outerShdw blurRad="38100" dist="38100" dir="2700000" algn="tl">
                    <a:srgbClr val="000000"/>
                  </a:outerShdw>
                </a:effectLst>
              </a:rPr>
              <a:t>Les 4 </a:t>
            </a:r>
            <a:r>
              <a:rPr lang="fr-FR" sz="1600" b="1" dirty="0" err="1">
                <a:solidFill>
                  <a:srgbClr val="FCE4C4"/>
                </a:solidFill>
                <a:effectLst>
                  <a:glow rad="127000">
                    <a:srgbClr val="82502E"/>
                  </a:glow>
                  <a:outerShdw blurRad="38100" dist="38100" dir="2700000" algn="tl">
                    <a:srgbClr val="000000"/>
                  </a:outerShdw>
                </a:effectLst>
              </a:rPr>
              <a:t>vir</a:t>
            </a:r>
            <a:r>
              <a:rPr lang="fr-FR" sz="1600" b="1" dirty="0">
                <a:solidFill>
                  <a:srgbClr val="FCE4C4"/>
                </a:solidFill>
                <a:effectLst>
                  <a:glow rad="127000">
                    <a:srgbClr val="82502E"/>
                  </a:glow>
                  <a:outerShdw blurRad="38100" dist="38100" dir="2700000" algn="tl">
                    <a:srgbClr val="000000"/>
                  </a:outerShdw>
                </a:effectLst>
              </a:rPr>
              <a:t> 25 Julie 2026</a:t>
            </a:r>
            <a:endParaRPr lang="en" sz="1600" b="1" dirty="0">
              <a:solidFill>
                <a:srgbClr val="FCE4C4"/>
              </a:solidFill>
              <a:effectLst>
                <a:glow rad="127000">
                  <a:srgbClr val="82502E"/>
                </a:glow>
                <a:outerShdw blurRad="38100" dist="38100" dir="2700000" algn="tl">
                  <a:srgbClr val="000000"/>
                </a:outerShdw>
              </a:effectLst>
            </a:endParaRPr>
          </a:p>
        </p:txBody>
      </p:sp>
    </p:spTree>
    <p:extLst>
      <p:ext uri="{BB962C8B-B14F-4D97-AF65-F5344CB8AC3E}">
        <p14:creationId xmlns:p14="http://schemas.microsoft.com/office/powerpoint/2010/main" val="197736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2A843BA-B7EE-1DAD-CDE0-3348C27161E2}"/>
              </a:ext>
            </a:extLst>
          </p:cNvPr>
          <p:cNvSpPr>
            <a:spLocks noGrp="1" noRot="1" noMove="1" noResize="1" noEditPoints="1" noAdjustHandles="1" noChangeArrowheads="1" noChangeShapeType="1"/>
          </p:cNvSpPr>
          <p:nvPr/>
        </p:nvSpPr>
        <p:spPr>
          <a:xfrm>
            <a:off x="0" y="-19664"/>
            <a:ext cx="8160774" cy="1430298"/>
          </a:xfrm>
          <a:prstGeom prst="rect">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B05535-1DD7-BD91-D50D-60C5183C5841}"/>
              </a:ext>
            </a:extLst>
          </p:cNvPr>
          <p:cNvSpPr txBox="1"/>
          <p:nvPr/>
        </p:nvSpPr>
        <p:spPr>
          <a:xfrm>
            <a:off x="1" y="-19664"/>
            <a:ext cx="8160774" cy="707886"/>
          </a:xfrm>
          <a:prstGeom prst="rect">
            <a:avLst/>
          </a:prstGeom>
          <a:noFill/>
        </p:spPr>
        <p:txBody>
          <a:bodyPr wrap="square">
            <a:spAutoFit/>
            <a:scene3d>
              <a:camera prst="orthographicFront"/>
              <a:lightRig rig="sunset" dir="t"/>
            </a:scene3d>
            <a:sp3d extrusionH="57150">
              <a:bevelT w="82550" h="38100" prst="coolSlant"/>
            </a:sp3d>
          </a:bodyPr>
          <a:lstStyle/>
          <a:p>
            <a:pPr algn="ctr"/>
            <a:r>
              <a:rPr lang="nl-NL" sz="4000" b="1" dirty="0">
                <a:ln w="22225">
                  <a:solidFill>
                    <a:srgbClr val="826000"/>
                  </a:solidFill>
                  <a:prstDash val="solid"/>
                </a:ln>
                <a:solidFill>
                  <a:srgbClr val="CC9900"/>
                </a:solidFill>
              </a:rPr>
              <a:t>TEMPELS VAN DIE HEILIGE GEES</a:t>
            </a:r>
            <a:endParaRPr lang="en" sz="4000" b="1" dirty="0">
              <a:ln w="22225">
                <a:solidFill>
                  <a:srgbClr val="826000"/>
                </a:solidFill>
                <a:prstDash val="solid"/>
              </a:ln>
              <a:solidFill>
                <a:srgbClr val="CC9900"/>
              </a:solidFill>
            </a:endParaRPr>
          </a:p>
        </p:txBody>
      </p:sp>
      <p:sp>
        <p:nvSpPr>
          <p:cNvPr id="5" name="CuadroTexto 4">
            <a:extLst>
              <a:ext uri="{FF2B5EF4-FFF2-40B4-BE49-F238E27FC236}">
                <a16:creationId xmlns:a16="http://schemas.microsoft.com/office/drawing/2014/main" id="{D244DD43-0EA1-9F2F-5EBC-8BC6D2292552}"/>
              </a:ext>
            </a:extLst>
          </p:cNvPr>
          <p:cNvSpPr txBox="1"/>
          <p:nvPr/>
        </p:nvSpPr>
        <p:spPr>
          <a:xfrm>
            <a:off x="1" y="526402"/>
            <a:ext cx="8160774" cy="923330"/>
          </a:xfrm>
          <a:prstGeom prst="rect">
            <a:avLst/>
          </a:prstGeom>
          <a:noFill/>
        </p:spPr>
        <p:txBody>
          <a:bodyPr wrap="square">
            <a:spAutoFit/>
            <a:scene3d>
              <a:camera prst="orthographicFront"/>
              <a:lightRig rig="threePt" dir="t"/>
            </a:scene3d>
            <a:sp3d extrusionH="57150">
              <a:bevelT w="38100" h="38100"/>
            </a:sp3d>
          </a:bodyPr>
          <a:lstStyle/>
          <a:p>
            <a:pPr algn="ctr"/>
            <a:r>
              <a:rPr lang="nl-NL" b="1" dirty="0">
                <a:solidFill>
                  <a:schemeClr val="accent1">
                    <a:lumMod val="75000"/>
                  </a:schemeClr>
                </a:solidFill>
                <a:latin typeface="Comic Sans MS" panose="030F0702030302020204" pitchFamily="66" charset="0"/>
              </a:rPr>
              <a:t>“Of weet julle nie dat julle liggaam ‘n tempel is van die Heilige Gees wat in julle is, wat julle van God het, en dat julle nie aan julself behoort nie?</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a:t>
            </a:r>
            <a:r>
              <a:rPr lang="en-ZA" sz="1400" b="1" dirty="0">
                <a:solidFill>
                  <a:schemeClr val="accent1">
                    <a:lumMod val="75000"/>
                  </a:schemeClr>
                </a:solidFill>
                <a:latin typeface="Comic Sans MS" panose="030F0702030302020204" pitchFamily="66" charset="0"/>
              </a:rPr>
              <a:t>1 </a:t>
            </a:r>
            <a:r>
              <a:rPr lang="en-ZA" sz="1400" b="1" dirty="0" err="1">
                <a:solidFill>
                  <a:schemeClr val="accent1">
                    <a:lumMod val="75000"/>
                  </a:schemeClr>
                </a:solidFill>
                <a:latin typeface="Comic Sans MS" panose="030F0702030302020204" pitchFamily="66" charset="0"/>
              </a:rPr>
              <a:t>Korintiërs</a:t>
            </a:r>
            <a:r>
              <a:rPr lang="en-ZA" sz="1400" b="1" dirty="0">
                <a:solidFill>
                  <a:schemeClr val="accent1">
                    <a:lumMod val="75000"/>
                  </a:schemeClr>
                </a:solidFill>
                <a:latin typeface="Comic Sans MS" panose="030F0702030302020204" pitchFamily="66" charset="0"/>
              </a:rPr>
              <a:t> 6:19</a:t>
            </a:r>
            <a:r>
              <a:rPr lang="en" sz="1400" b="1" dirty="0">
                <a:solidFill>
                  <a:schemeClr val="accent1">
                    <a:lumMod val="75000"/>
                  </a:schemeClr>
                </a:solidFill>
                <a:latin typeface="Comic Sans MS" panose="030F0702030302020204" pitchFamily="66" charset="0"/>
              </a:rPr>
              <a:t>)</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91103BB-CB74-65FA-DE4B-FD426E6A76D5}"/>
              </a:ext>
            </a:extLst>
          </p:cNvPr>
          <p:cNvSpPr txBox="1"/>
          <p:nvPr/>
        </p:nvSpPr>
        <p:spPr>
          <a:xfrm>
            <a:off x="191468" y="1410947"/>
            <a:ext cx="8071888" cy="1015663"/>
          </a:xfrm>
          <a:prstGeom prst="rect">
            <a:avLst/>
          </a:prstGeom>
          <a:noFill/>
        </p:spPr>
        <p:txBody>
          <a:bodyPr wrap="square" rtlCol="0">
            <a:spAutoFit/>
          </a:bodyPr>
          <a:lstStyle/>
          <a:p>
            <a:pPr>
              <a:spcBef>
                <a:spcPts val="600"/>
              </a:spcBef>
            </a:pPr>
            <a:r>
              <a:rPr lang="nl-NL" sz="2000" b="1" dirty="0"/>
              <a:t>Nadat Paulus die kwessie van regsgedinge aangespreek het, keer hy terug na die hooftema: seksuele onsedelikheid in die gemeente. Waarom het dit bestaan?</a:t>
            </a:r>
            <a:endParaRPr lang="en" sz="2000" b="1" dirty="0"/>
          </a:p>
        </p:txBody>
      </p:sp>
      <p:pic>
        <p:nvPicPr>
          <p:cNvPr id="4" name="Imagen 3">
            <a:extLst>
              <a:ext uri="{FF2B5EF4-FFF2-40B4-BE49-F238E27FC236}">
                <a16:creationId xmlns:a16="http://schemas.microsoft.com/office/drawing/2014/main" id="{207C1897-043A-0C96-5DAE-F75D3E7C5D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9569" y="123441"/>
            <a:ext cx="3737177" cy="2092029"/>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3F12536C-51D4-C6C4-E956-2ECB30975A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924309" y="3716594"/>
            <a:ext cx="3178219" cy="3017965"/>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BD330111-72E8-A7AF-9601-B2FAFB07B61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3046" y="2456917"/>
            <a:ext cx="3718851" cy="1902557"/>
          </a:xfrm>
          <a:prstGeom prst="rect">
            <a:avLst/>
          </a:prstGeom>
          <a:ln w="88900" cap="sq" cmpd="thickThin">
            <a:solidFill>
              <a:srgbClr val="F27AD0"/>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ADA37B7D-FD59-F07B-CE82-8339093E81CB}"/>
              </a:ext>
            </a:extLst>
          </p:cNvPr>
          <p:cNvSpPr txBox="1"/>
          <p:nvPr/>
        </p:nvSpPr>
        <p:spPr>
          <a:xfrm>
            <a:off x="99853" y="4365561"/>
            <a:ext cx="9008636" cy="1015663"/>
          </a:xfrm>
          <a:prstGeom prst="rect">
            <a:avLst/>
          </a:prstGeom>
          <a:noFill/>
        </p:spPr>
        <p:txBody>
          <a:bodyPr wrap="square">
            <a:spAutoFit/>
          </a:bodyPr>
          <a:lstStyle/>
          <a:p>
            <a:pPr>
              <a:spcBef>
                <a:spcPts val="600"/>
              </a:spcBef>
            </a:pPr>
            <a:r>
              <a:rPr lang="nl-NL" sz="2000" b="1" dirty="0"/>
              <a:t>Sy argument is dat ons liggame lede van Christus is. Ons kan nie 'n lid van Christus neem en dit met 'n prostituut of 'n egbreekster verenig nie                   </a:t>
            </a:r>
            <a:r>
              <a:rPr lang="nl-NL" b="1" dirty="0"/>
              <a:t>(1 Kor. 6:15-18).</a:t>
            </a:r>
            <a:endParaRPr lang="en" b="1" dirty="0"/>
          </a:p>
        </p:txBody>
      </p:sp>
      <p:sp>
        <p:nvSpPr>
          <p:cNvPr id="14" name="CuadroTexto 13">
            <a:extLst>
              <a:ext uri="{FF2B5EF4-FFF2-40B4-BE49-F238E27FC236}">
                <a16:creationId xmlns:a16="http://schemas.microsoft.com/office/drawing/2014/main" id="{61EE0B9B-CC58-7C6E-7D94-A27971A198BC}"/>
              </a:ext>
            </a:extLst>
          </p:cNvPr>
          <p:cNvSpPr txBox="1"/>
          <p:nvPr/>
        </p:nvSpPr>
        <p:spPr>
          <a:xfrm>
            <a:off x="99853" y="5225576"/>
            <a:ext cx="8634572" cy="1631216"/>
          </a:xfrm>
          <a:prstGeom prst="rect">
            <a:avLst/>
          </a:prstGeom>
          <a:noFill/>
        </p:spPr>
        <p:txBody>
          <a:bodyPr wrap="square">
            <a:spAutoFit/>
          </a:bodyPr>
          <a:lstStyle/>
          <a:p>
            <a:pPr>
              <a:spcBef>
                <a:spcPts val="600"/>
              </a:spcBef>
            </a:pPr>
            <a:r>
              <a:rPr lang="nl-NL" sz="2000" b="1" dirty="0"/>
              <a:t>Uiteindelik bring dit ons by 'n kernwaarheid: ons liggame is tempels van die Heilige Gees en behoort daarom nie aan onsself nie, maar aan God    (</a:t>
            </a:r>
            <a:r>
              <a:rPr lang="nl-NL" b="1" dirty="0"/>
              <a:t>1 Korintiërs 6:19). </a:t>
            </a:r>
            <a:r>
              <a:rPr lang="nl-NL" sz="2000" b="1" dirty="0"/>
              <a:t>God het ons gekoop met die kosbare bloed van sy Seun; daarom moet ons God verheerlik in ons liggaam én in ons gees                      </a:t>
            </a:r>
            <a:r>
              <a:rPr lang="nl-NL" b="1" dirty="0"/>
              <a:t>(1 Korintiërs 6:20).</a:t>
            </a:r>
            <a:endParaRPr lang="en" b="1" dirty="0"/>
          </a:p>
        </p:txBody>
      </p:sp>
      <p:sp>
        <p:nvSpPr>
          <p:cNvPr id="16" name="CuadroTexto 15">
            <a:extLst>
              <a:ext uri="{FF2B5EF4-FFF2-40B4-BE49-F238E27FC236}">
                <a16:creationId xmlns:a16="http://schemas.microsoft.com/office/drawing/2014/main" id="{8ED33D08-2B6F-EA36-4E2E-A0410E638033}"/>
              </a:ext>
            </a:extLst>
          </p:cNvPr>
          <p:cNvSpPr txBox="1"/>
          <p:nvPr/>
        </p:nvSpPr>
        <p:spPr>
          <a:xfrm>
            <a:off x="4227412" y="2279950"/>
            <a:ext cx="7964588" cy="1631216"/>
          </a:xfrm>
          <a:prstGeom prst="rect">
            <a:avLst/>
          </a:prstGeom>
          <a:noFill/>
        </p:spPr>
        <p:txBody>
          <a:bodyPr wrap="square">
            <a:spAutoFit/>
          </a:bodyPr>
          <a:lstStyle/>
          <a:p>
            <a:pPr>
              <a:spcBef>
                <a:spcPts val="600"/>
              </a:spcBef>
            </a:pPr>
            <a:r>
              <a:rPr lang="nl-NL" sz="2000" b="1" dirty="0"/>
              <a:t>Christene is tot heiligheid geroep </a:t>
            </a:r>
            <a:r>
              <a:rPr lang="nl-NL" b="1" dirty="0"/>
              <a:t>(1 Korintiërs 6:11), </a:t>
            </a:r>
            <a:r>
              <a:rPr lang="nl-NL" sz="2000" b="1" dirty="0"/>
              <a:t>en dit behoort alle sonde uit te sluit. Sommige het egter geredeneer dat hulle met hulle liggame kon doen wat hulle wou, aangesien hulle sondes reeds vergewe is. Daarom verduidelik Paulus dat "die liggaam nie vir hoerery bedoel is nie" </a:t>
            </a:r>
            <a:r>
              <a:rPr lang="nl-NL" b="1" dirty="0"/>
              <a:t>(1 Korintiërs 6:12-13).</a:t>
            </a:r>
            <a:endParaRPr lang="en" b="1" dirty="0"/>
          </a:p>
        </p:txBody>
      </p:sp>
    </p:spTree>
    <p:extLst>
      <p:ext uri="{BB962C8B-B14F-4D97-AF65-F5344CB8AC3E}">
        <p14:creationId xmlns:p14="http://schemas.microsoft.com/office/powerpoint/2010/main" val="35375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45">
                                          <p:stCondLst>
                                            <p:cond delay="0"/>
                                          </p:stCondLst>
                                        </p:cTn>
                                        <p:tgtEl>
                                          <p:spTgt spid="4"/>
                                        </p:tgtEl>
                                      </p:cBhvr>
                                    </p:animEffect>
                                    <p:anim calcmode="lin" valueType="num">
                                      <p:cBhvr>
                                        <p:cTn id="3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0" dur="7">
                                          <p:stCondLst>
                                            <p:cond delay="162"/>
                                          </p:stCondLst>
                                        </p:cTn>
                                        <p:tgtEl>
                                          <p:spTgt spid="4"/>
                                        </p:tgtEl>
                                      </p:cBhvr>
                                      <p:to x="100000" y="60000"/>
                                    </p:animScale>
                                    <p:animScale>
                                      <p:cBhvr>
                                        <p:cTn id="41" dur="41" decel="50000">
                                          <p:stCondLst>
                                            <p:cond delay="169"/>
                                          </p:stCondLst>
                                        </p:cTn>
                                        <p:tgtEl>
                                          <p:spTgt spid="4"/>
                                        </p:tgtEl>
                                      </p:cBhvr>
                                      <p:to x="100000" y="100000"/>
                                    </p:animScale>
                                    <p:animScale>
                                      <p:cBhvr>
                                        <p:cTn id="42" dur="7">
                                          <p:stCondLst>
                                            <p:cond delay="328"/>
                                          </p:stCondLst>
                                        </p:cTn>
                                        <p:tgtEl>
                                          <p:spTgt spid="4"/>
                                        </p:tgtEl>
                                      </p:cBhvr>
                                      <p:to x="100000" y="80000"/>
                                    </p:animScale>
                                    <p:animScale>
                                      <p:cBhvr>
                                        <p:cTn id="43" dur="41" decel="50000">
                                          <p:stCondLst>
                                            <p:cond delay="335"/>
                                          </p:stCondLst>
                                        </p:cTn>
                                        <p:tgtEl>
                                          <p:spTgt spid="4"/>
                                        </p:tgtEl>
                                      </p:cBhvr>
                                      <p:to x="100000" y="100000"/>
                                    </p:animScale>
                                    <p:animScale>
                                      <p:cBhvr>
                                        <p:cTn id="44" dur="7">
                                          <p:stCondLst>
                                            <p:cond delay="410"/>
                                          </p:stCondLst>
                                        </p:cTn>
                                        <p:tgtEl>
                                          <p:spTgt spid="4"/>
                                        </p:tgtEl>
                                      </p:cBhvr>
                                      <p:to x="100000" y="90000"/>
                                    </p:animScale>
                                    <p:animScale>
                                      <p:cBhvr>
                                        <p:cTn id="45" dur="41" decel="50000">
                                          <p:stCondLst>
                                            <p:cond delay="417"/>
                                          </p:stCondLst>
                                        </p:cTn>
                                        <p:tgtEl>
                                          <p:spTgt spid="4"/>
                                        </p:tgtEl>
                                      </p:cBhvr>
                                      <p:to x="100000" y="100000"/>
                                    </p:animScale>
                                    <p:animScale>
                                      <p:cBhvr>
                                        <p:cTn id="46" dur="7">
                                          <p:stCondLst>
                                            <p:cond delay="452"/>
                                          </p:stCondLst>
                                        </p:cTn>
                                        <p:tgtEl>
                                          <p:spTgt spid="4"/>
                                        </p:tgtEl>
                                      </p:cBhvr>
                                      <p:to x="100000" y="95000"/>
                                    </p:animScale>
                                    <p:animScale>
                                      <p:cBhvr>
                                        <p:cTn id="47" dur="41" decel="50000">
                                          <p:stCondLst>
                                            <p:cond delay="459"/>
                                          </p:stCondLst>
                                        </p:cTn>
                                        <p:tgtEl>
                                          <p:spTgt spid="4"/>
                                        </p:tgtEl>
                                      </p:cBhvr>
                                      <p:to x="100000" y="100000"/>
                                    </p:animScale>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97E0DE6-EE0B-F218-2120-87DAC262DF62}"/>
              </a:ext>
            </a:extLst>
          </p:cNvPr>
          <p:cNvSpPr>
            <a:spLocks noGrp="1" noRot="1" noMove="1" noResize="1" noEditPoints="1" noAdjustHandles="1" noChangeArrowheads="1" noChangeShapeType="1"/>
          </p:cNvSpPr>
          <p:nvPr/>
        </p:nvSpPr>
        <p:spPr>
          <a:xfrm>
            <a:off x="0" y="0"/>
            <a:ext cx="12191998" cy="141716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EDD8B07-5F70-9CFD-B56B-9BE1E9122E47}"/>
              </a:ext>
            </a:extLst>
          </p:cNvPr>
          <p:cNvSpPr txBox="1"/>
          <p:nvPr/>
        </p:nvSpPr>
        <p:spPr>
          <a:xfrm>
            <a:off x="0" y="0"/>
            <a:ext cx="12191999" cy="769441"/>
          </a:xfrm>
          <a:prstGeom prst="rect">
            <a:avLst/>
          </a:prstGeom>
          <a:noFill/>
        </p:spPr>
        <p:txBody>
          <a:bodyPr wrap="square">
            <a:spAutoFit/>
          </a:bodyPr>
          <a:lstStyle/>
          <a:p>
            <a:pPr algn="ctr"/>
            <a:r>
              <a:rPr lang="en-ZA" sz="4400" b="1" spc="600" dirty="0">
                <a:ln w="6600">
                  <a:solidFill>
                    <a:schemeClr val="accent2"/>
                  </a:solidFill>
                  <a:prstDash val="solid"/>
                </a:ln>
                <a:solidFill>
                  <a:srgbClr val="FFFFFF"/>
                </a:solidFill>
                <a:effectLst>
                  <a:outerShdw dist="38100" dir="2700000" algn="tl" rotWithShape="0">
                    <a:schemeClr val="accent2"/>
                  </a:outerShdw>
                </a:effectLst>
              </a:rPr>
              <a:t>GEOORLOOFDE SEKSUALITEIT</a:t>
            </a:r>
            <a:endParaRPr lang="en" sz="44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45422D80-3554-017A-2271-98E44F8FB2CC}"/>
              </a:ext>
            </a:extLst>
          </p:cNvPr>
          <p:cNvSpPr txBox="1"/>
          <p:nvPr/>
        </p:nvSpPr>
        <p:spPr>
          <a:xfrm>
            <a:off x="3835629" y="1432686"/>
            <a:ext cx="8356369" cy="1015663"/>
          </a:xfrm>
          <a:prstGeom prst="rect">
            <a:avLst/>
          </a:prstGeom>
          <a:noFill/>
        </p:spPr>
        <p:txBody>
          <a:bodyPr wrap="square" rtlCol="0">
            <a:spAutoFit/>
          </a:bodyPr>
          <a:lstStyle/>
          <a:p>
            <a:pPr>
              <a:spcBef>
                <a:spcPts val="600"/>
              </a:spcBef>
            </a:pPr>
            <a:r>
              <a:rPr lang="nl-NL" sz="2000" b="1" dirty="0"/>
              <a:t>Deur vrae te beantwoord wat deur die gemeente in Korinte gestel is, help Paulus ons om te verstaan hoe ons seksuele onsedelikheid kan vermy (1 Kor. 7:1).</a:t>
            </a:r>
            <a:endParaRPr lang="en" sz="2000" b="1" dirty="0"/>
          </a:p>
        </p:txBody>
      </p:sp>
      <p:sp>
        <p:nvSpPr>
          <p:cNvPr id="6" name="CuadroTexto 5">
            <a:extLst>
              <a:ext uri="{FF2B5EF4-FFF2-40B4-BE49-F238E27FC236}">
                <a16:creationId xmlns:a16="http://schemas.microsoft.com/office/drawing/2014/main" id="{0391FA10-451F-4AC7-FE84-BD9168DC2BC3}"/>
              </a:ext>
            </a:extLst>
          </p:cNvPr>
          <p:cNvSpPr txBox="1"/>
          <p:nvPr/>
        </p:nvSpPr>
        <p:spPr>
          <a:xfrm>
            <a:off x="1590675" y="694152"/>
            <a:ext cx="9163050" cy="646331"/>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nl-NL" b="1" dirty="0">
                <a:solidFill>
                  <a:schemeClr val="accent2">
                    <a:lumMod val="75000"/>
                  </a:schemeClr>
                </a:solidFill>
                <a:latin typeface="Comic Sans MS" panose="030F0702030302020204" pitchFamily="66" charset="0"/>
              </a:rPr>
              <a:t>“Maar vanweë die hoererye moet elke man sy eie vrou hê, en elke vrou moet haar eie man hê.” </a:t>
            </a:r>
            <a:r>
              <a:rPr lang="en" sz="1400" b="1" dirty="0">
                <a:solidFill>
                  <a:schemeClr val="accent2">
                    <a:lumMod val="75000"/>
                  </a:schemeClr>
                </a:solidFill>
                <a:latin typeface="Comic Sans MS" panose="030F0702030302020204" pitchFamily="66" charset="0"/>
              </a:rPr>
              <a:t>(</a:t>
            </a:r>
            <a:r>
              <a:rPr lang="en-ZA" sz="1400" b="1" dirty="0">
                <a:solidFill>
                  <a:schemeClr val="accent2">
                    <a:lumMod val="75000"/>
                  </a:schemeClr>
                </a:solidFill>
                <a:latin typeface="Comic Sans MS" panose="030F0702030302020204" pitchFamily="66" charset="0"/>
              </a:rPr>
              <a:t>1 </a:t>
            </a:r>
            <a:r>
              <a:rPr lang="en-ZA" sz="1400" b="1" dirty="0" err="1">
                <a:solidFill>
                  <a:schemeClr val="accent2">
                    <a:lumMod val="75000"/>
                  </a:schemeClr>
                </a:solidFill>
                <a:latin typeface="Comic Sans MS" panose="030F0702030302020204" pitchFamily="66" charset="0"/>
              </a:rPr>
              <a:t>Korintiërs</a:t>
            </a:r>
            <a:r>
              <a:rPr lang="en-ZA" sz="1400" b="1" dirty="0">
                <a:solidFill>
                  <a:schemeClr val="accent2">
                    <a:lumMod val="75000"/>
                  </a:schemeClr>
                </a:solidFill>
                <a:latin typeface="Comic Sans MS" panose="030F0702030302020204" pitchFamily="66" charset="0"/>
              </a:rPr>
              <a:t> 7:2</a:t>
            </a:r>
            <a:r>
              <a:rPr lang="en" sz="1400" b="1" dirty="0">
                <a:solidFill>
                  <a:schemeClr val="accent2">
                    <a:lumMod val="75000"/>
                  </a:schemeClr>
                </a:solidFill>
                <a:latin typeface="Comic Sans MS" panose="030F0702030302020204" pitchFamily="66" charset="0"/>
              </a:rPr>
              <a:t>)</a:t>
            </a:r>
          </a:p>
        </p:txBody>
      </p:sp>
      <p:pic>
        <p:nvPicPr>
          <p:cNvPr id="5" name="Imagen 4">
            <a:extLst>
              <a:ext uri="{FF2B5EF4-FFF2-40B4-BE49-F238E27FC236}">
                <a16:creationId xmlns:a16="http://schemas.microsoft.com/office/drawing/2014/main" id="{6F6B1DC3-3CD9-FD7F-D16B-DB92205CAD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9173" y="4227629"/>
            <a:ext cx="3588774" cy="2535146"/>
          </a:xfrm>
          <a:prstGeom prst="round2DiagRect">
            <a:avLst>
              <a:gd name="adj1" fmla="val 50000"/>
              <a:gd name="adj2" fmla="val 18228"/>
            </a:avLst>
          </a:prstGeom>
          <a:ln w="57150" cap="sq">
            <a:solidFill>
              <a:srgbClr val="FFC510"/>
            </a:solidFill>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17EA8C82-0533-401A-D255-6091968495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510589" y="4233318"/>
            <a:ext cx="3522238" cy="2535146"/>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6D21D444-2C9E-2619-82EC-4494C60F9A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9173" y="1591413"/>
            <a:ext cx="3588774" cy="2449645"/>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uadroTexto 11">
            <a:extLst>
              <a:ext uri="{FF2B5EF4-FFF2-40B4-BE49-F238E27FC236}">
                <a16:creationId xmlns:a16="http://schemas.microsoft.com/office/drawing/2014/main" id="{9AFA130C-4A63-3FD8-FA7E-29DDE535A4D3}"/>
              </a:ext>
            </a:extLst>
          </p:cNvPr>
          <p:cNvSpPr txBox="1"/>
          <p:nvPr/>
        </p:nvSpPr>
        <p:spPr>
          <a:xfrm>
            <a:off x="3835626" y="4207965"/>
            <a:ext cx="4674960" cy="1631216"/>
          </a:xfrm>
          <a:prstGeom prst="rect">
            <a:avLst/>
          </a:prstGeom>
          <a:noFill/>
        </p:spPr>
        <p:txBody>
          <a:bodyPr wrap="square">
            <a:spAutoFit/>
          </a:bodyPr>
          <a:lstStyle/>
          <a:p>
            <a:pPr>
              <a:spcBef>
                <a:spcPts val="600"/>
              </a:spcBef>
            </a:pPr>
            <a:r>
              <a:rPr lang="nl-NL" sz="2000" b="1" dirty="0"/>
              <a:t>Ongetroudes wat die gawe van selfbeheersing het, kan beter gebruik maak van geleenthede om God te dien sonder die verantwoordelikhede van 'n gesin (1 Kor. 7:6-8, 32-34).</a:t>
            </a:r>
            <a:endParaRPr lang="en" sz="2000" b="1" dirty="0"/>
          </a:p>
        </p:txBody>
      </p:sp>
      <p:sp>
        <p:nvSpPr>
          <p:cNvPr id="7" name="CuadroTexto 6">
            <a:extLst>
              <a:ext uri="{FF2B5EF4-FFF2-40B4-BE49-F238E27FC236}">
                <a16:creationId xmlns:a16="http://schemas.microsoft.com/office/drawing/2014/main" id="{78611164-FA7B-4EA3-FAD6-284BE6FFC5E9}"/>
              </a:ext>
            </a:extLst>
          </p:cNvPr>
          <p:cNvSpPr txBox="1"/>
          <p:nvPr/>
        </p:nvSpPr>
        <p:spPr>
          <a:xfrm>
            <a:off x="3835629" y="3319313"/>
            <a:ext cx="8356368" cy="1015663"/>
          </a:xfrm>
          <a:prstGeom prst="rect">
            <a:avLst/>
          </a:prstGeom>
          <a:noFill/>
        </p:spPr>
        <p:txBody>
          <a:bodyPr wrap="square">
            <a:spAutoFit/>
          </a:bodyPr>
          <a:lstStyle/>
          <a:p>
            <a:pPr lvl="0">
              <a:spcBef>
                <a:spcPts val="600"/>
              </a:spcBef>
              <a:defRPr/>
            </a:pPr>
            <a:r>
              <a:rPr lang="nl-NL" sz="2000" b="1" dirty="0">
                <a:solidFill>
                  <a:prstClr val="black"/>
                </a:solidFill>
              </a:rPr>
              <a:t>Huweliksmaats behoort mekaar nie seksuele gemeenskap te weier nie, sodat hulle nie die ander een aan versoeking tot egbreuk blootstel nie (1 Kor. 7:3-5).</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815E5A9D-280E-0347-A765-7524E221DF52}"/>
              </a:ext>
            </a:extLst>
          </p:cNvPr>
          <p:cNvSpPr txBox="1"/>
          <p:nvPr/>
        </p:nvSpPr>
        <p:spPr>
          <a:xfrm>
            <a:off x="3835628" y="2372576"/>
            <a:ext cx="8356372" cy="1015663"/>
          </a:xfrm>
          <a:prstGeom prst="rect">
            <a:avLst/>
          </a:prstGeom>
          <a:noFill/>
        </p:spPr>
        <p:txBody>
          <a:bodyPr wrap="square">
            <a:spAutoFit/>
          </a:bodyPr>
          <a:lstStyle/>
          <a:p>
            <a:pPr lvl="0">
              <a:spcBef>
                <a:spcPts val="600"/>
              </a:spcBef>
              <a:defRPr/>
            </a:pPr>
            <a:r>
              <a:rPr lang="nl-NL" sz="2000" b="1" dirty="0">
                <a:solidFill>
                  <a:prstClr val="black"/>
                </a:solidFill>
              </a:rPr>
              <a:t>Kortom: getroudes behoort die geoorloofde seksualiteit met hulle eggenoot te geniet; ongetroudes behoort met niemand seksuele omgang te hê nie.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F1DE50E6-F9E4-DB29-F5A5-2D66C4A056D0}"/>
              </a:ext>
            </a:extLst>
          </p:cNvPr>
          <p:cNvSpPr txBox="1"/>
          <p:nvPr/>
        </p:nvSpPr>
        <p:spPr>
          <a:xfrm>
            <a:off x="3835628" y="5821493"/>
            <a:ext cx="4674961" cy="1015663"/>
          </a:xfrm>
          <a:prstGeom prst="rect">
            <a:avLst/>
          </a:prstGeom>
          <a:noFill/>
        </p:spPr>
        <p:txBody>
          <a:bodyPr wrap="square">
            <a:spAutoFit/>
          </a:bodyPr>
          <a:lstStyle/>
          <a:p>
            <a:pPr lvl="0">
              <a:spcBef>
                <a:spcPts val="600"/>
              </a:spcBef>
              <a:defRPr/>
            </a:pPr>
            <a:r>
              <a:rPr lang="nl-NL" sz="2000" b="1" dirty="0">
                <a:solidFill>
                  <a:prstClr val="black"/>
                </a:solidFill>
              </a:rPr>
              <a:t>Ongetroudes wat nie hierdie gawe het nie, behoort te probeer trou om versoekings te vermy (1 Kor. 7:9).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53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strVal val="4/3*#ppt_w"/>
                                          </p:val>
                                        </p:tav>
                                        <p:tav tm="100000">
                                          <p:val>
                                            <p:strVal val="#ppt_w"/>
                                          </p:val>
                                        </p:tav>
                                      </p:tavLst>
                                    </p:anim>
                                    <p:anim calcmode="lin" valueType="num">
                                      <p:cBhvr>
                                        <p:cTn id="53" dur="500" fill="hold"/>
                                        <p:tgtEl>
                                          <p:spTgt spid="8"/>
                                        </p:tgtEl>
                                        <p:attrNameLst>
                                          <p:attrName>ppt_h</p:attrName>
                                        </p:attrNameLst>
                                      </p:cBhvr>
                                      <p:tavLst>
                                        <p:tav tm="0">
                                          <p:val>
                                            <p:strVal val="4/3*#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12" grpId="0"/>
      <p:bldP spid="7"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EA83B4-C49B-6222-DDEB-44A18A4C61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9EBB635-2A76-0502-8AF5-508E720C5C29}"/>
              </a:ext>
            </a:extLst>
          </p:cNvPr>
          <p:cNvSpPr txBox="1"/>
          <p:nvPr/>
        </p:nvSpPr>
        <p:spPr>
          <a:xfrm>
            <a:off x="2300748" y="650336"/>
            <a:ext cx="7590504" cy="5370701"/>
          </a:xfrm>
          <a:prstGeom prst="rect">
            <a:avLst/>
          </a:prstGeom>
          <a:noFill/>
        </p:spPr>
        <p:txBody>
          <a:bodyPr wrap="square">
            <a:spAutoFit/>
          </a:bodyPr>
          <a:lstStyle/>
          <a:p>
            <a:pPr>
              <a:spcBef>
                <a:spcPts val="600"/>
              </a:spcBef>
            </a:pPr>
            <a:r>
              <a:rPr lang="nl-NL" sz="2600" b="1" dirty="0">
                <a:latin typeface="Constantia" panose="02030602050306030303" pitchFamily="18" charset="0"/>
              </a:rPr>
              <a:t>“Laat elke oog op Christus gerig wees in ons arbeid vir die sondaar. […]. Laat hulle met die dwalendes praat van die vergewende genade van die Heiland. Laat hulle die sondaar aanmoedig om hom te bekeer en om in Hom wat kan vergewe te glo. […] </a:t>
            </a:r>
            <a:r>
              <a:rPr lang="nl-NL" sz="2000" b="1" dirty="0">
                <a:latin typeface="Constantia" panose="02030602050306030303" pitchFamily="18" charset="0"/>
              </a:rPr>
              <a:t>DKvDE 884.1</a:t>
            </a:r>
          </a:p>
          <a:p>
            <a:pPr>
              <a:spcBef>
                <a:spcPts val="600"/>
              </a:spcBef>
            </a:pPr>
            <a:r>
              <a:rPr lang="nl-NL" sz="2600" b="1" dirty="0">
                <a:latin typeface="Constantia" panose="02030602050306030303" pitchFamily="18" charset="0"/>
              </a:rPr>
              <a:t>Laat die kerk die bekering van die sondaar met dankbare harte aanvaar. Laat die ootmoedige uit die duisternis van ongeloof in die lig van geloof en geregtigheid gelei word. Laat sy bewende hand in die liefdevolle hand van Jesus geplaas word. So ‘n vergifnis word in die hemel bekragtig.” </a:t>
            </a:r>
            <a:r>
              <a:rPr lang="nl-NL" sz="2000" b="1" dirty="0">
                <a:latin typeface="Constantia" panose="02030602050306030303" pitchFamily="18" charset="0"/>
              </a:rPr>
              <a:t>DKvDE 884.2</a:t>
            </a:r>
          </a:p>
        </p:txBody>
      </p:sp>
      <p:sp>
        <p:nvSpPr>
          <p:cNvPr id="4" name="CuadroTexto 3">
            <a:extLst>
              <a:ext uri="{FF2B5EF4-FFF2-40B4-BE49-F238E27FC236}">
                <a16:creationId xmlns:a16="http://schemas.microsoft.com/office/drawing/2014/main" id="{42AD85F2-6C4A-2721-2213-A528D96390CB}"/>
              </a:ext>
            </a:extLst>
          </p:cNvPr>
          <p:cNvSpPr txBox="1"/>
          <p:nvPr/>
        </p:nvSpPr>
        <p:spPr>
          <a:xfrm>
            <a:off x="5094847" y="5947768"/>
            <a:ext cx="4640694" cy="338554"/>
          </a:xfrm>
          <a:prstGeom prst="rect">
            <a:avLst/>
          </a:prstGeom>
          <a:noFill/>
        </p:spPr>
        <p:txBody>
          <a:bodyPr wrap="none" rtlCol="0">
            <a:spAutoFit/>
          </a:bodyPr>
          <a:lstStyle/>
          <a:p>
            <a:pPr algn="r"/>
            <a:r>
              <a:rPr lang="nl-NL" sz="1600" b="1" dirty="0"/>
              <a:t>EGW, Die Koning van die Eeue, paragraaf 884.1/2</a:t>
            </a:r>
            <a:endParaRPr lang="en" sz="1600" b="1" dirty="0"/>
          </a:p>
        </p:txBody>
      </p:sp>
    </p:spTree>
    <p:extLst>
      <p:ext uri="{BB962C8B-B14F-4D97-AF65-F5344CB8AC3E}">
        <p14:creationId xmlns:p14="http://schemas.microsoft.com/office/powerpoint/2010/main" val="32726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8D5930-7586-E8C7-9DF2-A74333F52825}"/>
              </a:ext>
            </a:extLst>
          </p:cNvPr>
          <p:cNvSpPr txBox="1"/>
          <p:nvPr/>
        </p:nvSpPr>
        <p:spPr>
          <a:xfrm>
            <a:off x="8171847" y="98262"/>
            <a:ext cx="3936734" cy="4431983"/>
          </a:xfrm>
          <a:prstGeom prst="rect">
            <a:avLst/>
          </a:prstGeom>
          <a:solidFill>
            <a:srgbClr val="FFF3D0"/>
          </a:solidFill>
          <a:effectLst>
            <a:innerShdw blurRad="114300">
              <a:schemeClr val="accent3">
                <a:lumMod val="75000"/>
              </a:schemeClr>
            </a:innerShdw>
          </a:effectLst>
        </p:spPr>
        <p:txBody>
          <a:bodyPr wrap="square">
            <a:spAutoFit/>
          </a:bodyPr>
          <a:lstStyle/>
          <a:p>
            <a:pPr lvl="0" algn="ctr">
              <a:defRPr/>
            </a:pPr>
            <a:r>
              <a:rPr kumimoji="0" lang="nl-NL"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“Of weet julle nie dat julle liggaam ‘n tempel is van die Heilige Gees wat in julle is, wat julle van God het, en dat julle nie aan julself behoort nie? Want julle is duur gekoop. Verheerlik God dan in julle liggaam en in julle gees wat aan God behoort.” </a:t>
            </a:r>
          </a:p>
          <a:p>
            <a:pPr lvl="0" algn="ctr">
              <a:defRPr/>
            </a:pP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r>
              <a:rPr kumimoji="0" lang="en-U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1 </a:t>
            </a:r>
            <a:r>
              <a:rPr lang="nl-NL" b="1" dirty="0">
                <a:solidFill>
                  <a:srgbClr val="196B24">
                    <a:lumMod val="75000"/>
                  </a:srgbClr>
                </a:solidFill>
                <a:latin typeface="Comic Sans MS" panose="030F0702030302020204" pitchFamily="66" charset="0"/>
              </a:rPr>
              <a:t>Korintiërs 6:19-20 Ou Afr</a:t>
            </a: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1458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0A90088-A479-11B4-2EA6-53CE90ADAF8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CF91360-05B9-637D-9D29-CBD11CBBC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888" y="257175"/>
            <a:ext cx="2407270"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id="{88305101-0024-54D5-33AB-A8D4AA9230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567" y="257175"/>
            <a:ext cx="2410536"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Diagrama 4">
            <a:extLst>
              <a:ext uri="{FF2B5EF4-FFF2-40B4-BE49-F238E27FC236}">
                <a16:creationId xmlns:a16="http://schemas.microsoft.com/office/drawing/2014/main" id="{952FD41F-7425-1CD8-D900-A389BC4916EA}"/>
              </a:ext>
            </a:extLst>
          </p:cNvPr>
          <p:cNvGraphicFramePr/>
          <p:nvPr>
            <p:extLst>
              <p:ext uri="{D42A27DB-BD31-4B8C-83A1-F6EECF244321}">
                <p14:modId xmlns:p14="http://schemas.microsoft.com/office/powerpoint/2010/main" val="2645251406"/>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BF0B97D9-5D37-49A9-216E-DAC977245C38}"/>
              </a:ext>
            </a:extLst>
          </p:cNvPr>
          <p:cNvSpPr txBox="1"/>
          <p:nvPr/>
        </p:nvSpPr>
        <p:spPr>
          <a:xfrm>
            <a:off x="190902" y="209551"/>
            <a:ext cx="6877663" cy="1323439"/>
          </a:xfrm>
          <a:prstGeom prst="rect">
            <a:avLst/>
          </a:prstGeom>
          <a:noFill/>
        </p:spPr>
        <p:txBody>
          <a:bodyPr wrap="square" rtlCol="0">
            <a:spAutoFit/>
          </a:bodyPr>
          <a:lstStyle/>
          <a:p>
            <a:pPr>
              <a:spcBef>
                <a:spcPts val="600"/>
              </a:spcBef>
            </a:pPr>
            <a:r>
              <a:rPr lang="nl-NL" sz="2000" b="1" dirty="0"/>
              <a:t>Paulus bestee hoofsaaklik hoofstukke vyf tot sewe van 1 Korintiërs daaraan om 'n sonde uit te roei wat diep wortel geskiet het in die gemeente van Korinte: seksuele onsedelikheid.</a:t>
            </a:r>
            <a:endParaRPr lang="en" sz="2000" b="1" dirty="0"/>
          </a:p>
        </p:txBody>
      </p:sp>
      <p:pic>
        <p:nvPicPr>
          <p:cNvPr id="4" name="Imagen 3">
            <a:extLst>
              <a:ext uri="{FF2B5EF4-FFF2-40B4-BE49-F238E27FC236}">
                <a16:creationId xmlns:a16="http://schemas.microsoft.com/office/drawing/2014/main" id="{C758DA7A-8496-759E-A03F-95FCE9553B1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23177" y="3689873"/>
            <a:ext cx="5202553" cy="291095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FD480566-FE20-138B-5FFC-98BF953885AC}"/>
              </a:ext>
            </a:extLst>
          </p:cNvPr>
          <p:cNvSpPr txBox="1"/>
          <p:nvPr/>
        </p:nvSpPr>
        <p:spPr>
          <a:xfrm>
            <a:off x="190903" y="2453285"/>
            <a:ext cx="6877664" cy="1015663"/>
          </a:xfrm>
          <a:prstGeom prst="rect">
            <a:avLst/>
          </a:prstGeom>
          <a:noFill/>
        </p:spPr>
        <p:txBody>
          <a:bodyPr wrap="square">
            <a:spAutoFit/>
          </a:bodyPr>
          <a:lstStyle/>
          <a:p>
            <a:pPr lvl="0">
              <a:spcBef>
                <a:spcPts val="600"/>
              </a:spcBef>
              <a:defRPr/>
            </a:pPr>
            <a:r>
              <a:rPr lang="nl-NL" sz="2000" b="1" dirty="0">
                <a:solidFill>
                  <a:prstClr val="black"/>
                </a:solidFill>
              </a:rPr>
              <a:t>Met duidelike en reguit taal wys Paulus nie net die sonde uit nie, maar bied hy ook oplossings om dit aan te spreek en te voorkom dat hulle weer daarin verval.</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726F07CF-E9DC-C5D0-2BF0-FFB5353D2D18}"/>
              </a:ext>
            </a:extLst>
          </p:cNvPr>
          <p:cNvSpPr txBox="1"/>
          <p:nvPr/>
        </p:nvSpPr>
        <p:spPr>
          <a:xfrm>
            <a:off x="190903" y="1459234"/>
            <a:ext cx="6877664" cy="1015663"/>
          </a:xfrm>
          <a:prstGeom prst="rect">
            <a:avLst/>
          </a:prstGeom>
          <a:noFill/>
        </p:spPr>
        <p:txBody>
          <a:bodyPr wrap="square">
            <a:spAutoFit/>
          </a:bodyPr>
          <a:lstStyle/>
          <a:p>
            <a:pPr lvl="0">
              <a:spcBef>
                <a:spcPts val="600"/>
              </a:spcBef>
              <a:defRPr/>
            </a:pPr>
            <a:r>
              <a:rPr lang="nl-NL" sz="2000" b="1" dirty="0">
                <a:solidFill>
                  <a:prstClr val="black"/>
                </a:solidFill>
              </a:rPr>
              <a:t>Hierdie spesifieke sonde is vererger deur ander sondes, soos oortredings en bedrog wat tussen broeders gepleeg is en selfs voor burgerlike howe gebring is.</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3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08F40703-DCF5-4168-9C3F-BB7FAA75591F}"/>
                                            </p:graphicEl>
                                          </p:spTgt>
                                        </p:tgtEl>
                                        <p:attrNameLst>
                                          <p:attrName>style.visibility</p:attrName>
                                        </p:attrNameLst>
                                      </p:cBhvr>
                                      <p:to>
                                        <p:strVal val="visible"/>
                                      </p:to>
                                    </p:set>
                                    <p:anim calcmode="lin" valueType="num">
                                      <p:cBhvr>
                                        <p:cTn id="43" dur="500" fill="hold"/>
                                        <p:tgtEl>
                                          <p:spTgt spid="5">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08F40703-DCF5-4168-9C3F-BB7FAA7559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A71A984-303D-40C2-9365-87BCBCFABECE}"/>
                                            </p:graphicEl>
                                          </p:spTgt>
                                        </p:tgtEl>
                                        <p:attrNameLst>
                                          <p:attrName>style.visibility</p:attrName>
                                        </p:attrNameLst>
                                      </p:cBhvr>
                                      <p:to>
                                        <p:strVal val="visible"/>
                                      </p:to>
                                    </p:set>
                                    <p:anim calcmode="lin" valueType="num">
                                      <p:cBhvr>
                                        <p:cTn id="50" dur="500" fill="hold"/>
                                        <p:tgtEl>
                                          <p:spTgt spid="5">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A71A984-303D-40C2-9365-87BCBCFABECE}"/>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DEE04D14-ACC9-447E-A6D9-832CEC3780B8}"/>
                                            </p:graphicEl>
                                          </p:spTgt>
                                        </p:tgtEl>
                                        <p:attrNameLst>
                                          <p:attrName>style.visibility</p:attrName>
                                        </p:attrNameLst>
                                      </p:cBhvr>
                                      <p:to>
                                        <p:strVal val="visible"/>
                                      </p:to>
                                    </p:set>
                                    <p:anim calcmode="lin" valueType="num">
                                      <p:cBhvr>
                                        <p:cTn id="55" dur="500" fill="hold"/>
                                        <p:tgtEl>
                                          <p:spTgt spid="5">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DEE04D14-ACC9-447E-A6D9-832CEC3780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891ED311-F33C-43E0-BCE8-DF8EEEA0662D}"/>
                                            </p:graphicEl>
                                          </p:spTgt>
                                        </p:tgtEl>
                                        <p:attrNameLst>
                                          <p:attrName>style.visibility</p:attrName>
                                        </p:attrNameLst>
                                      </p:cBhvr>
                                      <p:to>
                                        <p:strVal val="visible"/>
                                      </p:to>
                                    </p:set>
                                    <p:anim calcmode="lin" valueType="num">
                                      <p:cBhvr>
                                        <p:cTn id="62" dur="500" fill="hold"/>
                                        <p:tgtEl>
                                          <p:spTgt spid="5">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891ED311-F33C-43E0-BCE8-DF8EEEA0662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AF1E3A65-082D-418E-88A0-13B98CA94B80}"/>
                                            </p:graphicEl>
                                          </p:spTgt>
                                        </p:tgtEl>
                                        <p:attrNameLst>
                                          <p:attrName>style.visibility</p:attrName>
                                        </p:attrNameLst>
                                      </p:cBhvr>
                                      <p:to>
                                        <p:strVal val="visible"/>
                                      </p:to>
                                    </p:set>
                                    <p:anim calcmode="lin" valueType="num">
                                      <p:cBhvr>
                                        <p:cTn id="67" dur="500" fill="hold"/>
                                        <p:tgtEl>
                                          <p:spTgt spid="5">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F1E3A65-082D-418E-88A0-13B98CA94B8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6F1CA706-5070-453D-8F1E-77815CB7DA8A}"/>
                                            </p:graphicEl>
                                          </p:spTgt>
                                        </p:tgtEl>
                                        <p:attrNameLst>
                                          <p:attrName>style.visibility</p:attrName>
                                        </p:attrNameLst>
                                      </p:cBhvr>
                                      <p:to>
                                        <p:strVal val="visible"/>
                                      </p:to>
                                    </p:set>
                                    <p:anim calcmode="lin" valueType="num">
                                      <p:cBhvr>
                                        <p:cTn id="74" dur="500" fill="hold"/>
                                        <p:tgtEl>
                                          <p:spTgt spid="5">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6F1CA706-5070-453D-8F1E-77815CB7DA8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21F82FE-17A7-46E8-920D-3EA7353FF2DB}"/>
                                            </p:graphicEl>
                                          </p:spTgt>
                                        </p:tgtEl>
                                        <p:attrNameLst>
                                          <p:attrName>style.visibility</p:attrName>
                                        </p:attrNameLst>
                                      </p:cBhvr>
                                      <p:to>
                                        <p:strVal val="visible"/>
                                      </p:to>
                                    </p:set>
                                    <p:anim calcmode="lin" valueType="num">
                                      <p:cBhvr>
                                        <p:cTn id="79" dur="500" fill="hold"/>
                                        <p:tgtEl>
                                          <p:spTgt spid="5">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21F82FE-17A7-46E8-920D-3EA7353FF2D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A9C60E45-6C8E-46C4-9921-F86C7A834BDB}"/>
                                            </p:graphicEl>
                                          </p:spTgt>
                                        </p:tgtEl>
                                        <p:attrNameLst>
                                          <p:attrName>style.visibility</p:attrName>
                                        </p:attrNameLst>
                                      </p:cBhvr>
                                      <p:to>
                                        <p:strVal val="visible"/>
                                      </p:to>
                                    </p:set>
                                    <p:anim calcmode="lin" valueType="num">
                                      <p:cBhvr>
                                        <p:cTn id="86" dur="500" fill="hold"/>
                                        <p:tgtEl>
                                          <p:spTgt spid="5">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A9C60E45-6C8E-46C4-9921-F86C7A834BDB}"/>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graphicEl>
                                              <a:dgm id="{D2B1D707-27EC-4FF1-91C9-7BB673A2B5A0}"/>
                                            </p:graphicEl>
                                          </p:spTgt>
                                        </p:tgtEl>
                                        <p:attrNameLst>
                                          <p:attrName>style.visibility</p:attrName>
                                        </p:attrNameLst>
                                      </p:cBhvr>
                                      <p:to>
                                        <p:strVal val="visible"/>
                                      </p:to>
                                    </p:set>
                                    <p:anim calcmode="lin" valueType="num">
                                      <p:cBhvr>
                                        <p:cTn id="93" dur="500" fill="hold"/>
                                        <p:tgtEl>
                                          <p:spTgt spid="5">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5" dur="500"/>
                                        <p:tgtEl>
                                          <p:spTgt spid="5">
                                            <p:graphicEl>
                                              <a:dgm id="{D2B1D707-27EC-4FF1-91C9-7BB673A2B5A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graphicEl>
                                              <a:dgm id="{094EF217-186A-4E3C-A5A2-6CDED7D127F3}"/>
                                            </p:graphicEl>
                                          </p:spTgt>
                                        </p:tgtEl>
                                        <p:attrNameLst>
                                          <p:attrName>style.visibility</p:attrName>
                                        </p:attrNameLst>
                                      </p:cBhvr>
                                      <p:to>
                                        <p:strVal val="visible"/>
                                      </p:to>
                                    </p:set>
                                    <p:anim calcmode="lin" valueType="num">
                                      <p:cBhvr>
                                        <p:cTn id="98" dur="500" fill="hold"/>
                                        <p:tgtEl>
                                          <p:spTgt spid="5">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094EF217-186A-4E3C-A5A2-6CDED7D127F3}"/>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
                                            <p:graphicEl>
                                              <a:dgm id="{3D9C0AAA-D938-4478-9F30-BE6E2E2CB4A2}"/>
                                            </p:graphicEl>
                                          </p:spTgt>
                                        </p:tgtEl>
                                        <p:attrNameLst>
                                          <p:attrName>style.visibility</p:attrName>
                                        </p:attrNameLst>
                                      </p:cBhvr>
                                      <p:to>
                                        <p:strVal val="visible"/>
                                      </p:to>
                                    </p:set>
                                    <p:anim calcmode="lin" valueType="num">
                                      <p:cBhvr>
                                        <p:cTn id="105" dur="500" fill="hold"/>
                                        <p:tgtEl>
                                          <p:spTgt spid="5">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6" dur="500" fill="hold"/>
                                        <p:tgtEl>
                                          <p:spTgt spid="5">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7" dur="500"/>
                                        <p:tgtEl>
                                          <p:spTgt spid="5">
                                            <p:graphicEl>
                                              <a:dgm id="{3D9C0AAA-D938-4478-9F30-BE6E2E2CB4A2}"/>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
                                            <p:graphicEl>
                                              <a:dgm id="{BD3D95B7-C2D1-4248-B510-B818E008E93B}"/>
                                            </p:graphicEl>
                                          </p:spTgt>
                                        </p:tgtEl>
                                        <p:attrNameLst>
                                          <p:attrName>style.visibility</p:attrName>
                                        </p:attrNameLst>
                                      </p:cBhvr>
                                      <p:to>
                                        <p:strVal val="visible"/>
                                      </p:to>
                                    </p:set>
                                    <p:anim calcmode="lin" valueType="num">
                                      <p:cBhvr>
                                        <p:cTn id="110" dur="500" fill="hold"/>
                                        <p:tgtEl>
                                          <p:spTgt spid="5">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A66B22-23EE-0A6D-4683-9222F2734C07}"/>
              </a:ext>
            </a:extLst>
          </p:cNvPr>
          <p:cNvSpPr txBox="1"/>
          <p:nvPr/>
        </p:nvSpPr>
        <p:spPr>
          <a:xfrm>
            <a:off x="6096000" y="731550"/>
            <a:ext cx="5856672" cy="4154984"/>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ZA"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SONDE IN DIE GEMEENTE</a:t>
            </a:r>
            <a:endParaRPr lang="e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860675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5F6E1C1-2946-47E9-4901-588E54943FB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a:ext>
            </a:extLst>
          </a:blip>
          <a:stretch>
            <a:fillRect/>
          </a:stretch>
        </p:blipFill>
        <p:spPr>
          <a:xfrm>
            <a:off x="0" y="1348978"/>
            <a:ext cx="12192000" cy="83344"/>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0C49024-2194-FF55-2263-AD1F327BED17}"/>
              </a:ext>
            </a:extLst>
          </p:cNvPr>
          <p:cNvSpPr txBox="1"/>
          <p:nvPr/>
        </p:nvSpPr>
        <p:spPr>
          <a:xfrm>
            <a:off x="0" y="0"/>
            <a:ext cx="12191999" cy="769441"/>
          </a:xfrm>
          <a:prstGeom prst="rect">
            <a:avLst/>
          </a:prstGeom>
          <a:noFill/>
        </p:spPr>
        <p:txBody>
          <a:bodyPr wrap="square">
            <a:spAutoFit/>
          </a:bodyPr>
          <a:lstStyle/>
          <a:p>
            <a:pPr algn="ctr"/>
            <a:r>
              <a:rPr lang="en-ZA"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rPr>
              <a:t>DIE GEDOOGDE SONDE</a:t>
            </a:r>
            <a:endParaRPr lang="en"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endParaRPr>
          </a:p>
        </p:txBody>
      </p:sp>
      <p:sp>
        <p:nvSpPr>
          <p:cNvPr id="5" name="CuadroTexto 4">
            <a:extLst>
              <a:ext uri="{FF2B5EF4-FFF2-40B4-BE49-F238E27FC236}">
                <a16:creationId xmlns:a16="http://schemas.microsoft.com/office/drawing/2014/main" id="{CFE189D5-004C-10E3-7642-1BA8421E6E00}"/>
              </a:ext>
            </a:extLst>
          </p:cNvPr>
          <p:cNvSpPr txBox="1"/>
          <p:nvPr/>
        </p:nvSpPr>
        <p:spPr>
          <a:xfrm>
            <a:off x="1104899" y="676572"/>
            <a:ext cx="9982200" cy="646331"/>
          </a:xfrm>
          <a:prstGeom prst="rect">
            <a:avLst/>
          </a:prstGeom>
          <a:noFill/>
        </p:spPr>
        <p:txBody>
          <a:bodyPr wrap="square">
            <a:spAutoFit/>
            <a:scene3d>
              <a:camera prst="orthographicFront"/>
              <a:lightRig rig="threePt" dir="t"/>
            </a:scene3d>
            <a:sp3d extrusionH="57150">
              <a:bevelT w="38100" h="38100"/>
            </a:sp3d>
          </a:bodyPr>
          <a:lstStyle/>
          <a:p>
            <a:pPr algn="ctr"/>
            <a:r>
              <a:rPr lang="nl-NL" b="1" dirty="0">
                <a:solidFill>
                  <a:srgbClr val="7030A0"/>
                </a:solidFill>
                <a:latin typeface="Comic Sans MS" panose="030F0702030302020204" pitchFamily="66" charset="0"/>
              </a:rPr>
              <a:t>“En tog is julle opgeblase in plaas dat julle liewer getreur het, sodat hy wat hierdie daad gedoen het, kan verwyder word onder julle uit.” </a:t>
            </a:r>
            <a:r>
              <a:rPr lang="en" sz="1400" b="1" dirty="0">
                <a:solidFill>
                  <a:srgbClr val="7030A0"/>
                </a:solidFill>
                <a:latin typeface="Comic Sans MS" panose="030F0702030302020204" pitchFamily="66" charset="0"/>
              </a:rPr>
              <a:t>(</a:t>
            </a:r>
            <a:r>
              <a:rPr lang="en-ZA" sz="1400" b="1" dirty="0">
                <a:solidFill>
                  <a:srgbClr val="7030A0"/>
                </a:solidFill>
                <a:latin typeface="Comic Sans MS" panose="030F0702030302020204" pitchFamily="66" charset="0"/>
              </a:rPr>
              <a:t>1 </a:t>
            </a:r>
            <a:r>
              <a:rPr lang="en-ZA" sz="1400" b="1" dirty="0" err="1">
                <a:solidFill>
                  <a:srgbClr val="7030A0"/>
                </a:solidFill>
                <a:latin typeface="Comic Sans MS" panose="030F0702030302020204" pitchFamily="66" charset="0"/>
              </a:rPr>
              <a:t>Korintiërs</a:t>
            </a:r>
            <a:r>
              <a:rPr lang="en-ZA" sz="1400" b="1" dirty="0">
                <a:solidFill>
                  <a:srgbClr val="7030A0"/>
                </a:solidFill>
                <a:latin typeface="Comic Sans MS" panose="030F0702030302020204" pitchFamily="66" charset="0"/>
              </a:rPr>
              <a:t> 5:2)</a:t>
            </a:r>
            <a:endParaRPr lang="es-ES" b="1" dirty="0">
              <a:solidFill>
                <a:srgbClr val="7030A0"/>
              </a:solidFill>
              <a:latin typeface="Comic Sans MS" panose="030F0702030302020204" pitchFamily="66" charset="0"/>
            </a:endParaRPr>
          </a:p>
        </p:txBody>
      </p:sp>
      <p:sp>
        <p:nvSpPr>
          <p:cNvPr id="7" name="CuadroTexto 6">
            <a:extLst>
              <a:ext uri="{FF2B5EF4-FFF2-40B4-BE49-F238E27FC236}">
                <a16:creationId xmlns:a16="http://schemas.microsoft.com/office/drawing/2014/main" id="{4F9CBE02-E2EA-956A-B418-9B8DA36E2A26}"/>
              </a:ext>
            </a:extLst>
          </p:cNvPr>
          <p:cNvSpPr txBox="1"/>
          <p:nvPr/>
        </p:nvSpPr>
        <p:spPr>
          <a:xfrm>
            <a:off x="104672" y="1381937"/>
            <a:ext cx="7938115" cy="1015663"/>
          </a:xfrm>
          <a:prstGeom prst="rect">
            <a:avLst/>
          </a:prstGeom>
          <a:noFill/>
        </p:spPr>
        <p:txBody>
          <a:bodyPr wrap="square">
            <a:spAutoFit/>
          </a:bodyPr>
          <a:lstStyle/>
          <a:p>
            <a:pPr>
              <a:spcBef>
                <a:spcPts val="600"/>
              </a:spcBef>
            </a:pPr>
            <a:r>
              <a:rPr lang="nl-NL" sz="2000" b="1" dirty="0"/>
              <a:t>“‘n Mens hoor waarlik van hoerery onder julle, en hoerery van so ‘n aard as wat selfs onder die heidene nie bekend is nie: dat iemand die vrou van sy vader het.“ </a:t>
            </a:r>
            <a:r>
              <a:rPr lang="nl-NL" sz="1400" b="1" dirty="0">
                <a:latin typeface="Comic Sans MS" panose="030F0702030302020204" pitchFamily="66" charset="0"/>
              </a:rPr>
              <a:t>(1 Korintiërs 5:1)</a:t>
            </a:r>
            <a:endParaRPr lang="en" sz="1400" b="1" dirty="0">
              <a:latin typeface="Comic Sans MS" panose="030F0702030302020204" pitchFamily="66" charset="0"/>
            </a:endParaRPr>
          </a:p>
        </p:txBody>
      </p:sp>
      <p:pic>
        <p:nvPicPr>
          <p:cNvPr id="4" name="Imagen 3">
            <a:extLst>
              <a:ext uri="{FF2B5EF4-FFF2-40B4-BE49-F238E27FC236}">
                <a16:creationId xmlns:a16="http://schemas.microsoft.com/office/drawing/2014/main" id="{20F60C8B-5415-DD97-8E2F-E9A56DED8B65}"/>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577572" y="1522928"/>
            <a:ext cx="4462131" cy="2320035"/>
          </a:xfrm>
          <a:prstGeom prst="snip2DiagRect">
            <a:avLst>
              <a:gd name="adj1" fmla="val 27257"/>
              <a:gd name="adj2" fmla="val 0"/>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1C61DF1-64A1-4C47-5BB9-322A05FC1A2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209447" y="3785783"/>
            <a:ext cx="4805006" cy="2907819"/>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B4FAEF2-65D2-681A-0E1C-BA1DF285C8CE}"/>
              </a:ext>
            </a:extLst>
          </p:cNvPr>
          <p:cNvSpPr txBox="1"/>
          <p:nvPr/>
        </p:nvSpPr>
        <p:spPr>
          <a:xfrm>
            <a:off x="5014454" y="3933569"/>
            <a:ext cx="7177546" cy="1323439"/>
          </a:xfrm>
          <a:prstGeom prst="rect">
            <a:avLst/>
          </a:prstGeom>
          <a:noFill/>
        </p:spPr>
        <p:txBody>
          <a:bodyPr wrap="square">
            <a:spAutoFit/>
          </a:bodyPr>
          <a:lstStyle/>
          <a:p>
            <a:pPr>
              <a:spcBef>
                <a:spcPts val="600"/>
              </a:spcBef>
            </a:pPr>
            <a:r>
              <a:rPr lang="nl-NL" sz="2000" b="1" dirty="0"/>
              <a:t>Die gemeente het hoofsaaklik uit heidene bestaan. Selfs hulle eie gewete het vir hulle gesê dat bloedskande nie geduld behoort te word nie. Daarby het hulle kennis van die Skrif hierdie oortuiging versterk </a:t>
            </a:r>
            <a:r>
              <a:rPr lang="nl-NL" sz="1400" b="1" dirty="0">
                <a:latin typeface="Comic Sans MS" panose="030F0702030302020204" pitchFamily="66" charset="0"/>
              </a:rPr>
              <a:t>(Lev. 18:8).</a:t>
            </a:r>
            <a:endParaRPr lang="en" sz="1400" b="1" dirty="0">
              <a:latin typeface="Comic Sans MS" panose="030F0702030302020204" pitchFamily="66" charset="0"/>
            </a:endParaRPr>
          </a:p>
        </p:txBody>
      </p:sp>
      <p:sp>
        <p:nvSpPr>
          <p:cNvPr id="6" name="CuadroTexto 5">
            <a:extLst>
              <a:ext uri="{FF2B5EF4-FFF2-40B4-BE49-F238E27FC236}">
                <a16:creationId xmlns:a16="http://schemas.microsoft.com/office/drawing/2014/main" id="{5B5C8C9F-3570-38AD-57B9-D3DE681A1773}"/>
              </a:ext>
            </a:extLst>
          </p:cNvPr>
          <p:cNvSpPr txBox="1"/>
          <p:nvPr/>
        </p:nvSpPr>
        <p:spPr>
          <a:xfrm>
            <a:off x="104672" y="2256609"/>
            <a:ext cx="7721805" cy="1538883"/>
          </a:xfrm>
          <a:prstGeom prst="rect">
            <a:avLst/>
          </a:prstGeom>
          <a:noFill/>
        </p:spPr>
        <p:txBody>
          <a:bodyPr wrap="square">
            <a:spAutoFit/>
          </a:bodyPr>
          <a:lstStyle/>
          <a:p>
            <a:pPr lvl="0">
              <a:spcBef>
                <a:spcPts val="600"/>
              </a:spcBef>
              <a:defRPr/>
            </a:pPr>
            <a:r>
              <a:rPr lang="nl-NL" sz="2000" b="1" dirty="0">
                <a:solidFill>
                  <a:prstClr val="black"/>
                </a:solidFill>
              </a:rPr>
              <a:t>Die bestaan van 'n bloedskandelike verhouding binne die gemeente was uiters ernstig. Maar die situasie is nog erger gemaak omdat die gemeentelede, in plaas daarvan om afsku daarvoor te hê, trots was dat hulle hierdie sonde geduld het           </a:t>
            </a:r>
            <a:r>
              <a:rPr lang="nl-NL" sz="1400" b="1" dirty="0">
                <a:latin typeface="Comic Sans MS" panose="030F0702030302020204" pitchFamily="66" charset="0"/>
              </a:rPr>
              <a:t>(1 Korintiërs 5:2).</a:t>
            </a:r>
            <a:endParaRPr lang="en" sz="1400" b="1" dirty="0">
              <a:latin typeface="Comic Sans MS" panose="030F0702030302020204" pitchFamily="66" charset="0"/>
            </a:endParaRPr>
          </a:p>
        </p:txBody>
      </p:sp>
      <p:sp>
        <p:nvSpPr>
          <p:cNvPr id="11" name="CuadroTexto 10">
            <a:extLst>
              <a:ext uri="{FF2B5EF4-FFF2-40B4-BE49-F238E27FC236}">
                <a16:creationId xmlns:a16="http://schemas.microsoft.com/office/drawing/2014/main" id="{C28F20CB-9EBF-59DB-E9C7-27B7B9C4007A}"/>
              </a:ext>
            </a:extLst>
          </p:cNvPr>
          <p:cNvSpPr txBox="1"/>
          <p:nvPr/>
        </p:nvSpPr>
        <p:spPr>
          <a:xfrm>
            <a:off x="5014453" y="5166279"/>
            <a:ext cx="7101346" cy="1631216"/>
          </a:xfrm>
          <a:prstGeom prst="rect">
            <a:avLst/>
          </a:prstGeom>
          <a:noFill/>
        </p:spPr>
        <p:txBody>
          <a:bodyPr wrap="square">
            <a:spAutoFit/>
          </a:bodyPr>
          <a:lstStyle/>
          <a:p>
            <a:pPr lvl="0">
              <a:spcBef>
                <a:spcPts val="600"/>
              </a:spcBef>
              <a:defRPr/>
            </a:pPr>
            <a:r>
              <a:rPr lang="nl-NL" sz="2000" b="1" dirty="0">
                <a:solidFill>
                  <a:prstClr val="black"/>
                </a:solidFill>
              </a:rPr>
              <a:t>As hulle duidelik geweet het dat hierdie verhouding sonde was... waarom was hulle dan trots daarop</a:t>
            </a:r>
            <a:r>
              <a:rPr lang="nl-NL" sz="1400" b="1" dirty="0">
                <a:latin typeface="Comic Sans MS" panose="030F0702030302020204" pitchFamily="66" charset="0"/>
              </a:rPr>
              <a:t> (1 Kor. 5:6)? </a:t>
            </a:r>
            <a:r>
              <a:rPr lang="nl-NL" sz="2000" b="1" dirty="0">
                <a:solidFill>
                  <a:prstClr val="black"/>
                </a:solidFill>
              </a:rPr>
              <a:t>Het die betrokke familie invloed in die gemeente gehad? Was hulle trots daarop dat hulle 'n gemeente was wat sondaars verdra het?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07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C4DAB9-B8EE-E7F3-CFCA-613D7D7BE736}"/>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53820068-40DA-DB2B-1E00-29D44C8B8303}"/>
              </a:ext>
            </a:extLst>
          </p:cNvPr>
          <p:cNvPicPr>
            <a:picLocks noGrp="1" noRo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C9F3ED4D-DFC4-F7BD-5741-9B801B69C180}"/>
              </a:ext>
            </a:extLst>
          </p:cNvPr>
          <p:cNvSpPr txBox="1"/>
          <p:nvPr/>
        </p:nvSpPr>
        <p:spPr>
          <a:xfrm>
            <a:off x="196645" y="49160"/>
            <a:ext cx="7710026"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ZA" sz="4400" b="1" dirty="0">
                <a:ln w="22225">
                  <a:solidFill>
                    <a:schemeClr val="accent2"/>
                  </a:solidFill>
                  <a:prstDash val="solid"/>
                </a:ln>
                <a:solidFill>
                  <a:schemeClr val="accent2">
                    <a:lumMod val="60000"/>
                    <a:lumOff val="40000"/>
                  </a:schemeClr>
                </a:solidFill>
              </a:rPr>
              <a:t>UITROEIING VAN SONDE</a:t>
            </a:r>
            <a:endParaRPr lang="en" sz="4400" b="1" dirty="0">
              <a:ln w="22225">
                <a:solidFill>
                  <a:schemeClr val="accent2"/>
                </a:solidFill>
                <a:prstDash val="solid"/>
              </a:ln>
              <a:solidFill>
                <a:schemeClr val="accent2">
                  <a:lumMod val="60000"/>
                  <a:lumOff val="40000"/>
                </a:schemeClr>
              </a:solidFill>
            </a:endParaRPr>
          </a:p>
        </p:txBody>
      </p:sp>
      <p:sp>
        <p:nvSpPr>
          <p:cNvPr id="5" name="CuadroTexto 4">
            <a:extLst>
              <a:ext uri="{FF2B5EF4-FFF2-40B4-BE49-F238E27FC236}">
                <a16:creationId xmlns:a16="http://schemas.microsoft.com/office/drawing/2014/main" id="{A90DA5E6-6641-49CC-B45C-D558ECACFA59}"/>
              </a:ext>
            </a:extLst>
          </p:cNvPr>
          <p:cNvSpPr txBox="1"/>
          <p:nvPr/>
        </p:nvSpPr>
        <p:spPr>
          <a:xfrm>
            <a:off x="419099" y="641405"/>
            <a:ext cx="6943725" cy="646331"/>
          </a:xfrm>
          <a:prstGeom prst="rect">
            <a:avLst/>
          </a:prstGeom>
          <a:noFill/>
        </p:spPr>
        <p:txBody>
          <a:bodyPr wrap="square">
            <a:spAutoFit/>
            <a:scene3d>
              <a:camera prst="orthographicFront"/>
              <a:lightRig rig="threePt" dir="t"/>
            </a:scene3d>
            <a:sp3d extrusionH="57150">
              <a:bevelT w="38100" h="38100"/>
            </a:sp3d>
          </a:bodyPr>
          <a:lstStyle/>
          <a:p>
            <a:pPr algn="ctr"/>
            <a:r>
              <a:rPr lang="nl-NL" b="1" dirty="0">
                <a:solidFill>
                  <a:schemeClr val="accent3">
                    <a:lumMod val="75000"/>
                  </a:schemeClr>
                </a:solidFill>
                <a:latin typeface="Comic Sans MS" panose="030F0702030302020204" pitchFamily="66" charset="0"/>
              </a:rPr>
              <a:t>“Maar die wat buite is, oordeel God. Verwyder tog dié slegte mens onder julle uit.” </a:t>
            </a:r>
            <a:r>
              <a:rPr lang="en" sz="1400" b="1" dirty="0">
                <a:solidFill>
                  <a:schemeClr val="accent3">
                    <a:lumMod val="75000"/>
                  </a:schemeClr>
                </a:solidFill>
                <a:latin typeface="Comic Sans MS" panose="030F0702030302020204" pitchFamily="66" charset="0"/>
              </a:rPr>
              <a:t>(</a:t>
            </a:r>
            <a:r>
              <a:rPr lang="en-ZA" sz="1400" b="1" dirty="0">
                <a:solidFill>
                  <a:schemeClr val="accent3">
                    <a:lumMod val="75000"/>
                  </a:schemeClr>
                </a:solidFill>
                <a:latin typeface="Comic Sans MS" panose="030F0702030302020204" pitchFamily="66" charset="0"/>
              </a:rPr>
              <a:t>1 </a:t>
            </a:r>
            <a:r>
              <a:rPr lang="en-ZA" sz="1400" b="1" dirty="0" err="1">
                <a:solidFill>
                  <a:schemeClr val="accent3">
                    <a:lumMod val="75000"/>
                  </a:schemeClr>
                </a:solidFill>
                <a:latin typeface="Comic Sans MS" panose="030F0702030302020204" pitchFamily="66" charset="0"/>
              </a:rPr>
              <a:t>Korintiërs</a:t>
            </a:r>
            <a:r>
              <a:rPr lang="en-ZA" sz="1400" b="1" dirty="0">
                <a:solidFill>
                  <a:schemeClr val="accent3">
                    <a:lumMod val="75000"/>
                  </a:schemeClr>
                </a:solidFill>
                <a:latin typeface="Comic Sans MS" panose="030F0702030302020204" pitchFamily="66" charset="0"/>
              </a:rPr>
              <a:t> 5:13</a:t>
            </a:r>
            <a:r>
              <a:rPr lang="en" sz="1400" b="1" dirty="0">
                <a:solidFill>
                  <a:schemeClr val="accent3">
                    <a:lumMod val="75000"/>
                  </a:schemeClr>
                </a:solidFill>
                <a:latin typeface="Comic Sans MS" panose="030F0702030302020204" pitchFamily="66" charset="0"/>
              </a:rPr>
              <a:t>)</a:t>
            </a:r>
            <a:endParaRPr lang="es-ES"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2ECA30F-48AA-B8AE-5F92-3137FCD89610}"/>
              </a:ext>
            </a:extLst>
          </p:cNvPr>
          <p:cNvSpPr txBox="1"/>
          <p:nvPr/>
        </p:nvSpPr>
        <p:spPr>
          <a:xfrm>
            <a:off x="257173" y="1388915"/>
            <a:ext cx="7649498" cy="1323439"/>
          </a:xfrm>
          <a:prstGeom prst="rect">
            <a:avLst/>
          </a:prstGeom>
          <a:noFill/>
        </p:spPr>
        <p:txBody>
          <a:bodyPr wrap="square" rtlCol="0">
            <a:spAutoFit/>
          </a:bodyPr>
          <a:lstStyle/>
          <a:p>
            <a:pPr>
              <a:spcBef>
                <a:spcPts val="600"/>
              </a:spcBef>
            </a:pPr>
            <a:r>
              <a:rPr lang="nl-NL" sz="2000" b="1" dirty="0"/>
              <a:t>Die geval van bloedskande was reeds “algemene kennis“ (1 Korintiërs 5:1), daarom moes daar dringend opgetree word om skade aan die gemeente se getuienis te voorkom. Watter maatreëls moes getref word?</a:t>
            </a:r>
            <a:endParaRPr lang="en" sz="2000" b="1" dirty="0"/>
          </a:p>
        </p:txBody>
      </p:sp>
      <p:graphicFrame>
        <p:nvGraphicFramePr>
          <p:cNvPr id="2" name="Diagrama 1">
            <a:extLst>
              <a:ext uri="{FF2B5EF4-FFF2-40B4-BE49-F238E27FC236}">
                <a16:creationId xmlns:a16="http://schemas.microsoft.com/office/drawing/2014/main" id="{142F2FD8-C7FD-FEB0-67CA-06C2A2958A4D}"/>
              </a:ext>
            </a:extLst>
          </p:cNvPr>
          <p:cNvGraphicFramePr/>
          <p:nvPr>
            <p:extLst>
              <p:ext uri="{D42A27DB-BD31-4B8C-83A1-F6EECF244321}">
                <p14:modId xmlns:p14="http://schemas.microsoft.com/office/powerpoint/2010/main" val="4274825172"/>
              </p:ext>
            </p:extLst>
          </p:nvPr>
        </p:nvGraphicFramePr>
        <p:xfrm>
          <a:off x="222148" y="2441313"/>
          <a:ext cx="11747705" cy="1872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7D920BF8-112F-4FEF-7BEF-6B62FF8ABAD4}"/>
              </a:ext>
            </a:extLst>
          </p:cNvPr>
          <p:cNvSpPr txBox="1"/>
          <p:nvPr/>
        </p:nvSpPr>
        <p:spPr>
          <a:xfrm>
            <a:off x="5249174" y="4374638"/>
            <a:ext cx="4729327" cy="2246769"/>
          </a:xfrm>
          <a:prstGeom prst="rect">
            <a:avLst/>
          </a:prstGeom>
          <a:noFill/>
        </p:spPr>
        <p:txBody>
          <a:bodyPr wrap="square" rtlCol="0">
            <a:spAutoFit/>
          </a:bodyPr>
          <a:lstStyle/>
          <a:p>
            <a:pPr>
              <a:spcBef>
                <a:spcPts val="600"/>
              </a:spcBef>
            </a:pPr>
            <a:r>
              <a:rPr lang="en-ZA" sz="2000" b="1" dirty="0" err="1"/>
              <a:t>Gemeentedissipline</a:t>
            </a:r>
            <a:r>
              <a:rPr lang="en-ZA" sz="2000" b="1" dirty="0"/>
              <a:t> (</a:t>
            </a:r>
            <a:r>
              <a:rPr lang="en-ZA" sz="2000" b="1" dirty="0" err="1"/>
              <a:t>ongeag</a:t>
            </a:r>
            <a:r>
              <a:rPr lang="en-ZA" sz="2000" b="1" dirty="0"/>
              <a:t> die erns van die sonde) </a:t>
            </a:r>
            <a:r>
              <a:rPr lang="en-ZA" sz="2000" b="1" dirty="0" err="1"/>
              <a:t>moet</a:t>
            </a:r>
            <a:r>
              <a:rPr lang="en-ZA" sz="2000" b="1" dirty="0"/>
              <a:t> </a:t>
            </a:r>
            <a:r>
              <a:rPr lang="en-ZA" sz="2000" b="1" dirty="0" err="1"/>
              <a:t>altyd</a:t>
            </a:r>
            <a:r>
              <a:rPr lang="en-ZA" sz="2000" b="1" dirty="0"/>
              <a:t> 'n </a:t>
            </a:r>
            <a:r>
              <a:rPr lang="en-ZA" sz="2000" b="1" dirty="0" err="1"/>
              <a:t>herstellende</a:t>
            </a:r>
            <a:r>
              <a:rPr lang="en-ZA" sz="2000" b="1" dirty="0"/>
              <a:t> </a:t>
            </a:r>
            <a:r>
              <a:rPr lang="en-ZA" sz="2000" b="1" dirty="0" err="1"/>
              <a:t>doel</a:t>
            </a:r>
            <a:r>
              <a:rPr lang="en-ZA" sz="2000" b="1" dirty="0"/>
              <a:t> </a:t>
            </a:r>
            <a:r>
              <a:rPr lang="en-ZA" sz="2000" b="1" dirty="0" err="1"/>
              <a:t>hê</a:t>
            </a:r>
            <a:r>
              <a:rPr lang="en-ZA" sz="2000" b="1" dirty="0"/>
              <a:t>. Die </a:t>
            </a:r>
            <a:r>
              <a:rPr lang="en-ZA" sz="2000" b="1" dirty="0" err="1"/>
              <a:t>persoon</a:t>
            </a:r>
            <a:r>
              <a:rPr lang="en-ZA" sz="2000" b="1" dirty="0"/>
              <a:t> se </a:t>
            </a:r>
            <a:r>
              <a:rPr lang="en-ZA" sz="2000" b="1" dirty="0" err="1"/>
              <a:t>dwaling</a:t>
            </a:r>
            <a:r>
              <a:rPr lang="en-ZA" sz="2000" b="1" dirty="0"/>
              <a:t> </a:t>
            </a:r>
            <a:r>
              <a:rPr lang="en-ZA" sz="2000" b="1" dirty="0" err="1"/>
              <a:t>moet</a:t>
            </a:r>
            <a:r>
              <a:rPr lang="en-ZA" sz="2000" b="1" dirty="0"/>
              <a:t> </a:t>
            </a:r>
            <a:r>
              <a:rPr lang="en-ZA" sz="2000" b="1" dirty="0" err="1"/>
              <a:t>duidelik</a:t>
            </a:r>
            <a:r>
              <a:rPr lang="en-ZA" sz="2000" b="1" dirty="0"/>
              <a:t> </a:t>
            </a:r>
            <a:r>
              <a:rPr lang="en-ZA" sz="2000" b="1" dirty="0" err="1"/>
              <a:t>uitgewys</a:t>
            </a:r>
            <a:r>
              <a:rPr lang="en-ZA" sz="2000" b="1" dirty="0"/>
              <a:t> word </a:t>
            </a:r>
            <a:r>
              <a:rPr lang="en-ZA" sz="2000" b="1" dirty="0" err="1"/>
              <a:t>sodat</a:t>
            </a:r>
            <a:r>
              <a:rPr lang="en-ZA" sz="2000" b="1" dirty="0"/>
              <a:t> hy </a:t>
            </a:r>
            <a:r>
              <a:rPr lang="en-ZA" sz="2000" b="1" dirty="0" err="1"/>
              <a:t>dit</a:t>
            </a:r>
            <a:r>
              <a:rPr lang="en-ZA" sz="2000" b="1" dirty="0"/>
              <a:t> </a:t>
            </a:r>
            <a:r>
              <a:rPr lang="en-ZA" sz="2000" b="1" dirty="0" err="1"/>
              <a:t>kan</a:t>
            </a:r>
            <a:r>
              <a:rPr lang="en-ZA" sz="2000" b="1" dirty="0"/>
              <a:t> </a:t>
            </a:r>
            <a:r>
              <a:rPr lang="en-ZA" sz="2000" b="1" dirty="0" err="1"/>
              <a:t>erken</a:t>
            </a:r>
            <a:r>
              <a:rPr lang="en-ZA" sz="2000" b="1" dirty="0"/>
              <a:t>, </a:t>
            </a:r>
            <a:r>
              <a:rPr lang="en-ZA" sz="2000" b="1" dirty="0" err="1"/>
              <a:t>berou</a:t>
            </a:r>
            <a:r>
              <a:rPr lang="en-ZA" sz="2000" b="1" dirty="0"/>
              <a:t> </a:t>
            </a:r>
            <a:r>
              <a:rPr lang="en-ZA" sz="2000" b="1" dirty="0" err="1"/>
              <a:t>kan</a:t>
            </a:r>
            <a:r>
              <a:rPr lang="en-ZA" sz="2000" b="1" dirty="0"/>
              <a:t> </a:t>
            </a:r>
            <a:r>
              <a:rPr lang="en-ZA" sz="2000" b="1" dirty="0" err="1"/>
              <a:t>hê</a:t>
            </a:r>
            <a:r>
              <a:rPr lang="en-ZA" sz="2000" b="1" dirty="0"/>
              <a:t> </a:t>
            </a:r>
            <a:r>
              <a:rPr lang="en-ZA" sz="2000" b="1" dirty="0" err="1"/>
              <a:t>en</a:t>
            </a:r>
            <a:r>
              <a:rPr lang="en-ZA" sz="2000" b="1" dirty="0"/>
              <a:t> "die gees </a:t>
            </a:r>
            <a:r>
              <a:rPr lang="en-ZA" sz="2000" b="1" dirty="0" err="1"/>
              <a:t>gered</a:t>
            </a:r>
            <a:r>
              <a:rPr lang="en-ZA" sz="2000" b="1" dirty="0"/>
              <a:t> </a:t>
            </a:r>
            <a:r>
              <a:rPr lang="en-ZA" sz="2000" b="1" dirty="0" err="1"/>
              <a:t>kan</a:t>
            </a:r>
            <a:r>
              <a:rPr lang="en-ZA" sz="2000" b="1" dirty="0"/>
              <a:t> word in die </a:t>
            </a:r>
            <a:r>
              <a:rPr lang="en-ZA" sz="2000" b="1" dirty="0" err="1"/>
              <a:t>dag</a:t>
            </a:r>
            <a:r>
              <a:rPr lang="en-ZA" sz="2000" b="1" dirty="0"/>
              <a:t> van die Here Jesus " (1 </a:t>
            </a:r>
            <a:r>
              <a:rPr lang="en-ZA" sz="2000" b="1" dirty="0" err="1"/>
              <a:t>Korintiërs</a:t>
            </a:r>
            <a:r>
              <a:rPr lang="en-ZA" sz="2000" b="1" dirty="0"/>
              <a:t> 5:5).</a:t>
            </a:r>
            <a:endParaRPr lang="en" sz="2000" b="1" dirty="0"/>
          </a:p>
        </p:txBody>
      </p:sp>
      <p:pic>
        <p:nvPicPr>
          <p:cNvPr id="11" name="Imagen 10">
            <a:extLst>
              <a:ext uri="{FF2B5EF4-FFF2-40B4-BE49-F238E27FC236}">
                <a16:creationId xmlns:a16="http://schemas.microsoft.com/office/drawing/2014/main" id="{53F65BA1-FDDE-C145-E625-285536CD928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r="-78"/>
          <a:stretch>
            <a:fillRect/>
          </a:stretch>
        </p:blipFill>
        <p:spPr>
          <a:xfrm>
            <a:off x="7906671" y="149824"/>
            <a:ext cx="4063182" cy="2190254"/>
          </a:xfrm>
          <a:prstGeom prst="round2DiagRect">
            <a:avLst>
              <a:gd name="adj1" fmla="val 16667"/>
              <a:gd name="adj2" fmla="val 0"/>
            </a:avLst>
          </a:prstGeom>
          <a:ln w="38100" cap="sq">
            <a:solidFill>
              <a:schemeClr val="accent1"/>
            </a:solidFill>
            <a:miter lim="800000"/>
          </a:ln>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D1A6A164-6BAC-6FF8-2BB0-1DC04AFD3A9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ln>
          <a:effectLst/>
        </p:spPr>
      </p:pic>
      <p:pic>
        <p:nvPicPr>
          <p:cNvPr id="15" name="Imagen 14">
            <a:extLst>
              <a:ext uri="{FF2B5EF4-FFF2-40B4-BE49-F238E27FC236}">
                <a16:creationId xmlns:a16="http://schemas.microsoft.com/office/drawing/2014/main" id="{9D5F3C9C-FBB4-7BA5-CBBA-7F7D6392A06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085274" y="4423799"/>
            <a:ext cx="1828799" cy="2270233"/>
          </a:xfrm>
          <a:prstGeom prst="round2DiagRect">
            <a:avLst>
              <a:gd name="adj1" fmla="val 16667"/>
              <a:gd name="adj2" fmla="val 17204"/>
            </a:avLst>
          </a:prstGeom>
          <a:ln w="38100" cap="sq">
            <a:solidFill>
              <a:schemeClr val="accent2">
                <a:lumMod val="75000"/>
              </a:schemeClr>
            </a:solidFill>
            <a:miter lim="800000"/>
          </a:ln>
          <a:effectLst/>
        </p:spPr>
      </p:pic>
      <p:pic>
        <p:nvPicPr>
          <p:cNvPr id="4" name="Imagen 3">
            <a:extLst>
              <a:ext uri="{FF2B5EF4-FFF2-40B4-BE49-F238E27FC236}">
                <a16:creationId xmlns:a16="http://schemas.microsoft.com/office/drawing/2014/main" id="{75DBAFA7-C279-B0F9-7860-2AC266FF51F9}"/>
              </a:ext>
            </a:extLst>
          </p:cNvPr>
          <p:cNvPicPr>
            <a:picLocks noChangeAspect="1"/>
          </p:cNvPicPr>
          <p:nvPr/>
        </p:nvPicPr>
        <p:blipFill rotWithShape="1">
          <a:blip r:embed="rId13">
            <a:extLst>
              <a:ext uri="{28A0092B-C50C-407E-A947-70E740481C1C}">
                <a14:useLocalDpi xmlns:a14="http://schemas.microsoft.com/office/drawing/2010/main" val="0"/>
              </a:ext>
            </a:extLst>
          </a:blip>
          <a:srcRect l="29661" t="-496" r="3622" b="496"/>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ln>
          <a:effectLst/>
        </p:spPr>
      </p:pic>
    </p:spTree>
    <p:extLst>
      <p:ext uri="{BB962C8B-B14F-4D97-AF65-F5344CB8AC3E}">
        <p14:creationId xmlns:p14="http://schemas.microsoft.com/office/powerpoint/2010/main" val="22401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lef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left)">
                                      <p:cBhvr>
                                        <p:cTn id="43" dur="500"/>
                                        <p:tgtEl>
                                          <p:spTgt spid="2">
                                            <p:graphicEl>
                                              <a:dgm id="{06D00E97-8472-4DEB-B568-1CC0F46D6F4C}"/>
                                            </p:graphic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left)">
                                      <p:cBhvr>
                                        <p:cTn id="47" dur="500"/>
                                        <p:tgtEl>
                                          <p:spTgt spid="2">
                                            <p:graphicEl>
                                              <a:dgm id="{DE09943A-C256-40CD-B210-19FD6DF04B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left)">
                                      <p:cBhvr>
                                        <p:cTn id="52" dur="500"/>
                                        <p:tgtEl>
                                          <p:spTgt spid="2">
                                            <p:graphicEl>
                                              <a:dgm id="{2E1695E2-AA7A-4BE8-80AA-A0A5E0BEED1D}"/>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left)">
                                      <p:cBhvr>
                                        <p:cTn id="56" dur="500"/>
                                        <p:tgtEl>
                                          <p:spTgt spid="2">
                                            <p:graphicEl>
                                              <a:dgm id="{53659B7C-0BD0-45C0-AE43-E38BED7A72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A801F2-CF9C-6508-3B47-1EBA464C09EC}"/>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DDFFD4F9-11C8-7155-2CB6-3E94887DD3AF}"/>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 y="1249429"/>
            <a:ext cx="12191998" cy="74011"/>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BDB4789-0DFE-DD09-B96B-33A1828B106B}"/>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prst="convex"/>
            </a:sp3d>
          </a:bodyPr>
          <a:lstStyle/>
          <a:p>
            <a:pPr algn="ctr"/>
            <a:r>
              <a:rPr lang="en-ZA" sz="4400" b="1" spc="50" dirty="0">
                <a:ln w="15875">
                  <a:solidFill>
                    <a:schemeClr val="accent1">
                      <a:lumMod val="75000"/>
                    </a:schemeClr>
                  </a:solidFill>
                </a:ln>
                <a:solidFill>
                  <a:srgbClr val="A5CA04"/>
                </a:solidFill>
                <a:effectLst>
                  <a:innerShdw blurRad="63500" dist="50800" dir="13500000">
                    <a:srgbClr val="000000">
                      <a:alpha val="84000"/>
                    </a:srgbClr>
                  </a:innerShdw>
                </a:effectLst>
              </a:rPr>
              <a:t>HANTERING VAN INTERNE PROBLEME</a:t>
            </a:r>
            <a:endParaRPr lang="en" sz="4400" b="1" spc="50" dirty="0">
              <a:ln w="15875">
                <a:solidFill>
                  <a:schemeClr val="accent1">
                    <a:lumMod val="75000"/>
                  </a:schemeClr>
                </a:solidFill>
              </a:ln>
              <a:solidFill>
                <a:srgbClr val="A5CA04"/>
              </a:solidFill>
              <a:effectLst>
                <a:innerShdw blurRad="63500" dist="50800" dir="13500000">
                  <a:srgbClr val="000000">
                    <a:alpha val="84000"/>
                  </a:srgbClr>
                </a:innerShdw>
              </a:effectLst>
            </a:endParaRPr>
          </a:p>
        </p:txBody>
      </p:sp>
      <p:sp>
        <p:nvSpPr>
          <p:cNvPr id="5" name="CuadroTexto 4">
            <a:extLst>
              <a:ext uri="{FF2B5EF4-FFF2-40B4-BE49-F238E27FC236}">
                <a16:creationId xmlns:a16="http://schemas.microsoft.com/office/drawing/2014/main" id="{5F46C707-6B5F-6B56-B2E9-17D1EB249099}"/>
              </a:ext>
            </a:extLst>
          </p:cNvPr>
          <p:cNvSpPr txBox="1"/>
          <p:nvPr/>
        </p:nvSpPr>
        <p:spPr>
          <a:xfrm>
            <a:off x="757237" y="598223"/>
            <a:ext cx="106775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x-none" dirty="0"/>
              <a:t>Durf iemand van julle wat ‘n saak teen ‘n ander het, gaan reg soek voor die onregverdiges en nie voor die heiliges nie?” </a:t>
            </a:r>
            <a:r>
              <a:rPr lang="en-ZA" dirty="0"/>
              <a:t> </a:t>
            </a:r>
            <a:r>
              <a:rPr lang="en" sz="1400" b="1" dirty="0">
                <a:solidFill>
                  <a:schemeClr val="accent4">
                    <a:lumMod val="50000"/>
                  </a:schemeClr>
                </a:solidFill>
                <a:latin typeface="Comic Sans MS" panose="030F0702030302020204" pitchFamily="66" charset="0"/>
              </a:rPr>
              <a:t>(</a:t>
            </a:r>
            <a:r>
              <a:rPr lang="en-ZA" sz="1400" b="1" dirty="0">
                <a:solidFill>
                  <a:schemeClr val="accent4">
                    <a:lumMod val="50000"/>
                  </a:schemeClr>
                </a:solidFill>
                <a:latin typeface="Comic Sans MS" panose="030F0702030302020204" pitchFamily="66" charset="0"/>
              </a:rPr>
              <a:t>1 </a:t>
            </a:r>
            <a:r>
              <a:rPr lang="en-ZA" sz="1400" b="1" dirty="0" err="1">
                <a:solidFill>
                  <a:schemeClr val="accent4">
                    <a:lumMod val="50000"/>
                  </a:schemeClr>
                </a:solidFill>
                <a:latin typeface="Comic Sans MS" panose="030F0702030302020204" pitchFamily="66" charset="0"/>
              </a:rPr>
              <a:t>Korintiërs</a:t>
            </a:r>
            <a:r>
              <a:rPr lang="en-ZA" sz="1400" b="1" dirty="0">
                <a:solidFill>
                  <a:schemeClr val="accent4">
                    <a:lumMod val="50000"/>
                  </a:schemeClr>
                </a:solidFill>
                <a:latin typeface="Comic Sans MS" panose="030F0702030302020204" pitchFamily="66" charset="0"/>
              </a:rPr>
              <a:t> 6:1</a:t>
            </a:r>
            <a:r>
              <a:rPr lang="en" sz="1400" b="1" dirty="0">
                <a:solidFill>
                  <a:schemeClr val="accent4">
                    <a:lumMod val="50000"/>
                  </a:schemeClr>
                </a:solidFill>
                <a:latin typeface="Comic Sans MS" panose="030F0702030302020204" pitchFamily="66" charset="0"/>
              </a:rPr>
              <a:t>)</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5851D89-5BC4-835C-13EF-4EFBA2C6332F}"/>
              </a:ext>
            </a:extLst>
          </p:cNvPr>
          <p:cNvSpPr txBox="1"/>
          <p:nvPr/>
        </p:nvSpPr>
        <p:spPr>
          <a:xfrm>
            <a:off x="4829176" y="1340729"/>
            <a:ext cx="7271088" cy="1631216"/>
          </a:xfrm>
          <a:prstGeom prst="rect">
            <a:avLst/>
          </a:prstGeom>
          <a:noFill/>
        </p:spPr>
        <p:txBody>
          <a:bodyPr wrap="square" rtlCol="0">
            <a:spAutoFit/>
          </a:bodyPr>
          <a:lstStyle/>
          <a:p>
            <a:pPr>
              <a:spcBef>
                <a:spcPts val="600"/>
              </a:spcBef>
            </a:pPr>
            <a:r>
              <a:rPr lang="nl-NL" sz="2000" b="1" dirty="0"/>
              <a:t>Nadat Paulus verduidelik het hoe sonde binne die gemeente hanteer moet word, bestraf hy hulle omdat hulle nie die regte riglyne gevolg het nie en geskille tussen gelowiges na wêreldse howe geneem het (1 Korintiërs 6:1-6). Maar Paulus gaan verder en spreek die wortel van die probleem aan.</a:t>
            </a:r>
            <a:endParaRPr lang="en" sz="2000" b="1" dirty="0"/>
          </a:p>
        </p:txBody>
      </p:sp>
      <p:pic>
        <p:nvPicPr>
          <p:cNvPr id="4" name="Imagen 3">
            <a:extLst>
              <a:ext uri="{FF2B5EF4-FFF2-40B4-BE49-F238E27FC236}">
                <a16:creationId xmlns:a16="http://schemas.microsoft.com/office/drawing/2014/main" id="{FF860204-49A7-8388-F283-DC513E42FF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0224" y="1436488"/>
            <a:ext cx="4582277" cy="280417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99244E06-76D4-26E3-2011-42EC1BACA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2072" y="3979417"/>
            <a:ext cx="4668003" cy="2669789"/>
          </a:xfrm>
          <a:prstGeom prst="rect">
            <a:avLst/>
          </a:prstGeom>
          <a:ln w="38100" cap="sq">
            <a:solidFill>
              <a:srgbClr val="E6199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705BE02A-84C0-3D87-72BA-30DD5E71CFE9}"/>
              </a:ext>
            </a:extLst>
          </p:cNvPr>
          <p:cNvSpPr txBox="1"/>
          <p:nvPr/>
        </p:nvSpPr>
        <p:spPr>
          <a:xfrm>
            <a:off x="523124" y="4333000"/>
            <a:ext cx="6839702" cy="707886"/>
          </a:xfrm>
          <a:prstGeom prst="rect">
            <a:avLst/>
          </a:prstGeom>
          <a:noFill/>
        </p:spPr>
        <p:txBody>
          <a:bodyPr wrap="square">
            <a:spAutoFit/>
          </a:bodyPr>
          <a:lstStyle/>
          <a:p>
            <a:pPr>
              <a:spcBef>
                <a:spcPts val="600"/>
              </a:spcBef>
            </a:pPr>
            <a:r>
              <a:rPr lang="nl-NL" sz="2000" b="1" dirty="0"/>
              <a:t>Tweedens moet die broeders gewillig wees om die onreg te vergewe (1 Kor. 6:7b).</a:t>
            </a:r>
            <a:endParaRPr lang="en" sz="2000" b="1" dirty="0"/>
          </a:p>
        </p:txBody>
      </p:sp>
      <p:sp>
        <p:nvSpPr>
          <p:cNvPr id="7" name="CuadroTexto 6">
            <a:extLst>
              <a:ext uri="{FF2B5EF4-FFF2-40B4-BE49-F238E27FC236}">
                <a16:creationId xmlns:a16="http://schemas.microsoft.com/office/drawing/2014/main" id="{22E020F3-A69B-8010-52A8-7FB4B138C366}"/>
              </a:ext>
            </a:extLst>
          </p:cNvPr>
          <p:cNvSpPr txBox="1"/>
          <p:nvPr/>
        </p:nvSpPr>
        <p:spPr>
          <a:xfrm>
            <a:off x="5191126" y="2954172"/>
            <a:ext cx="7000873" cy="1015663"/>
          </a:xfrm>
          <a:prstGeom prst="rect">
            <a:avLst/>
          </a:prstGeom>
          <a:noFill/>
        </p:spPr>
        <p:txBody>
          <a:bodyPr wrap="square">
            <a:spAutoFit/>
          </a:bodyPr>
          <a:lstStyle/>
          <a:p>
            <a:pPr>
              <a:spcBef>
                <a:spcPts val="600"/>
              </a:spcBef>
            </a:pPr>
            <a:r>
              <a:rPr lang="nl-NL" sz="2000" b="1" dirty="0"/>
              <a:t>Eerstens behoort daar geen twis tussen gemeentelede te wees nie (1 Kor. 6:7a), en natuurlik behoort geen lid 'n ander lid te benadeel of te bedrieg nie (1 Kor. 6:8).</a:t>
            </a:r>
            <a:endParaRPr lang="en" sz="2000" b="1" dirty="0"/>
          </a:p>
        </p:txBody>
      </p:sp>
      <p:sp>
        <p:nvSpPr>
          <p:cNvPr id="11" name="CuadroTexto 10">
            <a:extLst>
              <a:ext uri="{FF2B5EF4-FFF2-40B4-BE49-F238E27FC236}">
                <a16:creationId xmlns:a16="http://schemas.microsoft.com/office/drawing/2014/main" id="{6148304D-035B-41EA-2ED0-618C1960B8A3}"/>
              </a:ext>
            </a:extLst>
          </p:cNvPr>
          <p:cNvSpPr txBox="1"/>
          <p:nvPr/>
        </p:nvSpPr>
        <p:spPr>
          <a:xfrm>
            <a:off x="180224" y="6078968"/>
            <a:ext cx="6997324" cy="707886"/>
          </a:xfrm>
          <a:prstGeom prst="rect">
            <a:avLst/>
          </a:prstGeom>
          <a:noFill/>
        </p:spPr>
        <p:txBody>
          <a:bodyPr wrap="square">
            <a:spAutoFit/>
          </a:bodyPr>
          <a:lstStyle/>
          <a:p>
            <a:pPr>
              <a:spcBef>
                <a:spcPts val="600"/>
              </a:spcBef>
            </a:pPr>
            <a:r>
              <a:rPr lang="nl-NL" sz="2000" b="1" dirty="0"/>
              <a:t>Tensy dit 'n strafregtelike saak is (Rom. 13:1-5), behoort interne probleme van die gemeente intern opgelos te word.</a:t>
            </a:r>
            <a:endParaRPr lang="en" sz="2000" b="1" dirty="0"/>
          </a:p>
        </p:txBody>
      </p:sp>
      <p:sp>
        <p:nvSpPr>
          <p:cNvPr id="13" name="CuadroTexto 12">
            <a:extLst>
              <a:ext uri="{FF2B5EF4-FFF2-40B4-BE49-F238E27FC236}">
                <a16:creationId xmlns:a16="http://schemas.microsoft.com/office/drawing/2014/main" id="{52DF5DD4-C39F-63F3-367E-FC0BEB71AED5}"/>
              </a:ext>
            </a:extLst>
          </p:cNvPr>
          <p:cNvSpPr txBox="1"/>
          <p:nvPr/>
        </p:nvSpPr>
        <p:spPr>
          <a:xfrm>
            <a:off x="523124" y="5058504"/>
            <a:ext cx="6839702" cy="1015663"/>
          </a:xfrm>
          <a:prstGeom prst="rect">
            <a:avLst/>
          </a:prstGeom>
          <a:noFill/>
        </p:spPr>
        <p:txBody>
          <a:bodyPr wrap="square">
            <a:spAutoFit/>
          </a:bodyPr>
          <a:lstStyle/>
          <a:p>
            <a:pPr>
              <a:spcBef>
                <a:spcPts val="600"/>
              </a:spcBef>
            </a:pPr>
            <a:r>
              <a:rPr lang="nl-NL" sz="2000" b="1" dirty="0"/>
              <a:t>Derdens, indien daar geen ooreenkoms tussen die lidmate bereik kan word nie, moet die gemeente tussen hulle oordeel of bemiddel (1 Kor. 6:2).</a:t>
            </a:r>
            <a:endParaRPr lang="en" sz="2000" b="1" dirty="0"/>
          </a:p>
        </p:txBody>
      </p:sp>
      <p:pic>
        <p:nvPicPr>
          <p:cNvPr id="18" name="Imagen 17">
            <a:extLst>
              <a:ext uri="{FF2B5EF4-FFF2-40B4-BE49-F238E27FC236}">
                <a16:creationId xmlns:a16="http://schemas.microsoft.com/office/drawing/2014/main" id="{026E4538-1772-DA9C-18FF-652A50FB3A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0051" y="3006950"/>
            <a:ext cx="322166" cy="28267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F9EB07D4-BB75-8489-3D8A-356C7F9585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598" y="4397757"/>
            <a:ext cx="322166" cy="282678"/>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F9DDE0FB-A512-B742-073C-24B61A4BC5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598" y="5130079"/>
            <a:ext cx="322166" cy="28267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1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ppt_w/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17"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ppt_w/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E2EDABB-A21D-8D8B-A91E-B19882850E9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3F4C1C-4C2D-1CD0-E689-BDB4816641D4}"/>
              </a:ext>
            </a:extLst>
          </p:cNvPr>
          <p:cNvSpPr txBox="1"/>
          <p:nvPr/>
        </p:nvSpPr>
        <p:spPr>
          <a:xfrm>
            <a:off x="1662881" y="1038050"/>
            <a:ext cx="10186220" cy="4154984"/>
          </a:xfrm>
          <a:prstGeom prst="rect">
            <a:avLst/>
          </a:prstGeom>
          <a:noFill/>
        </p:spPr>
        <p:txBody>
          <a:bodyPr wrap="square">
            <a:spAutoFit/>
          </a:bodyPr>
          <a:lstStyle/>
          <a:p>
            <a:pPr>
              <a:spcBef>
                <a:spcPts val="600"/>
              </a:spcBef>
            </a:pPr>
            <a:r>
              <a:rPr lang="nl-NL" sz="2400" b="1" dirty="0">
                <a:latin typeface="Constantia" panose="02030602050306030303" pitchFamily="18" charset="0"/>
              </a:rPr>
              <a:t>"Dit is ons werk om ons besondere tekortkominge en sondes te ken wat duisternis en geestelike swakheid veroorsaak en ons eerste liefde uitblus. Is dit wêreldsgesindheid? Is dit selfsug? Is dit liefde vir selfverheffing? Is dit die strewe om eerste te wees? Is dit die sonde van wellus wat so kragtig werk? Is dit die sonde van die Nikolaïete wat die genade van God in losbandigheid verander? Is dit die misbruik van groot lig, geleenthede en voorregte, terwyl daar gespog word met wysheid en godsdienskennis, maar die lewe en karakter teenstrydig en onsedelik is? Wat dit ook al mag wees wat vertroetel en aangekweek is totdat dit sterk en oorheersend geword het, span vasberade pogings in om dit te oorwin, anders sal julle verlore gaan."</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4619543F-0133-37A9-5C45-80AB5F3B408F}"/>
              </a:ext>
            </a:extLst>
          </p:cNvPr>
          <p:cNvSpPr txBox="1"/>
          <p:nvPr/>
        </p:nvSpPr>
        <p:spPr>
          <a:xfrm>
            <a:off x="6499791" y="5707823"/>
            <a:ext cx="5608395" cy="338554"/>
          </a:xfrm>
          <a:prstGeom prst="rect">
            <a:avLst/>
          </a:prstGeom>
          <a:noFill/>
        </p:spPr>
        <p:txBody>
          <a:bodyPr wrap="none" rtlCol="0">
            <a:spAutoFit/>
          </a:bodyPr>
          <a:lstStyle/>
          <a:p>
            <a:pPr algn="r"/>
            <a:r>
              <a:rPr lang="en-GB" sz="1600" b="1" dirty="0" err="1"/>
              <a:t>Vry</a:t>
            </a:r>
            <a:r>
              <a:rPr lang="en-GB" sz="1600" b="1" dirty="0"/>
              <a:t> </a:t>
            </a:r>
            <a:r>
              <a:rPr lang="en-GB" sz="1600" b="1" dirty="0" err="1"/>
              <a:t>vertaal</a:t>
            </a:r>
            <a:r>
              <a:rPr lang="en-GB" sz="1600" b="1" dirty="0"/>
              <a:t> </a:t>
            </a:r>
            <a:r>
              <a:rPr lang="en-GB" sz="1600" b="1" dirty="0" err="1"/>
              <a:t>uit</a:t>
            </a:r>
            <a:r>
              <a:rPr lang="en-GB" sz="1600" b="1" dirty="0"/>
              <a:t> EGW, Ye Shall Receive Power, 18 </a:t>
            </a:r>
            <a:r>
              <a:rPr lang="en-GB" sz="1600" b="1" dirty="0" err="1"/>
              <a:t>Desember</a:t>
            </a:r>
            <a:r>
              <a:rPr lang="en-GB" sz="1600" b="1" dirty="0"/>
              <a:t> </a:t>
            </a:r>
            <a:r>
              <a:rPr lang="en" sz="1600" b="1" dirty="0"/>
              <a:t>)</a:t>
            </a:r>
          </a:p>
        </p:txBody>
      </p:sp>
    </p:spTree>
    <p:extLst>
      <p:ext uri="{BB962C8B-B14F-4D97-AF65-F5344CB8AC3E}">
        <p14:creationId xmlns:p14="http://schemas.microsoft.com/office/powerpoint/2010/main" val="21981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03C59D-02F2-3152-8F1C-95329F65B3F3}"/>
              </a:ext>
            </a:extLst>
          </p:cNvPr>
          <p:cNvSpPr txBox="1"/>
          <p:nvPr/>
        </p:nvSpPr>
        <p:spPr>
          <a:xfrm>
            <a:off x="333375" y="-245788"/>
            <a:ext cx="7658100" cy="7349576"/>
          </a:xfrm>
          <a:prstGeom prst="rect">
            <a:avLst/>
          </a:prstGeom>
          <a:noFill/>
          <a:effectLst>
            <a:outerShdw blurRad="50800" dist="38100" dir="2700000" algn="tl" rotWithShape="0">
              <a:prstClr val="black">
                <a:alpha val="50000"/>
              </a:prstClr>
            </a:outerShdw>
          </a:effectLst>
        </p:spPr>
        <p:txBody>
          <a:bodyPr wrap="square">
            <a:spAutoFit/>
          </a:bodyPr>
          <a:lstStyle>
            <a:defPPr>
              <a:defRPr lang="es-ES"/>
            </a:defPPr>
            <a:lvl1pPr algn="ctr">
              <a:defRPr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lvl1pPr>
          </a:lstStyle>
          <a:p>
            <a:pPr>
              <a:lnSpc>
                <a:spcPts val="14000"/>
              </a:lnSpc>
            </a:pPr>
            <a:r>
              <a:rPr lang="nl-NL" dirty="0">
                <a:pattFill prst="narHorz">
                  <a:fgClr>
                    <a:srgbClr val="FFFF00"/>
                  </a:fgClr>
                  <a:bgClr>
                    <a:schemeClr val="accent6">
                      <a:lumMod val="20000"/>
                      <a:lumOff val="80000"/>
                    </a:schemeClr>
                  </a:bgClr>
                </a:pattFill>
                <a:effectLst>
                  <a:innerShdw blurRad="177800">
                    <a:schemeClr val="accent6">
                      <a:lumMod val="50000"/>
                    </a:schemeClr>
                  </a:innerShdw>
                </a:effectLst>
              </a:rPr>
              <a:t>HOE OM SONDE IN DIE GEMEENTE TE VERMY</a:t>
            </a:r>
            <a:endParaRPr lang="en" dirty="0">
              <a:pattFill prst="narHorz">
                <a:fgClr>
                  <a:srgbClr val="FFFF00"/>
                </a:fgClr>
                <a:bgClr>
                  <a:schemeClr val="accent6">
                    <a:lumMod val="20000"/>
                    <a:lumOff val="80000"/>
                  </a:schemeClr>
                </a:bgClr>
              </a:pattFill>
              <a:effectLst>
                <a:innerShdw blurRad="177800">
                  <a:schemeClr val="accent6">
                    <a:lumMod val="50000"/>
                  </a:schemeClr>
                </a:innerShdw>
              </a:effectLst>
            </a:endParaRPr>
          </a:p>
        </p:txBody>
      </p:sp>
    </p:spTree>
    <p:extLst>
      <p:ext uri="{BB962C8B-B14F-4D97-AF65-F5344CB8AC3E}">
        <p14:creationId xmlns:p14="http://schemas.microsoft.com/office/powerpoint/2010/main" val="2626331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726</TotalTime>
  <Words>1511</Words>
  <Application>Microsoft Office PowerPoint</Application>
  <PresentationFormat>Panorámica</PresentationFormat>
  <Paragraphs>57</Paragraphs>
  <Slides>12</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Aptos Display</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2026-06-19T16:27:56Z</dcterms:created>
  <dcterms:modified xsi:type="dcterms:W3CDTF">2026-07-02T08:31:59Z</dcterms:modified>
</cp:coreProperties>
</file>