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6" autoAdjust="0"/>
    <p:restoredTop sz="95768" autoAdjust="0"/>
  </p:normalViewPr>
  <p:slideViewPr>
    <p:cSldViewPr snapToGrid="0">
      <p:cViewPr varScale="1">
        <p:scale>
          <a:sx n="102" d="100"/>
          <a:sy n="102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1 </a:t>
          </a:r>
          <a:r>
            <a:rPr lang="en-US" sz="2000" b="1" dirty="0" err="1"/>
            <a:t>Korinthiërs</a:t>
          </a:r>
          <a:r>
            <a:rPr lang="en-US" sz="2000" b="1" dirty="0"/>
            <a:t> 8</a:t>
          </a:r>
          <a:endParaRPr lang="en" sz="2000" b="1" dirty="0"/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 err="1">
              <a:solidFill>
                <a:srgbClr val="105660"/>
              </a:solidFill>
            </a:rPr>
            <a:t>Voedsel</a:t>
          </a:r>
          <a:r>
            <a:rPr lang="en-US" sz="2000" b="1" dirty="0">
              <a:solidFill>
                <a:srgbClr val="105660"/>
              </a:solidFill>
            </a:rPr>
            <a:t> wat </a:t>
          </a:r>
          <a:r>
            <a:rPr lang="en-US" sz="2000" b="1" dirty="0" err="1">
              <a:solidFill>
                <a:srgbClr val="105660"/>
              </a:solidFill>
            </a:rPr>
            <a:t>aan</a:t>
          </a:r>
          <a:r>
            <a:rPr lang="en-US" sz="2000" b="1" dirty="0">
              <a:solidFill>
                <a:srgbClr val="105660"/>
              </a:solidFill>
            </a:rPr>
            <a:t> </a:t>
          </a:r>
          <a:r>
            <a:rPr lang="en-US" sz="2000" b="1" dirty="0" err="1">
              <a:solidFill>
                <a:srgbClr val="105660"/>
              </a:solidFill>
            </a:rPr>
            <a:t>afgode</a:t>
          </a:r>
          <a:r>
            <a:rPr lang="en-US" sz="2000" b="1" dirty="0">
              <a:solidFill>
                <a:srgbClr val="105660"/>
              </a:solidFill>
            </a:rPr>
            <a:t> </a:t>
          </a:r>
          <a:r>
            <a:rPr lang="en-US" sz="2000" b="1" dirty="0" err="1">
              <a:solidFill>
                <a:srgbClr val="105660"/>
              </a:solidFill>
            </a:rPr>
            <a:t>geoffer</a:t>
          </a:r>
          <a:r>
            <a:rPr lang="en-US" sz="2000" b="1" dirty="0">
              <a:solidFill>
                <a:srgbClr val="105660"/>
              </a:solidFill>
            </a:rPr>
            <a:t> is 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US" sz="2000" b="1" dirty="0"/>
            <a:t>Kennis </a:t>
          </a:r>
          <a:r>
            <a:rPr lang="en-US" sz="2000" b="1" dirty="0" err="1"/>
            <a:t>en</a:t>
          </a:r>
          <a:r>
            <a:rPr lang="en-US" sz="2000" b="1" dirty="0"/>
            <a:t> </a:t>
          </a:r>
          <a:r>
            <a:rPr lang="en-US" sz="2000" b="1" dirty="0" err="1"/>
            <a:t>liefde</a:t>
          </a:r>
          <a:r>
            <a:rPr lang="en-US" sz="2000" b="1" dirty="0"/>
            <a:t>)</a:t>
          </a:r>
          <a:endParaRPr lang="en" sz="2000" b="1" dirty="0"/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Korinthiërs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>
              <a:solidFill>
                <a:schemeClr val="accent1">
                  <a:lumMod val="50000"/>
                </a:schemeClr>
              </a:solidFill>
            </a:rPr>
            <a:t>Paul doen afstand van sy regte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Korinthiërs</a:t>
          </a:r>
          <a:r>
            <a:rPr lang="en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>
              <a:solidFill>
                <a:schemeClr val="accent5">
                  <a:lumMod val="50000"/>
                </a:schemeClr>
              </a:solidFill>
            </a:rPr>
            <a:t>Waarskuwing teen afgodery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Korinthiërs</a:t>
          </a:r>
          <a:r>
            <a:rPr lang="en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>
              <a:solidFill>
                <a:schemeClr val="accent6">
                  <a:lumMod val="50000"/>
                </a:schemeClr>
              </a:solidFill>
            </a:rPr>
            <a:t>Die Here se beker en die beker van demone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Korinthiërs</a:t>
          </a:r>
          <a:r>
            <a:rPr lang="en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>
              <a:solidFill>
                <a:schemeClr val="accent3">
                  <a:lumMod val="50000"/>
                </a:schemeClr>
              </a:solidFill>
            </a:rPr>
            <a:t>Doen alles tot eer van God 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4322F04F-B40B-5C46-85B9-01E8DD86C953}">
      <dgm:prSet custT="1"/>
      <dgm:spPr/>
      <dgm:t>
        <a:bodyPr/>
        <a:lstStyle/>
        <a:p>
          <a:pPr>
            <a:buNone/>
          </a:pP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(Die regte van die evangelie)</a:t>
          </a:r>
        </a:p>
      </dgm:t>
    </dgm:pt>
    <dgm:pt modelId="{B8DA49E7-6F8E-1548-B58A-D8B2B8ED31DF}" type="parTrans" cxnId="{F2E27CBB-B652-4648-96B8-EC585324EE5D}">
      <dgm:prSet/>
      <dgm:spPr/>
      <dgm:t>
        <a:bodyPr/>
        <a:lstStyle/>
        <a:p>
          <a:endParaRPr lang="en-US"/>
        </a:p>
      </dgm:t>
    </dgm:pt>
    <dgm:pt modelId="{B67593D2-2EA1-4B4E-8EA6-92FAF046AF17}" type="sibTrans" cxnId="{F2E27CBB-B652-4648-96B8-EC585324EE5D}">
      <dgm:prSet/>
      <dgm:spPr/>
      <dgm:t>
        <a:bodyPr/>
        <a:lstStyle/>
        <a:p>
          <a:endParaRPr lang="en-US"/>
        </a:p>
      </dgm:t>
    </dgm:pt>
    <dgm:pt modelId="{35493726-E9D0-C64A-AA94-B5BCA8FEB05D}">
      <dgm:prSet custT="1"/>
      <dgm:spPr/>
      <dgm:t>
        <a:bodyPr/>
        <a:lstStyle/>
        <a:p>
          <a:pPr>
            <a:buNone/>
          </a:pPr>
          <a:r>
            <a:rPr lang="en-US" sz="2000" b="1" dirty="0">
              <a:solidFill>
                <a:schemeClr val="accent5">
                  <a:lumMod val="50000"/>
                </a:schemeClr>
              </a:solidFill>
            </a:rPr>
            <a:t>(Lesse uit die verlede)</a:t>
          </a:r>
        </a:p>
      </dgm:t>
    </dgm:pt>
    <dgm:pt modelId="{812F933F-D7A0-F341-88A8-1AC34625A2CF}" type="parTrans" cxnId="{C0EF2D6C-9D08-B847-AAF2-A7B719246744}">
      <dgm:prSet/>
      <dgm:spPr/>
      <dgm:t>
        <a:bodyPr/>
        <a:lstStyle/>
        <a:p>
          <a:endParaRPr lang="en-US"/>
        </a:p>
      </dgm:t>
    </dgm:pt>
    <dgm:pt modelId="{485162E7-9FB0-F747-83E1-6E9A7A0CCC20}" type="sibTrans" cxnId="{C0EF2D6C-9D08-B847-AAF2-A7B719246744}">
      <dgm:prSet/>
      <dgm:spPr/>
      <dgm:t>
        <a:bodyPr/>
        <a:lstStyle/>
        <a:p>
          <a:endParaRPr lang="en-US"/>
        </a:p>
      </dgm:t>
    </dgm:pt>
    <dgm:pt modelId="{A5ECCFCC-8096-904B-B337-881C91DE1496}">
      <dgm:prSet custT="1"/>
      <dgm:spPr/>
      <dgm:t>
        <a:bodyPr/>
        <a:lstStyle/>
        <a:p>
          <a:pPr>
            <a:buNone/>
          </a:pPr>
          <a:r>
            <a:rPr lang="en-US" sz="2000" b="1" dirty="0">
              <a:solidFill>
                <a:schemeClr val="accent6">
                  <a:lumMod val="50000"/>
                </a:schemeClr>
              </a:solidFill>
            </a:rPr>
            <a:t>(Laat vaar afgodery)</a:t>
          </a:r>
        </a:p>
      </dgm:t>
    </dgm:pt>
    <dgm:pt modelId="{FD366BB5-A07E-724D-9F75-54465FDF88DE}" type="parTrans" cxnId="{D0AFB3FF-A33E-7B44-A15D-4B7F1C8B8471}">
      <dgm:prSet/>
      <dgm:spPr/>
      <dgm:t>
        <a:bodyPr/>
        <a:lstStyle/>
        <a:p>
          <a:endParaRPr lang="en-US"/>
        </a:p>
      </dgm:t>
    </dgm:pt>
    <dgm:pt modelId="{46C77185-728D-9F4F-8C7D-458E67B28683}" type="sibTrans" cxnId="{D0AFB3FF-A33E-7B44-A15D-4B7F1C8B8471}">
      <dgm:prSet/>
      <dgm:spPr/>
      <dgm:t>
        <a:bodyPr/>
        <a:lstStyle/>
        <a:p>
          <a:endParaRPr lang="en-US"/>
        </a:p>
      </dgm:t>
    </dgm:pt>
    <dgm:pt modelId="{BD748650-AE5D-9941-9A9C-6F8388A9E927}">
      <dgm:prSet custT="1"/>
      <dgm:spPr/>
      <dgm:t>
        <a:bodyPr/>
        <a:lstStyle/>
        <a:p>
          <a:pPr>
            <a:buNone/>
          </a:pPr>
          <a:r>
            <a:rPr lang="en-US" sz="2000" b="1" dirty="0">
              <a:solidFill>
                <a:schemeClr val="accent3">
                  <a:lumMod val="50000"/>
                </a:schemeClr>
              </a:solidFill>
            </a:rPr>
            <a:t>(Wat wettig en gepas is)</a:t>
          </a:r>
        </a:p>
      </dgm:t>
    </dgm:pt>
    <dgm:pt modelId="{F0B6CEAC-FEED-4348-9244-C4AE71CD7345}" type="parTrans" cxnId="{FB94C235-A194-CF46-80A2-5CFC8F0025E1}">
      <dgm:prSet/>
      <dgm:spPr/>
      <dgm:t>
        <a:bodyPr/>
        <a:lstStyle/>
        <a:p>
          <a:endParaRPr lang="en-US"/>
        </a:p>
      </dgm:t>
    </dgm:pt>
    <dgm:pt modelId="{3E3CD80A-16B3-B04B-B862-975432D0F852}" type="sibTrans" cxnId="{FB94C235-A194-CF46-80A2-5CFC8F0025E1}">
      <dgm:prSet/>
      <dgm:spPr/>
      <dgm:t>
        <a:bodyPr/>
        <a:lstStyle/>
        <a:p>
          <a:endParaRPr lang="en-US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046E0100-39F1-5041-85C3-58F6B2168259}" type="presOf" srcId="{4322F04F-B40B-5C46-85B9-01E8DD86C953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FB94C235-A194-CF46-80A2-5CFC8F0025E1}" srcId="{0E15DC5B-1B4C-48A9-B98F-835B260FC666}" destId="{BD748650-AE5D-9941-9A9C-6F8388A9E927}" srcOrd="1" destOrd="0" parTransId="{F0B6CEAC-FEED-4348-9244-C4AE71CD7345}" sibTransId="{3E3CD80A-16B3-B04B-B862-975432D0F852}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C0EF2D6C-9D08-B847-AAF2-A7B719246744}" srcId="{2DD08215-E7C0-406F-A2C1-B933C43095E0}" destId="{35493726-E9D0-C64A-AA94-B5BCA8FEB05D}" srcOrd="1" destOrd="0" parTransId="{812F933F-D7A0-F341-88A8-1AC34625A2CF}" sibTransId="{485162E7-9FB0-F747-83E1-6E9A7A0CCC20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35E85390-083F-A34A-9A07-07737A434803}" type="presOf" srcId="{35493726-E9D0-C64A-AA94-B5BCA8FEB05D}" destId="{10B49261-2E38-4333-877D-540977F0CE76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F2E27CBB-B652-4648-96B8-EC585324EE5D}" srcId="{A0487429-BEEA-4814-A7FD-DF3D8DDB8992}" destId="{4322F04F-B40B-5C46-85B9-01E8DD86C953}" srcOrd="1" destOrd="0" parTransId="{B8DA49E7-6F8E-1548-B58A-D8B2B8ED31DF}" sibTransId="{B67593D2-2EA1-4B4E-8EA6-92FAF046AF17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E08048D9-6496-0B4D-8ADE-279DF83D1D1B}" type="presOf" srcId="{BD748650-AE5D-9941-9A9C-6F8388A9E927}" destId="{A64A5609-2709-430E-A009-E012925686C4}" srcOrd="0" destOrd="1" presId="urn:microsoft.com/office/officeart/2005/8/layout/vList2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3DDDE2F4-75A4-1F4D-B461-D937AF6DC36F}" type="presOf" srcId="{A5ECCFCC-8096-904B-B337-881C91DE1496}" destId="{F6C34058-B94A-4665-B0D2-FAC45F96C35E}" srcOrd="0" destOrd="1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D0AFB3FF-A33E-7B44-A15D-4B7F1C8B8471}" srcId="{3309BE94-2E55-4780-8847-E2314BB6B5CA}" destId="{A5ECCFCC-8096-904B-B337-881C91DE1496}" srcOrd="1" destOrd="0" parTransId="{FD366BB5-A07E-724D-9F75-54465FDF88DE}" sibTransId="{46C77185-728D-9F4F-8C7D-458E67B28683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Korinthiërs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Die </a:t>
          </a:r>
          <a:r>
            <a:rPr lang="en-US" sz="2000" b="1" dirty="0" err="1"/>
            <a:t>sterkes</a:t>
          </a:r>
          <a:r>
            <a:rPr lang="en-US" sz="2000" b="1" dirty="0"/>
            <a:t> </a:t>
          </a:r>
          <a:r>
            <a:rPr lang="en-US" sz="2000" b="1" dirty="0" err="1"/>
            <a:t>verstaan</a:t>
          </a:r>
          <a:r>
            <a:rPr lang="en-US" sz="2000" b="1" dirty="0"/>
            <a:t> </a:t>
          </a:r>
          <a:r>
            <a:rPr lang="en-US" sz="2000" b="1" dirty="0" err="1"/>
            <a:t>dat</a:t>
          </a:r>
          <a:r>
            <a:rPr lang="en-US" sz="2000" b="1" dirty="0"/>
            <a:t> </a:t>
          </a:r>
          <a:r>
            <a:rPr lang="en-US" sz="2000" b="1" dirty="0" err="1"/>
            <a:t>afgode</a:t>
          </a:r>
          <a:r>
            <a:rPr lang="en-US" sz="2000" b="1" dirty="0"/>
            <a:t> </a:t>
          </a:r>
          <a:r>
            <a:rPr lang="en-US" sz="2000" b="1" dirty="0" err="1"/>
            <a:t>niks</a:t>
          </a:r>
          <a:r>
            <a:rPr lang="en-US" sz="2000" b="1" dirty="0"/>
            <a:t> is </a:t>
          </a:r>
          <a:r>
            <a:rPr lang="en-US" sz="2000" b="1" dirty="0" err="1"/>
            <a:t>nie</a:t>
          </a:r>
          <a:r>
            <a:rPr lang="en-US" sz="2000" b="1" dirty="0"/>
            <a:t>, want </a:t>
          </a:r>
          <a:r>
            <a:rPr lang="en-US" sz="2000" b="1" dirty="0" err="1"/>
            <a:t>daar</a:t>
          </a:r>
          <a:r>
            <a:rPr lang="en-US" sz="2000" b="1" dirty="0"/>
            <a:t> is net </a:t>
          </a:r>
          <a:r>
            <a:rPr lang="en-US" sz="2000" b="1" dirty="0" err="1"/>
            <a:t>een</a:t>
          </a:r>
          <a:r>
            <a:rPr lang="en-US" sz="2000" b="1" dirty="0"/>
            <a:t> ware God.</a:t>
          </a:r>
          <a:endParaRPr lang="en" sz="20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Die </a:t>
          </a:r>
          <a:r>
            <a:rPr lang="en-US" sz="2000" b="1" dirty="0" err="1"/>
            <a:t>swakkes</a:t>
          </a:r>
          <a:r>
            <a:rPr lang="en-US" sz="2000" b="1" dirty="0"/>
            <a:t> het </a:t>
          </a:r>
          <a:r>
            <a:rPr lang="en-US" sz="2000" b="1" dirty="0" err="1"/>
            <a:t>hierdie</a:t>
          </a:r>
          <a:r>
            <a:rPr lang="en-US" sz="2000" b="1" dirty="0"/>
            <a:t> punt </a:t>
          </a:r>
          <a:r>
            <a:rPr lang="en-US" sz="2000" b="1" dirty="0" err="1"/>
            <a:t>nog</a:t>
          </a:r>
          <a:r>
            <a:rPr lang="en-US" sz="2000" b="1" dirty="0"/>
            <a:t> </a:t>
          </a:r>
          <a:r>
            <a:rPr lang="en-US" sz="2000" b="1" dirty="0" err="1"/>
            <a:t>nie</a:t>
          </a:r>
          <a:r>
            <a:rPr lang="en-US" sz="2000" b="1" dirty="0"/>
            <a:t> </a:t>
          </a:r>
          <a:r>
            <a:rPr lang="en-US" sz="2000" b="1" dirty="0" err="1"/>
            <a:t>begryp</a:t>
          </a:r>
          <a:r>
            <a:rPr lang="en-US" sz="2000" b="1" dirty="0"/>
            <a:t> </a:t>
          </a:r>
          <a:r>
            <a:rPr lang="en-US" sz="2000" b="1" dirty="0" err="1"/>
            <a:t>nie</a:t>
          </a:r>
          <a:r>
            <a:rPr lang="en-US" sz="2000" b="1" dirty="0"/>
            <a:t>.</a:t>
          </a:r>
          <a:endParaRPr lang="en" sz="20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Korinthiërs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Die </a:t>
          </a:r>
          <a:r>
            <a:rPr lang="en-US" sz="2000" b="1" dirty="0" err="1"/>
            <a:t>sterkes</a:t>
          </a:r>
          <a:r>
            <a:rPr lang="en-US" sz="2000" b="1" dirty="0"/>
            <a:t> </a:t>
          </a:r>
          <a:r>
            <a:rPr lang="en-US" sz="2000" b="1" dirty="0" err="1"/>
            <a:t>eet</a:t>
          </a:r>
          <a:r>
            <a:rPr lang="en-US" sz="2000" b="1" dirty="0"/>
            <a:t> vleis wat </a:t>
          </a:r>
          <a:r>
            <a:rPr lang="en-US" sz="2000" b="1" dirty="0" err="1"/>
            <a:t>aan</a:t>
          </a:r>
          <a:r>
            <a:rPr lang="en-US" sz="2000" b="1" dirty="0"/>
            <a:t> </a:t>
          </a:r>
          <a:r>
            <a:rPr lang="en-US" sz="2000" b="1" dirty="0" err="1"/>
            <a:t>afgode</a:t>
          </a:r>
          <a:r>
            <a:rPr lang="en-US" sz="2000" b="1" dirty="0"/>
            <a:t> </a:t>
          </a:r>
          <a:r>
            <a:rPr lang="en-US" sz="2000" b="1" dirty="0" err="1"/>
            <a:t>geoffer</a:t>
          </a:r>
          <a:r>
            <a:rPr lang="en-US" sz="2000" b="1" dirty="0"/>
            <a:t> is, </a:t>
          </a:r>
          <a:r>
            <a:rPr lang="en-US" sz="2000" b="1" dirty="0" err="1"/>
            <a:t>omdat</a:t>
          </a:r>
          <a:r>
            <a:rPr lang="en-US" sz="2000" b="1" dirty="0"/>
            <a:t> </a:t>
          </a:r>
          <a:r>
            <a:rPr lang="en-US" sz="2000" b="1" dirty="0" err="1"/>
            <a:t>hulle</a:t>
          </a:r>
          <a:r>
            <a:rPr lang="en-US" sz="2000" b="1" dirty="0"/>
            <a:t> </a:t>
          </a:r>
          <a:r>
            <a:rPr lang="en-US" sz="2000" b="1" dirty="0" err="1"/>
            <a:t>weet</a:t>
          </a:r>
          <a:r>
            <a:rPr lang="en-US" sz="2000" b="1" dirty="0"/>
            <a:t> </a:t>
          </a:r>
          <a:r>
            <a:rPr lang="en-US" sz="2000" b="1" dirty="0" err="1"/>
            <a:t>dat</a:t>
          </a:r>
          <a:r>
            <a:rPr lang="en-US" sz="2000" b="1" dirty="0"/>
            <a:t> </a:t>
          </a:r>
          <a:r>
            <a:rPr lang="en-US" sz="2000" b="1" dirty="0" err="1"/>
            <a:t>afgode</a:t>
          </a:r>
          <a:r>
            <a:rPr lang="en-US" sz="2000" b="1" dirty="0"/>
            <a:t> </a:t>
          </a:r>
          <a:r>
            <a:rPr lang="en-US" sz="2000" b="1" dirty="0" err="1"/>
            <a:t>nie</a:t>
          </a:r>
          <a:r>
            <a:rPr lang="en-US" sz="2000" b="1" dirty="0"/>
            <a:t> die kos </a:t>
          </a:r>
          <a:r>
            <a:rPr lang="en-US" sz="2000" b="1" dirty="0" err="1"/>
            <a:t>kan</a:t>
          </a:r>
          <a:r>
            <a:rPr lang="en-US" sz="2000" b="1" dirty="0"/>
            <a:t> </a:t>
          </a:r>
          <a:r>
            <a:rPr lang="en-US" sz="2000" b="1" dirty="0" err="1"/>
            <a:t>besoedel</a:t>
          </a:r>
          <a:r>
            <a:rPr lang="en-US" sz="2000" b="1" dirty="0"/>
            <a:t> </a:t>
          </a:r>
          <a:r>
            <a:rPr lang="en-US" sz="2000" b="1" dirty="0" err="1"/>
            <a:t>nie</a:t>
          </a:r>
          <a:r>
            <a:rPr lang="en-US" sz="2000" b="1" dirty="0"/>
            <a:t>. </a:t>
          </a:r>
          <a:endParaRPr lang="en" sz="20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Die </a:t>
          </a:r>
          <a:r>
            <a:rPr lang="en-US" sz="2000" b="1" dirty="0" err="1"/>
            <a:t>swakkes</a:t>
          </a:r>
          <a:r>
            <a:rPr lang="en-US" sz="2000" b="1" dirty="0"/>
            <a:t> glo </a:t>
          </a:r>
          <a:r>
            <a:rPr lang="en-US" sz="2000" b="1" dirty="0" err="1"/>
            <a:t>dat</a:t>
          </a:r>
          <a:r>
            <a:rPr lang="en-US" sz="2000" b="1" dirty="0"/>
            <a:t> </a:t>
          </a:r>
          <a:r>
            <a:rPr lang="en-US" sz="2000" b="1" dirty="0" err="1"/>
            <a:t>hulle</a:t>
          </a:r>
          <a:r>
            <a:rPr lang="en-US" sz="2000" b="1" dirty="0"/>
            <a:t> </a:t>
          </a:r>
          <a:r>
            <a:rPr lang="en-US" sz="2000" b="1" dirty="0" err="1"/>
            <a:t>sondig</a:t>
          </a:r>
          <a:r>
            <a:rPr lang="en-US" sz="2000" b="1" dirty="0"/>
            <a:t> as </a:t>
          </a:r>
          <a:r>
            <a:rPr lang="en-US" sz="2000" b="1" dirty="0" err="1"/>
            <a:t>hulle</a:t>
          </a:r>
          <a:r>
            <a:rPr lang="en-US" sz="2000" b="1" dirty="0"/>
            <a:t> </a:t>
          </a:r>
          <a:r>
            <a:rPr lang="en-US" sz="2000" b="1" dirty="0" err="1"/>
            <a:t>daardie</a:t>
          </a:r>
          <a:r>
            <a:rPr lang="en-US" sz="2000" b="1" dirty="0"/>
            <a:t> </a:t>
          </a:r>
          <a:r>
            <a:rPr lang="en-US" sz="2000" b="1" dirty="0" err="1"/>
            <a:t>maaltyd</a:t>
          </a:r>
          <a:r>
            <a:rPr lang="en-US" sz="2000" b="1" dirty="0"/>
            <a:t> </a:t>
          </a:r>
          <a:r>
            <a:rPr lang="en-US" sz="2000" b="1" dirty="0" err="1"/>
            <a:t>eet</a:t>
          </a:r>
          <a:r>
            <a:rPr lang="en-US" sz="2000" b="1" dirty="0"/>
            <a:t>.</a:t>
          </a:r>
          <a:endParaRPr lang="en" sz="20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 custLinFactNeighborX="-13534" custLinFactNeighborY="-1698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 custLinFactNeighborX="-20247" custLinFactNeighborY="-1699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-US" sz="2000" b="1" dirty="0">
              <a:solidFill>
                <a:schemeClr val="accent2">
                  <a:lumMod val="50000"/>
                </a:schemeClr>
              </a:solidFill>
            </a:rPr>
            <a:t>⁕ Die reg om </a:t>
          </a:r>
          <a:r>
            <a:rPr lang="en-US" sz="2000" b="1" dirty="0" err="1">
              <a:solidFill>
                <a:schemeClr val="accent2">
                  <a:lumMod val="50000"/>
                </a:schemeClr>
              </a:solidFill>
            </a:rPr>
            <a:t>deur</a:t>
          </a:r>
          <a:r>
            <a:rPr lang="en-US" sz="2000" b="1" dirty="0">
              <a:solidFill>
                <a:schemeClr val="accent2">
                  <a:lumMod val="50000"/>
                </a:schemeClr>
              </a:solidFill>
            </a:rPr>
            <a:t> die </a:t>
          </a:r>
          <a:r>
            <a:rPr lang="en-US" sz="2000" b="1" dirty="0" err="1">
              <a:solidFill>
                <a:schemeClr val="accent2">
                  <a:lumMod val="50000"/>
                </a:schemeClr>
              </a:solidFill>
            </a:rPr>
            <a:t>gemeente</a:t>
          </a:r>
          <a:r>
            <a:rPr lang="en-US" sz="2000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2">
                  <a:lumMod val="50000"/>
                </a:schemeClr>
              </a:solidFill>
            </a:rPr>
            <a:t>gevoed</a:t>
          </a:r>
          <a:r>
            <a:rPr lang="en-US" sz="2000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2">
                  <a:lumMod val="50000"/>
                </a:schemeClr>
              </a:solidFill>
            </a:rPr>
            <a:t>te</a:t>
          </a:r>
          <a:r>
            <a:rPr lang="en-US" sz="2000" b="1" dirty="0">
              <a:solidFill>
                <a:schemeClr val="accent2">
                  <a:lumMod val="50000"/>
                </a:schemeClr>
              </a:solidFill>
            </a:rPr>
            <a:t> word (1 Kor.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-US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Die reg om </a:t>
          </a:r>
          <a:r>
            <a:rPr lang="en-US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deur</a:t>
          </a:r>
          <a:r>
            <a:rPr lang="en-US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sy</a:t>
          </a:r>
          <a:r>
            <a:rPr lang="en-US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vrou </a:t>
          </a:r>
          <a:r>
            <a:rPr lang="en-US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vergesel</a:t>
          </a:r>
          <a:r>
            <a:rPr lang="en-US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te</a:t>
          </a:r>
          <a:r>
            <a:rPr lang="en-US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word (1 Kor.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⁕ Die reg om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nie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algemene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hande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arbeid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te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verrig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nie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Kor. 9:6)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Die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algemene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praktyk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onder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die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apostels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was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dat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hulle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saam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met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hulle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vrouens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reis om vir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hulle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sorg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en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hulle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by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staan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Hierdie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vrou,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soos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haar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man, sou die reg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hê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om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deur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die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kerk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ondersteun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word. 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Paulus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wil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sy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brood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verdien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om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te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verhoed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dat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mense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dink hy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wil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voordeel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trek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uit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sy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gehoor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‘n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demonstrasie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van </a:t>
          </a:r>
          <a:r>
            <a:rPr lang="en-US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onselfsugtigheid</a:t>
          </a:r>
          <a:r>
            <a:rPr 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US" sz="2000" b="1" dirty="0">
              <a:solidFill>
                <a:schemeClr val="tx1"/>
              </a:solidFill>
            </a:rPr>
            <a:t>Paulus </a:t>
          </a:r>
          <a:r>
            <a:rPr lang="en-US" sz="2000" b="1" dirty="0" err="1">
              <a:solidFill>
                <a:schemeClr val="tx1"/>
              </a:solidFill>
            </a:rPr>
            <a:t>doen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afstand</a:t>
          </a:r>
          <a:r>
            <a:rPr lang="en-US" sz="2000" b="1" dirty="0">
              <a:solidFill>
                <a:schemeClr val="tx1"/>
              </a:solidFill>
            </a:rPr>
            <a:t> van </a:t>
          </a:r>
          <a:r>
            <a:rPr lang="en-US" sz="2000" b="1" dirty="0" err="1">
              <a:solidFill>
                <a:schemeClr val="tx1"/>
              </a:solidFill>
            </a:rPr>
            <a:t>sy</a:t>
          </a:r>
          <a:r>
            <a:rPr lang="en-US" sz="2000" b="1" dirty="0">
              <a:solidFill>
                <a:schemeClr val="tx1"/>
              </a:solidFill>
            </a:rPr>
            <a:t> reg as </a:t>
          </a:r>
          <a:r>
            <a:rPr lang="en-US" sz="2000" b="1" dirty="0" err="1">
              <a:solidFill>
                <a:schemeClr val="tx1"/>
              </a:solidFill>
            </a:rPr>
            <a:t>apostel</a:t>
          </a:r>
          <a:r>
            <a:rPr lang="en-US" sz="2000" b="1" dirty="0">
              <a:solidFill>
                <a:schemeClr val="tx1"/>
              </a:solidFill>
            </a:rPr>
            <a:t> om </a:t>
          </a:r>
          <a:r>
            <a:rPr lang="en-US" sz="2000" b="1" dirty="0" err="1">
              <a:solidFill>
                <a:schemeClr val="tx1"/>
              </a:solidFill>
            </a:rPr>
            <a:t>deur</a:t>
          </a:r>
          <a:r>
            <a:rPr lang="en-US" sz="2000" b="1" dirty="0">
              <a:solidFill>
                <a:schemeClr val="tx1"/>
              </a:solidFill>
            </a:rPr>
            <a:t> die </a:t>
          </a:r>
          <a:r>
            <a:rPr lang="en-US" sz="2000" b="1" dirty="0" err="1">
              <a:solidFill>
                <a:schemeClr val="tx1"/>
              </a:solidFill>
            </a:rPr>
            <a:t>kerke</a:t>
          </a:r>
          <a:r>
            <a:rPr lang="en-US" sz="2000" b="1" dirty="0">
              <a:solidFill>
                <a:schemeClr val="tx1"/>
              </a:solidFill>
            </a:rPr>
            <a:t> wat hy </a:t>
          </a:r>
          <a:r>
            <a:rPr lang="en-US" sz="2000" b="1" dirty="0" err="1">
              <a:solidFill>
                <a:schemeClr val="tx1"/>
              </a:solidFill>
            </a:rPr>
            <a:t>bedien</a:t>
          </a:r>
          <a:r>
            <a:rPr lang="en-US" sz="2000" b="1" dirty="0">
              <a:solidFill>
                <a:schemeClr val="tx1"/>
              </a:solidFill>
            </a:rPr>
            <a:t>, </a:t>
          </a:r>
          <a:r>
            <a:rPr lang="en-US" sz="2000" b="1" dirty="0" err="1">
              <a:solidFill>
                <a:schemeClr val="tx1"/>
              </a:solidFill>
            </a:rPr>
            <a:t>ondersteun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te</a:t>
          </a:r>
          <a:r>
            <a:rPr lang="en-US" sz="2000" b="1" dirty="0">
              <a:solidFill>
                <a:schemeClr val="tx1"/>
              </a:solidFill>
            </a:rPr>
            <a:t> word, </a:t>
          </a:r>
          <a:r>
            <a:rPr lang="en-US" sz="2000" b="1" dirty="0" err="1">
              <a:solidFill>
                <a:schemeClr val="tx1"/>
              </a:solidFill>
            </a:rPr>
            <a:t>soos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ander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apostels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gedoen</a:t>
          </a:r>
          <a:r>
            <a:rPr lang="en-US" sz="2000" b="1" dirty="0">
              <a:solidFill>
                <a:schemeClr val="tx1"/>
              </a:solidFill>
            </a:rPr>
            <a:t> het.</a:t>
          </a:r>
          <a:endParaRPr lang="es-ES" sz="2000" dirty="0">
            <a:solidFill>
              <a:schemeClr val="tx1"/>
            </a:solidFill>
          </a:endParaRPr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 custLinFactNeighborY="-9065"/>
      <dgm:spPr/>
    </dgm:pt>
    <dgm:pt modelId="{5B844668-161A-40CE-834D-DBA7B2491ED1}" type="pres">
      <dgm:prSet presAssocID="{3FB8E94F-B91A-4F40-9FBD-1868CAA1D215}" presName="img" presStyleLbl="fgImgPlace1" presStyleIdx="1" presStyleCnt="3" custLinFactNeighborX="-528" custLinFactNeighborY="-4210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 custLinFactNeighborY="-17016"/>
      <dgm:spPr/>
    </dgm:pt>
    <dgm:pt modelId="{099A9D28-0AA8-42AD-86D9-0B379C1B1FD4}" type="pres">
      <dgm:prSet presAssocID="{EA4EAAA4-3102-49A9-8391-4D88A61E3350}" presName="img" presStyleLbl="fgImgPlace1" presStyleIdx="2" presStyleCnt="3" custLinFactNeighborY="-13915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slagter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beide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kos wat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afgode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geoffer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kos wat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geoffer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verkoop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gelowige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oorsprong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daarvan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sodat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hy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indruk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sou skep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hy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onwettig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beskou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om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daardie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soort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vleis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eet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(1 Kor.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‘n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Ongelowige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‘n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gelowige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genooi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om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saam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eet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gelowige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sonder om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navraag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doen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geëet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alles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 vir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geoorloof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 Maar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indien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gasheer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gesê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vleis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‘n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afgod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geoffer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is,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daarom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om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gasheer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gewete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aanstoot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gee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is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onvanpas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geag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vir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gelowige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om van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daardie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vleis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neem.  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Korinthians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006" custLinFactNeighborY="10028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 </a:t>
          </a:r>
          <a:r>
            <a:rPr lang="en-US" sz="2000" b="1" kern="1200" dirty="0" err="1"/>
            <a:t>Korinthiërs</a:t>
          </a:r>
          <a:r>
            <a:rPr lang="en-US" sz="2000" b="1" kern="1200" dirty="0"/>
            <a:t> 8</a:t>
          </a:r>
          <a:endParaRPr lang="en" sz="2000" b="1" kern="1200" dirty="0"/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 err="1">
              <a:solidFill>
                <a:srgbClr val="105660"/>
              </a:solidFill>
            </a:rPr>
            <a:t>Voedsel</a:t>
          </a:r>
          <a:r>
            <a:rPr lang="en-US" sz="2000" b="1" kern="1200" dirty="0">
              <a:solidFill>
                <a:srgbClr val="105660"/>
              </a:solidFill>
            </a:rPr>
            <a:t> wat </a:t>
          </a:r>
          <a:r>
            <a:rPr lang="en-US" sz="2000" b="1" kern="1200" dirty="0" err="1">
              <a:solidFill>
                <a:srgbClr val="105660"/>
              </a:solidFill>
            </a:rPr>
            <a:t>aan</a:t>
          </a:r>
          <a:r>
            <a:rPr lang="en-US" sz="2000" b="1" kern="1200" dirty="0">
              <a:solidFill>
                <a:srgbClr val="105660"/>
              </a:solidFill>
            </a:rPr>
            <a:t> </a:t>
          </a:r>
          <a:r>
            <a:rPr lang="en-US" sz="2000" b="1" kern="1200" dirty="0" err="1">
              <a:solidFill>
                <a:srgbClr val="105660"/>
              </a:solidFill>
            </a:rPr>
            <a:t>afgode</a:t>
          </a:r>
          <a:r>
            <a:rPr lang="en-US" sz="2000" b="1" kern="1200" dirty="0">
              <a:solidFill>
                <a:srgbClr val="105660"/>
              </a:solidFill>
            </a:rPr>
            <a:t> </a:t>
          </a:r>
          <a:r>
            <a:rPr lang="en-US" sz="2000" b="1" kern="1200" dirty="0" err="1">
              <a:solidFill>
                <a:srgbClr val="105660"/>
              </a:solidFill>
            </a:rPr>
            <a:t>geoffer</a:t>
          </a:r>
          <a:r>
            <a:rPr lang="en-US" sz="2000" b="1" kern="1200" dirty="0">
              <a:solidFill>
                <a:srgbClr val="105660"/>
              </a:solidFill>
            </a:rPr>
            <a:t> is 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US" sz="2000" b="1" kern="1200" dirty="0"/>
            <a:t>Kennis </a:t>
          </a:r>
          <a:r>
            <a:rPr lang="en-US" sz="2000" b="1" kern="1200" dirty="0" err="1"/>
            <a:t>en</a:t>
          </a:r>
          <a:r>
            <a:rPr lang="en-US" sz="2000" b="1" kern="1200" dirty="0"/>
            <a:t> </a:t>
          </a:r>
          <a:r>
            <a:rPr lang="en-US" sz="2000" b="1" kern="1200" dirty="0" err="1"/>
            <a:t>liefde</a:t>
          </a:r>
          <a:r>
            <a:rPr lang="en-US" sz="2000" b="1" kern="1200" dirty="0"/>
            <a:t>)</a:t>
          </a:r>
          <a:endParaRPr lang="en" sz="2000" b="1" kern="1200" dirty="0"/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Korinthiërs</a:t>
          </a:r>
          <a:r>
            <a:rPr lang="en" sz="2000" b="1" kern="1200" dirty="0"/>
            <a:t>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>
              <a:solidFill>
                <a:schemeClr val="accent1">
                  <a:lumMod val="50000"/>
                </a:schemeClr>
              </a:solidFill>
            </a:rPr>
            <a:t>Paul doen afstand van sy regte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(Die regte van die evangelie)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Korinthiërs</a:t>
          </a:r>
          <a:r>
            <a:rPr lang="en" sz="2000" b="1" kern="1200" dirty="0"/>
            <a:t>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>
              <a:solidFill>
                <a:schemeClr val="accent5">
                  <a:lumMod val="50000"/>
                </a:schemeClr>
              </a:solidFill>
            </a:rPr>
            <a:t>Waarskuwing teen afgodery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>
              <a:solidFill>
                <a:schemeClr val="accent5">
                  <a:lumMod val="50000"/>
                </a:schemeClr>
              </a:solidFill>
            </a:rPr>
            <a:t>(Lesse uit die verlede)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Korinthiërs</a:t>
          </a:r>
          <a:r>
            <a:rPr lang="en" sz="2000" b="1" kern="1200" dirty="0"/>
            <a:t>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>
              <a:solidFill>
                <a:schemeClr val="accent6">
                  <a:lumMod val="50000"/>
                </a:schemeClr>
              </a:solidFill>
            </a:rPr>
            <a:t>Die Here se beker en die beker van demone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>
              <a:solidFill>
                <a:schemeClr val="accent6">
                  <a:lumMod val="50000"/>
                </a:schemeClr>
              </a:solidFill>
            </a:rPr>
            <a:t>(Laat vaar afgodery)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Korinthiërs</a:t>
          </a:r>
          <a:r>
            <a:rPr lang="en" sz="2000" b="1" kern="1200" dirty="0"/>
            <a:t>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>
              <a:solidFill>
                <a:schemeClr val="accent3">
                  <a:lumMod val="50000"/>
                </a:schemeClr>
              </a:solidFill>
            </a:rPr>
            <a:t>Doen alles tot eer van God 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>
              <a:solidFill>
                <a:schemeClr val="accent3">
                  <a:lumMod val="50000"/>
                </a:schemeClr>
              </a:solidFill>
            </a:rPr>
            <a:t>(Wat wettig en gepas is)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Korinthiërs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295523" y="76204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Die </a:t>
          </a:r>
          <a:r>
            <a:rPr lang="en-US" sz="2000" b="1" kern="1200" dirty="0" err="1"/>
            <a:t>sterkes</a:t>
          </a:r>
          <a:r>
            <a:rPr lang="en-US" sz="2000" b="1" kern="1200" dirty="0"/>
            <a:t> </a:t>
          </a:r>
          <a:r>
            <a:rPr lang="en-US" sz="2000" b="1" kern="1200" dirty="0" err="1"/>
            <a:t>verstaan</a:t>
          </a:r>
          <a:r>
            <a:rPr lang="en-US" sz="2000" b="1" kern="1200" dirty="0"/>
            <a:t> </a:t>
          </a:r>
          <a:r>
            <a:rPr lang="en-US" sz="2000" b="1" kern="1200" dirty="0" err="1"/>
            <a:t>dat</a:t>
          </a:r>
          <a:r>
            <a:rPr lang="en-US" sz="2000" b="1" kern="1200" dirty="0"/>
            <a:t> </a:t>
          </a:r>
          <a:r>
            <a:rPr lang="en-US" sz="2000" b="1" kern="1200" dirty="0" err="1"/>
            <a:t>afgode</a:t>
          </a:r>
          <a:r>
            <a:rPr lang="en-US" sz="2000" b="1" kern="1200" dirty="0"/>
            <a:t> </a:t>
          </a:r>
          <a:r>
            <a:rPr lang="en-US" sz="2000" b="1" kern="1200" dirty="0" err="1"/>
            <a:t>niks</a:t>
          </a:r>
          <a:r>
            <a:rPr lang="en-US" sz="2000" b="1" kern="1200" dirty="0"/>
            <a:t> is </a:t>
          </a:r>
          <a:r>
            <a:rPr lang="en-US" sz="2000" b="1" kern="1200" dirty="0" err="1"/>
            <a:t>nie</a:t>
          </a:r>
          <a:r>
            <a:rPr lang="en-US" sz="2000" b="1" kern="1200" dirty="0"/>
            <a:t>, want </a:t>
          </a:r>
          <a:r>
            <a:rPr lang="en-US" sz="2000" b="1" kern="1200" dirty="0" err="1"/>
            <a:t>daar</a:t>
          </a:r>
          <a:r>
            <a:rPr lang="en-US" sz="2000" b="1" kern="1200" dirty="0"/>
            <a:t> is net </a:t>
          </a:r>
          <a:r>
            <a:rPr lang="en-US" sz="2000" b="1" kern="1200" dirty="0" err="1"/>
            <a:t>een</a:t>
          </a:r>
          <a:r>
            <a:rPr lang="en-US" sz="2000" b="1" kern="1200" dirty="0"/>
            <a:t> ware God.</a:t>
          </a:r>
          <a:endParaRPr lang="en" sz="2000" b="1" kern="1200" dirty="0"/>
        </a:p>
      </dsp:txBody>
      <dsp:txXfrm>
        <a:off x="2737894" y="76204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473078" y="76196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Die </a:t>
          </a:r>
          <a:r>
            <a:rPr lang="en-US" sz="2000" b="1" kern="1200" dirty="0" err="1"/>
            <a:t>swakkes</a:t>
          </a:r>
          <a:r>
            <a:rPr lang="en-US" sz="2000" b="1" kern="1200" dirty="0"/>
            <a:t> het </a:t>
          </a:r>
          <a:r>
            <a:rPr lang="en-US" sz="2000" b="1" kern="1200" dirty="0" err="1"/>
            <a:t>hierdie</a:t>
          </a:r>
          <a:r>
            <a:rPr lang="en-US" sz="2000" b="1" kern="1200" dirty="0"/>
            <a:t> punt </a:t>
          </a:r>
          <a:r>
            <a:rPr lang="en-US" sz="2000" b="1" kern="1200" dirty="0" err="1"/>
            <a:t>nog</a:t>
          </a:r>
          <a:r>
            <a:rPr lang="en-US" sz="2000" b="1" kern="1200" dirty="0"/>
            <a:t> </a:t>
          </a:r>
          <a:r>
            <a:rPr lang="en-US" sz="2000" b="1" kern="1200" dirty="0" err="1"/>
            <a:t>nie</a:t>
          </a:r>
          <a:r>
            <a:rPr lang="en-US" sz="2000" b="1" kern="1200" dirty="0"/>
            <a:t> </a:t>
          </a:r>
          <a:r>
            <a:rPr lang="en-US" sz="2000" b="1" kern="1200" dirty="0" err="1"/>
            <a:t>begryp</a:t>
          </a:r>
          <a:r>
            <a:rPr lang="en-US" sz="2000" b="1" kern="1200" dirty="0"/>
            <a:t> </a:t>
          </a:r>
          <a:r>
            <a:rPr lang="en-US" sz="2000" b="1" kern="1200" dirty="0" err="1"/>
            <a:t>nie</a:t>
          </a:r>
          <a:r>
            <a:rPr lang="en-US" sz="2000" b="1" kern="1200" dirty="0"/>
            <a:t>.</a:t>
          </a:r>
          <a:endParaRPr lang="en" sz="2000" b="1" kern="1200" dirty="0"/>
        </a:p>
      </dsp:txBody>
      <dsp:txXfrm>
        <a:off x="7915449" y="76196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Korinthiërs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Die </a:t>
          </a:r>
          <a:r>
            <a:rPr lang="en-US" sz="2000" b="1" kern="1200" dirty="0" err="1"/>
            <a:t>sterkes</a:t>
          </a:r>
          <a:r>
            <a:rPr lang="en-US" sz="2000" b="1" kern="1200" dirty="0"/>
            <a:t> </a:t>
          </a:r>
          <a:r>
            <a:rPr lang="en-US" sz="2000" b="1" kern="1200" dirty="0" err="1"/>
            <a:t>eet</a:t>
          </a:r>
          <a:r>
            <a:rPr lang="en-US" sz="2000" b="1" kern="1200" dirty="0"/>
            <a:t> vleis wat </a:t>
          </a:r>
          <a:r>
            <a:rPr lang="en-US" sz="2000" b="1" kern="1200" dirty="0" err="1"/>
            <a:t>aan</a:t>
          </a:r>
          <a:r>
            <a:rPr lang="en-US" sz="2000" b="1" kern="1200" dirty="0"/>
            <a:t> </a:t>
          </a:r>
          <a:r>
            <a:rPr lang="en-US" sz="2000" b="1" kern="1200" dirty="0" err="1"/>
            <a:t>afgode</a:t>
          </a:r>
          <a:r>
            <a:rPr lang="en-US" sz="2000" b="1" kern="1200" dirty="0"/>
            <a:t> </a:t>
          </a:r>
          <a:r>
            <a:rPr lang="en-US" sz="2000" b="1" kern="1200" dirty="0" err="1"/>
            <a:t>geoffer</a:t>
          </a:r>
          <a:r>
            <a:rPr lang="en-US" sz="2000" b="1" kern="1200" dirty="0"/>
            <a:t> is, </a:t>
          </a:r>
          <a:r>
            <a:rPr lang="en-US" sz="2000" b="1" kern="1200" dirty="0" err="1"/>
            <a:t>omdat</a:t>
          </a:r>
          <a:r>
            <a:rPr lang="en-US" sz="2000" b="1" kern="1200" dirty="0"/>
            <a:t> </a:t>
          </a:r>
          <a:r>
            <a:rPr lang="en-US" sz="2000" b="1" kern="1200" dirty="0" err="1"/>
            <a:t>hulle</a:t>
          </a:r>
          <a:r>
            <a:rPr lang="en-US" sz="2000" b="1" kern="1200" dirty="0"/>
            <a:t> </a:t>
          </a:r>
          <a:r>
            <a:rPr lang="en-US" sz="2000" b="1" kern="1200" dirty="0" err="1"/>
            <a:t>weet</a:t>
          </a:r>
          <a:r>
            <a:rPr lang="en-US" sz="2000" b="1" kern="1200" dirty="0"/>
            <a:t> </a:t>
          </a:r>
          <a:r>
            <a:rPr lang="en-US" sz="2000" b="1" kern="1200" dirty="0" err="1"/>
            <a:t>dat</a:t>
          </a:r>
          <a:r>
            <a:rPr lang="en-US" sz="2000" b="1" kern="1200" dirty="0"/>
            <a:t> </a:t>
          </a:r>
          <a:r>
            <a:rPr lang="en-US" sz="2000" b="1" kern="1200" dirty="0" err="1"/>
            <a:t>afgode</a:t>
          </a:r>
          <a:r>
            <a:rPr lang="en-US" sz="2000" b="1" kern="1200" dirty="0"/>
            <a:t> </a:t>
          </a:r>
          <a:r>
            <a:rPr lang="en-US" sz="2000" b="1" kern="1200" dirty="0" err="1"/>
            <a:t>nie</a:t>
          </a:r>
          <a:r>
            <a:rPr lang="en-US" sz="2000" b="1" kern="1200" dirty="0"/>
            <a:t> die kos </a:t>
          </a:r>
          <a:r>
            <a:rPr lang="en-US" sz="2000" b="1" kern="1200" dirty="0" err="1"/>
            <a:t>kan</a:t>
          </a:r>
          <a:r>
            <a:rPr lang="en-US" sz="2000" b="1" kern="1200" dirty="0"/>
            <a:t> </a:t>
          </a:r>
          <a:r>
            <a:rPr lang="en-US" sz="2000" b="1" kern="1200" dirty="0" err="1"/>
            <a:t>besoedel</a:t>
          </a:r>
          <a:r>
            <a:rPr lang="en-US" sz="2000" b="1" kern="1200" dirty="0"/>
            <a:t> </a:t>
          </a:r>
          <a:r>
            <a:rPr lang="en-US" sz="2000" b="1" kern="1200" dirty="0" err="1"/>
            <a:t>nie</a:t>
          </a:r>
          <a:r>
            <a:rPr lang="en-US" sz="2000" b="1" kern="1200" dirty="0"/>
            <a:t>. </a:t>
          </a:r>
          <a:endParaRPr lang="en" sz="2000" b="1" kern="1200" dirty="0"/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Die </a:t>
          </a:r>
          <a:r>
            <a:rPr lang="en-US" sz="2000" b="1" kern="1200" dirty="0" err="1"/>
            <a:t>swakkes</a:t>
          </a:r>
          <a:r>
            <a:rPr lang="en-US" sz="2000" b="1" kern="1200" dirty="0"/>
            <a:t> glo </a:t>
          </a:r>
          <a:r>
            <a:rPr lang="en-US" sz="2000" b="1" kern="1200" dirty="0" err="1"/>
            <a:t>dat</a:t>
          </a:r>
          <a:r>
            <a:rPr lang="en-US" sz="2000" b="1" kern="1200" dirty="0"/>
            <a:t> </a:t>
          </a:r>
          <a:r>
            <a:rPr lang="en-US" sz="2000" b="1" kern="1200" dirty="0" err="1"/>
            <a:t>hulle</a:t>
          </a:r>
          <a:r>
            <a:rPr lang="en-US" sz="2000" b="1" kern="1200" dirty="0"/>
            <a:t> </a:t>
          </a:r>
          <a:r>
            <a:rPr lang="en-US" sz="2000" b="1" kern="1200" dirty="0" err="1"/>
            <a:t>sondig</a:t>
          </a:r>
          <a:r>
            <a:rPr lang="en-US" sz="2000" b="1" kern="1200" dirty="0"/>
            <a:t> as </a:t>
          </a:r>
          <a:r>
            <a:rPr lang="en-US" sz="2000" b="1" kern="1200" dirty="0" err="1"/>
            <a:t>hulle</a:t>
          </a:r>
          <a:r>
            <a:rPr lang="en-US" sz="2000" b="1" kern="1200" dirty="0"/>
            <a:t> </a:t>
          </a:r>
          <a:r>
            <a:rPr lang="en-US" sz="2000" b="1" kern="1200" dirty="0" err="1"/>
            <a:t>daardie</a:t>
          </a:r>
          <a:r>
            <a:rPr lang="en-US" sz="2000" b="1" kern="1200" dirty="0"/>
            <a:t> </a:t>
          </a:r>
          <a:r>
            <a:rPr lang="en-US" sz="2000" b="1" kern="1200" dirty="0" err="1"/>
            <a:t>maaltyd</a:t>
          </a:r>
          <a:r>
            <a:rPr lang="en-US" sz="2000" b="1" kern="1200" dirty="0"/>
            <a:t> </a:t>
          </a:r>
          <a:r>
            <a:rPr lang="en-US" sz="2000" b="1" kern="1200" dirty="0" err="1"/>
            <a:t>eet</a:t>
          </a:r>
          <a:r>
            <a:rPr lang="en-US" sz="2000" b="1" kern="1200" dirty="0"/>
            <a:t>.</a:t>
          </a:r>
          <a:endParaRPr lang="en" sz="2000" b="1" kern="1200" dirty="0"/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31855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2">
                  <a:lumMod val="50000"/>
                </a:schemeClr>
              </a:solidFill>
            </a:rPr>
            <a:t>⁕ Die reg om </a:t>
          </a:r>
          <a:r>
            <a:rPr lang="en-US" sz="2000" b="1" kern="1200" dirty="0" err="1">
              <a:solidFill>
                <a:schemeClr val="accent2">
                  <a:lumMod val="50000"/>
                </a:schemeClr>
              </a:solidFill>
            </a:rPr>
            <a:t>deur</a:t>
          </a:r>
          <a:r>
            <a:rPr lang="en-US" sz="2000" b="1" kern="1200" dirty="0">
              <a:solidFill>
                <a:schemeClr val="accent2">
                  <a:lumMod val="50000"/>
                </a:schemeClr>
              </a:solidFill>
            </a:rPr>
            <a:t> die </a:t>
          </a:r>
          <a:r>
            <a:rPr lang="en-US" sz="2000" b="1" kern="1200" dirty="0" err="1">
              <a:solidFill>
                <a:schemeClr val="accent2">
                  <a:lumMod val="50000"/>
                </a:schemeClr>
              </a:solidFill>
            </a:rPr>
            <a:t>gemeente</a:t>
          </a:r>
          <a:r>
            <a:rPr lang="en-US" sz="20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2">
                  <a:lumMod val="50000"/>
                </a:schemeClr>
              </a:solidFill>
            </a:rPr>
            <a:t>gevoed</a:t>
          </a:r>
          <a:r>
            <a:rPr lang="en-US" sz="20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2">
                  <a:lumMod val="50000"/>
                </a:schemeClr>
              </a:solidFill>
            </a:rPr>
            <a:t>te</a:t>
          </a:r>
          <a:r>
            <a:rPr lang="en-US" sz="2000" b="1" kern="1200" dirty="0">
              <a:solidFill>
                <a:schemeClr val="accent2">
                  <a:lumMod val="50000"/>
                </a:schemeClr>
              </a:solidFill>
            </a:rPr>
            <a:t> word (1 Kor.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US" sz="2000" b="1" kern="1200" dirty="0">
              <a:solidFill>
                <a:schemeClr val="tx1"/>
              </a:solidFill>
            </a:rPr>
            <a:t>Paulus </a:t>
          </a:r>
          <a:r>
            <a:rPr lang="en-US" sz="2000" b="1" kern="1200" dirty="0" err="1">
              <a:solidFill>
                <a:schemeClr val="tx1"/>
              </a:solidFill>
            </a:rPr>
            <a:t>doen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afstand</a:t>
          </a:r>
          <a:r>
            <a:rPr lang="en-US" sz="2000" b="1" kern="1200" dirty="0">
              <a:solidFill>
                <a:schemeClr val="tx1"/>
              </a:solidFill>
            </a:rPr>
            <a:t> van </a:t>
          </a:r>
          <a:r>
            <a:rPr lang="en-US" sz="2000" b="1" kern="1200" dirty="0" err="1">
              <a:solidFill>
                <a:schemeClr val="tx1"/>
              </a:solidFill>
            </a:rPr>
            <a:t>sy</a:t>
          </a:r>
          <a:r>
            <a:rPr lang="en-US" sz="2000" b="1" kern="1200" dirty="0">
              <a:solidFill>
                <a:schemeClr val="tx1"/>
              </a:solidFill>
            </a:rPr>
            <a:t> reg as </a:t>
          </a:r>
          <a:r>
            <a:rPr lang="en-US" sz="2000" b="1" kern="1200" dirty="0" err="1">
              <a:solidFill>
                <a:schemeClr val="tx1"/>
              </a:solidFill>
            </a:rPr>
            <a:t>apostel</a:t>
          </a:r>
          <a:r>
            <a:rPr lang="en-US" sz="2000" b="1" kern="1200" dirty="0">
              <a:solidFill>
                <a:schemeClr val="tx1"/>
              </a:solidFill>
            </a:rPr>
            <a:t> om </a:t>
          </a:r>
          <a:r>
            <a:rPr lang="en-US" sz="2000" b="1" kern="1200" dirty="0" err="1">
              <a:solidFill>
                <a:schemeClr val="tx1"/>
              </a:solidFill>
            </a:rPr>
            <a:t>deur</a:t>
          </a:r>
          <a:r>
            <a:rPr lang="en-US" sz="2000" b="1" kern="1200" dirty="0">
              <a:solidFill>
                <a:schemeClr val="tx1"/>
              </a:solidFill>
            </a:rPr>
            <a:t> die </a:t>
          </a:r>
          <a:r>
            <a:rPr lang="en-US" sz="2000" b="1" kern="1200" dirty="0" err="1">
              <a:solidFill>
                <a:schemeClr val="tx1"/>
              </a:solidFill>
            </a:rPr>
            <a:t>kerke</a:t>
          </a:r>
          <a:r>
            <a:rPr lang="en-US" sz="2000" b="1" kern="1200" dirty="0">
              <a:solidFill>
                <a:schemeClr val="tx1"/>
              </a:solidFill>
            </a:rPr>
            <a:t> wat hy </a:t>
          </a:r>
          <a:r>
            <a:rPr lang="en-US" sz="2000" b="1" kern="1200" dirty="0" err="1">
              <a:solidFill>
                <a:schemeClr val="tx1"/>
              </a:solidFill>
            </a:rPr>
            <a:t>bedien</a:t>
          </a:r>
          <a:r>
            <a:rPr lang="en-US" sz="2000" b="1" kern="1200" dirty="0">
              <a:solidFill>
                <a:schemeClr val="tx1"/>
              </a:solidFill>
            </a:rPr>
            <a:t>, </a:t>
          </a:r>
          <a:r>
            <a:rPr lang="en-US" sz="2000" b="1" kern="1200" dirty="0" err="1">
              <a:solidFill>
                <a:schemeClr val="tx1"/>
              </a:solidFill>
            </a:rPr>
            <a:t>ondersteun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te</a:t>
          </a:r>
          <a:r>
            <a:rPr lang="en-US" sz="2000" b="1" kern="1200" dirty="0">
              <a:solidFill>
                <a:schemeClr val="tx1"/>
              </a:solidFill>
            </a:rPr>
            <a:t> word, </a:t>
          </a:r>
          <a:r>
            <a:rPr lang="en-US" sz="2000" b="1" kern="1200" dirty="0" err="1">
              <a:solidFill>
                <a:schemeClr val="tx1"/>
              </a:solidFill>
            </a:rPr>
            <a:t>soos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ander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apostels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gedoen</a:t>
          </a:r>
          <a:r>
            <a:rPr lang="en-US" sz="2000" b="1" kern="1200" dirty="0">
              <a:solidFill>
                <a:schemeClr val="tx1"/>
              </a:solidFill>
            </a:rPr>
            <a:t> het.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3870" y="0"/>
        <a:ext cx="9109552" cy="1331855"/>
      </dsp:txXfrm>
    </dsp:sp>
    <dsp:sp modelId="{AB8C7CC9-BA0B-4F46-AD9D-9D84D3686FF9}">
      <dsp:nvSpPr>
        <dsp:cNvPr id="0" name=""/>
        <dsp:cNvSpPr/>
      </dsp:nvSpPr>
      <dsp:spPr>
        <a:xfrm>
          <a:off x="133185" y="133185"/>
          <a:ext cx="2310684" cy="10654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344308"/>
          <a:ext cx="11553423" cy="133185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Die reg om </a:t>
          </a:r>
          <a:r>
            <a:rPr lang="en-US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deur</a:t>
          </a:r>
          <a:r>
            <a:rPr lang="en-US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sy</a:t>
          </a:r>
          <a:r>
            <a:rPr lang="en-US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vrou </a:t>
          </a:r>
          <a:r>
            <a:rPr lang="en-US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vergesel</a:t>
          </a:r>
          <a:r>
            <a:rPr lang="en-US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te</a:t>
          </a:r>
          <a:r>
            <a:rPr lang="en-US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word (1 Kor.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Die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algemene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praktyk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onder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die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apostels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was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dat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hulle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saam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met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hulle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vrouens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reis om vir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hulle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sorg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en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hulle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by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staan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Hierdie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vrou,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soos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haar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man, sou die reg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hê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om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deur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die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kerk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ondersteun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word. 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3870" y="1344308"/>
        <a:ext cx="9109552" cy="1331855"/>
      </dsp:txXfrm>
    </dsp:sp>
    <dsp:sp modelId="{5B844668-161A-40CE-834D-DBA7B2491ED1}">
      <dsp:nvSpPr>
        <dsp:cNvPr id="0" name=""/>
        <dsp:cNvSpPr/>
      </dsp:nvSpPr>
      <dsp:spPr>
        <a:xfrm>
          <a:off x="120985" y="1553370"/>
          <a:ext cx="2310684" cy="10654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2703454"/>
          <a:ext cx="11553423" cy="1331855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⁕ Die reg om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algemene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hande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arbeid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te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verrig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Kor. 9:6)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Paulus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wil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sy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brood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verdien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om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te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verhoed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dat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mense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dink hy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wil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voordeel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trek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uit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sy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gehoor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‘n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demonstrasie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van </a:t>
          </a:r>
          <a:r>
            <a:rPr lang="en-US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onselfsugtigheid</a:t>
          </a:r>
          <a:r>
            <a:rPr 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3870" y="2703454"/>
        <a:ext cx="9109552" cy="1331855"/>
      </dsp:txXfrm>
    </dsp:sp>
    <dsp:sp modelId="{099A9D28-0AA8-42AD-86D9-0B379C1B1FD4}">
      <dsp:nvSpPr>
        <dsp:cNvPr id="0" name=""/>
        <dsp:cNvSpPr/>
      </dsp:nvSpPr>
      <dsp:spPr>
        <a:xfrm>
          <a:off x="133185" y="2915006"/>
          <a:ext cx="2310684" cy="106548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493863" y="113336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slagter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beide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kos wat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afgode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geoffer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kos wat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geoffer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verkoop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gelowige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moes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oorsprong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daarvan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sodat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hy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indruk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sou skep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hy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onwettig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beskou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om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daardie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soort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vleis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eet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(1 Kor.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93863" y="113336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‘n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Ongelowige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‘n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gelowige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genooi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om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saam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eet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gelowige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sonder om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navraag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doen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geëet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alles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 vir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geoorloof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 Maar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indien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gasheer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gesê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vleis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‘n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afgod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geoffer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is,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daarom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om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gasheer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gewete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aanstoot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gee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is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onvanpas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geag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vir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gelowige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om van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daardie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vleis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neem.  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Korinthians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ALLES TOT EER VAN DIE HERE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616679" y="6515100"/>
            <a:ext cx="25753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 5 vir 1 Augustus, 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“Of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eet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of drink of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enigiets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alles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tot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verheerliking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van God.”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Korinthiërs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Vanaf</a:t>
            </a:r>
            <a:r>
              <a:rPr lang="en-US" sz="2000" b="1" dirty="0"/>
              <a:t> 1 Kor. 7, </a:t>
            </a:r>
            <a:r>
              <a:rPr lang="en-US" sz="2000" b="1" dirty="0" err="1"/>
              <a:t>wy</a:t>
            </a:r>
            <a:r>
              <a:rPr lang="en-US" sz="2000" b="1" dirty="0"/>
              <a:t> Paulus </a:t>
            </a:r>
            <a:r>
              <a:rPr lang="en-US" sz="2000" b="1" dirty="0" err="1"/>
              <a:t>homself</a:t>
            </a:r>
            <a:r>
              <a:rPr lang="en-US" sz="2000" b="1" dirty="0"/>
              <a:t> </a:t>
            </a:r>
            <a:r>
              <a:rPr lang="en-US" sz="2000" b="1" dirty="0" err="1"/>
              <a:t>daaraan</a:t>
            </a:r>
            <a:r>
              <a:rPr lang="en-US" sz="2000" b="1" dirty="0"/>
              <a:t> toe om ‘n reeks </a:t>
            </a:r>
            <a:r>
              <a:rPr lang="en-US" sz="2000" b="1" dirty="0" err="1"/>
              <a:t>vrae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beantwoord</a:t>
            </a:r>
            <a:r>
              <a:rPr lang="en-US" sz="2000" b="1" dirty="0"/>
              <a:t> wat die </a:t>
            </a:r>
            <a:r>
              <a:rPr lang="en-US" sz="2000" b="1" dirty="0" err="1"/>
              <a:t>Korinthiërs</a:t>
            </a:r>
            <a:r>
              <a:rPr lang="en-US" sz="2000" b="1" dirty="0"/>
              <a:t> per brief </a:t>
            </a:r>
            <a:r>
              <a:rPr lang="en-US" sz="2000" b="1" dirty="0" err="1"/>
              <a:t>aan</a:t>
            </a:r>
            <a:r>
              <a:rPr lang="en-US" sz="2000" b="1" dirty="0"/>
              <a:t> </a:t>
            </a:r>
            <a:r>
              <a:rPr lang="en-US" sz="2000" b="1" dirty="0" err="1"/>
              <a:t>hom</a:t>
            </a:r>
            <a:r>
              <a:rPr lang="en-US" sz="2000" b="1" dirty="0"/>
              <a:t> </a:t>
            </a:r>
            <a:r>
              <a:rPr lang="en-US" sz="2000" b="1" dirty="0" err="1"/>
              <a:t>gestuur</a:t>
            </a:r>
            <a:r>
              <a:rPr lang="en-US" sz="2000" b="1" dirty="0"/>
              <a:t> het (1 </a:t>
            </a:r>
            <a:r>
              <a:rPr lang="en-US" sz="2000" b="1" dirty="0" err="1"/>
              <a:t>Korinthiërs</a:t>
            </a:r>
            <a:r>
              <a:rPr lang="en-US" sz="2000" b="1" dirty="0"/>
              <a:t> 7:1a).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6830004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1079" y="4611892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93890" y="3272494"/>
            <a:ext cx="60928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Saam met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idee </a:t>
            </a:r>
            <a:r>
              <a:rPr lang="en-US" sz="2000" b="1" dirty="0" err="1">
                <a:solidFill>
                  <a:prstClr val="black"/>
                </a:solidFill>
              </a:rPr>
              <a:t>beklemtoon</a:t>
            </a:r>
            <a:r>
              <a:rPr lang="en-US" sz="2000" b="1" dirty="0">
                <a:solidFill>
                  <a:prstClr val="black"/>
                </a:solidFill>
              </a:rPr>
              <a:t> Paulus die </a:t>
            </a:r>
            <a:r>
              <a:rPr lang="en-US" sz="2000" b="1" dirty="0" err="1">
                <a:solidFill>
                  <a:prstClr val="black"/>
                </a:solidFill>
              </a:rPr>
              <a:t>noodsaaklikheid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alles</a:t>
            </a:r>
            <a:r>
              <a:rPr lang="en-US" sz="2000" b="1" dirty="0">
                <a:solidFill>
                  <a:prstClr val="black"/>
                </a:solidFill>
              </a:rPr>
              <a:t> wat in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, of in die </a:t>
            </a:r>
            <a:r>
              <a:rPr lang="en-US" sz="2000" b="1" dirty="0" err="1">
                <a:solidFill>
                  <a:prstClr val="black"/>
                </a:solidFill>
              </a:rPr>
              <a:t>privaat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lewe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gedoen</a:t>
            </a:r>
            <a:r>
              <a:rPr lang="en-US" sz="2000" b="1" dirty="0">
                <a:solidFill>
                  <a:prstClr val="black"/>
                </a:solidFill>
              </a:rPr>
              <a:t> word, tot </a:t>
            </a:r>
            <a:r>
              <a:rPr lang="en-US" sz="2000" b="1" dirty="0" err="1">
                <a:solidFill>
                  <a:prstClr val="black"/>
                </a:solidFill>
              </a:rPr>
              <a:t>eer</a:t>
            </a:r>
            <a:r>
              <a:rPr lang="en-US" sz="2000" b="1" dirty="0">
                <a:solidFill>
                  <a:prstClr val="black"/>
                </a:solidFill>
              </a:rPr>
              <a:t> van God </a:t>
            </a:r>
            <a:r>
              <a:rPr lang="en-US" sz="2000" b="1" dirty="0" err="1">
                <a:solidFill>
                  <a:prstClr val="black"/>
                </a:solidFill>
              </a:rPr>
              <a:t>gedoen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moet</a:t>
            </a:r>
            <a:r>
              <a:rPr lang="en-US" sz="2000" b="1" dirty="0">
                <a:solidFill>
                  <a:prstClr val="black"/>
                </a:solidFill>
              </a:rPr>
              <a:t> word.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0111" y="2342646"/>
            <a:ext cx="60944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Hy </a:t>
            </a:r>
            <a:r>
              <a:rPr lang="en-US" sz="2000" b="1" dirty="0" err="1">
                <a:solidFill>
                  <a:prstClr val="black"/>
                </a:solidFill>
              </a:rPr>
              <a:t>probeer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egter</a:t>
            </a:r>
            <a:r>
              <a:rPr lang="en-US" sz="2000" b="1" dirty="0">
                <a:solidFill>
                  <a:prstClr val="black"/>
                </a:solidFill>
              </a:rPr>
              <a:t> om ‘n </a:t>
            </a:r>
            <a:r>
              <a:rPr lang="en-US" sz="2000" b="1" dirty="0" err="1">
                <a:solidFill>
                  <a:prstClr val="black"/>
                </a:solidFill>
              </a:rPr>
              <a:t>gemeenskaplike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draad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elke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onderwerp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sluit:  </a:t>
            </a:r>
            <a:r>
              <a:rPr lang="en-US" sz="2000" b="1" dirty="0" err="1">
                <a:solidFill>
                  <a:prstClr val="black"/>
                </a:solidFill>
              </a:rPr>
              <a:t>liefde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wedersydse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respek</a:t>
            </a:r>
            <a:r>
              <a:rPr lang="en-US" sz="2000" b="1" dirty="0">
                <a:solidFill>
                  <a:prstClr val="black"/>
                </a:solidFill>
              </a:rPr>
              <a:t>, wat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 tot </a:t>
            </a:r>
            <a:r>
              <a:rPr lang="en-US" sz="2000" b="1" dirty="0" err="1">
                <a:solidFill>
                  <a:prstClr val="black"/>
                </a:solidFill>
              </a:rPr>
              <a:t>eenheid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moet</a:t>
            </a:r>
            <a:r>
              <a:rPr lang="en-US" sz="2000" b="1" dirty="0">
                <a:solidFill>
                  <a:prstClr val="black"/>
                </a:solidFill>
              </a:rPr>
              <a:t> lei.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60944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Om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rede, </a:t>
            </a:r>
            <a:r>
              <a:rPr lang="en-US" sz="2000" b="1" dirty="0" err="1">
                <a:solidFill>
                  <a:prstClr val="black"/>
                </a:solidFill>
              </a:rPr>
              <a:t>hoewel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hoofstukke</a:t>
            </a:r>
            <a:r>
              <a:rPr lang="en-US" sz="2000" b="1" dirty="0">
                <a:solidFill>
                  <a:prstClr val="black"/>
                </a:solidFill>
              </a:rPr>
              <a:t> 8 tot 10 </a:t>
            </a:r>
            <a:r>
              <a:rPr lang="en-US" sz="2000" b="1" dirty="0" err="1">
                <a:solidFill>
                  <a:prstClr val="black"/>
                </a:solidFill>
              </a:rPr>
              <a:t>hoofsaaklik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afgodery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handel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voeg</a:t>
            </a:r>
            <a:r>
              <a:rPr lang="en-US" sz="2000" b="1" dirty="0">
                <a:solidFill>
                  <a:prstClr val="black"/>
                </a:solidFill>
              </a:rPr>
              <a:t> Paulus </a:t>
            </a:r>
            <a:r>
              <a:rPr lang="en-US" sz="2000" b="1" dirty="0" err="1">
                <a:solidFill>
                  <a:prstClr val="black"/>
                </a:solidFill>
              </a:rPr>
              <a:t>sommige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onderwerpe</a:t>
            </a:r>
            <a:r>
              <a:rPr lang="en-US" sz="2000" b="1" dirty="0">
                <a:solidFill>
                  <a:prstClr val="black"/>
                </a:solidFill>
              </a:rPr>
              <a:t> by wat </a:t>
            </a:r>
            <a:r>
              <a:rPr lang="en-US" sz="2000" b="1" dirty="0" err="1">
                <a:solidFill>
                  <a:prstClr val="black"/>
                </a:solidFill>
              </a:rPr>
              <a:t>geen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ooglopende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verband</a:t>
            </a:r>
            <a:r>
              <a:rPr lang="en-US" sz="2000" b="1" dirty="0">
                <a:solidFill>
                  <a:prstClr val="black"/>
                </a:solidFill>
              </a:rPr>
              <a:t> met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spesifieke</a:t>
            </a:r>
            <a:r>
              <a:rPr lang="en-US" sz="2000" b="1" dirty="0">
                <a:solidFill>
                  <a:prstClr val="black"/>
                </a:solidFill>
              </a:rPr>
              <a:t> sonde het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</a:rPr>
              <a:t>KENNIS EN LIEFDE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en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Korinthiër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</a:t>
            </a:r>
            <a:r>
              <a:rPr lang="en-U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n-U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Voedsel</a:t>
            </a:r>
            <a:r>
              <a:rPr lang="en-U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wat </a:t>
            </a:r>
            <a:r>
              <a:rPr lang="en-U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aan</a:t>
            </a:r>
            <a:r>
              <a:rPr lang="en-U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afgode</a:t>
            </a:r>
            <a:r>
              <a:rPr lang="en-U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geoffer</a:t>
            </a:r>
            <a:r>
              <a:rPr lang="en-U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is)</a:t>
            </a:r>
            <a:endParaRPr lang="en" sz="2000" b="1" dirty="0">
              <a:ln/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3185530" y="1038329"/>
            <a:ext cx="581141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“Die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kennis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maak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opgeblase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maar die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liefde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stig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(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8:1b)</a:t>
            </a:r>
            <a:endParaRPr lang="es-ES" sz="14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/>
              <a:t>Paulus “</a:t>
            </a:r>
            <a:r>
              <a:rPr lang="en-US" sz="2000" b="1" dirty="0" err="1"/>
              <a:t>verdeel</a:t>
            </a:r>
            <a:r>
              <a:rPr lang="en-US" sz="2000" b="1" dirty="0"/>
              <a:t>” die </a:t>
            </a:r>
            <a:r>
              <a:rPr lang="en-US" sz="2000" b="1" dirty="0" err="1"/>
              <a:t>kerk</a:t>
            </a:r>
            <a:r>
              <a:rPr lang="en-US" sz="2000" b="1" dirty="0"/>
              <a:t> in twee </a:t>
            </a:r>
            <a:r>
              <a:rPr lang="en-US" sz="2000" b="1" dirty="0" err="1"/>
              <a:t>groepe</a:t>
            </a:r>
            <a:r>
              <a:rPr lang="en-US" sz="2000" b="1" dirty="0"/>
              <a:t>: die “</a:t>
            </a:r>
            <a:r>
              <a:rPr lang="en-US" sz="2000" b="1" dirty="0" err="1"/>
              <a:t>sterkes</a:t>
            </a:r>
            <a:r>
              <a:rPr lang="en-US" sz="2000" b="1" dirty="0"/>
              <a:t>” </a:t>
            </a:r>
            <a:r>
              <a:rPr lang="en-US" sz="2000" b="1" dirty="0" err="1"/>
              <a:t>en</a:t>
            </a:r>
            <a:r>
              <a:rPr lang="en-US" sz="2000" b="1" dirty="0"/>
              <a:t> die “</a:t>
            </a:r>
            <a:r>
              <a:rPr lang="en-US" sz="2000" b="1" dirty="0" err="1"/>
              <a:t>swakkes</a:t>
            </a:r>
            <a:r>
              <a:rPr lang="en-US" sz="2000" b="1" dirty="0"/>
              <a:t>”.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Maar die </a:t>
            </a:r>
            <a:r>
              <a:rPr lang="en-US" sz="2000" b="1" dirty="0" err="1"/>
              <a:t>sterkes</a:t>
            </a:r>
            <a:r>
              <a:rPr lang="en-US" sz="2000" b="1" dirty="0"/>
              <a:t> </a:t>
            </a:r>
            <a:r>
              <a:rPr lang="en-US" sz="2000" b="1" dirty="0" err="1"/>
              <a:t>kan</a:t>
            </a:r>
            <a:r>
              <a:rPr lang="en-US" sz="2000" b="1" dirty="0"/>
              <a:t> </a:t>
            </a:r>
            <a:r>
              <a:rPr lang="en-US" sz="2000" b="1" dirty="0" err="1"/>
              <a:t>deur</a:t>
            </a:r>
            <a:r>
              <a:rPr lang="en-US" sz="2000" b="1" dirty="0"/>
              <a:t> </a:t>
            </a:r>
            <a:r>
              <a:rPr lang="en-US" sz="2000" b="1" dirty="0" err="1"/>
              <a:t>hulle</a:t>
            </a:r>
            <a:r>
              <a:rPr lang="en-US" sz="2000" b="1" dirty="0"/>
              <a:t> </a:t>
            </a:r>
            <a:r>
              <a:rPr lang="en-US" sz="2000" b="1" dirty="0" err="1"/>
              <a:t>kennis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voorbeeld</a:t>
            </a:r>
            <a:r>
              <a:rPr lang="en-US" sz="2000" b="1" dirty="0"/>
              <a:t> die </a:t>
            </a:r>
            <a:r>
              <a:rPr lang="en-US" sz="2000" b="1" dirty="0" err="1"/>
              <a:t>swakkes</a:t>
            </a:r>
            <a:r>
              <a:rPr lang="en-US" sz="2000" b="1" dirty="0"/>
              <a:t> </a:t>
            </a:r>
            <a:r>
              <a:rPr lang="en-US" sz="2000" b="1" dirty="0" err="1"/>
              <a:t>laat</a:t>
            </a:r>
            <a:r>
              <a:rPr lang="en-US" sz="2000" b="1" dirty="0"/>
              <a:t> </a:t>
            </a:r>
            <a:r>
              <a:rPr lang="en-US" sz="2000" b="1" dirty="0" err="1"/>
              <a:t>val</a:t>
            </a:r>
            <a:r>
              <a:rPr lang="en-US" sz="2000" b="1" dirty="0"/>
              <a:t> (1 Kor 8:10).  </a:t>
            </a:r>
            <a:r>
              <a:rPr lang="en-US" sz="2000" b="1" dirty="0" err="1"/>
              <a:t>Uit</a:t>
            </a:r>
            <a:r>
              <a:rPr lang="en-US" sz="2000" b="1" dirty="0"/>
              <a:t> </a:t>
            </a:r>
            <a:r>
              <a:rPr lang="en-US" sz="2000" b="1" dirty="0" err="1"/>
              <a:t>liefde</a:t>
            </a:r>
            <a:r>
              <a:rPr lang="en-US" sz="2000" b="1" dirty="0"/>
              <a:t> vir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broer</a:t>
            </a:r>
            <a:r>
              <a:rPr lang="en-US" sz="2000" b="1" dirty="0"/>
              <a:t> </a:t>
            </a:r>
            <a:r>
              <a:rPr lang="en-US" sz="2000" b="1" dirty="0" err="1"/>
              <a:t>moet</a:t>
            </a:r>
            <a:r>
              <a:rPr lang="en-US" sz="2000" b="1" dirty="0"/>
              <a:t> die </a:t>
            </a:r>
            <a:r>
              <a:rPr lang="en-US" sz="2000" b="1" dirty="0" err="1"/>
              <a:t>sterke</a:t>
            </a:r>
            <a:r>
              <a:rPr lang="en-US" sz="2000" b="1" dirty="0"/>
              <a:t> </a:t>
            </a:r>
            <a:r>
              <a:rPr lang="en-US" sz="2000" b="1" dirty="0" err="1"/>
              <a:t>homself</a:t>
            </a:r>
            <a:r>
              <a:rPr lang="en-US" sz="2000" b="1" dirty="0"/>
              <a:t> </a:t>
            </a:r>
            <a:r>
              <a:rPr lang="en-US" sz="2000" b="1" dirty="0" err="1"/>
              <a:t>inhou</a:t>
            </a:r>
            <a:r>
              <a:rPr lang="en-US" sz="2000" b="1" dirty="0"/>
              <a:t> (1 Kor. 8:11-13).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4708308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Christene </a:t>
            </a:r>
            <a:r>
              <a:rPr lang="en-US" sz="2000" b="1" dirty="0" err="1">
                <a:solidFill>
                  <a:prstClr val="black"/>
                </a:solidFill>
              </a:rPr>
              <a:t>moet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liefde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kennis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stel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wanneer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kennis</a:t>
            </a:r>
            <a:r>
              <a:rPr lang="en-US" sz="2000" b="1" dirty="0">
                <a:solidFill>
                  <a:prstClr val="black"/>
                </a:solidFill>
              </a:rPr>
              <a:t> ‘n </a:t>
            </a:r>
            <a:r>
              <a:rPr lang="en-US" sz="2000" b="1" dirty="0" err="1">
                <a:solidFill>
                  <a:prstClr val="black"/>
                </a:solidFill>
              </a:rPr>
              <a:t>struikelblok</a:t>
            </a:r>
            <a:r>
              <a:rPr lang="en-US" sz="2000" b="1" dirty="0">
                <a:solidFill>
                  <a:prstClr val="black"/>
                </a:solidFill>
              </a:rPr>
              <a:t> vir die “</a:t>
            </a:r>
            <a:r>
              <a:rPr lang="en-US" sz="2000" b="1" dirty="0" err="1">
                <a:solidFill>
                  <a:prstClr val="black"/>
                </a:solidFill>
              </a:rPr>
              <a:t>swak</a:t>
            </a:r>
            <a:r>
              <a:rPr lang="en-US" sz="2000" b="1" dirty="0">
                <a:solidFill>
                  <a:prstClr val="black"/>
                </a:solidFill>
              </a:rPr>
              <a:t>” </a:t>
            </a:r>
            <a:r>
              <a:rPr lang="en-US" sz="2000" b="1" dirty="0" err="1">
                <a:solidFill>
                  <a:prstClr val="black"/>
                </a:solidFill>
              </a:rPr>
              <a:t>broer</a:t>
            </a:r>
            <a:r>
              <a:rPr lang="en-US" sz="2000" b="1" dirty="0">
                <a:solidFill>
                  <a:prstClr val="black"/>
                </a:solidFill>
              </a:rPr>
              <a:t> (in die proses van </a:t>
            </a:r>
            <a:r>
              <a:rPr lang="en-US" sz="2000" b="1" dirty="0" err="1">
                <a:solidFill>
                  <a:prstClr val="black"/>
                </a:solidFill>
              </a:rPr>
              <a:t>groei</a:t>
            </a:r>
            <a:r>
              <a:rPr lang="en-US" sz="2000" b="1" dirty="0">
                <a:solidFill>
                  <a:prstClr val="black"/>
                </a:solidFill>
              </a:rPr>
              <a:t>) </a:t>
            </a:r>
            <a:r>
              <a:rPr lang="en-US" sz="2000" b="1" dirty="0" err="1">
                <a:solidFill>
                  <a:prstClr val="black"/>
                </a:solidFill>
              </a:rPr>
              <a:t>kan</a:t>
            </a:r>
            <a:r>
              <a:rPr lang="en-US" sz="2000" b="1" dirty="0">
                <a:solidFill>
                  <a:prstClr val="black"/>
                </a:solidFill>
              </a:rPr>
              <a:t> wees.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88" y="1511166"/>
            <a:ext cx="3546015" cy="43178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DIE REGTE VAN DIE EVANGELIE</a:t>
            </a:r>
          </a:p>
          <a:p>
            <a:pPr algn="ctr"/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lang="en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ptos" panose="02110004020202020204"/>
              </a:rPr>
              <a:t>K</a:t>
            </a:r>
            <a:r>
              <a:rPr kumimoji="0" lang="en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orinthiërs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9 (Paulus  </a:t>
            </a:r>
            <a:r>
              <a:rPr kumimoji="0" lang="en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doen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afstand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van </a:t>
            </a:r>
            <a:r>
              <a:rPr kumimoji="0" lang="en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sy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regte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7918515" y="66740"/>
            <a:ext cx="4161088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“So het die Here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vir die wat die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evangelie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verkondig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bepaal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dat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hulle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van die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evangelie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moet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lewe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Korinthiërs</a:t>
            </a:r>
            <a:r>
              <a:rPr lang="en-U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9:14)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Paulus het ten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minste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drie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regte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uit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liefde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vir die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swakkes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prys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gegee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144183"/>
              </p:ext>
            </p:extLst>
          </p:nvPr>
        </p:nvGraphicFramePr>
        <p:xfrm>
          <a:off x="319288" y="1586372"/>
          <a:ext cx="11553423" cy="426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586756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Alhoewel</a:t>
            </a:r>
            <a:r>
              <a:rPr lang="en-US" sz="2000" b="1" dirty="0"/>
              <a:t> Jesus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duidelik</a:t>
            </a:r>
            <a:r>
              <a:rPr lang="en-US" sz="2000" b="1" dirty="0"/>
              <a:t> </a:t>
            </a:r>
            <a:r>
              <a:rPr lang="en-US" sz="2000" b="1" dirty="0" err="1"/>
              <a:t>gemaak</a:t>
            </a:r>
            <a:r>
              <a:rPr lang="en-US" sz="2000" b="1" dirty="0"/>
              <a:t> het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diegene</a:t>
            </a:r>
            <a:r>
              <a:rPr lang="en-US" sz="2000" b="1" dirty="0"/>
              <a:t> wat die </a:t>
            </a:r>
            <a:r>
              <a:rPr lang="en-US" sz="2000" b="1" dirty="0" err="1"/>
              <a:t>evangelie</a:t>
            </a:r>
            <a:r>
              <a:rPr lang="en-US" sz="2000" b="1" dirty="0"/>
              <a:t> </a:t>
            </a:r>
            <a:r>
              <a:rPr lang="en-US" sz="2000" b="1" dirty="0" err="1"/>
              <a:t>verkondig</a:t>
            </a:r>
            <a:r>
              <a:rPr lang="en-US" sz="2000" b="1" dirty="0"/>
              <a:t>, van die </a:t>
            </a:r>
            <a:r>
              <a:rPr lang="en-US" sz="2000" b="1" dirty="0" err="1"/>
              <a:t>evangelie</a:t>
            </a:r>
            <a:r>
              <a:rPr lang="en-US" sz="2000" b="1" dirty="0"/>
              <a:t> </a:t>
            </a:r>
            <a:r>
              <a:rPr lang="en-US" sz="2000" b="1" dirty="0" err="1"/>
              <a:t>moet</a:t>
            </a:r>
            <a:r>
              <a:rPr lang="en-US" sz="2000" b="1" dirty="0"/>
              <a:t> </a:t>
            </a:r>
            <a:r>
              <a:rPr lang="en-US" sz="2000" b="1" dirty="0" err="1"/>
              <a:t>leef</a:t>
            </a:r>
            <a:r>
              <a:rPr lang="en-US" sz="2000" b="1" dirty="0"/>
              <a:t>, het </a:t>
            </a:r>
            <a:r>
              <a:rPr lang="en-US" sz="2000" b="1" dirty="0" err="1"/>
              <a:t>beide</a:t>
            </a:r>
            <a:r>
              <a:rPr lang="en-US" sz="2000" b="1" dirty="0"/>
              <a:t> Paulus </a:t>
            </a:r>
            <a:r>
              <a:rPr lang="en-US" sz="2000" b="1" dirty="0" err="1"/>
              <a:t>en</a:t>
            </a:r>
            <a:r>
              <a:rPr lang="en-US" sz="2000" b="1" dirty="0"/>
              <a:t> Barnabas </a:t>
            </a:r>
            <a:r>
              <a:rPr lang="en-US" sz="2000" b="1" dirty="0" err="1"/>
              <a:t>hierdie</a:t>
            </a:r>
            <a:r>
              <a:rPr lang="en-US" sz="2000" b="1" dirty="0"/>
              <a:t> reg, </a:t>
            </a:r>
            <a:r>
              <a:rPr lang="en-US" sz="2000" b="1" dirty="0" err="1"/>
              <a:t>vrywillig</a:t>
            </a:r>
            <a:r>
              <a:rPr lang="en-US" sz="2000" b="1" dirty="0"/>
              <a:t> </a:t>
            </a:r>
            <a:r>
              <a:rPr lang="en-US" sz="2000" b="1" dirty="0" err="1"/>
              <a:t>opgeoffer</a:t>
            </a:r>
            <a:r>
              <a:rPr lang="en-US" sz="2000" b="1" dirty="0"/>
              <a:t>, om </a:t>
            </a:r>
            <a:r>
              <a:rPr lang="en-US" sz="2000" b="1" dirty="0" err="1"/>
              <a:t>sodoende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gelowiges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hinder </a:t>
            </a:r>
            <a:r>
              <a:rPr lang="en-US" sz="2000" b="1" dirty="0" err="1"/>
              <a:t>nie</a:t>
            </a:r>
            <a:r>
              <a:rPr lang="en-US" sz="2000" b="1" dirty="0"/>
              <a:t> (1 Kor. 9:12-14; Luk. 10:7).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279623" y="-55309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LESSE UIT DIE VERLEDE</a:t>
            </a:r>
          </a:p>
          <a:p>
            <a:pPr lvl="0" algn="ctr">
              <a:defRPr/>
            </a:pPr>
            <a:r>
              <a:rPr lang="en-US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en-US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Korinthiërs</a:t>
            </a:r>
            <a:r>
              <a:rPr lang="en-US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10:1-13 (</a:t>
            </a:r>
            <a:r>
              <a:rPr lang="en-US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Waarskuwing</a:t>
            </a:r>
            <a:r>
              <a:rPr lang="en-US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teen </a:t>
            </a:r>
            <a:r>
              <a:rPr lang="en-US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afgodery</a:t>
            </a:r>
            <a:r>
              <a:rPr lang="en-US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kumimoji="0" lang="en" sz="2400" b="1" i="0" u="none" strike="noStrike" kern="1200" normalizeH="0" baseline="0" noProof="0" dirty="0">
              <a:ln w="0"/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2997910" y="1091702"/>
            <a:ext cx="9058149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“En wees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afgodedienaars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soos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sommige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van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hulle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was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soos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geskrywe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is: Die volk het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gaan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sit om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eet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drink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het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opgestaan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om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speel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10:7)</a:t>
            </a:r>
            <a:endParaRPr lang="en" sz="14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Die </a:t>
            </a:r>
            <a:r>
              <a:rPr lang="en-US" sz="2000" b="1" dirty="0" err="1"/>
              <a:t>ervaring</a:t>
            </a:r>
            <a:r>
              <a:rPr lang="en-US" sz="2000" b="1" dirty="0"/>
              <a:t> van die </a:t>
            </a:r>
            <a:r>
              <a:rPr lang="en-US" sz="2000" b="1" dirty="0" err="1"/>
              <a:t>Eksodus</a:t>
            </a:r>
            <a:r>
              <a:rPr lang="en-US" sz="2000" b="1" dirty="0"/>
              <a:t>, </a:t>
            </a:r>
            <a:r>
              <a:rPr lang="en-US" sz="2000" b="1" dirty="0" err="1"/>
              <a:t>geestelik</a:t>
            </a:r>
            <a:r>
              <a:rPr lang="en-US" sz="2000" b="1" dirty="0"/>
              <a:t> </a:t>
            </a:r>
            <a:r>
              <a:rPr lang="en-US" sz="2000" b="1" dirty="0" err="1"/>
              <a:t>verstaan</a:t>
            </a:r>
            <a:r>
              <a:rPr lang="en-US" sz="2000" b="1" dirty="0"/>
              <a:t>, is ‘n parallel met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eie</a:t>
            </a:r>
            <a:r>
              <a:rPr lang="en-US" sz="2000" b="1" dirty="0"/>
              <a:t>.  Die </a:t>
            </a:r>
            <a:r>
              <a:rPr lang="en-US" sz="2000" b="1" dirty="0" err="1"/>
              <a:t>oorsteek</a:t>
            </a:r>
            <a:r>
              <a:rPr lang="en-US" sz="2000" b="1" dirty="0"/>
              <a:t> van die see is </a:t>
            </a:r>
            <a:r>
              <a:rPr lang="en-US" sz="2000" b="1" dirty="0" err="1"/>
              <a:t>soos</a:t>
            </a:r>
            <a:r>
              <a:rPr lang="en-US" sz="2000" b="1" dirty="0"/>
              <a:t>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doopverbond</a:t>
            </a:r>
            <a:r>
              <a:rPr lang="en-US" sz="2000" b="1" dirty="0"/>
              <a:t>. (1 Kor. 10:1-2).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20582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2077126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1261" y="2077125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Pasop!  Ten </a:t>
            </a:r>
            <a:r>
              <a:rPr lang="en-US" sz="2000" b="1" dirty="0" err="1"/>
              <a:t>spyte</a:t>
            </a:r>
            <a:r>
              <a:rPr lang="en-US" sz="2000" b="1" dirty="0"/>
              <a:t> van </a:t>
            </a:r>
            <a:r>
              <a:rPr lang="en-US" sz="2000" b="1" dirty="0" err="1"/>
              <a:t>hulle</a:t>
            </a:r>
            <a:r>
              <a:rPr lang="en-US" sz="2000" b="1" dirty="0"/>
              <a:t> </a:t>
            </a:r>
            <a:r>
              <a:rPr lang="en-US" sz="2000" b="1" dirty="0" err="1"/>
              <a:t>ervaring</a:t>
            </a:r>
            <a:r>
              <a:rPr lang="en-US" sz="2000" b="1" dirty="0"/>
              <a:t>, het die </a:t>
            </a:r>
            <a:r>
              <a:rPr lang="en-US" sz="2000" b="1" dirty="0" err="1"/>
              <a:t>Israeliete</a:t>
            </a:r>
            <a:r>
              <a:rPr lang="en-US" sz="2000" b="1" dirty="0"/>
              <a:t> in </a:t>
            </a:r>
            <a:r>
              <a:rPr lang="en-US" sz="2000" b="1" dirty="0" err="1"/>
              <a:t>ernstige</a:t>
            </a:r>
            <a:r>
              <a:rPr lang="en-US" sz="2000" b="1" dirty="0"/>
              <a:t> sondes </a:t>
            </a:r>
            <a:r>
              <a:rPr lang="en-US" sz="2000" b="1" dirty="0" err="1"/>
              <a:t>verval</a:t>
            </a:r>
            <a:r>
              <a:rPr lang="en-US" sz="2000" b="1" dirty="0"/>
              <a:t>, </a:t>
            </a:r>
            <a:r>
              <a:rPr lang="en-US" sz="2000" b="1" dirty="0" err="1"/>
              <a:t>insluitend</a:t>
            </a:r>
            <a:r>
              <a:rPr lang="en-US" sz="2000" b="1" dirty="0"/>
              <a:t> </a:t>
            </a:r>
            <a:r>
              <a:rPr lang="en-US" sz="2000" b="1" dirty="0" err="1"/>
              <a:t>afgodery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onsedelikheid</a:t>
            </a:r>
            <a:r>
              <a:rPr lang="en-US" sz="2000" b="1" dirty="0"/>
              <a:t>.  Laat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in </a:t>
            </a:r>
            <a:r>
              <a:rPr lang="en-US" sz="2000" b="1" dirty="0" err="1"/>
              <a:t>dieselfde</a:t>
            </a:r>
            <a:r>
              <a:rPr lang="en-US" sz="2000" b="1" dirty="0"/>
              <a:t> </a:t>
            </a:r>
            <a:r>
              <a:rPr lang="en-US" sz="2000" b="1" dirty="0" err="1"/>
              <a:t>strik</a:t>
            </a:r>
            <a:r>
              <a:rPr lang="en-US" sz="2000" b="1" dirty="0"/>
              <a:t> trap </a:t>
            </a:r>
            <a:r>
              <a:rPr lang="en-US" sz="2000" b="1" dirty="0" err="1"/>
              <a:t>nie</a:t>
            </a:r>
            <a:r>
              <a:rPr lang="en-US" sz="2000" b="1" dirty="0"/>
              <a:t>! (1 </a:t>
            </a:r>
            <a:r>
              <a:rPr lang="en-US" sz="2000" b="1" dirty="0" err="1"/>
              <a:t>Korinthiërs</a:t>
            </a:r>
            <a:r>
              <a:rPr lang="en-US" sz="2000" b="1" dirty="0"/>
              <a:t> 10:5-10).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Die kos en drank wat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in die </a:t>
            </a:r>
            <a:r>
              <a:rPr lang="en-US" sz="2000" b="1" dirty="0" err="1">
                <a:solidFill>
                  <a:prstClr val="black"/>
                </a:solidFill>
              </a:rPr>
              <a:t>woestyn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geëet</a:t>
            </a:r>
            <a:r>
              <a:rPr lang="en-US" sz="2000" b="1" dirty="0">
                <a:solidFill>
                  <a:prstClr val="black"/>
                </a:solidFill>
              </a:rPr>
              <a:t> het, is </a:t>
            </a:r>
            <a:r>
              <a:rPr lang="en-US" sz="2000" b="1" dirty="0" err="1">
                <a:solidFill>
                  <a:prstClr val="black"/>
                </a:solidFill>
              </a:rPr>
              <a:t>soos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deelname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die Nagmaal, </a:t>
            </a:r>
            <a:r>
              <a:rPr lang="en-US" sz="2000" b="1" dirty="0" err="1">
                <a:solidFill>
                  <a:prstClr val="black"/>
                </a:solidFill>
              </a:rPr>
              <a:t>waar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geestelik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liggaam</a:t>
            </a:r>
            <a:r>
              <a:rPr lang="en-US" sz="2000" b="1" dirty="0">
                <a:solidFill>
                  <a:prstClr val="black"/>
                </a:solidFill>
              </a:rPr>
              <a:t> en </a:t>
            </a:r>
            <a:r>
              <a:rPr lang="en-US" sz="2000" b="1" dirty="0" err="1">
                <a:solidFill>
                  <a:prstClr val="black"/>
                </a:solidFill>
              </a:rPr>
              <a:t>bloed</a:t>
            </a:r>
            <a:r>
              <a:rPr lang="en-US" sz="2000" b="1" dirty="0">
                <a:solidFill>
                  <a:prstClr val="black"/>
                </a:solidFill>
              </a:rPr>
              <a:t> van Jesus </a:t>
            </a:r>
            <a:r>
              <a:rPr lang="en-US" sz="2000" b="1" dirty="0" err="1">
                <a:solidFill>
                  <a:prstClr val="black"/>
                </a:solidFill>
              </a:rPr>
              <a:t>eet</a:t>
            </a:r>
            <a:r>
              <a:rPr lang="en-US" sz="2000" b="1" dirty="0">
                <a:solidFill>
                  <a:prstClr val="black"/>
                </a:solidFill>
              </a:rPr>
              <a:t> en drink </a:t>
            </a:r>
            <a:br>
              <a:rPr lang="en-US" sz="2000" b="1" dirty="0">
                <a:solidFill>
                  <a:prstClr val="black"/>
                </a:solidFill>
              </a:rPr>
            </a:br>
            <a:r>
              <a:rPr lang="en-US" sz="2000" b="1" dirty="0">
                <a:solidFill>
                  <a:prstClr val="black"/>
                </a:solidFill>
              </a:rPr>
              <a:t>(1 Kor. 10:3-4).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540076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Dus sluit die </a:t>
            </a:r>
            <a:r>
              <a:rPr lang="en-US" sz="2000" b="1" dirty="0" err="1">
                <a:solidFill>
                  <a:prstClr val="black"/>
                </a:solidFill>
              </a:rPr>
              <a:t>apostel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gedeelte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af</a:t>
            </a:r>
            <a:r>
              <a:rPr lang="en-US" sz="2000" b="1" dirty="0">
                <a:solidFill>
                  <a:prstClr val="black"/>
                </a:solidFill>
              </a:rPr>
              <a:t> met ‘n </a:t>
            </a:r>
            <a:r>
              <a:rPr lang="en-US" sz="2000" b="1" dirty="0" err="1">
                <a:solidFill>
                  <a:prstClr val="black"/>
                </a:solidFill>
              </a:rPr>
              <a:t>kragtige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stukkie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raad</a:t>
            </a:r>
            <a:r>
              <a:rPr lang="en-US" sz="2000" b="1" dirty="0">
                <a:solidFill>
                  <a:prstClr val="black"/>
                </a:solidFill>
              </a:rPr>
              <a:t>: “</a:t>
            </a:r>
            <a:r>
              <a:rPr lang="en-US" sz="2000" b="1" dirty="0" err="1">
                <a:solidFill>
                  <a:prstClr val="black"/>
                </a:solidFill>
              </a:rPr>
              <a:t>Daarom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wie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staan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moet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oppas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” </a:t>
            </a:r>
            <a:br>
              <a:rPr lang="en-US" sz="2000" b="1" dirty="0">
                <a:solidFill>
                  <a:prstClr val="black"/>
                </a:solidFill>
              </a:rPr>
            </a:br>
            <a:r>
              <a:rPr lang="en-US" sz="2000" b="1" dirty="0">
                <a:solidFill>
                  <a:prstClr val="black"/>
                </a:solidFill>
              </a:rPr>
              <a:t>(1 Kor. 10:12).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OM VERAFGODING TE OORWIN </a:t>
            </a:r>
          </a:p>
          <a:p>
            <a:pPr algn="ctr"/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 </a:t>
            </a:r>
            <a:r>
              <a:rPr lang="en-U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Korinthiërs</a:t>
            </a:r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10:14-22 (Die Here se </a:t>
            </a:r>
            <a:r>
              <a:rPr lang="en-U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beker</a:t>
            </a:r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en</a:t>
            </a:r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die </a:t>
            </a:r>
            <a:r>
              <a:rPr lang="en-U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beker</a:t>
            </a:r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van </a:t>
            </a:r>
            <a:r>
              <a:rPr lang="en-U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demone</a:t>
            </a:r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  <a:endParaRPr kumimoji="0" lang="en" sz="2400" b="1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Daarom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my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geliefdes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vlug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vir die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afgodediens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614130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Indien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kos wat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aan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afgode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geoffer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is, sonder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bekommernis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geëet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kan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word,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waarom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lyk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dit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of Paulus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dit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in 1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Korinthiërs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afraai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?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Deur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deel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neem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aan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die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Heilige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Nagmaal word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ons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deel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van die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liggaam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van Christus (die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kerk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),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terwyl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ons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deur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deel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neem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aan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afgodseremonies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deelneem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saam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met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demone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 Kor. 10:16-20).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Dit is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een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ding om vleis by die huis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eet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sonder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enige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skuld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iets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heeltemal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anders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om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dit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doen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tydens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‘n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openbare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viering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waar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afgode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aanbid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word. Deur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aan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sulke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vieringe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deel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neem,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verloën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die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gelowige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hul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geloof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aanvaar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hulle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afgodsdiens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Ons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nie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die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beker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van die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Heilige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Nagmaal neem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Jesus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prys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–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terselfdertyd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-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uit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die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beker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neem wat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demone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prys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nie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(1 Kor. 10:21).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WAT IS WETTIG EN WAT IS GEPAS?</a:t>
            </a:r>
          </a:p>
          <a:p>
            <a:pPr algn="ctr"/>
            <a:r>
              <a:rPr 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1 </a:t>
            </a:r>
            <a:r>
              <a:rPr lang="en-US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Korinthiërs</a:t>
            </a:r>
            <a:r>
              <a:rPr 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10:23-33 (</a:t>
            </a:r>
            <a:r>
              <a:rPr lang="en-US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Doen</a:t>
            </a:r>
            <a:r>
              <a:rPr 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alles</a:t>
            </a:r>
            <a:r>
              <a:rPr 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tot </a:t>
            </a:r>
            <a:r>
              <a:rPr lang="en-US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eer</a:t>
            </a:r>
            <a:r>
              <a:rPr 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van God)</a:t>
            </a:r>
            <a:endParaRPr kumimoji="0" lang="en" sz="2400" b="1" i="0" u="none" strike="noStrike" kern="1200" normalizeH="0" baseline="0" noProof="0" dirty="0">
              <a:ln w="13462">
                <a:noFill/>
                <a:prstDash val="solid"/>
              </a:ln>
              <a:solidFill>
                <a:srgbClr val="105660"/>
              </a:solidFill>
              <a:effectLst>
                <a:outerShdw dist="25400" dir="2700000" algn="bl" rotWithShape="0">
                  <a:schemeClr val="accent4">
                    <a:alpha val="43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“Of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eet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of drink of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enigiets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doen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doen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alles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tot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verheerliking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van God.”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10:31)</a:t>
            </a:r>
            <a:endParaRPr lang="en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/>
              <a:t>“Alles is my </a:t>
            </a:r>
            <a:r>
              <a:rPr lang="en-US" sz="2000" b="1" dirty="0" err="1"/>
              <a:t>geoorloof</a:t>
            </a:r>
            <a:r>
              <a:rPr lang="en-US" sz="2000" b="1" dirty="0"/>
              <a:t>, maar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alles</a:t>
            </a:r>
            <a:r>
              <a:rPr lang="en-US" sz="2000" b="1" dirty="0"/>
              <a:t> is </a:t>
            </a:r>
            <a:r>
              <a:rPr lang="en-US" sz="2000" b="1" dirty="0" err="1"/>
              <a:t>nuttig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.” (1 </a:t>
            </a:r>
            <a:r>
              <a:rPr lang="en-US" sz="2000" b="1" dirty="0" err="1"/>
              <a:t>Korinthiërs</a:t>
            </a:r>
            <a:r>
              <a:rPr lang="en-US" sz="2000" b="1" dirty="0"/>
              <a:t> 10:23). </a:t>
            </a:r>
          </a:p>
          <a:p>
            <a:pPr algn="ctr">
              <a:spcBef>
                <a:spcPts val="600"/>
              </a:spcBef>
            </a:pPr>
            <a:r>
              <a:rPr lang="en-US" sz="2000" b="1" dirty="0"/>
              <a:t>Twee </a:t>
            </a:r>
            <a:r>
              <a:rPr lang="en-US" sz="2000" b="1" dirty="0" err="1"/>
              <a:t>konkrete</a:t>
            </a:r>
            <a:r>
              <a:rPr lang="en-US" sz="2000" b="1" dirty="0"/>
              <a:t> </a:t>
            </a:r>
            <a:r>
              <a:rPr lang="en-US" sz="2000" b="1" dirty="0" err="1"/>
              <a:t>voorbeelde</a:t>
            </a:r>
            <a:r>
              <a:rPr lang="en-US" sz="2000" b="1" dirty="0"/>
              <a:t>: 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7061727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Die </a:t>
            </a:r>
            <a:r>
              <a:rPr lang="en-US" sz="2000" b="1" dirty="0" err="1"/>
              <a:t>basiese</a:t>
            </a:r>
            <a:r>
              <a:rPr lang="en-US" sz="2000" b="1" dirty="0"/>
              <a:t> </a:t>
            </a:r>
            <a:r>
              <a:rPr lang="en-US" sz="2000" b="1" dirty="0" err="1"/>
              <a:t>beginsels</a:t>
            </a:r>
            <a:r>
              <a:rPr lang="en-US" sz="2000" b="1" dirty="0"/>
              <a:t> </a:t>
            </a:r>
            <a:r>
              <a:rPr lang="en-US" sz="2000" b="1" dirty="0" err="1"/>
              <a:t>agter</a:t>
            </a:r>
            <a:r>
              <a:rPr lang="en-US" sz="2000" b="1" dirty="0"/>
              <a:t> </a:t>
            </a:r>
            <a:r>
              <a:rPr lang="en-US" sz="2000" b="1" dirty="0" err="1"/>
              <a:t>hierdie</a:t>
            </a:r>
            <a:r>
              <a:rPr lang="en-US" sz="2000" b="1" dirty="0"/>
              <a:t> </a:t>
            </a:r>
            <a:r>
              <a:rPr lang="en-US" sz="2000" b="1" dirty="0" err="1"/>
              <a:t>instruksies</a:t>
            </a:r>
            <a:r>
              <a:rPr lang="en-US" sz="2000" b="1" dirty="0"/>
              <a:t> is </a:t>
            </a:r>
            <a:r>
              <a:rPr lang="en-US" sz="2000" b="1" dirty="0" err="1"/>
              <a:t>ook</a:t>
            </a:r>
            <a:r>
              <a:rPr lang="en-US" sz="2000" b="1" dirty="0"/>
              <a:t> twee:  om God in </a:t>
            </a:r>
            <a:r>
              <a:rPr lang="en-US" sz="2000" b="1" dirty="0" err="1"/>
              <a:t>alles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prys</a:t>
            </a:r>
            <a:r>
              <a:rPr lang="en-US" sz="2000" b="1" dirty="0"/>
              <a:t> (1 Kor. 10:31); </a:t>
            </a:r>
            <a:r>
              <a:rPr lang="en-US" sz="2000" b="1" dirty="0" err="1"/>
              <a:t>en</a:t>
            </a:r>
            <a:r>
              <a:rPr lang="en-US" sz="2000" b="1" dirty="0"/>
              <a:t> om die </a:t>
            </a:r>
            <a:r>
              <a:rPr lang="en-US" sz="2000" b="1" dirty="0" err="1"/>
              <a:t>voordeel</a:t>
            </a:r>
            <a:r>
              <a:rPr lang="en-US" sz="2000" b="1" dirty="0"/>
              <a:t> van </a:t>
            </a:r>
            <a:r>
              <a:rPr lang="en-US" sz="2000" b="1" dirty="0" err="1"/>
              <a:t>ander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soek</a:t>
            </a:r>
            <a:r>
              <a:rPr lang="en-US" sz="2000" b="1" dirty="0"/>
              <a:t> (1 Kor. 10:24, 32).</a:t>
            </a:r>
            <a:endParaRPr lang="en" sz="20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5011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Dit </a:t>
            </a:r>
            <a:r>
              <a:rPr lang="en-US" sz="2000" b="1" dirty="0" err="1">
                <a:solidFill>
                  <a:prstClr val="black"/>
                </a:solidFill>
              </a:rPr>
              <a:t>wil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sê</a:t>
            </a:r>
            <a:r>
              <a:rPr lang="en-US" sz="2000" b="1" dirty="0">
                <a:solidFill>
                  <a:prstClr val="black"/>
                </a:solidFill>
              </a:rPr>
              <a:t>, om God </a:t>
            </a:r>
            <a:r>
              <a:rPr lang="en-US" sz="2000" b="1" dirty="0" err="1">
                <a:solidFill>
                  <a:prstClr val="black"/>
                </a:solidFill>
              </a:rPr>
              <a:t>bo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alles</a:t>
            </a:r>
            <a:r>
              <a:rPr lang="en-US" sz="2000" b="1" dirty="0">
                <a:solidFill>
                  <a:prstClr val="black"/>
                </a:solidFill>
              </a:rPr>
              <a:t> lief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hê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naaste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soos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jouself</a:t>
            </a:r>
            <a:r>
              <a:rPr lang="en-US" sz="2000" b="1" dirty="0">
                <a:solidFill>
                  <a:prstClr val="black"/>
                </a:solidFill>
              </a:rPr>
              <a:t> (net </a:t>
            </a:r>
            <a:r>
              <a:rPr lang="en-US" sz="2000" b="1" dirty="0" err="1">
                <a:solidFill>
                  <a:prstClr val="black"/>
                </a:solidFill>
              </a:rPr>
              <a:t>soos</a:t>
            </a:r>
            <a:r>
              <a:rPr lang="en-US" sz="2000" b="1" dirty="0">
                <a:solidFill>
                  <a:prstClr val="black"/>
                </a:solidFill>
              </a:rPr>
              <a:t> Jesus vir die </a:t>
            </a:r>
            <a:r>
              <a:rPr lang="en-US" sz="2000" b="1" dirty="0" err="1">
                <a:solidFill>
                  <a:prstClr val="black"/>
                </a:solidFill>
              </a:rPr>
              <a:t>ryk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jongman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gevra</a:t>
            </a:r>
            <a:r>
              <a:rPr lang="en-US" sz="2000" b="1" dirty="0">
                <a:solidFill>
                  <a:prstClr val="black"/>
                </a:solidFill>
              </a:rPr>
              <a:t> het om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doen</a:t>
            </a:r>
            <a:r>
              <a:rPr lang="en-US" sz="2000" b="1" dirty="0">
                <a:solidFill>
                  <a:prstClr val="black"/>
                </a:solidFill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150072" y="1229112"/>
            <a:ext cx="10030118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“Die </a:t>
            </a:r>
            <a:r>
              <a:rPr lang="en-US" sz="2400" b="1" dirty="0" err="1">
                <a:latin typeface="Constantia" panose="02030602050306030303" pitchFamily="18" charset="0"/>
              </a:rPr>
              <a:t>apostel</a:t>
            </a:r>
            <a:r>
              <a:rPr lang="en-US" sz="2400" b="1" dirty="0">
                <a:latin typeface="Constantia" panose="02030602050306030303" pitchFamily="18" charset="0"/>
              </a:rPr>
              <a:t> het die </a:t>
            </a:r>
            <a:r>
              <a:rPr lang="en-US" sz="2400" b="1" dirty="0" err="1">
                <a:latin typeface="Constantia" panose="02030602050306030303" pitchFamily="18" charset="0"/>
              </a:rPr>
              <a:t>Korinthiërs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gemaan</a:t>
            </a:r>
            <a:r>
              <a:rPr lang="en-US" sz="2400" b="1" dirty="0">
                <a:latin typeface="Constantia" panose="02030602050306030303" pitchFamily="18" charset="0"/>
              </a:rPr>
              <a:t>: “Wie </a:t>
            </a:r>
            <a:r>
              <a:rPr lang="en-US" sz="2400" b="1" dirty="0" err="1">
                <a:latin typeface="Constantia" panose="02030602050306030303" pitchFamily="18" charset="0"/>
              </a:rPr>
              <a:t>meen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dat</a:t>
            </a:r>
            <a:r>
              <a:rPr lang="en-US" sz="2400" b="1" dirty="0">
                <a:latin typeface="Constantia" panose="02030602050306030303" pitchFamily="18" charset="0"/>
              </a:rPr>
              <a:t> hy </a:t>
            </a:r>
            <a:r>
              <a:rPr lang="en-US" sz="2400" b="1" dirty="0" err="1">
                <a:latin typeface="Constantia" panose="02030602050306030303" pitchFamily="18" charset="0"/>
              </a:rPr>
              <a:t>staan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moet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oppas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dat</a:t>
            </a:r>
            <a:r>
              <a:rPr lang="en-US" sz="2400" b="1" dirty="0">
                <a:latin typeface="Constantia" panose="02030602050306030303" pitchFamily="18" charset="0"/>
              </a:rPr>
              <a:t> hy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.”  </a:t>
            </a:r>
            <a:r>
              <a:rPr lang="en-US" sz="2400" b="1" dirty="0" err="1">
                <a:latin typeface="Constantia" panose="02030602050306030303" pitchFamily="18" charset="0"/>
              </a:rPr>
              <a:t>Indien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sou </a:t>
            </a:r>
            <a:r>
              <a:rPr lang="en-US" sz="2400" b="1" dirty="0" err="1">
                <a:latin typeface="Constantia" panose="02030602050306030303" pitchFamily="18" charset="0"/>
              </a:rPr>
              <a:t>grootpraat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selfvoldaan</a:t>
            </a:r>
            <a:r>
              <a:rPr lang="en-US" sz="2400" b="1" dirty="0">
                <a:latin typeface="Constantia" panose="02030602050306030303" pitchFamily="18" charset="0"/>
              </a:rPr>
              <a:t> word,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nalaat</a:t>
            </a:r>
            <a:r>
              <a:rPr lang="en-US" sz="2400" b="1" dirty="0">
                <a:latin typeface="Constantia" panose="02030602050306030303" pitchFamily="18" charset="0"/>
              </a:rPr>
              <a:t> om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waak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bid, sou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in </a:t>
            </a:r>
            <a:r>
              <a:rPr lang="en-US" sz="2400" b="1" dirty="0" err="1">
                <a:latin typeface="Constantia" panose="02030602050306030303" pitchFamily="18" charset="0"/>
              </a:rPr>
              <a:t>afskuwelike</a:t>
            </a:r>
            <a:r>
              <a:rPr lang="en-US" sz="2400" b="1" dirty="0">
                <a:latin typeface="Constantia" panose="02030602050306030303" pitchFamily="18" charset="0"/>
              </a:rPr>
              <a:t> sonde </a:t>
            </a:r>
            <a:r>
              <a:rPr lang="en-US" sz="2400" b="1" dirty="0" err="1">
                <a:latin typeface="Constantia" panose="02030602050306030303" pitchFamily="18" charset="0"/>
              </a:rPr>
              <a:t>verval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die </a:t>
            </a:r>
            <a:r>
              <a:rPr lang="en-US" sz="2400" b="1" dirty="0" err="1">
                <a:latin typeface="Constantia" panose="02030602050306030303" pitchFamily="18" charset="0"/>
              </a:rPr>
              <a:t>toorn</a:t>
            </a:r>
            <a:r>
              <a:rPr lang="en-US" sz="2400" b="1" dirty="0">
                <a:latin typeface="Constantia" panose="02030602050306030303" pitchFamily="18" charset="0"/>
              </a:rPr>
              <a:t> van God op die </a:t>
            </a:r>
            <a:r>
              <a:rPr lang="en-US" sz="2400" b="1" dirty="0" err="1">
                <a:latin typeface="Constantia" panose="02030602050306030303" pitchFamily="18" charset="0"/>
              </a:rPr>
              <a:t>hals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haal</a:t>
            </a:r>
            <a:r>
              <a:rPr lang="en-US" sz="24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Paulus het by </a:t>
            </a:r>
            <a:r>
              <a:rPr lang="en-US" sz="2400" b="1" dirty="0" err="1">
                <a:latin typeface="Constantia" panose="02030602050306030303" pitchFamily="18" charset="0"/>
              </a:rPr>
              <a:t>sy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broeders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aangedring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moes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afvra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watter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invloed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woorde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dade</a:t>
            </a:r>
            <a:r>
              <a:rPr lang="en-US" sz="2400" b="1" dirty="0">
                <a:latin typeface="Constantia" panose="02030602050306030303" pitchFamily="18" charset="0"/>
              </a:rPr>
              <a:t> op </a:t>
            </a:r>
            <a:r>
              <a:rPr lang="en-US" sz="2400" b="1" dirty="0" err="1">
                <a:latin typeface="Constantia" panose="02030602050306030303" pitchFamily="18" charset="0"/>
              </a:rPr>
              <a:t>andere</a:t>
            </a:r>
            <a:r>
              <a:rPr lang="en-US" sz="2400" b="1" dirty="0">
                <a:latin typeface="Constantia" panose="02030602050306030303" pitchFamily="18" charset="0"/>
              </a:rPr>
              <a:t> sou </a:t>
            </a:r>
            <a:r>
              <a:rPr lang="en-US" sz="2400" b="1" dirty="0" err="1">
                <a:latin typeface="Constantia" panose="02030602050306030303" pitchFamily="18" charset="0"/>
              </a:rPr>
              <a:t>hê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om </a:t>
            </a:r>
            <a:r>
              <a:rPr lang="en-US" sz="2400" b="1" dirty="0" err="1">
                <a:latin typeface="Constantia" panose="02030602050306030303" pitchFamily="18" charset="0"/>
              </a:rPr>
              <a:t>niks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doen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, al is </a:t>
            </a:r>
            <a:r>
              <a:rPr lang="en-US" sz="2400" b="1" dirty="0" err="1">
                <a:latin typeface="Constantia" panose="02030602050306030303" pitchFamily="18" charset="0"/>
              </a:rPr>
              <a:t>dit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vanself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ook</a:t>
            </a:r>
            <a:r>
              <a:rPr lang="en-US" sz="2400" b="1" dirty="0">
                <a:latin typeface="Constantia" panose="02030602050306030303" pitchFamily="18" charset="0"/>
              </a:rPr>
              <a:t> hoe </a:t>
            </a:r>
            <a:r>
              <a:rPr lang="en-US" sz="2400" b="1" dirty="0" err="1">
                <a:latin typeface="Constantia" panose="02030602050306030303" pitchFamily="18" charset="0"/>
              </a:rPr>
              <a:t>onskuldig</a:t>
            </a:r>
            <a:r>
              <a:rPr lang="en-US" sz="2400" b="1" dirty="0">
                <a:latin typeface="Constantia" panose="02030602050306030303" pitchFamily="18" charset="0"/>
              </a:rPr>
              <a:t>, wat die </a:t>
            </a:r>
            <a:r>
              <a:rPr lang="en-US" sz="2400" b="1" dirty="0" err="1">
                <a:latin typeface="Constantia" panose="02030602050306030303" pitchFamily="18" charset="0"/>
              </a:rPr>
              <a:t>skyn</a:t>
            </a:r>
            <a:r>
              <a:rPr lang="en-US" sz="2400" b="1" dirty="0">
                <a:latin typeface="Constantia" panose="02030602050306030303" pitchFamily="18" charset="0"/>
              </a:rPr>
              <a:t> sou gee </a:t>
            </a:r>
            <a:r>
              <a:rPr lang="en-US" sz="2400" b="1" dirty="0" err="1">
                <a:latin typeface="Constantia" panose="02030602050306030303" pitchFamily="18" charset="0"/>
              </a:rPr>
              <a:t>dat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afgodery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goedkeur</a:t>
            </a:r>
            <a:r>
              <a:rPr lang="en-US" sz="2400" b="1" dirty="0">
                <a:latin typeface="Constantia" panose="02030602050306030303" pitchFamily="18" charset="0"/>
              </a:rPr>
              <a:t>, of wat die </a:t>
            </a:r>
            <a:r>
              <a:rPr lang="en-US" sz="2400" b="1" dirty="0" err="1">
                <a:latin typeface="Constantia" panose="02030602050306030303" pitchFamily="18" charset="0"/>
              </a:rPr>
              <a:t>gemoed</a:t>
            </a:r>
            <a:r>
              <a:rPr lang="en-US" sz="2400" b="1" dirty="0">
                <a:latin typeface="Constantia" panose="02030602050306030303" pitchFamily="18" charset="0"/>
              </a:rPr>
              <a:t> van </a:t>
            </a:r>
            <a:r>
              <a:rPr lang="en-US" sz="2400" b="1" dirty="0" err="1">
                <a:latin typeface="Constantia" panose="02030602050306030303" pitchFamily="18" charset="0"/>
              </a:rPr>
              <a:t>diegene</a:t>
            </a:r>
            <a:r>
              <a:rPr lang="en-US" sz="2400" b="1" dirty="0">
                <a:latin typeface="Constantia" panose="02030602050306030303" pitchFamily="18" charset="0"/>
              </a:rPr>
              <a:t> wat </a:t>
            </a:r>
            <a:r>
              <a:rPr lang="en-US" sz="2400" b="1" dirty="0" err="1">
                <a:latin typeface="Constantia" panose="02030602050306030303" pitchFamily="18" charset="0"/>
              </a:rPr>
              <a:t>swak</a:t>
            </a:r>
            <a:r>
              <a:rPr lang="en-US" sz="2400" b="1" dirty="0">
                <a:latin typeface="Constantia" panose="02030602050306030303" pitchFamily="18" charset="0"/>
              </a:rPr>
              <a:t> is in die </a:t>
            </a:r>
            <a:r>
              <a:rPr lang="en-US" sz="2400" b="1" dirty="0" err="1">
                <a:latin typeface="Constantia" panose="02030602050306030303" pitchFamily="18" charset="0"/>
              </a:rPr>
              <a:t>geloof</a:t>
            </a:r>
            <a:r>
              <a:rPr lang="en-US" sz="2400" b="1" dirty="0">
                <a:latin typeface="Constantia" panose="02030602050306030303" pitchFamily="18" charset="0"/>
              </a:rPr>
              <a:t> sou </a:t>
            </a:r>
            <a:r>
              <a:rPr lang="en-US" sz="2400" b="1" dirty="0" err="1">
                <a:latin typeface="Constantia" panose="02030602050306030303" pitchFamily="18" charset="0"/>
              </a:rPr>
              <a:t>kwel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.  “Of </a:t>
            </a:r>
            <a:r>
              <a:rPr lang="en-US" sz="2400" b="1" dirty="0" err="1">
                <a:latin typeface="Constantia" panose="02030602050306030303" pitchFamily="18" charset="0"/>
              </a:rPr>
              <a:t>julle</a:t>
            </a:r>
            <a:r>
              <a:rPr lang="en-US" sz="2400" b="1" dirty="0">
                <a:latin typeface="Constantia" panose="02030602050306030303" pitchFamily="18" charset="0"/>
              </a:rPr>
              <a:t> dan </a:t>
            </a:r>
            <a:r>
              <a:rPr lang="en-US" sz="2400" b="1" dirty="0" err="1">
                <a:latin typeface="Constantia" panose="02030602050306030303" pitchFamily="18" charset="0"/>
              </a:rPr>
              <a:t>eet</a:t>
            </a:r>
            <a:r>
              <a:rPr lang="en-US" sz="2400" b="1" dirty="0">
                <a:latin typeface="Constantia" panose="02030602050306030303" pitchFamily="18" charset="0"/>
              </a:rPr>
              <a:t> of drink of </a:t>
            </a:r>
            <a:r>
              <a:rPr lang="en-US" sz="2400" b="1" dirty="0" err="1">
                <a:latin typeface="Constantia" panose="02030602050306030303" pitchFamily="18" charset="0"/>
              </a:rPr>
              <a:t>enigiets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doen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doen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alles</a:t>
            </a:r>
            <a:r>
              <a:rPr lang="en-US" sz="2400" b="1" dirty="0">
                <a:latin typeface="Constantia" panose="02030602050306030303" pitchFamily="18" charset="0"/>
              </a:rPr>
              <a:t> tot </a:t>
            </a:r>
            <a:r>
              <a:rPr lang="en-US" sz="2400" b="1" dirty="0" err="1">
                <a:latin typeface="Constantia" panose="02030602050306030303" pitchFamily="18" charset="0"/>
              </a:rPr>
              <a:t>verheerliking</a:t>
            </a:r>
            <a:r>
              <a:rPr lang="en-US" sz="2400" b="1" dirty="0">
                <a:latin typeface="Constantia" panose="02030602050306030303" pitchFamily="18" charset="0"/>
              </a:rPr>
              <a:t> van God.  Wees </a:t>
            </a:r>
            <a:r>
              <a:rPr lang="en-US" sz="2400" b="1" dirty="0" err="1">
                <a:latin typeface="Constantia" panose="02030602050306030303" pitchFamily="18" charset="0"/>
              </a:rPr>
              <a:t>geen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oorsaak</a:t>
            </a:r>
            <a:r>
              <a:rPr lang="en-US" sz="2400" b="1" dirty="0">
                <a:latin typeface="Constantia" panose="02030602050306030303" pitchFamily="18" charset="0"/>
              </a:rPr>
              <a:t> van </a:t>
            </a:r>
            <a:r>
              <a:rPr lang="en-US" sz="2400" b="1" dirty="0" err="1">
                <a:latin typeface="Constantia" panose="02030602050306030303" pitchFamily="18" charset="0"/>
              </a:rPr>
              <a:t>struikeling</a:t>
            </a:r>
            <a:r>
              <a:rPr lang="en-US" sz="2400" b="1" dirty="0">
                <a:latin typeface="Constantia" panose="02030602050306030303" pitchFamily="18" charset="0"/>
              </a:rPr>
              <a:t> vir Jode of </a:t>
            </a:r>
            <a:r>
              <a:rPr lang="en-US" sz="2400" b="1" dirty="0" err="1">
                <a:latin typeface="Constantia" panose="02030602050306030303" pitchFamily="18" charset="0"/>
              </a:rPr>
              <a:t>Grieke</a:t>
            </a:r>
            <a:r>
              <a:rPr lang="en-US" sz="2400" b="1" dirty="0">
                <a:latin typeface="Constantia" panose="02030602050306030303" pitchFamily="18" charset="0"/>
              </a:rPr>
              <a:t> of vir die </a:t>
            </a:r>
            <a:r>
              <a:rPr lang="en-US" sz="2400" b="1" dirty="0" err="1">
                <a:latin typeface="Constantia" panose="02030602050306030303" pitchFamily="18" charset="0"/>
              </a:rPr>
              <a:t>gemeente</a:t>
            </a:r>
            <a:r>
              <a:rPr lang="en-US" sz="2400" b="1" dirty="0">
                <a:latin typeface="Constantia" panose="02030602050306030303" pitchFamily="18" charset="0"/>
              </a:rPr>
              <a:t> van God </a:t>
            </a:r>
            <a:r>
              <a:rPr lang="en-US" sz="2400" b="1" dirty="0" err="1">
                <a:latin typeface="Constantia" panose="02030602050306030303" pitchFamily="18" charset="0"/>
              </a:rPr>
              <a:t>nie</a:t>
            </a:r>
            <a:r>
              <a:rPr lang="en-US" sz="24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6681330" y="5755363"/>
            <a:ext cx="4498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EGW (Die </a:t>
            </a:r>
            <a:r>
              <a:rPr lang="en-US" sz="1600" b="1" dirty="0" err="1"/>
              <a:t>Handelinge</a:t>
            </a:r>
            <a:r>
              <a:rPr lang="en-US" sz="1600" b="1" dirty="0"/>
              <a:t> van die </a:t>
            </a:r>
            <a:r>
              <a:rPr lang="en-US" sz="1600" b="1" dirty="0" err="1"/>
              <a:t>Apostels</a:t>
            </a:r>
            <a:r>
              <a:rPr lang="en-US" sz="1600" b="1" dirty="0"/>
              <a:t>, bl. 316)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1477</Words>
  <Application>Microsoft Office PowerPoint</Application>
  <PresentationFormat>Panorámica</PresentationFormat>
  <Paragraphs>73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Aptos Display</vt:lpstr>
      <vt:lpstr>Comic Sans MS</vt:lpstr>
      <vt:lpstr>Wingdings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84</cp:revision>
  <dcterms:created xsi:type="dcterms:W3CDTF">2026-07-04T15:24:19Z</dcterms:created>
  <dcterms:modified xsi:type="dcterms:W3CDTF">2026-07-23T13:17:24Z</dcterms:modified>
</cp:coreProperties>
</file>