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71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Watter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gawes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gee Paulus as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voorbeelde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onder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andere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12:8-10; Rom. 12:6-8; Efes.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1800" b="1" dirty="0" err="1"/>
            <a:t>Woorde</a:t>
          </a:r>
          <a:r>
            <a:rPr lang="en" sz="1800" b="1" dirty="0"/>
            <a:t> van </a:t>
          </a:r>
          <a:r>
            <a:rPr lang="en" sz="1800" b="1" dirty="0" err="1"/>
            <a:t>wysheid</a:t>
          </a:r>
          <a:endParaRPr lang="es-ES" sz="18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800" b="1" dirty="0" err="1"/>
            <a:t>Woorde</a:t>
          </a:r>
          <a:r>
            <a:rPr lang="en-US" sz="1800" b="1" dirty="0"/>
            <a:t> van </a:t>
          </a:r>
          <a:r>
            <a:rPr lang="en-US" sz="1800" b="1" dirty="0" err="1"/>
            <a:t>kennis</a:t>
          </a:r>
          <a:endParaRPr lang="es-ES" sz="18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 err="1"/>
            <a:t>Geloof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 err="1"/>
            <a:t>Gesondheid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Om </a:t>
          </a:r>
          <a:r>
            <a:rPr lang="en" sz="2000" b="1" dirty="0" err="1"/>
            <a:t>wonderwerke</a:t>
          </a:r>
          <a:r>
            <a:rPr lang="en" sz="2000" b="1" dirty="0"/>
            <a:t> </a:t>
          </a:r>
          <a:r>
            <a:rPr lang="en" sz="2000" b="1" dirty="0" err="1"/>
            <a:t>te</a:t>
          </a:r>
          <a:r>
            <a:rPr lang="en" sz="2000" b="1" dirty="0"/>
            <a:t> </a:t>
          </a:r>
          <a:r>
            <a:rPr lang="en" sz="2000" b="1" dirty="0" err="1"/>
            <a:t>verrig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 err="1"/>
            <a:t>Profesie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 err="1"/>
            <a:t>Onderskeiding</a:t>
          </a:r>
          <a:r>
            <a:rPr lang="en" sz="2000" b="1" dirty="0"/>
            <a:t> van </a:t>
          </a:r>
          <a:r>
            <a:rPr lang="en" sz="2000" b="1" dirty="0" err="1"/>
            <a:t>Geeste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Tale 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 err="1"/>
            <a:t>Uitlegging</a:t>
          </a:r>
          <a:r>
            <a:rPr lang="en-US" sz="2000" b="1" dirty="0"/>
            <a:t> van tale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 err="1">
              <a:solidFill>
                <a:schemeClr val="bg1"/>
              </a:solidFill>
              <a:highlight>
                <a:srgbClr val="000080"/>
              </a:highlight>
            </a:rPr>
            <a:t>Romeine</a:t>
          </a: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Diens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Lering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Vermaning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Vrygewigheid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Leierskap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 err="1">
              <a:solidFill>
                <a:schemeClr val="bg1"/>
              </a:solidFill>
              <a:highlight>
                <a:srgbClr val="008000"/>
              </a:highlight>
            </a:rPr>
            <a:t>Efesiërs</a:t>
          </a: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Apostelskap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Evangelisasie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Pastorale </a:t>
          </a:r>
          <a:r>
            <a:rPr lang="en" sz="2000" b="1" dirty="0" err="1"/>
            <a:t>en</a:t>
          </a:r>
          <a:r>
            <a:rPr lang="en" sz="2000" b="1" dirty="0"/>
            <a:t> </a:t>
          </a:r>
          <a:r>
            <a:rPr lang="en" sz="2000" b="1" dirty="0" err="1"/>
            <a:t>Meesters</a:t>
          </a:r>
          <a:r>
            <a:rPr lang="en" sz="2000" b="1" dirty="0"/>
            <a:t> Grade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" sz="2000" b="1" dirty="0" err="1">
              <a:solidFill>
                <a:schemeClr val="bg1"/>
              </a:solidFill>
              <a:highlight>
                <a:srgbClr val="800000"/>
              </a:highlight>
            </a:rPr>
            <a:t>Korinthiërs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F80C87E6-528C-5E47-ADA2-E0F450FAAFDE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Genade</a:t>
          </a:r>
          <a:endParaRPr lang="es-ES" sz="2000" dirty="0"/>
        </a:p>
      </dgm:t>
    </dgm:pt>
    <dgm:pt modelId="{E690947A-D267-F94B-A2BC-56A045F97CF3}" type="parTrans" cxnId="{BE597045-B0C3-5449-BD27-D8882434FB8F}">
      <dgm:prSet/>
      <dgm:spPr/>
    </dgm:pt>
    <dgm:pt modelId="{EE3F38C3-C056-6442-80C8-952DD45D2658}" type="sibTrans" cxnId="{BE597045-B0C3-5449-BD27-D8882434FB8F}">
      <dgm:prSet/>
      <dgm:spPr/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BE597045-B0C3-5449-BD27-D8882434FB8F}" srcId="{EA5E1BBA-7BAD-4C6E-A30B-7D96517B2E49}" destId="{F80C87E6-528C-5E47-ADA2-E0F450FAAFDE}" srcOrd="5" destOrd="0" parTransId="{E690947A-D267-F94B-A2BC-56A045F97CF3}" sibTransId="{EE3F38C3-C056-6442-80C8-952DD45D2658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8DE67BE1-22BE-7D4D-9A6D-7635AA02FF87}" type="presOf" srcId="{F80C87E6-528C-5E47-ADA2-E0F450FAAFDE}" destId="{8F95F10C-CDF9-4461-A7BC-9BC3BD7F92C5}" srcOrd="0" destOrd="6" presId="urn:microsoft.com/office/officeart/2005/8/layout/hList3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liefde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DOEN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Liefde</a:t>
          </a:r>
          <a:r>
            <a:rPr lang="en" sz="2000" b="1" dirty="0"/>
            <a:t> is </a:t>
          </a:r>
          <a:r>
            <a:rPr lang="en" sz="2000" b="1" dirty="0" err="1"/>
            <a:t>geduldig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Liefde</a:t>
          </a:r>
          <a:r>
            <a:rPr lang="en" sz="2000" b="1" dirty="0"/>
            <a:t> is </a:t>
          </a:r>
          <a:r>
            <a:rPr lang="en" sz="2000" b="1" dirty="0" err="1"/>
            <a:t>vriendelik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liefde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NIE DOEN NIE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Liefde</a:t>
          </a:r>
          <a:r>
            <a:rPr lang="en" sz="2000" b="1" dirty="0"/>
            <a:t> is </a:t>
          </a:r>
          <a:r>
            <a:rPr lang="en" sz="2000" b="1" dirty="0" err="1"/>
            <a:t>nie</a:t>
          </a:r>
          <a:r>
            <a:rPr lang="en" sz="2000" b="1" dirty="0"/>
            <a:t> </a:t>
          </a:r>
          <a:r>
            <a:rPr lang="en" sz="2000" b="1" dirty="0" err="1"/>
            <a:t>afgunstig</a:t>
          </a:r>
          <a:r>
            <a:rPr lang="en" sz="2000" b="1" dirty="0"/>
            <a:t> </a:t>
          </a:r>
          <a:r>
            <a:rPr lang="en" sz="2000" b="1" dirty="0" err="1"/>
            <a:t>nie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Liefde</a:t>
          </a:r>
          <a:r>
            <a:rPr lang="en" sz="2000" b="1" dirty="0"/>
            <a:t> is </a:t>
          </a:r>
          <a:r>
            <a:rPr lang="en" sz="2000" b="1" dirty="0" err="1"/>
            <a:t>nie</a:t>
          </a:r>
          <a:r>
            <a:rPr lang="en" sz="2000" b="1" dirty="0"/>
            <a:t> </a:t>
          </a:r>
          <a:r>
            <a:rPr lang="en" sz="2000" b="1" dirty="0" err="1"/>
            <a:t>grootpraterig</a:t>
          </a:r>
          <a:r>
            <a:rPr lang="en" sz="2000" b="1" dirty="0"/>
            <a:t> </a:t>
          </a:r>
          <a:r>
            <a:rPr lang="en" sz="2000" b="1" dirty="0" err="1"/>
            <a:t>nie</a:t>
          </a:r>
          <a:endParaRPr lang="en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Liefde</a:t>
          </a:r>
          <a:r>
            <a:rPr lang="en" sz="2000" b="1" dirty="0"/>
            <a:t> is </a:t>
          </a:r>
          <a:r>
            <a:rPr lang="en" sz="2000" b="1" dirty="0" err="1"/>
            <a:t>nie</a:t>
          </a:r>
          <a:r>
            <a:rPr lang="en" sz="2000" b="1" dirty="0"/>
            <a:t> trots </a:t>
          </a:r>
          <a:r>
            <a:rPr lang="en" sz="2000" b="1"/>
            <a:t>nie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Liefde</a:t>
          </a:r>
          <a:r>
            <a:rPr lang="en" sz="2000" b="1" dirty="0"/>
            <a:t> is </a:t>
          </a:r>
          <a:r>
            <a:rPr lang="en" sz="2000" b="1" dirty="0" err="1"/>
            <a:t>nie</a:t>
          </a:r>
          <a:r>
            <a:rPr lang="en" sz="2000" b="1" dirty="0"/>
            <a:t> </a:t>
          </a:r>
          <a:r>
            <a:rPr lang="en" sz="2000" b="1" dirty="0" err="1"/>
            <a:t>onbeskof</a:t>
          </a:r>
          <a:r>
            <a:rPr lang="en" sz="2000" b="1" dirty="0"/>
            <a:t> </a:t>
          </a:r>
          <a:r>
            <a:rPr lang="en" sz="2000" b="1" dirty="0" err="1"/>
            <a:t>nie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Liefde</a:t>
          </a:r>
          <a:r>
            <a:rPr lang="es-ES" sz="2000" b="1" dirty="0"/>
            <a:t> </a:t>
          </a:r>
          <a:r>
            <a:rPr lang="es-ES" sz="2000" b="1" dirty="0" err="1"/>
            <a:t>is</a:t>
          </a:r>
          <a:r>
            <a:rPr lang="es-ES" sz="2000" b="1" dirty="0"/>
            <a:t> nie </a:t>
          </a:r>
          <a:r>
            <a:rPr lang="es-ES" sz="2000" b="1" dirty="0" err="1"/>
            <a:t>selfsugtig</a:t>
          </a:r>
          <a:r>
            <a:rPr lang="es-ES" sz="2000" b="1" dirty="0"/>
            <a:t> nie</a:t>
          </a:r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Word </a:t>
          </a:r>
          <a:r>
            <a:rPr lang="en" sz="2000" b="1" dirty="0" err="1"/>
            <a:t>nie</a:t>
          </a:r>
          <a:r>
            <a:rPr lang="en" sz="2000" b="1" dirty="0"/>
            <a:t> </a:t>
          </a:r>
          <a:r>
            <a:rPr lang="en" sz="2000" b="1" dirty="0" err="1"/>
            <a:t>maklik</a:t>
          </a:r>
          <a:r>
            <a:rPr lang="en" sz="2000" b="1" dirty="0"/>
            <a:t> </a:t>
          </a:r>
          <a:r>
            <a:rPr lang="en" sz="2000" b="1" dirty="0" err="1"/>
            <a:t>kwaad</a:t>
          </a:r>
          <a:r>
            <a:rPr lang="en" sz="2000" b="1" dirty="0"/>
            <a:t> </a:t>
          </a:r>
          <a:r>
            <a:rPr lang="en" sz="2000" b="1" dirty="0" err="1"/>
            <a:t>nie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Liefde</a:t>
          </a:r>
          <a:r>
            <a:rPr lang="en" sz="2000" b="1" dirty="0"/>
            <a:t> </a:t>
          </a:r>
          <a:r>
            <a:rPr lang="en" sz="2000" b="1" dirty="0" err="1"/>
            <a:t>koester</a:t>
          </a:r>
          <a:r>
            <a:rPr lang="en" sz="2000" b="1" dirty="0"/>
            <a:t> </a:t>
          </a:r>
          <a:r>
            <a:rPr lang="en" sz="2000" b="1" dirty="0" err="1"/>
            <a:t>nie</a:t>
          </a:r>
          <a:r>
            <a:rPr lang="en" sz="2000" b="1" dirty="0"/>
            <a:t> ‘n </a:t>
          </a:r>
          <a:r>
            <a:rPr lang="en" sz="2000" b="1" dirty="0" err="1"/>
            <a:t>wrok</a:t>
          </a:r>
          <a:r>
            <a:rPr lang="en" sz="2000" b="1" dirty="0"/>
            <a:t> </a:t>
          </a:r>
          <a:r>
            <a:rPr lang="en" sz="2000" b="1" dirty="0" err="1"/>
            <a:t>nie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Skep </a:t>
          </a:r>
          <a:r>
            <a:rPr lang="en" sz="2000" b="1" dirty="0" err="1"/>
            <a:t>geen</a:t>
          </a:r>
          <a:r>
            <a:rPr lang="en" sz="2000" b="1" dirty="0"/>
            <a:t> </a:t>
          </a:r>
          <a:r>
            <a:rPr lang="en" sz="2000" b="1" dirty="0" err="1"/>
            <a:t>behae</a:t>
          </a:r>
          <a:r>
            <a:rPr lang="en" sz="2000" b="1" dirty="0"/>
            <a:t> in die </a:t>
          </a:r>
          <a:r>
            <a:rPr lang="en" sz="2000" b="1" dirty="0" err="1"/>
            <a:t>kwaad</a:t>
          </a:r>
          <a:r>
            <a:rPr lang="en" sz="2000" b="1" dirty="0"/>
            <a:t> </a:t>
          </a:r>
          <a:r>
            <a:rPr lang="en" sz="2000" b="1" dirty="0" err="1"/>
            <a:t>nie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Verbly</a:t>
          </a:r>
          <a:r>
            <a:rPr lang="en" sz="2000" b="1" dirty="0"/>
            <a:t> </a:t>
          </a:r>
          <a:r>
            <a:rPr lang="en" sz="2000" b="1" dirty="0" err="1"/>
            <a:t>hom</a:t>
          </a:r>
          <a:r>
            <a:rPr lang="en" sz="2000" b="1" dirty="0"/>
            <a:t> in die </a:t>
          </a:r>
          <a:r>
            <a:rPr lang="en" sz="2000" b="1" dirty="0" err="1"/>
            <a:t>waarheid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/>
            <a:t>Vergewe</a:t>
          </a:r>
          <a:r>
            <a:rPr lang="en" sz="2000" b="1" dirty="0"/>
            <a:t> </a:t>
          </a:r>
          <a:r>
            <a:rPr lang="en" sz="2000" b="1" dirty="0" err="1"/>
            <a:t>alles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Liefde</a:t>
          </a:r>
          <a:r>
            <a:rPr lang="es-ES" sz="2000" b="1" dirty="0"/>
            <a:t> </a:t>
          </a:r>
          <a:r>
            <a:rPr lang="es-ES" sz="2000" b="1" dirty="0" err="1"/>
            <a:t>glo</a:t>
          </a:r>
          <a:r>
            <a:rPr lang="es-ES" sz="2000" b="1" dirty="0"/>
            <a:t> </a:t>
          </a:r>
          <a:r>
            <a:rPr lang="es-ES" sz="2000" b="1" dirty="0" err="1"/>
            <a:t>alles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Alles </a:t>
          </a:r>
          <a:r>
            <a:rPr lang="es-ES" sz="2000" b="1" dirty="0" err="1"/>
            <a:t>anders</a:t>
          </a:r>
          <a:r>
            <a:rPr lang="es-ES" sz="2000" b="1" dirty="0"/>
            <a:t> </a:t>
          </a:r>
          <a:r>
            <a:rPr lang="es-ES" sz="2000" b="1" dirty="0" err="1"/>
            <a:t>wag</a:t>
          </a:r>
          <a:r>
            <a:rPr lang="es-ES" sz="2000" b="1" dirty="0"/>
            <a:t> </a:t>
          </a:r>
          <a:r>
            <a:rPr lang="es-ES" sz="2000" b="1" dirty="0" err="1"/>
            <a:t>op</a:t>
          </a:r>
          <a:r>
            <a:rPr lang="es-ES" sz="2000" b="1" dirty="0"/>
            <a:t> </a:t>
          </a:r>
          <a:r>
            <a:rPr lang="es-ES" sz="2000" b="1" dirty="0" err="1"/>
            <a:t>liefde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Liefde</a:t>
          </a:r>
          <a:r>
            <a:rPr lang="es-ES" sz="2000" b="1" dirty="0"/>
            <a:t> </a:t>
          </a:r>
          <a:r>
            <a:rPr lang="es-ES" sz="2000" b="1" dirty="0" err="1"/>
            <a:t>verdra</a:t>
          </a:r>
          <a:r>
            <a:rPr lang="es-ES" sz="2000" b="1" dirty="0"/>
            <a:t> </a:t>
          </a:r>
          <a:r>
            <a:rPr lang="es-ES" sz="2000" b="1" dirty="0" err="1"/>
            <a:t>alles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aangekondigde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toekomstige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gebeure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indien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hulle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voorwaardelik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plaasvind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(Deut. 18:22; Jer. 28:8-9; Jona 4:2)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boodskap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ooreenstem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dié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vroeëre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profete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(Deut. 13:1-3; Jes.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getuig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inkarnasie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Jesus </a:t>
          </a:r>
        </a:p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Joh.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lewe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ooreenstem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met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Bybelse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boodskap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hy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verkondig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(Matt.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Watter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gawes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gee Paulus as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voorbeelde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onder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andere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12:8-10; Rom. 12:6-8; Efes.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Korinthiërs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1800" b="1" kern="1200" dirty="0" err="1"/>
            <a:t>Woorde</a:t>
          </a:r>
          <a:r>
            <a:rPr lang="en" sz="1800" b="1" kern="1200" dirty="0"/>
            <a:t> van </a:t>
          </a:r>
          <a:r>
            <a:rPr lang="en" sz="1800" b="1" kern="1200" dirty="0" err="1"/>
            <a:t>wysheid</a:t>
          </a:r>
          <a:endParaRPr lang="es-ES" sz="18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800" b="1" kern="1200" dirty="0" err="1"/>
            <a:t>Woorde</a:t>
          </a:r>
          <a:r>
            <a:rPr lang="en-US" sz="1800" b="1" kern="1200" dirty="0"/>
            <a:t> van </a:t>
          </a:r>
          <a:r>
            <a:rPr lang="en-US" sz="1800" b="1" kern="1200" dirty="0" err="1"/>
            <a:t>kennis</a:t>
          </a:r>
          <a:endParaRPr lang="es-ES" sz="18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 err="1"/>
            <a:t>Geloof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 err="1"/>
            <a:t>Gesondheid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Om </a:t>
          </a:r>
          <a:r>
            <a:rPr lang="en" sz="2000" b="1" kern="1200" dirty="0" err="1"/>
            <a:t>wonderwerke</a:t>
          </a:r>
          <a:r>
            <a:rPr lang="en" sz="2000" b="1" kern="1200" dirty="0"/>
            <a:t> </a:t>
          </a:r>
          <a:r>
            <a:rPr lang="en" sz="2000" b="1" kern="1200" dirty="0" err="1"/>
            <a:t>te</a:t>
          </a:r>
          <a:r>
            <a:rPr lang="en" sz="2000" b="1" kern="1200" dirty="0"/>
            <a:t> </a:t>
          </a:r>
          <a:r>
            <a:rPr lang="en" sz="2000" b="1" kern="1200" dirty="0" err="1"/>
            <a:t>verrig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 err="1"/>
            <a:t>Profesie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 err="1"/>
            <a:t>Onderskeiding</a:t>
          </a:r>
          <a:r>
            <a:rPr lang="en" sz="2000" b="1" kern="1200" dirty="0"/>
            <a:t> van </a:t>
          </a:r>
          <a:r>
            <a:rPr lang="en" sz="2000" b="1" kern="1200" dirty="0" err="1"/>
            <a:t>Geeste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Tale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 err="1"/>
            <a:t>Uitlegging</a:t>
          </a:r>
          <a:r>
            <a:rPr lang="en-US" sz="2000" b="1" kern="1200" dirty="0"/>
            <a:t> van tale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bg1"/>
              </a:solidFill>
              <a:highlight>
                <a:srgbClr val="000080"/>
              </a:highlight>
            </a:rPr>
            <a:t>Romeine</a:t>
          </a: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Diens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Lering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Vermaning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Vrygewigheid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Leierskap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Genade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bg1"/>
              </a:solidFill>
              <a:highlight>
                <a:srgbClr val="008000"/>
              </a:highlight>
            </a:rPr>
            <a:t>Efesiërs</a:t>
          </a: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Apostelskap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Evangelisasie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Pastorale </a:t>
          </a:r>
          <a:r>
            <a:rPr lang="en" sz="2000" b="1" kern="1200" dirty="0" err="1"/>
            <a:t>en</a:t>
          </a:r>
          <a:r>
            <a:rPr lang="en" sz="2000" b="1" kern="1200" dirty="0"/>
            <a:t> </a:t>
          </a:r>
          <a:r>
            <a:rPr lang="en" sz="2000" b="1" kern="1200" dirty="0" err="1"/>
            <a:t>Meesters</a:t>
          </a:r>
          <a:r>
            <a:rPr lang="en" sz="2000" b="1" kern="1200" dirty="0"/>
            <a:t> Grade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liefde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DOEN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Liefde</a:t>
          </a:r>
          <a:r>
            <a:rPr lang="en" sz="2000" b="1" kern="1200" dirty="0"/>
            <a:t> is </a:t>
          </a:r>
          <a:r>
            <a:rPr lang="en" sz="2000" b="1" kern="1200" dirty="0" err="1"/>
            <a:t>geduldig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Liefde</a:t>
          </a:r>
          <a:r>
            <a:rPr lang="en" sz="2000" b="1" kern="1200" dirty="0"/>
            <a:t> is </a:t>
          </a:r>
          <a:r>
            <a:rPr lang="en" sz="2000" b="1" kern="1200" dirty="0" err="1"/>
            <a:t>vriendelik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Verbly</a:t>
          </a:r>
          <a:r>
            <a:rPr lang="en" sz="2000" b="1" kern="1200" dirty="0"/>
            <a:t> </a:t>
          </a:r>
          <a:r>
            <a:rPr lang="en" sz="2000" b="1" kern="1200" dirty="0" err="1"/>
            <a:t>hom</a:t>
          </a:r>
          <a:r>
            <a:rPr lang="en" sz="2000" b="1" kern="1200" dirty="0"/>
            <a:t> in die </a:t>
          </a:r>
          <a:r>
            <a:rPr lang="en" sz="2000" b="1" kern="1200" dirty="0" err="1"/>
            <a:t>waarheid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Vergewe</a:t>
          </a:r>
          <a:r>
            <a:rPr lang="en" sz="2000" b="1" kern="1200" dirty="0"/>
            <a:t> </a:t>
          </a:r>
          <a:r>
            <a:rPr lang="en" sz="2000" b="1" kern="1200" dirty="0" err="1"/>
            <a:t>alles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Liefde</a:t>
          </a:r>
          <a:r>
            <a:rPr lang="es-ES" sz="2000" b="1" kern="1200" dirty="0"/>
            <a:t> </a:t>
          </a:r>
          <a:r>
            <a:rPr lang="es-ES" sz="2000" b="1" kern="1200" dirty="0" err="1"/>
            <a:t>glo</a:t>
          </a:r>
          <a:r>
            <a:rPr lang="es-ES" sz="2000" b="1" kern="1200" dirty="0"/>
            <a:t> </a:t>
          </a:r>
          <a:r>
            <a:rPr lang="es-ES" sz="2000" b="1" kern="1200" dirty="0" err="1"/>
            <a:t>alles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Alles </a:t>
          </a:r>
          <a:r>
            <a:rPr lang="es-ES" sz="2000" b="1" kern="1200" dirty="0" err="1"/>
            <a:t>anders</a:t>
          </a:r>
          <a:r>
            <a:rPr lang="es-ES" sz="2000" b="1" kern="1200" dirty="0"/>
            <a:t> </a:t>
          </a:r>
          <a:r>
            <a:rPr lang="es-ES" sz="2000" b="1" kern="1200" dirty="0" err="1"/>
            <a:t>wag</a:t>
          </a:r>
          <a:r>
            <a:rPr lang="es-ES" sz="2000" b="1" kern="1200" dirty="0"/>
            <a:t> </a:t>
          </a:r>
          <a:r>
            <a:rPr lang="es-ES" sz="2000" b="1" kern="1200" dirty="0" err="1"/>
            <a:t>op</a:t>
          </a:r>
          <a:r>
            <a:rPr lang="es-ES" sz="2000" b="1" kern="1200" dirty="0"/>
            <a:t> </a:t>
          </a:r>
          <a:r>
            <a:rPr lang="es-ES" sz="2000" b="1" kern="1200" dirty="0" err="1"/>
            <a:t>liefde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Liefde</a:t>
          </a:r>
          <a:r>
            <a:rPr lang="es-ES" sz="2000" b="1" kern="1200" dirty="0"/>
            <a:t> </a:t>
          </a:r>
          <a:r>
            <a:rPr lang="es-ES" sz="2000" b="1" kern="1200" dirty="0" err="1"/>
            <a:t>verdra</a:t>
          </a:r>
          <a:r>
            <a:rPr lang="es-ES" sz="2000" b="1" kern="1200" dirty="0"/>
            <a:t> </a:t>
          </a:r>
          <a:r>
            <a:rPr lang="es-ES" sz="2000" b="1" kern="1200" dirty="0" err="1"/>
            <a:t>alles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liefde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NIE DOEN NIE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Liefde</a:t>
          </a:r>
          <a:r>
            <a:rPr lang="en" sz="2000" b="1" kern="1200" dirty="0"/>
            <a:t> is </a:t>
          </a:r>
          <a:r>
            <a:rPr lang="en" sz="2000" b="1" kern="1200" dirty="0" err="1"/>
            <a:t>nie</a:t>
          </a:r>
          <a:r>
            <a:rPr lang="en" sz="2000" b="1" kern="1200" dirty="0"/>
            <a:t> </a:t>
          </a:r>
          <a:r>
            <a:rPr lang="en" sz="2000" b="1" kern="1200" dirty="0" err="1"/>
            <a:t>afgunstig</a:t>
          </a:r>
          <a:r>
            <a:rPr lang="en" sz="2000" b="1" kern="1200" dirty="0"/>
            <a:t> </a:t>
          </a:r>
          <a:r>
            <a:rPr lang="en" sz="2000" b="1" kern="1200" dirty="0" err="1"/>
            <a:t>nie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Liefde</a:t>
          </a:r>
          <a:r>
            <a:rPr lang="en" sz="2000" b="1" kern="1200" dirty="0"/>
            <a:t> is </a:t>
          </a:r>
          <a:r>
            <a:rPr lang="en" sz="2000" b="1" kern="1200" dirty="0" err="1"/>
            <a:t>nie</a:t>
          </a:r>
          <a:r>
            <a:rPr lang="en" sz="2000" b="1" kern="1200" dirty="0"/>
            <a:t> </a:t>
          </a:r>
          <a:r>
            <a:rPr lang="en" sz="2000" b="1" kern="1200" dirty="0" err="1"/>
            <a:t>grootpraterig</a:t>
          </a:r>
          <a:r>
            <a:rPr lang="en" sz="2000" b="1" kern="1200" dirty="0"/>
            <a:t> </a:t>
          </a:r>
          <a:r>
            <a:rPr lang="en" sz="2000" b="1" kern="1200" dirty="0" err="1"/>
            <a:t>nie</a:t>
          </a:r>
          <a:endParaRPr lang="en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Liefde</a:t>
          </a:r>
          <a:r>
            <a:rPr lang="en" sz="2000" b="1" kern="1200" dirty="0"/>
            <a:t> is </a:t>
          </a:r>
          <a:r>
            <a:rPr lang="en" sz="2000" b="1" kern="1200" dirty="0" err="1"/>
            <a:t>nie</a:t>
          </a:r>
          <a:r>
            <a:rPr lang="en" sz="2000" b="1" kern="1200" dirty="0"/>
            <a:t> trots </a:t>
          </a:r>
          <a:r>
            <a:rPr lang="en" sz="2000" b="1" kern="1200"/>
            <a:t>nie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Liefde</a:t>
          </a:r>
          <a:r>
            <a:rPr lang="en" sz="2000" b="1" kern="1200" dirty="0"/>
            <a:t> is </a:t>
          </a:r>
          <a:r>
            <a:rPr lang="en" sz="2000" b="1" kern="1200" dirty="0" err="1"/>
            <a:t>nie</a:t>
          </a:r>
          <a:r>
            <a:rPr lang="en" sz="2000" b="1" kern="1200" dirty="0"/>
            <a:t> </a:t>
          </a:r>
          <a:r>
            <a:rPr lang="en" sz="2000" b="1" kern="1200" dirty="0" err="1"/>
            <a:t>onbeskof</a:t>
          </a:r>
          <a:r>
            <a:rPr lang="en" sz="2000" b="1" kern="1200" dirty="0"/>
            <a:t> </a:t>
          </a:r>
          <a:r>
            <a:rPr lang="en" sz="2000" b="1" kern="1200" dirty="0" err="1"/>
            <a:t>nie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Liefde</a:t>
          </a:r>
          <a:r>
            <a:rPr lang="es-ES" sz="2000" b="1" kern="1200" dirty="0"/>
            <a:t> </a:t>
          </a:r>
          <a:r>
            <a:rPr lang="es-ES" sz="2000" b="1" kern="1200" dirty="0" err="1"/>
            <a:t>is</a:t>
          </a:r>
          <a:r>
            <a:rPr lang="es-ES" sz="2000" b="1" kern="1200" dirty="0"/>
            <a:t> nie </a:t>
          </a:r>
          <a:r>
            <a:rPr lang="es-ES" sz="2000" b="1" kern="1200" dirty="0" err="1"/>
            <a:t>selfsugtig</a:t>
          </a:r>
          <a:r>
            <a:rPr lang="es-ES" sz="2000" b="1" kern="1200" dirty="0"/>
            <a:t> nie</a:t>
          </a:r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Word </a:t>
          </a:r>
          <a:r>
            <a:rPr lang="en" sz="2000" b="1" kern="1200" dirty="0" err="1"/>
            <a:t>nie</a:t>
          </a:r>
          <a:r>
            <a:rPr lang="en" sz="2000" b="1" kern="1200" dirty="0"/>
            <a:t> </a:t>
          </a:r>
          <a:r>
            <a:rPr lang="en" sz="2000" b="1" kern="1200" dirty="0" err="1"/>
            <a:t>maklik</a:t>
          </a:r>
          <a:r>
            <a:rPr lang="en" sz="2000" b="1" kern="1200" dirty="0"/>
            <a:t> </a:t>
          </a:r>
          <a:r>
            <a:rPr lang="en" sz="2000" b="1" kern="1200" dirty="0" err="1"/>
            <a:t>kwaad</a:t>
          </a:r>
          <a:r>
            <a:rPr lang="en" sz="2000" b="1" kern="1200" dirty="0"/>
            <a:t> </a:t>
          </a:r>
          <a:r>
            <a:rPr lang="en" sz="2000" b="1" kern="1200" dirty="0" err="1"/>
            <a:t>nie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Liefde</a:t>
          </a:r>
          <a:r>
            <a:rPr lang="en" sz="2000" b="1" kern="1200" dirty="0"/>
            <a:t> </a:t>
          </a:r>
          <a:r>
            <a:rPr lang="en" sz="2000" b="1" kern="1200" dirty="0" err="1"/>
            <a:t>koester</a:t>
          </a:r>
          <a:r>
            <a:rPr lang="en" sz="2000" b="1" kern="1200" dirty="0"/>
            <a:t> </a:t>
          </a:r>
          <a:r>
            <a:rPr lang="en" sz="2000" b="1" kern="1200" dirty="0" err="1"/>
            <a:t>nie</a:t>
          </a:r>
          <a:r>
            <a:rPr lang="en" sz="2000" b="1" kern="1200" dirty="0"/>
            <a:t> ‘n </a:t>
          </a:r>
          <a:r>
            <a:rPr lang="en" sz="2000" b="1" kern="1200" dirty="0" err="1"/>
            <a:t>wrok</a:t>
          </a:r>
          <a:r>
            <a:rPr lang="en" sz="2000" b="1" kern="1200" dirty="0"/>
            <a:t> </a:t>
          </a:r>
          <a:r>
            <a:rPr lang="en" sz="2000" b="1" kern="1200" dirty="0" err="1"/>
            <a:t>nie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Skep </a:t>
          </a:r>
          <a:r>
            <a:rPr lang="en" sz="2000" b="1" kern="1200" dirty="0" err="1"/>
            <a:t>geen</a:t>
          </a:r>
          <a:r>
            <a:rPr lang="en" sz="2000" b="1" kern="1200" dirty="0"/>
            <a:t> </a:t>
          </a:r>
          <a:r>
            <a:rPr lang="en" sz="2000" b="1" kern="1200" dirty="0" err="1"/>
            <a:t>behae</a:t>
          </a:r>
          <a:r>
            <a:rPr lang="en" sz="2000" b="1" kern="1200" dirty="0"/>
            <a:t> in die </a:t>
          </a:r>
          <a:r>
            <a:rPr lang="en" sz="2000" b="1" kern="1200" dirty="0" err="1"/>
            <a:t>kwaad</a:t>
          </a:r>
          <a:r>
            <a:rPr lang="en" sz="2000" b="1" kern="1200" dirty="0"/>
            <a:t> </a:t>
          </a:r>
          <a:r>
            <a:rPr lang="en" sz="2000" b="1" kern="1200" dirty="0" err="1"/>
            <a:t>nie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aangekondigde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toekomstige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gebeure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indien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hulle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voorwaardelik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plaasvind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(Deut. 18:22; Jer. 28:8-9; Jona 4:2)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boodskap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ooreenstem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dié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vroeëre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profete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(Deut. 13:1-3; Jes.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getuig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inkarnasie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Jesus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Joh.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lewe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ooreenstem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met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Bybelse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boodskap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hy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verkondig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(Matt.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4C838-B3CC-0946-9CF3-B2DBBDD30DD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378D0-913E-6443-A4D3-5761F2E8D5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7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378D0-913E-6443-A4D3-5761F2E8D5D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55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microsoft.com/office/2007/relationships/hdphoto" Target="../media/hdphoto3.wdp"/><Relationship Id="rId5" Type="http://schemas.openxmlformats.org/officeDocument/2006/relationships/diagramData" Target="../diagrams/data2.xml"/><Relationship Id="rId10" Type="http://schemas.openxmlformats.org/officeDocument/2006/relationships/image" Target="../media/image36.png"/><Relationship Id="rId4" Type="http://schemas.openxmlformats.org/officeDocument/2006/relationships/image" Target="../media/image35.jpe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GEESTELIKE GAWES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6 vir </a:t>
            </a:r>
            <a:br>
              <a:rPr lang="es-ES" b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en" b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Augustus, 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SPESIALE GAWES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GAWE VAN TALE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Daarom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moet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hy wat in ‘n taal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spreek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bid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dat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hy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dit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uitlê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.”(1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  <a:endParaRPr lang="en" sz="1200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Paulus se </a:t>
            </a:r>
            <a:r>
              <a:rPr lang="en-US" sz="2000" b="1" dirty="0" err="1"/>
              <a:t>klem</a:t>
            </a:r>
            <a:r>
              <a:rPr lang="en-US" sz="2000" b="1" dirty="0"/>
              <a:t> op die </a:t>
            </a:r>
            <a:r>
              <a:rPr lang="en-US" sz="2000" b="1" dirty="0" err="1"/>
              <a:t>gawe</a:t>
            </a:r>
            <a:r>
              <a:rPr lang="en-US" sz="2000" b="1" dirty="0"/>
              <a:t> van tale </a:t>
            </a:r>
            <a:r>
              <a:rPr lang="en-US" sz="2000" b="1" dirty="0" err="1"/>
              <a:t>en</a:t>
            </a:r>
            <a:r>
              <a:rPr lang="en-US" sz="2000" b="1" dirty="0"/>
              <a:t> die </a:t>
            </a:r>
            <a:r>
              <a:rPr lang="en-US" sz="2000" b="1" dirty="0" err="1"/>
              <a:t>eiesoortigheid</a:t>
            </a:r>
            <a:r>
              <a:rPr lang="en-US" sz="2000" b="1" dirty="0"/>
              <a:t> </a:t>
            </a:r>
            <a:r>
              <a:rPr lang="en-US" sz="2000" b="1" dirty="0" err="1"/>
              <a:t>daarvan</a:t>
            </a:r>
            <a:r>
              <a:rPr lang="en-US" sz="2000" b="1" dirty="0"/>
              <a:t> </a:t>
            </a:r>
            <a:r>
              <a:rPr lang="en-US" sz="2000" b="1" dirty="0" err="1"/>
              <a:t>impliseer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misbruik</a:t>
            </a:r>
            <a:r>
              <a:rPr lang="en-US" sz="2000" b="1" dirty="0"/>
              <a:t> is </a:t>
            </a:r>
            <a:r>
              <a:rPr lang="en-US" sz="2000" b="1" dirty="0" err="1"/>
              <a:t>deur</a:t>
            </a:r>
            <a:r>
              <a:rPr lang="en-US" sz="2000" b="1" dirty="0"/>
              <a:t> </a:t>
            </a:r>
            <a:r>
              <a:rPr lang="en-US" sz="2000" b="1" dirty="0" err="1"/>
              <a:t>lede</a:t>
            </a:r>
            <a:r>
              <a:rPr lang="en-US" sz="2000" b="1" dirty="0"/>
              <a:t> van die </a:t>
            </a:r>
            <a:r>
              <a:rPr lang="en-US" sz="2000" b="1" dirty="0" err="1"/>
              <a:t>Korinthiese</a:t>
            </a:r>
            <a:r>
              <a:rPr lang="en-US" sz="2000" b="1" dirty="0"/>
              <a:t> </a:t>
            </a:r>
            <a:r>
              <a:rPr lang="en-US" sz="2000" b="1" dirty="0" err="1"/>
              <a:t>kerk</a:t>
            </a:r>
            <a:r>
              <a:rPr lang="en-US" sz="2000" b="1" dirty="0"/>
              <a:t>, wat </a:t>
            </a:r>
            <a:r>
              <a:rPr lang="en-US" sz="2000" b="1" dirty="0" err="1"/>
              <a:t>wanorde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verwarring</a:t>
            </a:r>
            <a:r>
              <a:rPr lang="en-US" sz="2000" b="1" dirty="0"/>
              <a:t> in </a:t>
            </a:r>
            <a:r>
              <a:rPr lang="en-US" sz="2000" b="1" dirty="0" err="1"/>
              <a:t>openbare</a:t>
            </a:r>
            <a:r>
              <a:rPr lang="en-US" sz="2000" b="1" dirty="0"/>
              <a:t> </a:t>
            </a:r>
            <a:r>
              <a:rPr lang="en-US" sz="2000" b="1" dirty="0" err="1"/>
              <a:t>eredienste</a:t>
            </a:r>
            <a:r>
              <a:rPr lang="en-US" sz="2000" b="1" dirty="0"/>
              <a:t> </a:t>
            </a:r>
            <a:r>
              <a:rPr lang="en-US" sz="2000" b="1" dirty="0" err="1"/>
              <a:t>veroorsaak</a:t>
            </a:r>
            <a:r>
              <a:rPr lang="en-US" sz="2000" b="1" dirty="0"/>
              <a:t> het (1 Kor. 14:23).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In </a:t>
            </a:r>
            <a:r>
              <a:rPr lang="en-US" sz="2000" b="1" dirty="0" err="1"/>
              <a:t>werklikheid</a:t>
            </a:r>
            <a:r>
              <a:rPr lang="en-US" sz="2000" b="1" dirty="0"/>
              <a:t> </a:t>
            </a:r>
            <a:r>
              <a:rPr lang="en-US" sz="2000" b="1" dirty="0" err="1"/>
              <a:t>omvat</a:t>
            </a:r>
            <a:r>
              <a:rPr lang="en-US" sz="2000" b="1" dirty="0"/>
              <a:t>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verlange</a:t>
            </a:r>
            <a:r>
              <a:rPr lang="en-US" sz="2000" b="1" dirty="0"/>
              <a:t> al die </a:t>
            </a:r>
            <a:r>
              <a:rPr lang="en-US" sz="2000" b="1" dirty="0" err="1"/>
              <a:t>gawes</a:t>
            </a:r>
            <a:r>
              <a:rPr lang="en-US" sz="2000" b="1" dirty="0"/>
              <a:t> (1 Kor. 14:1). Paulus het </a:t>
            </a:r>
            <a:r>
              <a:rPr lang="en-US" sz="2000" b="1" dirty="0" err="1"/>
              <a:t>dit</a:t>
            </a:r>
            <a:r>
              <a:rPr lang="en-US" sz="2000" b="1" dirty="0"/>
              <a:t> reeds </a:t>
            </a:r>
            <a:r>
              <a:rPr lang="en-US" sz="2000" b="1" dirty="0" err="1"/>
              <a:t>duidelik</a:t>
            </a:r>
            <a:r>
              <a:rPr lang="en-US" sz="2000" b="1" dirty="0"/>
              <a:t> </a:t>
            </a:r>
            <a:r>
              <a:rPr lang="en-US" sz="2000" b="1" dirty="0" err="1"/>
              <a:t>gemaak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“</a:t>
            </a:r>
            <a:r>
              <a:rPr lang="en-US" sz="2000" b="1" dirty="0" err="1"/>
              <a:t>aan</a:t>
            </a:r>
            <a:r>
              <a:rPr lang="en-US" sz="2000" b="1" dirty="0"/>
              <a:t> </a:t>
            </a:r>
            <a:r>
              <a:rPr lang="en-US" sz="2000" b="1" dirty="0" err="1"/>
              <a:t>elkeen</a:t>
            </a:r>
            <a:r>
              <a:rPr lang="en-US" sz="2000" b="1" dirty="0"/>
              <a:t> word ‘n </a:t>
            </a:r>
            <a:r>
              <a:rPr lang="en-US" sz="2000" b="1" dirty="0" err="1"/>
              <a:t>openbaring</a:t>
            </a:r>
            <a:r>
              <a:rPr lang="en-US" sz="2000" b="1" dirty="0"/>
              <a:t> van die Gees </a:t>
            </a:r>
            <a:r>
              <a:rPr lang="en-US" sz="2000" b="1" dirty="0" err="1"/>
              <a:t>gegee</a:t>
            </a:r>
            <a:r>
              <a:rPr lang="en-US" sz="2000" b="1" dirty="0"/>
              <a:t> met die </a:t>
            </a:r>
            <a:r>
              <a:rPr lang="en-US" sz="2000" b="1" dirty="0" err="1"/>
              <a:t>oog</a:t>
            </a:r>
            <a:r>
              <a:rPr lang="en-US" sz="2000" b="1" dirty="0"/>
              <a:t> op wat </a:t>
            </a:r>
            <a:r>
              <a:rPr lang="en-US" sz="2000" b="1" dirty="0" err="1"/>
              <a:t>nuttig</a:t>
            </a:r>
            <a:r>
              <a:rPr lang="en-US" sz="2000" b="1" dirty="0"/>
              <a:t> is” (1 Kor. 12:7). </a:t>
            </a:r>
            <a:r>
              <a:rPr lang="en-US" sz="2000" b="1" dirty="0" err="1"/>
              <a:t>Daarom</a:t>
            </a:r>
            <a:r>
              <a:rPr lang="en-US" sz="2000" b="1" dirty="0"/>
              <a:t> </a:t>
            </a:r>
            <a:r>
              <a:rPr lang="en-US" sz="2000" b="1" dirty="0" err="1"/>
              <a:t>ontvang</a:t>
            </a:r>
            <a:r>
              <a:rPr lang="en-US" sz="2000" b="1" dirty="0"/>
              <a:t> </a:t>
            </a:r>
            <a:r>
              <a:rPr lang="en-US" sz="2000" b="1" dirty="0" err="1"/>
              <a:t>almal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dieselfde</a:t>
            </a:r>
            <a:r>
              <a:rPr lang="en-US" sz="2000" b="1" dirty="0"/>
              <a:t> </a:t>
            </a:r>
            <a:r>
              <a:rPr lang="en-US" sz="2000" b="1" dirty="0" err="1"/>
              <a:t>gawes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52282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se </a:t>
            </a:r>
            <a:r>
              <a:rPr lang="en-US" sz="2000" b="1" dirty="0" err="1">
                <a:solidFill>
                  <a:prstClr val="black"/>
                </a:solidFill>
              </a:rPr>
              <a:t>begeerte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almal</a:t>
            </a:r>
            <a:r>
              <a:rPr lang="en-US" sz="2000" b="1" dirty="0">
                <a:solidFill>
                  <a:prstClr val="black"/>
                </a:solidFill>
              </a:rPr>
              <a:t> in tale </a:t>
            </a:r>
            <a:r>
              <a:rPr lang="en-US" sz="2000" b="1" dirty="0" err="1">
                <a:solidFill>
                  <a:prstClr val="black"/>
                </a:solidFill>
              </a:rPr>
              <a:t>moet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spreek</a:t>
            </a:r>
            <a:r>
              <a:rPr lang="en-US" sz="2000" b="1" dirty="0">
                <a:solidFill>
                  <a:prstClr val="black"/>
                </a:solidFill>
              </a:rPr>
              <a:t>, is </a:t>
            </a:r>
            <a:r>
              <a:rPr lang="en-US" sz="2000" b="1" dirty="0" err="1">
                <a:solidFill>
                  <a:prstClr val="black"/>
                </a:solidFill>
              </a:rPr>
              <a:t>verkeerd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geinterpreteer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deur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diegene</a:t>
            </a:r>
            <a:r>
              <a:rPr lang="en-US" sz="2000" b="1" dirty="0">
                <a:solidFill>
                  <a:prstClr val="black"/>
                </a:solidFill>
              </a:rPr>
              <a:t> wat dink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almal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moet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hê</a:t>
            </a:r>
            <a:r>
              <a:rPr lang="en-US" sz="2000" b="1" dirty="0">
                <a:solidFill>
                  <a:prstClr val="black"/>
                </a:solidFill>
              </a:rPr>
              <a:t>  (1 Kor. 14:5).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7" y="2280523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Die </a:t>
            </a:r>
            <a:r>
              <a:rPr lang="en-US" sz="2000" b="1" dirty="0" err="1">
                <a:solidFill>
                  <a:prstClr val="black"/>
                </a:solidFill>
              </a:rPr>
              <a:t>gawe</a:t>
            </a:r>
            <a:r>
              <a:rPr lang="en-US" sz="2000" b="1" dirty="0">
                <a:solidFill>
                  <a:prstClr val="black"/>
                </a:solidFill>
              </a:rPr>
              <a:t> van tale is die </a:t>
            </a:r>
            <a:r>
              <a:rPr lang="en-US" sz="2000" b="1" dirty="0" err="1">
                <a:solidFill>
                  <a:prstClr val="black"/>
                </a:solidFill>
              </a:rPr>
              <a:t>vermoë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menslike</a:t>
            </a:r>
            <a:r>
              <a:rPr lang="en-US" sz="2000" b="1" dirty="0">
                <a:solidFill>
                  <a:prstClr val="black"/>
                </a:solidFill>
              </a:rPr>
              <a:t> of </a:t>
            </a:r>
            <a:r>
              <a:rPr lang="en-US" sz="2000" b="1" dirty="0" err="1">
                <a:solidFill>
                  <a:prstClr val="black"/>
                </a:solidFill>
              </a:rPr>
              <a:t>engelagtige</a:t>
            </a:r>
            <a:r>
              <a:rPr lang="en-US" sz="2000" b="1" dirty="0">
                <a:solidFill>
                  <a:prstClr val="black"/>
                </a:solidFill>
              </a:rPr>
              <a:t> tale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praat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onbekend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persoon</a:t>
            </a:r>
            <a:r>
              <a:rPr lang="en-US" sz="2000" b="1" dirty="0">
                <a:solidFill>
                  <a:prstClr val="black"/>
                </a:solidFill>
              </a:rPr>
              <a:t> (1 Kor. 13:1). </a:t>
            </a:r>
            <a:r>
              <a:rPr lang="en-US" sz="2000" b="1" dirty="0" err="1">
                <a:solidFill>
                  <a:prstClr val="black"/>
                </a:solidFill>
              </a:rPr>
              <a:t>Wanneer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taal </a:t>
            </a:r>
            <a:r>
              <a:rPr lang="en-US" sz="2000" b="1" dirty="0" err="1">
                <a:solidFill>
                  <a:prstClr val="black"/>
                </a:solidFill>
              </a:rPr>
              <a:t>onbekend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luisteraar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benodig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interpretasie</a:t>
            </a:r>
            <a:r>
              <a:rPr lang="en-US" sz="2000" b="1" dirty="0">
                <a:solidFill>
                  <a:prstClr val="black"/>
                </a:solidFill>
              </a:rPr>
              <a:t> (Hand. 2:8; 1 Kor. 14:2, 13-14, 27-28).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GAWE VAN PROFESIE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“Maar hy wat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profeteer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spreek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tot die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mense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woorde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van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stigting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troos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bemoediging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(1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228048" y="1051242"/>
            <a:ext cx="46254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Ons </a:t>
            </a:r>
            <a:r>
              <a:rPr lang="en-US" sz="2000" b="1" dirty="0" err="1"/>
              <a:t>moenie</a:t>
            </a:r>
            <a:r>
              <a:rPr lang="en-US" sz="2000" b="1" dirty="0"/>
              <a:t> die </a:t>
            </a:r>
            <a:r>
              <a:rPr lang="en-US" sz="2000" b="1" dirty="0" err="1"/>
              <a:t>gawe</a:t>
            </a:r>
            <a:r>
              <a:rPr lang="en-US" sz="2000" b="1" dirty="0"/>
              <a:t> van </a:t>
            </a:r>
            <a:r>
              <a:rPr lang="en-US" sz="2000" b="1" dirty="0" err="1"/>
              <a:t>profesie</a:t>
            </a:r>
            <a:r>
              <a:rPr lang="en-US" sz="2000" b="1" dirty="0"/>
              <a:t> </a:t>
            </a:r>
            <a:r>
              <a:rPr lang="en-US" sz="2000" b="1" dirty="0" err="1"/>
              <a:t>beperk</a:t>
            </a:r>
            <a:r>
              <a:rPr lang="en-US" sz="2000" b="1" dirty="0"/>
              <a:t> tot die </a:t>
            </a:r>
            <a:r>
              <a:rPr lang="en-US" sz="2000" b="1" dirty="0" err="1"/>
              <a:t>voorspelling</a:t>
            </a:r>
            <a:r>
              <a:rPr lang="en-US" sz="2000" b="1" dirty="0"/>
              <a:t> van </a:t>
            </a:r>
            <a:r>
              <a:rPr lang="en-US" sz="2000" b="1" dirty="0" err="1"/>
              <a:t>toekomstige</a:t>
            </a:r>
            <a:r>
              <a:rPr lang="en-US" sz="2000" b="1" dirty="0"/>
              <a:t> </a:t>
            </a:r>
            <a:r>
              <a:rPr lang="en-US" sz="2000" b="1" dirty="0" err="1"/>
              <a:t>gebeure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.  Die </a:t>
            </a:r>
            <a:r>
              <a:rPr lang="en-US" sz="2000" b="1" dirty="0" err="1"/>
              <a:t>primêre</a:t>
            </a:r>
            <a:r>
              <a:rPr lang="en-US" sz="2000" b="1" dirty="0"/>
              <a:t> </a:t>
            </a:r>
            <a:r>
              <a:rPr lang="en-US" sz="2000" b="1" dirty="0" err="1"/>
              <a:t>doel</a:t>
            </a:r>
            <a:r>
              <a:rPr lang="en-US" sz="2000" b="1" dirty="0"/>
              <a:t> van die </a:t>
            </a:r>
            <a:r>
              <a:rPr lang="en-US" sz="2000" b="1" dirty="0" err="1"/>
              <a:t>gawe</a:t>
            </a:r>
            <a:r>
              <a:rPr lang="en-US" sz="2000" b="1" dirty="0"/>
              <a:t> van </a:t>
            </a:r>
            <a:r>
              <a:rPr lang="en-US" sz="2000" b="1" dirty="0" err="1"/>
              <a:t>profesie</a:t>
            </a:r>
            <a:r>
              <a:rPr lang="en-US" sz="2000" b="1" dirty="0"/>
              <a:t> is vir </a:t>
            </a:r>
            <a:r>
              <a:rPr lang="en-US" sz="2000" b="1" dirty="0" err="1"/>
              <a:t>opbouing</a:t>
            </a:r>
            <a:r>
              <a:rPr lang="en-US" sz="2000" b="1" dirty="0"/>
              <a:t>, </a:t>
            </a:r>
            <a:r>
              <a:rPr lang="en-US" sz="2000" b="1" dirty="0" err="1"/>
              <a:t>vermaning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vertroosting</a:t>
            </a:r>
            <a:r>
              <a:rPr lang="en-US" sz="2000" b="1" dirty="0"/>
              <a:t> (1 Kor. 14:3).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927717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35557" y="2924777"/>
            <a:ext cx="424033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Paulus </a:t>
            </a:r>
            <a:r>
              <a:rPr lang="en-US" b="1" dirty="0" err="1"/>
              <a:t>beklemtoon</a:t>
            </a:r>
            <a:r>
              <a:rPr lang="en-US" b="1" dirty="0"/>
              <a:t> </a:t>
            </a:r>
            <a:r>
              <a:rPr lang="en-US" b="1" dirty="0" err="1"/>
              <a:t>hierdie</a:t>
            </a:r>
            <a:r>
              <a:rPr lang="en-US" b="1" dirty="0"/>
              <a:t> </a:t>
            </a:r>
            <a:r>
              <a:rPr lang="en-US" b="1" dirty="0" err="1"/>
              <a:t>gawe</a:t>
            </a:r>
            <a:r>
              <a:rPr lang="en-US" b="1" dirty="0"/>
              <a:t> as ‘n </a:t>
            </a:r>
            <a:r>
              <a:rPr lang="en-US" b="1" dirty="0" err="1"/>
              <a:t>manier</a:t>
            </a:r>
            <a:r>
              <a:rPr lang="en-US" b="1" dirty="0"/>
              <a:t> om </a:t>
            </a:r>
            <a:r>
              <a:rPr lang="en-US" b="1" dirty="0" err="1"/>
              <a:t>ander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bemoedig</a:t>
            </a:r>
            <a:r>
              <a:rPr lang="en-US" b="1" dirty="0"/>
              <a:t> (1 Kor. 14:1, 4, 22-25). Maar hy </a:t>
            </a:r>
            <a:r>
              <a:rPr lang="en-US" b="1" dirty="0" err="1"/>
              <a:t>dring</a:t>
            </a:r>
            <a:r>
              <a:rPr lang="en-US" b="1" dirty="0"/>
              <a:t> </a:t>
            </a:r>
            <a:r>
              <a:rPr lang="en-US" b="1" dirty="0" err="1"/>
              <a:t>ook</a:t>
            </a:r>
            <a:r>
              <a:rPr lang="en-US" b="1" dirty="0"/>
              <a:t> </a:t>
            </a:r>
            <a:r>
              <a:rPr lang="en-US" b="1" dirty="0" err="1"/>
              <a:t>daarop</a:t>
            </a:r>
            <a:r>
              <a:rPr lang="en-US" b="1" dirty="0"/>
              <a:t> </a:t>
            </a:r>
            <a:r>
              <a:rPr lang="en-US" b="1" dirty="0" err="1"/>
              <a:t>aan</a:t>
            </a:r>
            <a:r>
              <a:rPr lang="en-US" b="1" dirty="0"/>
              <a:t> </a:t>
            </a:r>
            <a:r>
              <a:rPr lang="en-US" b="1" dirty="0" err="1"/>
              <a:t>dat</a:t>
            </a:r>
            <a:r>
              <a:rPr lang="en-US" b="1" dirty="0"/>
              <a:t> </a:t>
            </a:r>
            <a:r>
              <a:rPr lang="en-US" b="1" dirty="0" err="1"/>
              <a:t>dit</a:t>
            </a:r>
            <a:r>
              <a:rPr lang="en-US" b="1" dirty="0"/>
              <a:t> </a:t>
            </a:r>
            <a:r>
              <a:rPr lang="en-US" b="1" dirty="0" err="1"/>
              <a:t>korrek</a:t>
            </a:r>
            <a:r>
              <a:rPr lang="en-US" b="1" dirty="0"/>
              <a:t> </a:t>
            </a:r>
            <a:r>
              <a:rPr lang="en-US" b="1" dirty="0" err="1"/>
              <a:t>gebruik</a:t>
            </a:r>
            <a:r>
              <a:rPr lang="en-US" b="1" dirty="0"/>
              <a:t> word om </a:t>
            </a:r>
            <a:r>
              <a:rPr lang="en-US" b="1" dirty="0" err="1"/>
              <a:t>nie</a:t>
            </a:r>
            <a:r>
              <a:rPr lang="en-US" b="1" dirty="0"/>
              <a:t> </a:t>
            </a:r>
            <a:r>
              <a:rPr lang="en-US" b="1" dirty="0" err="1"/>
              <a:t>verwarring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skep </a:t>
            </a:r>
            <a:r>
              <a:rPr lang="en-US" b="1" dirty="0" err="1"/>
              <a:t>nie</a:t>
            </a:r>
            <a:r>
              <a:rPr lang="en-US" b="1" dirty="0"/>
              <a:t>: “maar </a:t>
            </a:r>
            <a:r>
              <a:rPr lang="en-US" b="1" dirty="0" err="1"/>
              <a:t>laat</a:t>
            </a:r>
            <a:r>
              <a:rPr lang="en-US" b="1" dirty="0"/>
              <a:t> </a:t>
            </a:r>
            <a:r>
              <a:rPr lang="en-US" b="1" dirty="0" err="1"/>
              <a:t>alles</a:t>
            </a:r>
            <a:r>
              <a:rPr lang="en-US" b="1" dirty="0"/>
              <a:t> </a:t>
            </a:r>
            <a:r>
              <a:rPr lang="en-US" b="1" dirty="0" err="1"/>
              <a:t>welvoeglik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ordelik</a:t>
            </a:r>
            <a:r>
              <a:rPr lang="en-US" b="1" dirty="0"/>
              <a:t> </a:t>
            </a:r>
            <a:r>
              <a:rPr lang="en-US" b="1" dirty="0" err="1"/>
              <a:t>geskied</a:t>
            </a:r>
            <a:r>
              <a:rPr lang="en-US" b="1" dirty="0"/>
              <a:t>” (1 Kor. 14:40; </a:t>
            </a:r>
            <a:r>
              <a:rPr lang="en-US" b="1" dirty="0" err="1"/>
              <a:t>sien</a:t>
            </a:r>
            <a:r>
              <a:rPr lang="en-US" b="1" dirty="0"/>
              <a:t> </a:t>
            </a:r>
            <a:r>
              <a:rPr lang="en-US" b="1" dirty="0" err="1"/>
              <a:t>ook</a:t>
            </a:r>
            <a:r>
              <a:rPr lang="en-US" b="1" dirty="0"/>
              <a:t> 1 Kor. 14:29-33).</a:t>
            </a:r>
            <a:endParaRPr lang="en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76551" y="5016986"/>
            <a:ext cx="424474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As ‘n </a:t>
            </a:r>
            <a:r>
              <a:rPr lang="en-US" sz="2000" b="1" dirty="0" err="1"/>
              <a:t>kenmerkende</a:t>
            </a:r>
            <a:r>
              <a:rPr lang="en-US" sz="2000" b="1" dirty="0"/>
              <a:t> </a:t>
            </a:r>
            <a:r>
              <a:rPr lang="en-US" sz="2000" b="1" dirty="0" err="1"/>
              <a:t>gawe</a:t>
            </a:r>
            <a:r>
              <a:rPr lang="en-US" sz="2000" b="1" dirty="0"/>
              <a:t> van die </a:t>
            </a:r>
            <a:r>
              <a:rPr lang="en-US" sz="2000" b="1" dirty="0" err="1"/>
              <a:t>oorblyfselkerk</a:t>
            </a:r>
            <a:r>
              <a:rPr lang="en-US" sz="2000" b="1" dirty="0"/>
              <a:t>, het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spesiale</a:t>
            </a:r>
            <a:r>
              <a:rPr lang="en-US" sz="2000" b="1" dirty="0"/>
              <a:t> </a:t>
            </a:r>
            <a:r>
              <a:rPr lang="en-US" sz="2000" b="1" dirty="0" err="1"/>
              <a:t>manifestasie</a:t>
            </a:r>
            <a:r>
              <a:rPr lang="en-US" sz="2000" b="1" dirty="0"/>
              <a:t> in die </a:t>
            </a:r>
            <a:r>
              <a:rPr lang="en-US" sz="2000" b="1" dirty="0" err="1"/>
              <a:t>lewe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werk</a:t>
            </a:r>
            <a:r>
              <a:rPr lang="en-US" sz="2000" b="1" dirty="0"/>
              <a:t> van Ellen G. White (</a:t>
            </a:r>
            <a:r>
              <a:rPr lang="en-US" sz="2000" b="1" dirty="0" err="1"/>
              <a:t>Openb</a:t>
            </a:r>
            <a:r>
              <a:rPr lang="en-US" sz="2000" b="1" dirty="0"/>
              <a:t>. 12:17; 19:10).</a:t>
            </a:r>
            <a:endParaRPr lang="en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5167306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“In God se hele </a:t>
            </a:r>
            <a:r>
              <a:rPr lang="en-US" sz="2400" b="1" dirty="0" err="1">
                <a:latin typeface="Constantia" panose="02030602050306030303" pitchFamily="18" charset="0"/>
              </a:rPr>
              <a:t>organisasie</a:t>
            </a:r>
            <a:r>
              <a:rPr lang="en-US" sz="2400" b="1" dirty="0">
                <a:latin typeface="Constantia" panose="02030602050306030303" pitchFamily="18" charset="0"/>
              </a:rPr>
              <a:t> is </a:t>
            </a:r>
            <a:r>
              <a:rPr lang="en-US" sz="2400" b="1" dirty="0" err="1">
                <a:latin typeface="Constantia" panose="02030602050306030303" pitchFamily="18" charset="0"/>
              </a:rPr>
              <a:t>daar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niks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mooier</a:t>
            </a:r>
            <a:r>
              <a:rPr lang="en-US" sz="2400" b="1" dirty="0">
                <a:latin typeface="Constantia" panose="02030602050306030303" pitchFamily="18" charset="0"/>
              </a:rPr>
              <a:t> as die plan om mans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vroue</a:t>
            </a:r>
            <a:r>
              <a:rPr lang="en-US" sz="2400" b="1" dirty="0">
                <a:latin typeface="Constantia" panose="02030602050306030303" pitchFamily="18" charset="0"/>
              </a:rPr>
              <a:t> ‘n </a:t>
            </a:r>
            <a:r>
              <a:rPr lang="en-US" sz="2400" b="1" dirty="0" err="1">
                <a:latin typeface="Constantia" panose="02030602050306030303" pitchFamily="18" charset="0"/>
              </a:rPr>
              <a:t>verskeidenheid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gawes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gee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.  Die </a:t>
            </a:r>
            <a:r>
              <a:rPr lang="en-US" sz="2400" b="1" dirty="0" err="1">
                <a:latin typeface="Constantia" panose="02030602050306030303" pitchFamily="18" charset="0"/>
              </a:rPr>
              <a:t>kerk</a:t>
            </a:r>
            <a:r>
              <a:rPr lang="en-US" sz="2400" b="1" dirty="0">
                <a:latin typeface="Constantia" panose="02030602050306030303" pitchFamily="18" charset="0"/>
              </a:rPr>
              <a:t> is Sy </a:t>
            </a:r>
            <a:r>
              <a:rPr lang="en-US" sz="2400" b="1" dirty="0" err="1">
                <a:latin typeface="Constantia" panose="02030602050306030303" pitchFamily="18" charset="0"/>
              </a:rPr>
              <a:t>tuin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versier</a:t>
            </a:r>
            <a:r>
              <a:rPr lang="en-US" sz="2400" b="1" dirty="0">
                <a:latin typeface="Constantia" panose="02030602050306030303" pitchFamily="18" charset="0"/>
              </a:rPr>
              <a:t> met ‘n </a:t>
            </a:r>
            <a:r>
              <a:rPr lang="en-US" sz="2400" b="1" dirty="0" err="1">
                <a:latin typeface="Constantia" panose="02030602050306030303" pitchFamily="18" charset="0"/>
              </a:rPr>
              <a:t>groot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verskeidenheid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bome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plante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blomme</a:t>
            </a:r>
            <a:r>
              <a:rPr lang="en-US" sz="2400" b="1" dirty="0">
                <a:latin typeface="Constantia" panose="02030602050306030303" pitchFamily="18" charset="0"/>
              </a:rPr>
              <a:t>.  Hy </a:t>
            </a:r>
            <a:r>
              <a:rPr lang="en-US" sz="2400" b="1" dirty="0" err="1">
                <a:latin typeface="Constantia" panose="02030602050306030303" pitchFamily="18" charset="0"/>
              </a:rPr>
              <a:t>verwag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dat</a:t>
            </a:r>
            <a:r>
              <a:rPr lang="en-US" sz="2400" b="1" dirty="0">
                <a:latin typeface="Constantia" panose="02030602050306030303" pitchFamily="18" charset="0"/>
              </a:rPr>
              <a:t> die </a:t>
            </a:r>
            <a:r>
              <a:rPr lang="en-US" sz="2400" b="1" dirty="0" err="1">
                <a:latin typeface="Constantia" panose="02030602050306030303" pitchFamily="18" charset="0"/>
              </a:rPr>
              <a:t>hisop</a:t>
            </a:r>
            <a:r>
              <a:rPr lang="en-US" sz="2400" b="1" dirty="0">
                <a:latin typeface="Constantia" panose="02030602050306030303" pitchFamily="18" charset="0"/>
              </a:rPr>
              <a:t> tot die </a:t>
            </a:r>
            <a:r>
              <a:rPr lang="en-US" sz="2400" b="1" dirty="0" err="1">
                <a:latin typeface="Constantia" panose="02030602050306030303" pitchFamily="18" charset="0"/>
              </a:rPr>
              <a:t>afmetings</a:t>
            </a:r>
            <a:r>
              <a:rPr lang="en-US" sz="2400" b="1" dirty="0">
                <a:latin typeface="Constantia" panose="02030602050306030303" pitchFamily="18" charset="0"/>
              </a:rPr>
              <a:t> van ‘n seder </a:t>
            </a:r>
            <a:r>
              <a:rPr lang="en-US" sz="2400" b="1" dirty="0" err="1">
                <a:latin typeface="Constantia" panose="02030602050306030303" pitchFamily="18" charset="0"/>
              </a:rPr>
              <a:t>sal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groei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ook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dat</a:t>
            </a:r>
            <a:r>
              <a:rPr lang="en-US" sz="2400" b="1" dirty="0">
                <a:latin typeface="Constantia" panose="02030602050306030303" pitchFamily="18" charset="0"/>
              </a:rPr>
              <a:t> ‘n </a:t>
            </a:r>
            <a:r>
              <a:rPr lang="en-US" sz="2400" b="1" dirty="0" err="1">
                <a:latin typeface="Constantia" panose="02030602050306030303" pitchFamily="18" charset="0"/>
              </a:rPr>
              <a:t>olyfboom</a:t>
            </a:r>
            <a:r>
              <a:rPr lang="en-US" sz="2400" b="1" dirty="0">
                <a:latin typeface="Constantia" panose="02030602050306030303" pitchFamily="18" charset="0"/>
              </a:rPr>
              <a:t> die </a:t>
            </a:r>
            <a:r>
              <a:rPr lang="en-US" sz="2400" b="1" dirty="0" err="1">
                <a:latin typeface="Constantia" panose="02030602050306030303" pitchFamily="18" charset="0"/>
              </a:rPr>
              <a:t>hoogte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van’n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majestueuse</a:t>
            </a:r>
            <a:r>
              <a:rPr lang="en-US" sz="2400" b="1" dirty="0">
                <a:latin typeface="Constantia" panose="02030602050306030303" pitchFamily="18" charset="0"/>
              </a:rPr>
              <a:t> palm </a:t>
            </a:r>
            <a:r>
              <a:rPr lang="en-US" sz="2400" b="1" dirty="0" err="1">
                <a:latin typeface="Constantia" panose="02030602050306030303" pitchFamily="18" charset="0"/>
              </a:rPr>
              <a:t>sal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bereik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.  Baie het </a:t>
            </a:r>
            <a:r>
              <a:rPr lang="en-US" sz="2400" b="1" dirty="0" err="1">
                <a:latin typeface="Constantia" panose="02030602050306030303" pitchFamily="18" charset="0"/>
              </a:rPr>
              <a:t>slegs</a:t>
            </a:r>
            <a:r>
              <a:rPr lang="en-US" sz="2400" b="1" dirty="0">
                <a:latin typeface="Constantia" panose="02030602050306030303" pitchFamily="18" charset="0"/>
              </a:rPr>
              <a:t> ‘n </a:t>
            </a:r>
            <a:r>
              <a:rPr lang="en-US" sz="2400" b="1" dirty="0" err="1">
                <a:latin typeface="Constantia" panose="02030602050306030303" pitchFamily="18" charset="0"/>
              </a:rPr>
              <a:t>beperkte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godsdienstige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intellektuele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opleiding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ontvang</a:t>
            </a:r>
            <a:r>
              <a:rPr lang="en-US" sz="2400" b="1" dirty="0">
                <a:latin typeface="Constantia" panose="02030602050306030303" pitchFamily="18" charset="0"/>
              </a:rPr>
              <a:t>, maar God het ‘n </a:t>
            </a:r>
            <a:r>
              <a:rPr lang="en-US" sz="2400" b="1" dirty="0" err="1">
                <a:latin typeface="Constantia" panose="02030602050306030303" pitchFamily="18" charset="0"/>
              </a:rPr>
              <a:t>taak</a:t>
            </a:r>
            <a:r>
              <a:rPr lang="en-US" sz="2400" b="1" dirty="0">
                <a:latin typeface="Constantia" panose="02030602050306030303" pitchFamily="18" charset="0"/>
              </a:rPr>
              <a:t> vir </a:t>
            </a:r>
            <a:r>
              <a:rPr lang="en-US" sz="2400" b="1" dirty="0" err="1">
                <a:latin typeface="Constantia" panose="02030602050306030303" pitchFamily="18" charset="0"/>
              </a:rPr>
              <a:t>hierdie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mense</a:t>
            </a:r>
            <a:r>
              <a:rPr lang="en-US" sz="2400" b="1" dirty="0">
                <a:latin typeface="Constantia" panose="02030602050306030303" pitchFamily="18" charset="0"/>
              </a:rPr>
              <a:t> om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volbring</a:t>
            </a:r>
            <a:r>
              <a:rPr lang="en-US" sz="2400" b="1" dirty="0">
                <a:latin typeface="Constantia" panose="02030602050306030303" pitchFamily="18" charset="0"/>
              </a:rPr>
              <a:t>, as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nederig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werk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op Hom </a:t>
            </a:r>
            <a:r>
              <a:rPr lang="en-US" sz="2400" b="1" dirty="0" err="1">
                <a:latin typeface="Constantia" panose="02030602050306030303" pitchFamily="18" charset="0"/>
              </a:rPr>
              <a:t>vertrou</a:t>
            </a:r>
            <a:r>
              <a:rPr lang="en-US" sz="2400" b="1" dirty="0">
                <a:latin typeface="Constantia" panose="02030602050306030303" pitchFamily="18" charset="0"/>
              </a:rPr>
              <a:t>…”  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Constantia" panose="02030602050306030303" pitchFamily="18" charset="0"/>
              </a:rPr>
              <a:t>Verskillende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gawes</a:t>
            </a:r>
            <a:r>
              <a:rPr lang="en-US" sz="2400" b="1" dirty="0">
                <a:latin typeface="Constantia" panose="02030602050306030303" pitchFamily="18" charset="0"/>
              </a:rPr>
              <a:t> word </a:t>
            </a:r>
            <a:r>
              <a:rPr lang="en-US" sz="2400" b="1" dirty="0" err="1">
                <a:latin typeface="Constantia" panose="02030602050306030303" pitchFamily="18" charset="0"/>
              </a:rPr>
              <a:t>aan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verskillende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mense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gegee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sodat</a:t>
            </a:r>
            <a:r>
              <a:rPr lang="en-US" sz="2400" b="1" dirty="0">
                <a:latin typeface="Constantia" panose="02030602050306030303" pitchFamily="18" charset="0"/>
              </a:rPr>
              <a:t> die </a:t>
            </a:r>
            <a:r>
              <a:rPr lang="en-US" sz="2400" b="1" dirty="0" err="1">
                <a:latin typeface="Constantia" panose="02030602050306030303" pitchFamily="18" charset="0"/>
              </a:rPr>
              <a:t>werkers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behoefte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mekaar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voel</a:t>
            </a:r>
            <a:r>
              <a:rPr lang="en-US" sz="2400" b="1" dirty="0">
                <a:latin typeface="Constantia" panose="02030602050306030303" pitchFamily="18" charset="0"/>
              </a:rPr>
              <a:t>.  God </a:t>
            </a:r>
            <a:r>
              <a:rPr lang="en-US" sz="2400" b="1" dirty="0" err="1">
                <a:latin typeface="Constantia" panose="02030602050306030303" pitchFamily="18" charset="0"/>
              </a:rPr>
              <a:t>skenk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om in Sy </a:t>
            </a:r>
            <a:r>
              <a:rPr lang="en-US" sz="2400" b="1" dirty="0" err="1">
                <a:latin typeface="Constantia" panose="02030602050306030303" pitchFamily="18" charset="0"/>
              </a:rPr>
              <a:t>diens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gebruik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word;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 om </a:t>
            </a:r>
            <a:r>
              <a:rPr lang="en-US" sz="2400" b="1" dirty="0" err="1">
                <a:latin typeface="Constantia" panose="02030602050306030303" pitchFamily="18" charset="0"/>
              </a:rPr>
              <a:t>hul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besitter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verheerlik</a:t>
            </a:r>
            <a:r>
              <a:rPr lang="en-US" sz="2400" b="1" dirty="0">
                <a:latin typeface="Constantia" panose="02030602050306030303" pitchFamily="18" charset="0"/>
              </a:rPr>
              <a:t> of om die </a:t>
            </a:r>
            <a:r>
              <a:rPr lang="en-US" sz="2400" b="1" dirty="0" err="1">
                <a:latin typeface="Constantia" panose="02030602050306030303" pitchFamily="18" charset="0"/>
              </a:rPr>
              <a:t>mens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verhef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, maar om die </a:t>
            </a:r>
            <a:r>
              <a:rPr lang="en-US" sz="2400" b="1" dirty="0" err="1">
                <a:latin typeface="Constantia" panose="02030602050306030303" pitchFamily="18" charset="0"/>
              </a:rPr>
              <a:t>Verlosser</a:t>
            </a:r>
            <a:r>
              <a:rPr lang="en-US" sz="2400" b="1" dirty="0">
                <a:latin typeface="Constantia" panose="02030602050306030303" pitchFamily="18" charset="0"/>
              </a:rPr>
              <a:t> van die </a:t>
            </a:r>
            <a:r>
              <a:rPr lang="en-US" sz="2400" b="1" dirty="0" err="1">
                <a:latin typeface="Constantia" panose="02030602050306030303" pitchFamily="18" charset="0"/>
              </a:rPr>
              <a:t>wêreld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verhef</a:t>
            </a:r>
            <a:r>
              <a:rPr lang="en-US" sz="2400" b="1" dirty="0">
                <a:latin typeface="Constantia" panose="02030602050306030303" pitchFamily="18" charset="0"/>
              </a:rPr>
              <a:t>.  Hulle </a:t>
            </a:r>
            <a:r>
              <a:rPr lang="en-US" sz="2400" b="1" dirty="0" err="1">
                <a:latin typeface="Constantia" panose="02030602050306030303" pitchFamily="18" charset="0"/>
              </a:rPr>
              <a:t>moet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gebruik</a:t>
            </a:r>
            <a:r>
              <a:rPr lang="en-US" sz="2400" b="1" dirty="0">
                <a:latin typeface="Constantia" panose="02030602050306030303" pitchFamily="18" charset="0"/>
              </a:rPr>
              <a:t> word vir die </a:t>
            </a:r>
            <a:r>
              <a:rPr lang="en-US" sz="2400" b="1" dirty="0" err="1">
                <a:latin typeface="Constantia" panose="02030602050306030303" pitchFamily="18" charset="0"/>
              </a:rPr>
              <a:t>beswil</a:t>
            </a:r>
            <a:r>
              <a:rPr lang="en-US" sz="2400" b="1" dirty="0">
                <a:latin typeface="Constantia" panose="02030602050306030303" pitchFamily="18" charset="0"/>
              </a:rPr>
              <a:t> van die hele </a:t>
            </a:r>
            <a:r>
              <a:rPr lang="en-US" sz="2400" b="1" dirty="0" err="1">
                <a:latin typeface="Constantia" panose="02030602050306030303" pitchFamily="18" charset="0"/>
              </a:rPr>
              <a:t>mensdom</a:t>
            </a:r>
            <a:r>
              <a:rPr lang="en-US" sz="2400" b="1" dirty="0">
                <a:latin typeface="Constantia" panose="02030602050306030303" pitchFamily="18" charset="0"/>
              </a:rPr>
              <a:t>, om die </a:t>
            </a:r>
            <a:r>
              <a:rPr lang="en-US" sz="2400" b="1" dirty="0" err="1">
                <a:latin typeface="Constantia" panose="02030602050306030303" pitchFamily="18" charset="0"/>
              </a:rPr>
              <a:t>waarheid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verteenwoordig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 om van ‘n </a:t>
            </a:r>
            <a:r>
              <a:rPr lang="en-US" sz="2400" b="1" dirty="0" err="1">
                <a:latin typeface="Constantia" panose="02030602050306030303" pitchFamily="18" charset="0"/>
              </a:rPr>
              <a:t>leuen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getuig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00380" y="5822037"/>
            <a:ext cx="35963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1 Julie)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Jaag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liefde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en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beywer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julle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met die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oog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op die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geestelike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gawes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maar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veral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om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te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profeteer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Korinthiërs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en-US" sz="2000" b="1" dirty="0" err="1">
                <a:highlight>
                  <a:srgbClr val="FC918D"/>
                </a:highlight>
              </a:rPr>
              <a:t>Geestelike</a:t>
            </a:r>
            <a:r>
              <a:rPr lang="en-US" sz="2000" b="1" dirty="0">
                <a:highlight>
                  <a:srgbClr val="FC918D"/>
                </a:highlight>
              </a:rPr>
              <a:t> </a:t>
            </a:r>
            <a:r>
              <a:rPr lang="en-US" sz="2000" b="1" dirty="0" err="1">
                <a:highlight>
                  <a:srgbClr val="FC918D"/>
                </a:highlight>
              </a:rPr>
              <a:t>gawes</a:t>
            </a:r>
            <a:r>
              <a:rPr lang="en-US" sz="2000" b="1" dirty="0">
                <a:highlight>
                  <a:srgbClr val="FC918D"/>
                </a:highlight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         Baie </a:t>
            </a:r>
            <a:r>
              <a:rPr lang="en-US" sz="2000" b="1" dirty="0" err="1"/>
              <a:t>gawes</a:t>
            </a:r>
            <a:r>
              <a:rPr lang="en-US" sz="2000" b="1" dirty="0"/>
              <a:t>, </a:t>
            </a:r>
            <a:r>
              <a:rPr lang="en-US" sz="2000" b="1" dirty="0" err="1"/>
              <a:t>een</a:t>
            </a:r>
            <a:r>
              <a:rPr lang="en-US" sz="2000" b="1" dirty="0"/>
              <a:t> </a:t>
            </a:r>
            <a:r>
              <a:rPr lang="en-US" sz="2000" b="1" dirty="0" err="1"/>
              <a:t>Gewer</a:t>
            </a:r>
            <a:r>
              <a:rPr lang="en-US" sz="2000" b="1" dirty="0"/>
              <a:t>.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         Baie </a:t>
            </a:r>
            <a:r>
              <a:rPr lang="en-US" sz="2000" b="1" dirty="0" err="1"/>
              <a:t>lede</a:t>
            </a:r>
            <a:r>
              <a:rPr lang="en-US" sz="2000" b="1" dirty="0"/>
              <a:t>, </a:t>
            </a:r>
            <a:r>
              <a:rPr lang="en-US" sz="2000" b="1" dirty="0" err="1"/>
              <a:t>een</a:t>
            </a:r>
            <a:r>
              <a:rPr lang="en-US" sz="2000" b="1" dirty="0"/>
              <a:t> </a:t>
            </a:r>
            <a:r>
              <a:rPr lang="en-US" sz="2000" b="1" dirty="0" err="1"/>
              <a:t>liggaam</a:t>
            </a:r>
            <a:r>
              <a:rPr lang="en-US" sz="2000" b="1" dirty="0"/>
              <a:t> </a:t>
            </a:r>
            <a:endParaRPr lang="en-US" sz="2000" b="1" dirty="0">
              <a:highlight>
                <a:srgbClr val="FCBE62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Die verenigende element: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Die </a:t>
            </a:r>
            <a:r>
              <a:rPr lang="en" sz="2000" b="1" dirty="0" err="1"/>
              <a:t>uitnemendheid</a:t>
            </a:r>
            <a:r>
              <a:rPr lang="en" sz="2000" b="1" dirty="0"/>
              <a:t> van die </a:t>
            </a:r>
            <a:r>
              <a:rPr lang="en" sz="2000" b="1" dirty="0" err="1"/>
              <a:t>liefde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en" sz="2000" b="1" dirty="0" err="1">
                <a:highlight>
                  <a:srgbClr val="8ABDEA"/>
                </a:highlight>
              </a:rPr>
              <a:t>Spesiale</a:t>
            </a: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en" sz="2000" b="1" dirty="0" err="1">
                <a:highlight>
                  <a:srgbClr val="8ABDEA"/>
                </a:highlight>
              </a:rPr>
              <a:t>gawes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Die </a:t>
            </a:r>
            <a:r>
              <a:rPr lang="en" sz="2000" b="1" dirty="0" err="1"/>
              <a:t>gawe</a:t>
            </a:r>
            <a:r>
              <a:rPr lang="en" sz="2000" b="1" dirty="0"/>
              <a:t> van tale.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Die </a:t>
            </a:r>
            <a:r>
              <a:rPr lang="en" sz="2000" b="1" dirty="0" err="1"/>
              <a:t>gawe</a:t>
            </a:r>
            <a:r>
              <a:rPr lang="en" sz="2000" b="1" dirty="0"/>
              <a:t> van </a:t>
            </a:r>
            <a:r>
              <a:rPr lang="en" sz="2000" b="1" dirty="0" err="1"/>
              <a:t>profesie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Dit is </a:t>
            </a:r>
            <a:r>
              <a:rPr lang="en-US" sz="2000" b="1" dirty="0" err="1"/>
              <a:t>baie</a:t>
            </a:r>
            <a:r>
              <a:rPr lang="en-US" sz="2000" b="1" dirty="0"/>
              <a:t> </a:t>
            </a:r>
            <a:r>
              <a:rPr lang="en-US" sz="2000" b="1" dirty="0" err="1"/>
              <a:t>duidelik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die Kerk in </a:t>
            </a:r>
            <a:r>
              <a:rPr lang="en-US" sz="2000" b="1" dirty="0" err="1"/>
              <a:t>Korinthe</a:t>
            </a:r>
            <a:r>
              <a:rPr lang="en-US" sz="2000" b="1" dirty="0"/>
              <a:t> </a:t>
            </a:r>
            <a:r>
              <a:rPr lang="en-US" sz="2000" b="1" dirty="0" err="1"/>
              <a:t>verdeeld</a:t>
            </a:r>
            <a:r>
              <a:rPr lang="en-US" sz="2000" b="1" dirty="0"/>
              <a:t> was </a:t>
            </a:r>
            <a:r>
              <a:rPr lang="en-US" sz="2000" b="1" dirty="0" err="1"/>
              <a:t>ook</a:t>
            </a:r>
            <a:r>
              <a:rPr lang="en-US" sz="2000" b="1" dirty="0"/>
              <a:t> </a:t>
            </a:r>
            <a:r>
              <a:rPr lang="en-US" sz="2000" b="1" dirty="0" err="1"/>
              <a:t>verskeie</a:t>
            </a:r>
            <a:r>
              <a:rPr lang="en-US" sz="2000" b="1" dirty="0"/>
              <a:t> </a:t>
            </a:r>
            <a:r>
              <a:rPr lang="en-US" sz="2000" b="1" dirty="0" err="1"/>
              <a:t>aangeleenthede</a:t>
            </a:r>
            <a:r>
              <a:rPr lang="en-US" sz="2000" b="1" dirty="0"/>
              <a:t>.  Hulle het </a:t>
            </a:r>
            <a:r>
              <a:rPr lang="en-US" sz="2000" b="1" dirty="0" err="1"/>
              <a:t>verskil</a:t>
            </a:r>
            <a:r>
              <a:rPr lang="en-US" sz="2000" b="1" dirty="0"/>
              <a:t> </a:t>
            </a:r>
            <a:r>
              <a:rPr lang="en-US" sz="2000" b="1" dirty="0" err="1"/>
              <a:t>oor</a:t>
            </a:r>
            <a:r>
              <a:rPr lang="en-US" sz="2000" b="1" dirty="0"/>
              <a:t> </a:t>
            </a:r>
            <a:r>
              <a:rPr lang="en-US" sz="2000" b="1" dirty="0" err="1"/>
              <a:t>predikers</a:t>
            </a:r>
            <a:r>
              <a:rPr lang="en-US" sz="2000" b="1" dirty="0"/>
              <a:t>;  </a:t>
            </a:r>
            <a:r>
              <a:rPr lang="en-US" sz="2000" b="1" dirty="0" err="1"/>
              <a:t>oor</a:t>
            </a:r>
            <a:r>
              <a:rPr lang="en-US" sz="2000" b="1" dirty="0"/>
              <a:t> hoe om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eet</a:t>
            </a:r>
            <a:r>
              <a:rPr lang="en-US" sz="2000" b="1" dirty="0"/>
              <a:t>; </a:t>
            </a:r>
            <a:r>
              <a:rPr lang="en-US" sz="2000" b="1" dirty="0" err="1"/>
              <a:t>oor</a:t>
            </a:r>
            <a:r>
              <a:rPr lang="en-US" sz="2000" b="1" dirty="0"/>
              <a:t> of om </a:t>
            </a:r>
            <a:r>
              <a:rPr lang="en-US" sz="2000" b="1" dirty="0" err="1"/>
              <a:t>te</a:t>
            </a:r>
            <a:r>
              <a:rPr lang="en-US" sz="2000" b="1" dirty="0"/>
              <a:t> trou of </a:t>
            </a:r>
            <a:r>
              <a:rPr lang="en-US" sz="2000" b="1" dirty="0" err="1"/>
              <a:t>enkellopend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bly</a:t>
            </a:r>
            <a:r>
              <a:rPr lang="en-US" sz="2000" b="1" dirty="0"/>
              <a:t>;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oor</a:t>
            </a:r>
            <a:r>
              <a:rPr lang="en-US" sz="2000" b="1" dirty="0"/>
              <a:t> </a:t>
            </a:r>
            <a:r>
              <a:rPr lang="en-US" sz="2000" b="1" dirty="0" err="1"/>
              <a:t>watter</a:t>
            </a:r>
            <a:r>
              <a:rPr lang="en-US" sz="2000" b="1" dirty="0"/>
              <a:t> van die </a:t>
            </a:r>
            <a:r>
              <a:rPr lang="en-US" sz="2000" b="1" dirty="0" err="1"/>
              <a:t>geestelike</a:t>
            </a:r>
            <a:r>
              <a:rPr lang="en-US" sz="2000" b="1" dirty="0"/>
              <a:t> </a:t>
            </a:r>
            <a:r>
              <a:rPr lang="en-US" sz="2000" b="1" dirty="0" err="1"/>
              <a:t>gawes</a:t>
            </a:r>
            <a:r>
              <a:rPr lang="en-US" sz="2000" b="1" dirty="0"/>
              <a:t> die </a:t>
            </a:r>
            <a:r>
              <a:rPr lang="en-US" sz="2000" b="1" dirty="0" err="1"/>
              <a:t>meeste</a:t>
            </a:r>
            <a:r>
              <a:rPr lang="en-US" sz="2000" b="1" dirty="0"/>
              <a:t> </a:t>
            </a:r>
            <a:r>
              <a:rPr lang="en-US" sz="2000" b="1" dirty="0" err="1"/>
              <a:t>geëer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word.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384758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58231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886877" y="515466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0" y="2687168"/>
            <a:ext cx="65341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Watter </a:t>
            </a:r>
            <a:r>
              <a:rPr lang="en-US" sz="2000" b="1" dirty="0" err="1">
                <a:solidFill>
                  <a:prstClr val="black"/>
                </a:solidFill>
              </a:rPr>
              <a:t>gawe</a:t>
            </a:r>
            <a:r>
              <a:rPr lang="en-US" sz="2000" b="1" dirty="0">
                <a:solidFill>
                  <a:prstClr val="black"/>
                </a:solidFill>
              </a:rPr>
              <a:t> is die </a:t>
            </a:r>
            <a:r>
              <a:rPr lang="en-US" sz="2000" b="1" dirty="0" err="1">
                <a:solidFill>
                  <a:prstClr val="black"/>
                </a:solidFill>
              </a:rPr>
              <a:t>beste</a:t>
            </a:r>
            <a:r>
              <a:rPr lang="en-US" sz="2000" b="1" dirty="0">
                <a:solidFill>
                  <a:prstClr val="black"/>
                </a:solidFill>
              </a:rPr>
              <a:t>? Nie </a:t>
            </a:r>
            <a:r>
              <a:rPr lang="en-US" sz="2000" b="1" dirty="0" err="1">
                <a:solidFill>
                  <a:prstClr val="black"/>
                </a:solidFill>
              </a:rPr>
              <a:t>een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!  </a:t>
            </a:r>
            <a:r>
              <a:rPr lang="en-US" sz="2000" b="1" dirty="0" err="1">
                <a:solidFill>
                  <a:prstClr val="black"/>
                </a:solidFill>
              </a:rPr>
              <a:t>Hoekom</a:t>
            </a:r>
            <a:r>
              <a:rPr lang="en-US" sz="2000" b="1" dirty="0">
                <a:solidFill>
                  <a:prstClr val="black"/>
                </a:solidFill>
              </a:rPr>
              <a:t>?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71505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Nadat hy die </a:t>
            </a:r>
            <a:r>
              <a:rPr lang="en-US" sz="2000" b="1" dirty="0" err="1">
                <a:solidFill>
                  <a:prstClr val="black"/>
                </a:solidFill>
              </a:rPr>
              <a:t>aanvanklike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probleme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beantwoord</a:t>
            </a:r>
            <a:r>
              <a:rPr lang="en-US" sz="2000" b="1" dirty="0">
                <a:solidFill>
                  <a:prstClr val="black"/>
                </a:solidFill>
              </a:rPr>
              <a:t> het, </a:t>
            </a:r>
            <a:r>
              <a:rPr lang="en-US" sz="2000" b="1" dirty="0" err="1">
                <a:solidFill>
                  <a:prstClr val="black"/>
                </a:solidFill>
              </a:rPr>
              <a:t>wys</a:t>
            </a:r>
            <a:r>
              <a:rPr lang="en-US" sz="2000" b="1" dirty="0">
                <a:solidFill>
                  <a:prstClr val="black"/>
                </a:solidFill>
              </a:rPr>
              <a:t> Paulus hoe </a:t>
            </a:r>
            <a:r>
              <a:rPr lang="en-US" sz="2000" b="1" dirty="0" err="1">
                <a:solidFill>
                  <a:prstClr val="black"/>
                </a:solidFill>
              </a:rPr>
              <a:t>geestelike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gawes</a:t>
            </a:r>
            <a:r>
              <a:rPr lang="en-US" sz="2000" b="1" dirty="0">
                <a:solidFill>
                  <a:prstClr val="black"/>
                </a:solidFill>
              </a:rPr>
              <a:t> van ‘n </a:t>
            </a:r>
            <a:r>
              <a:rPr lang="en-US" sz="2000" b="1" dirty="0" err="1">
                <a:solidFill>
                  <a:prstClr val="black"/>
                </a:solidFill>
              </a:rPr>
              <a:t>probleem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‘n </a:t>
            </a:r>
            <a:r>
              <a:rPr lang="en-US" sz="2000" b="1" dirty="0" err="1">
                <a:solidFill>
                  <a:prstClr val="black"/>
                </a:solidFill>
              </a:rPr>
              <a:t>middel</a:t>
            </a:r>
            <a:r>
              <a:rPr lang="en-US" sz="2000" b="1" dirty="0">
                <a:solidFill>
                  <a:prstClr val="black"/>
                </a:solidFill>
              </a:rPr>
              <a:t> tot </a:t>
            </a:r>
            <a:r>
              <a:rPr lang="en-US" sz="2000" b="1" dirty="0" err="1">
                <a:solidFill>
                  <a:prstClr val="black"/>
                </a:solidFill>
              </a:rPr>
              <a:t>eenheid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verander</a:t>
            </a:r>
            <a:r>
              <a:rPr lang="en-US" sz="2000" b="1" dirty="0">
                <a:solidFill>
                  <a:prstClr val="black"/>
                </a:solidFill>
              </a:rPr>
              <a:t> (1 Kor. 12-14).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GEESTELIKE</a:t>
            </a:r>
          </a:p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GAWES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BAIE GAWES, EEN GEWER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“Daar is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wel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verskeidenheid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van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genadegawes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maar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dit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dieselfde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Gees.” (1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  <a:endParaRPr lang="en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/>
              <a:t>Wie gee </a:t>
            </a:r>
            <a:r>
              <a:rPr lang="en-US" sz="2000" b="1" dirty="0" err="1"/>
              <a:t>geestelike</a:t>
            </a:r>
            <a:r>
              <a:rPr lang="en-US" sz="2000" b="1" dirty="0"/>
              <a:t> </a:t>
            </a:r>
            <a:r>
              <a:rPr lang="en-US" sz="2000" b="1" dirty="0" err="1"/>
              <a:t>gawes</a:t>
            </a:r>
            <a:r>
              <a:rPr lang="en-US" sz="2000" b="1" dirty="0"/>
              <a:t>? (1 Kor. 12:4-6)</a:t>
            </a:r>
            <a:endParaRPr lang="en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668628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02551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70454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2174789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59608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Daar </a:t>
                      </a:r>
                      <a:r>
                        <a:rPr lang="es-ES" sz="2000" b="1" dirty="0" err="1"/>
                        <a:t>is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verskillende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gawes</a:t>
                      </a:r>
                      <a:endParaRPr lang="en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Maar </a:t>
                      </a:r>
                      <a:r>
                        <a:rPr lang="es-ES" sz="2000" b="1" dirty="0" err="1"/>
                        <a:t>dieselfde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Gees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 err="1"/>
                        <a:t>bedieninge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Here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werke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God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Om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help om die </a:t>
            </a:r>
            <a:r>
              <a:rPr lang="en-US" sz="2000" b="1" dirty="0" err="1"/>
              <a:t>verhouding</a:t>
            </a:r>
            <a:r>
              <a:rPr lang="en-US" sz="2000" b="1" dirty="0"/>
              <a:t> </a:t>
            </a:r>
            <a:r>
              <a:rPr lang="en-US" sz="2000" b="1" dirty="0" err="1"/>
              <a:t>tussen</a:t>
            </a:r>
            <a:r>
              <a:rPr lang="en-US" sz="2000" b="1" dirty="0"/>
              <a:t> </a:t>
            </a:r>
            <a:r>
              <a:rPr lang="en-US" sz="2000" b="1" dirty="0" err="1"/>
              <a:t>geestelike</a:t>
            </a:r>
            <a:r>
              <a:rPr lang="en-US" sz="2000" b="1" dirty="0"/>
              <a:t> </a:t>
            </a:r>
            <a:r>
              <a:rPr lang="en-US" sz="2000" b="1" dirty="0" err="1"/>
              <a:t>gawes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hul</a:t>
            </a:r>
            <a:r>
              <a:rPr lang="en-US" sz="2000" b="1" dirty="0"/>
              <a:t> </a:t>
            </a:r>
            <a:r>
              <a:rPr lang="en-US" sz="2000" b="1" dirty="0" err="1"/>
              <a:t>Gewer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verstaan</a:t>
            </a:r>
            <a:r>
              <a:rPr lang="en-US" sz="2000" b="1" dirty="0"/>
              <a:t>, </a:t>
            </a:r>
            <a:r>
              <a:rPr lang="en-US" sz="2000" b="1" dirty="0" err="1"/>
              <a:t>gebruik</a:t>
            </a:r>
            <a:r>
              <a:rPr lang="en-US" sz="2000" b="1" dirty="0"/>
              <a:t> Paulus </a:t>
            </a:r>
            <a:r>
              <a:rPr lang="en-US" sz="2000" b="1" dirty="0" err="1"/>
              <a:t>drie</a:t>
            </a:r>
            <a:r>
              <a:rPr lang="en-US" sz="2000" b="1" dirty="0"/>
              <a:t> </a:t>
            </a:r>
            <a:r>
              <a:rPr lang="en-US" sz="2000" b="1" dirty="0" err="1"/>
              <a:t>terme</a:t>
            </a:r>
            <a:r>
              <a:rPr lang="en-US" sz="2000" b="1" dirty="0"/>
              <a:t> om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identifiseer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beklemtoon</a:t>
            </a:r>
            <a:r>
              <a:rPr lang="en-US" sz="2000" b="1" dirty="0"/>
              <a:t>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diversiteit</a:t>
            </a:r>
            <a:r>
              <a:rPr lang="en-US" sz="2000" b="1" dirty="0"/>
              <a:t>: </a:t>
            </a:r>
            <a:r>
              <a:rPr lang="en-US" sz="2000" b="1" dirty="0" err="1"/>
              <a:t>gawes</a:t>
            </a:r>
            <a:r>
              <a:rPr lang="en-US" sz="2000" b="1" dirty="0"/>
              <a:t>; </a:t>
            </a:r>
            <a:r>
              <a:rPr lang="en-US" sz="2000" b="1" dirty="0" err="1"/>
              <a:t>bedieninge</a:t>
            </a:r>
            <a:r>
              <a:rPr lang="en-US" sz="2000" b="1" dirty="0"/>
              <a:t>;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werke</a:t>
            </a:r>
            <a:r>
              <a:rPr lang="en-US" sz="2000" b="1" dirty="0"/>
              <a:t>. </a:t>
            </a:r>
            <a:endParaRPr lang="en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chemeClr val="accent2">
                    <a:lumMod val="50000"/>
                  </a:schemeClr>
                </a:solidFill>
              </a:rPr>
              <a:t>Geestelike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" b="1" dirty="0" err="1">
                <a:solidFill>
                  <a:schemeClr val="accent2">
                    <a:lumMod val="50000"/>
                  </a:schemeClr>
                </a:solidFill>
              </a:rPr>
              <a:t>gawes</a:t>
            </a:r>
            <a:endParaRPr lang="en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Die </a:t>
            </a:r>
            <a:r>
              <a:rPr lang="en" b="1" dirty="0" err="1">
                <a:solidFill>
                  <a:schemeClr val="accent4">
                    <a:lumMod val="50000"/>
                  </a:schemeClr>
                </a:solidFill>
              </a:rPr>
              <a:t>Gewer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Maar God </a:t>
            </a:r>
            <a:r>
              <a:rPr lang="en-US" sz="2000" b="1" dirty="0" err="1"/>
              <a:t>skenk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gawes</a:t>
            </a:r>
            <a:r>
              <a:rPr lang="en-US" sz="2000" b="1" dirty="0"/>
              <a:t> </a:t>
            </a:r>
            <a:r>
              <a:rPr lang="en-US" sz="2000" b="1" dirty="0" err="1"/>
              <a:t>soos</a:t>
            </a:r>
            <a:r>
              <a:rPr lang="en-US" sz="2000" b="1" dirty="0"/>
              <a:t> die Grieks-</a:t>
            </a:r>
            <a:r>
              <a:rPr lang="en-US" sz="2000" b="1" dirty="0" err="1"/>
              <a:t>Romeinse</a:t>
            </a:r>
            <a:r>
              <a:rPr lang="en-US" sz="2000" b="1" dirty="0"/>
              <a:t> “</a:t>
            </a:r>
            <a:r>
              <a:rPr lang="en-US" sz="2000" b="1" dirty="0" err="1"/>
              <a:t>gode</a:t>
            </a:r>
            <a:r>
              <a:rPr lang="en-US" sz="2000" b="1" dirty="0"/>
              <a:t>” </a:t>
            </a:r>
            <a:r>
              <a:rPr lang="en-US" sz="2000" b="1" dirty="0" err="1"/>
              <a:t>gedoen</a:t>
            </a:r>
            <a:r>
              <a:rPr lang="en-US" sz="2000" b="1" dirty="0"/>
              <a:t> het </a:t>
            </a:r>
            <a:r>
              <a:rPr lang="en-US" sz="2000" b="1" dirty="0" err="1"/>
              <a:t>nie</a:t>
            </a:r>
            <a:r>
              <a:rPr lang="en-US" sz="2000" b="1" dirty="0"/>
              <a:t> (1 Kor. 12:2). Daar is </a:t>
            </a:r>
            <a:r>
              <a:rPr lang="en-US" sz="2000" b="1" dirty="0" err="1"/>
              <a:t>geen</a:t>
            </a:r>
            <a:r>
              <a:rPr lang="en-US" sz="2000" b="1" dirty="0"/>
              <a:t> </a:t>
            </a:r>
            <a:r>
              <a:rPr lang="en-US" sz="2000" b="1" dirty="0" err="1"/>
              <a:t>ekstase</a:t>
            </a:r>
            <a:r>
              <a:rPr lang="en-US" sz="2000" b="1" dirty="0"/>
              <a:t> of ‘n </a:t>
            </a:r>
            <a:r>
              <a:rPr lang="en-US" sz="2000" b="1" dirty="0" err="1"/>
              <a:t>hiërargiese</a:t>
            </a:r>
            <a:r>
              <a:rPr lang="en-US" sz="2000" b="1" dirty="0"/>
              <a:t> </a:t>
            </a:r>
            <a:r>
              <a:rPr lang="en-US" sz="2000" b="1" dirty="0" err="1"/>
              <a:t>seleksie</a:t>
            </a:r>
            <a:r>
              <a:rPr lang="en-US" sz="2000" b="1" dirty="0"/>
              <a:t> van die </a:t>
            </a:r>
            <a:r>
              <a:rPr lang="en-US" sz="2000" b="1" dirty="0" err="1"/>
              <a:t>ontvangers</a:t>
            </a:r>
            <a:r>
              <a:rPr lang="en-US" sz="2000" b="1" dirty="0"/>
              <a:t> van die </a:t>
            </a:r>
            <a:r>
              <a:rPr lang="en-US" sz="2000" b="1" dirty="0" err="1"/>
              <a:t>gawes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(</a:t>
            </a:r>
            <a:r>
              <a:rPr lang="en-US" sz="2000" b="1" dirty="0" err="1"/>
              <a:t>soos</a:t>
            </a:r>
            <a:r>
              <a:rPr lang="en-US" sz="2000" b="1" dirty="0"/>
              <a:t> </a:t>
            </a:r>
            <a:r>
              <a:rPr lang="en-US" sz="2000" b="1" dirty="0" err="1"/>
              <a:t>byvoorbeeld</a:t>
            </a:r>
            <a:r>
              <a:rPr lang="en-US" sz="2000" b="1" dirty="0"/>
              <a:t> </a:t>
            </a:r>
            <a:r>
              <a:rPr lang="en-US" sz="2000" b="1" dirty="0" err="1"/>
              <a:t>priesteresse</a:t>
            </a:r>
            <a:r>
              <a:rPr lang="en-US" sz="2000" b="1" dirty="0"/>
              <a:t>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Die </a:t>
            </a:r>
            <a:r>
              <a:rPr lang="en-US" sz="2000" b="1" dirty="0" err="1">
                <a:solidFill>
                  <a:prstClr val="black"/>
                </a:solidFill>
              </a:rPr>
              <a:t>Gewer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egter</a:t>
            </a:r>
            <a:r>
              <a:rPr lang="en-US" sz="2000" b="1" dirty="0">
                <a:solidFill>
                  <a:prstClr val="black"/>
                </a:solidFill>
              </a:rPr>
              <a:t> Een: die [</a:t>
            </a:r>
            <a:r>
              <a:rPr lang="en-US" sz="2000" b="1" dirty="0" err="1">
                <a:solidFill>
                  <a:prstClr val="black"/>
                </a:solidFill>
              </a:rPr>
              <a:t>Heilige</a:t>
            </a:r>
            <a:r>
              <a:rPr lang="en-US" sz="2000" b="1" dirty="0">
                <a:solidFill>
                  <a:prstClr val="black"/>
                </a:solidFill>
              </a:rPr>
              <a:t>] Gees; die Here [Jesus];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God [die Vader].  Dit </a:t>
            </a:r>
            <a:r>
              <a:rPr lang="en-US" sz="2000" b="1" dirty="0" err="1">
                <a:solidFill>
                  <a:prstClr val="black"/>
                </a:solidFill>
              </a:rPr>
              <a:t>wil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sê</a:t>
            </a:r>
            <a:r>
              <a:rPr lang="en-US" sz="2000" b="1" dirty="0">
                <a:solidFill>
                  <a:prstClr val="black"/>
                </a:solidFill>
              </a:rPr>
              <a:t>: Die </a:t>
            </a:r>
            <a:r>
              <a:rPr lang="en-US" sz="2000" b="1" dirty="0" err="1">
                <a:solidFill>
                  <a:prstClr val="black"/>
                </a:solidFill>
              </a:rPr>
              <a:t>Godheid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werk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harmonie</a:t>
            </a:r>
            <a:r>
              <a:rPr lang="en-US" sz="2000" b="1" dirty="0">
                <a:solidFill>
                  <a:prstClr val="black"/>
                </a:solidFill>
              </a:rPr>
              <a:t> (Johannes 14:16).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Waarom</a:t>
            </a:r>
            <a:r>
              <a:rPr lang="en-US" sz="2000" b="1" dirty="0"/>
              <a:t> gee God </a:t>
            </a:r>
            <a:r>
              <a:rPr lang="en-US" sz="2000" b="1" dirty="0" err="1"/>
              <a:t>verskillende</a:t>
            </a:r>
            <a:r>
              <a:rPr lang="en-US" sz="2000" b="1" dirty="0"/>
              <a:t> </a:t>
            </a:r>
            <a:r>
              <a:rPr lang="en-US" sz="2000" b="1" dirty="0" err="1"/>
              <a:t>gawes</a:t>
            </a:r>
            <a:r>
              <a:rPr lang="en-US" sz="2000" b="1" dirty="0"/>
              <a:t> </a:t>
            </a:r>
            <a:r>
              <a:rPr lang="en-US" sz="2000" b="1" dirty="0" err="1"/>
              <a:t>aan</a:t>
            </a:r>
            <a:r>
              <a:rPr lang="en-US" sz="2000" b="1" dirty="0"/>
              <a:t> </a:t>
            </a:r>
            <a:r>
              <a:rPr lang="en-US" sz="2000" b="1" dirty="0" err="1"/>
              <a:t>verskillende</a:t>
            </a:r>
            <a:r>
              <a:rPr lang="en-US" sz="2000" b="1" dirty="0"/>
              <a:t> </a:t>
            </a:r>
            <a:r>
              <a:rPr lang="en-US" sz="2000" b="1" dirty="0" err="1"/>
              <a:t>mense</a:t>
            </a:r>
            <a:r>
              <a:rPr lang="en-US" sz="2000" b="1" dirty="0"/>
              <a:t>?” (1 Kor. 12:7)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912215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BAIE GAWES, EEN GEWER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" y="71812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“Daar is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wel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verskeidenheid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genadegawes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maar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dit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dieselfde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Gees.” (1 Kor. 12:4)</a:t>
            </a:r>
            <a:endParaRPr lang="en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553116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2673" y="4875609"/>
            <a:ext cx="299884" cy="279271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31314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5839991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Geestelike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gawes</a:t>
            </a:r>
            <a:r>
              <a:rPr lang="en-US" sz="2000" b="1" dirty="0">
                <a:solidFill>
                  <a:prstClr val="black"/>
                </a:solidFill>
              </a:rPr>
              <a:t> word “tot </a:t>
            </a:r>
            <a:r>
              <a:rPr lang="en-US" sz="2000" b="1" dirty="0" err="1">
                <a:solidFill>
                  <a:prstClr val="black"/>
                </a:solidFill>
              </a:rPr>
              <a:t>voordeel</a:t>
            </a:r>
            <a:r>
              <a:rPr lang="en-US" sz="2000" b="1" dirty="0">
                <a:solidFill>
                  <a:prstClr val="black"/>
                </a:solidFill>
              </a:rPr>
              <a:t>” van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gebruik</a:t>
            </a:r>
            <a:r>
              <a:rPr lang="en-US" sz="2000" b="1" dirty="0">
                <a:solidFill>
                  <a:prstClr val="black"/>
                </a:solidFill>
              </a:rPr>
              <a:t>.  </a:t>
            </a:r>
            <a:r>
              <a:rPr lang="en-US" sz="2000" b="1" dirty="0" err="1">
                <a:solidFill>
                  <a:prstClr val="black"/>
                </a:solidFill>
              </a:rPr>
              <a:t>Slegs</a:t>
            </a:r>
            <a:r>
              <a:rPr lang="en-US" sz="2000" b="1" dirty="0">
                <a:solidFill>
                  <a:prstClr val="black"/>
                </a:solidFill>
              </a:rPr>
              <a:t> God </a:t>
            </a:r>
            <a:r>
              <a:rPr lang="en-US" sz="2000" b="1" dirty="0" err="1">
                <a:solidFill>
                  <a:prstClr val="black"/>
                </a:solidFill>
              </a:rPr>
              <a:t>weet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watter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mense</a:t>
            </a:r>
            <a:r>
              <a:rPr lang="en-US" sz="2000" b="1" dirty="0">
                <a:solidFill>
                  <a:prstClr val="black"/>
                </a:solidFill>
              </a:rPr>
              <a:t> ‘n </a:t>
            </a:r>
            <a:r>
              <a:rPr lang="en-US" sz="2000" b="1" dirty="0" err="1">
                <a:solidFill>
                  <a:prstClr val="black"/>
                </a:solidFill>
              </a:rPr>
              <a:t>spesifieke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gebruik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daardie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doel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bereik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BAIE LEDE, EEN LIGGAAM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“Want net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soos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liggaam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baie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lede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het,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al die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lede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die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liggaam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al is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hulle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baie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liggaam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is, so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Christus.” (1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12:12)</a:t>
            </a:r>
            <a:endParaRPr lang="en" sz="1400" b="1" dirty="0">
              <a:solidFill>
                <a:schemeClr val="bg1"/>
              </a:solidFill>
              <a:effectLst>
                <a:glow rad="101600">
                  <a:srgbClr val="B846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God is </a:t>
            </a:r>
            <a:r>
              <a:rPr lang="en-US" sz="2000" b="1" dirty="0" err="1"/>
              <a:t>een</a:t>
            </a:r>
            <a:r>
              <a:rPr lang="en-US" sz="2000" b="1" dirty="0"/>
              <a:t>, maar </a:t>
            </a:r>
            <a:r>
              <a:rPr lang="en-US" sz="2000" b="1" dirty="0" err="1"/>
              <a:t>elke</a:t>
            </a:r>
            <a:r>
              <a:rPr lang="en-US" sz="2000" b="1" dirty="0"/>
              <a:t> lid van die </a:t>
            </a:r>
            <a:r>
              <a:rPr lang="en-US" sz="2000" b="1" dirty="0" err="1"/>
              <a:t>Godheid</a:t>
            </a:r>
            <a:r>
              <a:rPr lang="en-US" sz="2000" b="1" dirty="0"/>
              <a:t> het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eie</a:t>
            </a:r>
            <a:r>
              <a:rPr lang="en-US" sz="2000" b="1" dirty="0"/>
              <a:t> </a:t>
            </a:r>
            <a:r>
              <a:rPr lang="en-US" sz="2000" b="1" dirty="0" err="1"/>
              <a:t>funksie</a:t>
            </a:r>
            <a:r>
              <a:rPr lang="en-US" sz="2000" b="1" dirty="0"/>
              <a:t>.  Net so is die </a:t>
            </a:r>
            <a:r>
              <a:rPr lang="en-US" sz="2000" b="1" dirty="0" err="1"/>
              <a:t>kerk</a:t>
            </a:r>
            <a:r>
              <a:rPr lang="en-US" sz="2000" b="1" dirty="0"/>
              <a:t> </a:t>
            </a:r>
            <a:r>
              <a:rPr lang="en-US" sz="2000" b="1" dirty="0" err="1"/>
              <a:t>een</a:t>
            </a:r>
            <a:r>
              <a:rPr lang="en-US" sz="2000" b="1" dirty="0"/>
              <a:t>, maar </a:t>
            </a:r>
            <a:r>
              <a:rPr lang="en-US" sz="2000" b="1" dirty="0" err="1"/>
              <a:t>elke</a:t>
            </a:r>
            <a:r>
              <a:rPr lang="en-US" sz="2000" b="1" dirty="0"/>
              <a:t> </a:t>
            </a:r>
            <a:r>
              <a:rPr lang="en-US" sz="2000" b="1" dirty="0" err="1"/>
              <a:t>komponent</a:t>
            </a:r>
            <a:r>
              <a:rPr lang="en-US" sz="2000" b="1" dirty="0"/>
              <a:t> </a:t>
            </a:r>
            <a:r>
              <a:rPr lang="en-US" sz="2000" b="1" dirty="0" err="1"/>
              <a:t>daarvan</a:t>
            </a:r>
            <a:r>
              <a:rPr lang="en-US" sz="2000" b="1" dirty="0"/>
              <a:t> het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eie</a:t>
            </a:r>
            <a:r>
              <a:rPr lang="en-US" sz="2000" b="1" dirty="0"/>
              <a:t> </a:t>
            </a:r>
            <a:r>
              <a:rPr lang="en-US" sz="2000" b="1" dirty="0" err="1"/>
              <a:t>funksie</a:t>
            </a:r>
            <a:r>
              <a:rPr lang="en-US" sz="2000" b="1" dirty="0"/>
              <a:t> as </a:t>
            </a:r>
            <a:r>
              <a:rPr lang="en-US" sz="2000" b="1" dirty="0" err="1"/>
              <a:t>deel</a:t>
            </a:r>
            <a:r>
              <a:rPr lang="en-US" sz="2000" b="1" dirty="0"/>
              <a:t> van die </a:t>
            </a:r>
            <a:r>
              <a:rPr lang="en-US" sz="2000" b="1" dirty="0" err="1"/>
              <a:t>liggaam</a:t>
            </a:r>
            <a:r>
              <a:rPr lang="en-US" sz="2000" b="1" dirty="0"/>
              <a:t> van Christus op </a:t>
            </a:r>
            <a:r>
              <a:rPr lang="en-US" sz="2000" b="1" dirty="0" err="1"/>
              <a:t>aarde</a:t>
            </a:r>
            <a:r>
              <a:rPr lang="en-US" sz="2000" b="1" dirty="0"/>
              <a:t> (1 Kor. 12:12-13).</a:t>
            </a:r>
            <a:endParaRPr lang="en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Dit </a:t>
            </a:r>
            <a:r>
              <a:rPr lang="en-US" sz="2000" b="1" dirty="0" err="1"/>
              <a:t>impliseer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almal</a:t>
            </a:r>
            <a:r>
              <a:rPr lang="en-US" sz="2000" b="1" dirty="0"/>
              <a:t> </a:t>
            </a:r>
            <a:r>
              <a:rPr lang="en-US" sz="2000" b="1" dirty="0" err="1"/>
              <a:t>nodig</a:t>
            </a:r>
            <a:r>
              <a:rPr lang="en-US" sz="2000" b="1" dirty="0"/>
              <a:t> is;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niemand</a:t>
            </a:r>
            <a:r>
              <a:rPr lang="en-US" sz="2000" b="1" dirty="0"/>
              <a:t> </a:t>
            </a:r>
            <a:r>
              <a:rPr lang="en-US" sz="2000" b="1" dirty="0" err="1"/>
              <a:t>groter</a:t>
            </a:r>
            <a:r>
              <a:rPr lang="en-US" sz="2000" b="1" dirty="0"/>
              <a:t> as ‘n </a:t>
            </a:r>
            <a:r>
              <a:rPr lang="en-US" sz="2000" b="1" dirty="0" err="1"/>
              <a:t>ander</a:t>
            </a:r>
            <a:r>
              <a:rPr lang="en-US" sz="2000" b="1" dirty="0"/>
              <a:t> is </a:t>
            </a:r>
            <a:r>
              <a:rPr lang="en-US" sz="2000" b="1" dirty="0" err="1"/>
              <a:t>nie</a:t>
            </a:r>
            <a:r>
              <a:rPr lang="en-US" sz="2000" b="1" dirty="0"/>
              <a:t>;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almal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</a:t>
            </a:r>
            <a:r>
              <a:rPr lang="en-US" sz="2000" b="1" dirty="0" err="1"/>
              <a:t>omgee</a:t>
            </a:r>
            <a:r>
              <a:rPr lang="en-US" sz="2000" b="1" dirty="0"/>
              <a:t> vir die </a:t>
            </a:r>
            <a:r>
              <a:rPr lang="en-US" sz="2000" b="1" dirty="0" err="1"/>
              <a:t>welstand</a:t>
            </a:r>
            <a:r>
              <a:rPr lang="en-US" sz="2000" b="1" dirty="0"/>
              <a:t> van </a:t>
            </a:r>
            <a:r>
              <a:rPr lang="en-US" sz="2000" b="1" dirty="0" err="1"/>
              <a:t>ander</a:t>
            </a:r>
            <a:r>
              <a:rPr lang="en-US" sz="2000" b="1" dirty="0"/>
              <a:t>;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almal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</a:t>
            </a:r>
            <a:r>
              <a:rPr lang="en-US" sz="2000" b="1" dirty="0" err="1"/>
              <a:t>werk</a:t>
            </a:r>
            <a:r>
              <a:rPr lang="en-US" sz="2000" b="1" dirty="0"/>
              <a:t> vir die </a:t>
            </a:r>
            <a:r>
              <a:rPr lang="en-US" sz="2000" b="1" dirty="0" err="1"/>
              <a:t>eenheid</a:t>
            </a:r>
            <a:r>
              <a:rPr lang="en-US" sz="2000" b="1" dirty="0"/>
              <a:t> van die </a:t>
            </a:r>
            <a:r>
              <a:rPr lang="en-US" sz="2000" b="1" dirty="0" err="1"/>
              <a:t>kerk</a:t>
            </a:r>
            <a:r>
              <a:rPr lang="en-US" sz="2000" b="1" dirty="0"/>
              <a:t> (1 Kor. 12:15-27).</a:t>
            </a:r>
            <a:endParaRPr lang="en" sz="2000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9" y="4570728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</a:t>
            </a:r>
            <a:r>
              <a:rPr lang="en-US" sz="2000" b="1" dirty="0" err="1">
                <a:solidFill>
                  <a:prstClr val="black"/>
                </a:solidFill>
              </a:rPr>
              <a:t>gebruik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analogie</a:t>
            </a:r>
            <a:r>
              <a:rPr lang="en-US" sz="2000" b="1" dirty="0">
                <a:solidFill>
                  <a:prstClr val="black"/>
                </a:solidFill>
              </a:rPr>
              <a:t> van die </a:t>
            </a:r>
            <a:r>
              <a:rPr lang="en-US" sz="2000" b="1" dirty="0" err="1">
                <a:solidFill>
                  <a:prstClr val="black"/>
                </a:solidFill>
              </a:rPr>
              <a:t>menslike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liggaam</a:t>
            </a:r>
            <a:r>
              <a:rPr lang="en-US" sz="2000" b="1" dirty="0">
                <a:solidFill>
                  <a:prstClr val="black"/>
                </a:solidFill>
              </a:rPr>
              <a:t> as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eenheid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diversiteit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lig.  Die </a:t>
            </a:r>
            <a:r>
              <a:rPr lang="en-US" sz="2000" b="1" dirty="0" err="1">
                <a:solidFill>
                  <a:prstClr val="black"/>
                </a:solidFill>
              </a:rPr>
              <a:t>oog</a:t>
            </a:r>
            <a:r>
              <a:rPr lang="en-US" sz="2000" b="1" dirty="0">
                <a:solidFill>
                  <a:prstClr val="black"/>
                </a:solidFill>
              </a:rPr>
              <a:t> het die “</a:t>
            </a:r>
            <a:r>
              <a:rPr lang="en-US" sz="2000" b="1" dirty="0" err="1">
                <a:solidFill>
                  <a:prstClr val="black"/>
                </a:solidFill>
              </a:rPr>
              <a:t>gawe</a:t>
            </a:r>
            <a:r>
              <a:rPr lang="en-US" sz="2000" b="1" dirty="0">
                <a:solidFill>
                  <a:prstClr val="black"/>
                </a:solidFill>
              </a:rPr>
              <a:t>” van sig, maar die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  Die twee </a:t>
            </a:r>
            <a:r>
              <a:rPr lang="en-US" sz="2000" b="1" dirty="0" err="1">
                <a:solidFill>
                  <a:prstClr val="black"/>
                </a:solidFill>
              </a:rPr>
              <a:t>vul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mekaar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egter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deur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saam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werk</a:t>
            </a:r>
            <a:r>
              <a:rPr lang="en-US" sz="2000" b="1" dirty="0">
                <a:solidFill>
                  <a:prstClr val="black"/>
                </a:solidFill>
              </a:rPr>
              <a:t>.  Net so, in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voer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elke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persoon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werk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volgens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gawes</a:t>
            </a:r>
            <a:r>
              <a:rPr lang="en-US" sz="2000" b="1" dirty="0">
                <a:solidFill>
                  <a:prstClr val="black"/>
                </a:solidFill>
              </a:rPr>
              <a:t> wat hy </a:t>
            </a:r>
            <a:r>
              <a:rPr lang="en-US" sz="2000" b="1" dirty="0" err="1">
                <a:solidFill>
                  <a:prstClr val="black"/>
                </a:solidFill>
              </a:rPr>
              <a:t>ontvang</a:t>
            </a:r>
            <a:r>
              <a:rPr lang="en-US" sz="2000" b="1" dirty="0">
                <a:solidFill>
                  <a:prstClr val="black"/>
                </a:solidFill>
              </a:rPr>
              <a:t> het (1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12:28-30).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DIE VERENIGENDE ELEMENT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114306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-38100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DIE UITNEMENDHEID VAN DIE LIEFDE</a:t>
            </a:r>
            <a:endParaRPr lang="en" sz="36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2" y="478465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Maar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beywer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met die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oog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op die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beste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gawes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en ek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wys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‘n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nog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uitnemender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weg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Liefde</a:t>
            </a:r>
            <a:r>
              <a:rPr lang="en-US" sz="2000" b="1" dirty="0"/>
              <a:t> is </a:t>
            </a:r>
            <a:r>
              <a:rPr lang="en-US" sz="2000" b="1" dirty="0" err="1"/>
              <a:t>nie</a:t>
            </a:r>
            <a:r>
              <a:rPr lang="en-US" sz="2000" b="1" dirty="0"/>
              <a:t> ‘n </a:t>
            </a:r>
            <a:r>
              <a:rPr lang="en-US" sz="2000" b="1" dirty="0" err="1"/>
              <a:t>gawe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, maar die “</a:t>
            </a:r>
            <a:r>
              <a:rPr lang="en-US" sz="2000" b="1" dirty="0" err="1"/>
              <a:t>uitnemender</a:t>
            </a:r>
            <a:r>
              <a:rPr lang="en-US" sz="2000" b="1" dirty="0"/>
              <a:t> </a:t>
            </a:r>
            <a:r>
              <a:rPr lang="en-US" sz="2000" b="1" dirty="0" err="1"/>
              <a:t>weg</a:t>
            </a:r>
            <a:r>
              <a:rPr lang="en-US" sz="2000" b="1" dirty="0"/>
              <a:t>” (1 </a:t>
            </a:r>
            <a:r>
              <a:rPr lang="en-US" sz="2000" b="1" dirty="0" err="1"/>
              <a:t>Korinthiërs</a:t>
            </a:r>
            <a:r>
              <a:rPr lang="en-US" sz="2000" b="1" dirty="0"/>
              <a:t> 12:31). Dit is ‘n </a:t>
            </a:r>
            <a:r>
              <a:rPr lang="en-US" sz="2000" b="1" dirty="0" err="1"/>
              <a:t>vrug</a:t>
            </a:r>
            <a:r>
              <a:rPr lang="en-US" sz="2000" b="1" dirty="0"/>
              <a:t> van die </a:t>
            </a:r>
            <a:r>
              <a:rPr lang="en-US" sz="2000" b="1" dirty="0" err="1"/>
              <a:t>Heilige</a:t>
            </a:r>
            <a:r>
              <a:rPr lang="en-US" sz="2000" b="1" dirty="0"/>
              <a:t> Gees in die </a:t>
            </a:r>
            <a:r>
              <a:rPr lang="en-US" sz="2000" b="1" dirty="0" err="1"/>
              <a:t>lewe</a:t>
            </a:r>
            <a:r>
              <a:rPr lang="en-US" sz="2000" b="1" dirty="0"/>
              <a:t> van die </a:t>
            </a:r>
            <a:r>
              <a:rPr lang="en-US" sz="2000" b="1" dirty="0" err="1"/>
              <a:t>gelowige</a:t>
            </a:r>
            <a:r>
              <a:rPr lang="en-US" sz="2000" b="1" dirty="0"/>
              <a:t> (</a:t>
            </a:r>
            <a:r>
              <a:rPr lang="en-US" sz="2000" b="1" dirty="0" err="1"/>
              <a:t>Galasiërs</a:t>
            </a:r>
            <a:r>
              <a:rPr lang="en-US" sz="2000" b="1" dirty="0"/>
              <a:t> 5:22). </a:t>
            </a:r>
            <a:r>
              <a:rPr lang="en-US" sz="2000" b="1" dirty="0" err="1"/>
              <a:t>Geestelike</a:t>
            </a:r>
            <a:r>
              <a:rPr lang="en-US" sz="2000" b="1" dirty="0"/>
              <a:t> </a:t>
            </a:r>
            <a:r>
              <a:rPr lang="en-US" sz="2000" b="1" dirty="0" err="1"/>
              <a:t>gawes</a:t>
            </a:r>
            <a:r>
              <a:rPr lang="en-US" sz="2000" b="1" dirty="0"/>
              <a:t> </a:t>
            </a:r>
            <a:r>
              <a:rPr lang="en-US" sz="2000" b="1" dirty="0" err="1"/>
              <a:t>kan</a:t>
            </a:r>
            <a:r>
              <a:rPr lang="en-US" sz="2000" b="1" dirty="0"/>
              <a:t> </a:t>
            </a:r>
            <a:r>
              <a:rPr lang="en-US" sz="2000" b="1" dirty="0" err="1"/>
              <a:t>slegs</a:t>
            </a:r>
            <a:r>
              <a:rPr lang="en-US" sz="2000" b="1" dirty="0"/>
              <a:t> </a:t>
            </a:r>
            <a:r>
              <a:rPr lang="en-US" sz="2000" b="1" dirty="0" err="1"/>
              <a:t>deur</a:t>
            </a:r>
            <a:r>
              <a:rPr lang="en-US" sz="2000" b="1" dirty="0"/>
              <a:t> </a:t>
            </a:r>
            <a:r>
              <a:rPr lang="en-US" sz="2000" b="1" dirty="0" err="1"/>
              <a:t>liefde</a:t>
            </a:r>
            <a:r>
              <a:rPr lang="en-US" sz="2000" b="1" dirty="0"/>
              <a:t> </a:t>
            </a:r>
            <a:r>
              <a:rPr lang="en-US" sz="2000" b="1" dirty="0" err="1"/>
              <a:t>benut</a:t>
            </a:r>
            <a:r>
              <a:rPr lang="en-US" sz="2000" b="1" dirty="0"/>
              <a:t> word. 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363"/>
            <a:ext cx="2486027" cy="41885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-17858" y="4296647"/>
            <a:ext cx="64650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Die </a:t>
            </a:r>
            <a:r>
              <a:rPr lang="en-US" sz="2000" b="1" dirty="0" err="1"/>
              <a:t>gawe</a:t>
            </a:r>
            <a:r>
              <a:rPr lang="en-US" sz="2000" b="1" dirty="0"/>
              <a:t> van tale, sonder </a:t>
            </a:r>
            <a:r>
              <a:rPr lang="en-US" sz="2000" b="1" dirty="0" err="1"/>
              <a:t>liefde</a:t>
            </a:r>
            <a:r>
              <a:rPr lang="en-US" sz="2000" b="1" dirty="0"/>
              <a:t>, is “‘n </a:t>
            </a:r>
            <a:r>
              <a:rPr lang="en-US" sz="2000" b="1" dirty="0" err="1"/>
              <a:t>klinkende</a:t>
            </a:r>
            <a:r>
              <a:rPr lang="en-US" sz="2000" b="1" dirty="0"/>
              <a:t> </a:t>
            </a:r>
            <a:r>
              <a:rPr lang="en-US" sz="2000" b="1" dirty="0" err="1"/>
              <a:t>metaal</a:t>
            </a:r>
            <a:r>
              <a:rPr lang="en-US" sz="2000" b="1" dirty="0"/>
              <a:t> of ‘n </a:t>
            </a:r>
            <a:r>
              <a:rPr lang="en-US" sz="2000" b="1" dirty="0" err="1"/>
              <a:t>luidende</a:t>
            </a:r>
            <a:r>
              <a:rPr lang="en-US" sz="2000" b="1" dirty="0"/>
              <a:t> </a:t>
            </a:r>
            <a:r>
              <a:rPr lang="en-US" sz="2000" b="1" dirty="0" err="1"/>
              <a:t>simbaal</a:t>
            </a:r>
            <a:r>
              <a:rPr lang="en-US" sz="2000" b="1" dirty="0"/>
              <a:t>.” Die </a:t>
            </a:r>
            <a:r>
              <a:rPr lang="en-US" sz="2000" b="1" dirty="0" err="1"/>
              <a:t>gawe</a:t>
            </a:r>
            <a:r>
              <a:rPr lang="en-US" sz="2000" b="1" dirty="0"/>
              <a:t> van </a:t>
            </a:r>
            <a:r>
              <a:rPr lang="en-US" sz="2000" b="1" dirty="0" err="1"/>
              <a:t>profesie</a:t>
            </a:r>
            <a:r>
              <a:rPr lang="en-US" sz="2000" b="1" dirty="0"/>
              <a:t>, die </a:t>
            </a:r>
            <a:r>
              <a:rPr lang="en-US" sz="2000" b="1" dirty="0" err="1"/>
              <a:t>gawe</a:t>
            </a:r>
            <a:r>
              <a:rPr lang="en-US" sz="2000" b="1" dirty="0"/>
              <a:t> van </a:t>
            </a:r>
            <a:r>
              <a:rPr lang="en-US" sz="2000" b="1" dirty="0" err="1"/>
              <a:t>kennis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die </a:t>
            </a:r>
            <a:r>
              <a:rPr lang="en-US" sz="2000" b="1" dirty="0" err="1"/>
              <a:t>gawe</a:t>
            </a:r>
            <a:r>
              <a:rPr lang="en-US" sz="2000" b="1" dirty="0"/>
              <a:t> van </a:t>
            </a:r>
            <a:r>
              <a:rPr lang="en-US" sz="2000" b="1" dirty="0" err="1"/>
              <a:t>geloof</a:t>
            </a:r>
            <a:r>
              <a:rPr lang="en-US" sz="2000" b="1" dirty="0"/>
              <a:t>, sonder </a:t>
            </a:r>
            <a:r>
              <a:rPr lang="en-US" sz="2000" b="1" dirty="0" err="1"/>
              <a:t>liefde</a:t>
            </a:r>
            <a:r>
              <a:rPr lang="en-US" sz="2000" b="1" dirty="0"/>
              <a:t>, is </a:t>
            </a:r>
            <a:r>
              <a:rPr lang="en-US" sz="2000" b="1" dirty="0" err="1"/>
              <a:t>ook</a:t>
            </a:r>
            <a:r>
              <a:rPr lang="en-US" sz="2000" b="1" dirty="0"/>
              <a:t> </a:t>
            </a:r>
            <a:r>
              <a:rPr lang="en-US" sz="2000" b="1" dirty="0" err="1"/>
              <a:t>nutteloos</a:t>
            </a:r>
            <a:r>
              <a:rPr lang="en-US" sz="2000" b="1" dirty="0"/>
              <a:t>.  Die </a:t>
            </a:r>
            <a:r>
              <a:rPr lang="en-US" sz="2000" b="1" dirty="0" err="1"/>
              <a:t>gawe</a:t>
            </a:r>
            <a:r>
              <a:rPr lang="en-US" sz="2000" b="1" dirty="0"/>
              <a:t> van </a:t>
            </a:r>
            <a:r>
              <a:rPr lang="en-US" sz="2000" b="1" dirty="0" err="1"/>
              <a:t>vrygewigheid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die </a:t>
            </a:r>
            <a:r>
              <a:rPr lang="en-US" sz="2000" b="1" dirty="0" err="1"/>
              <a:t>gawe</a:t>
            </a:r>
            <a:r>
              <a:rPr lang="en-US" sz="2000" b="1" dirty="0"/>
              <a:t> van </a:t>
            </a:r>
            <a:r>
              <a:rPr lang="en-US" sz="2000" b="1" dirty="0" err="1"/>
              <a:t>marteldood</a:t>
            </a:r>
            <a:r>
              <a:rPr lang="en-US" sz="2000" b="1" dirty="0"/>
              <a:t>, sonder </a:t>
            </a:r>
            <a:r>
              <a:rPr lang="en-US" sz="2000" b="1" dirty="0" err="1"/>
              <a:t>liefde</a:t>
            </a:r>
            <a:r>
              <a:rPr lang="en-US" sz="2000" b="1" dirty="0"/>
              <a:t>, is </a:t>
            </a:r>
            <a:r>
              <a:rPr lang="en-US" sz="2000" b="1" dirty="0" err="1"/>
              <a:t>waardeloos</a:t>
            </a:r>
            <a:r>
              <a:rPr lang="en-US" sz="2000" b="1" dirty="0"/>
              <a:t>.  (1 Kor. 13:1-3).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-65483" y="6150114"/>
            <a:ext cx="6465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1 Kor. 13:4-7 </a:t>
            </a:r>
            <a:r>
              <a:rPr lang="en-US" sz="2000" b="1" dirty="0" err="1">
                <a:solidFill>
                  <a:prstClr val="black"/>
                </a:solidFill>
              </a:rPr>
              <a:t>bied</a:t>
            </a:r>
            <a:r>
              <a:rPr lang="en-US" sz="2000" b="1" dirty="0">
                <a:solidFill>
                  <a:prstClr val="black"/>
                </a:solidFill>
              </a:rPr>
              <a:t> ‘n </a:t>
            </a:r>
            <a:r>
              <a:rPr lang="en-US" sz="2000" b="1" dirty="0" err="1">
                <a:solidFill>
                  <a:prstClr val="black"/>
                </a:solidFill>
              </a:rPr>
              <a:t>deeglike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riglyn</a:t>
            </a:r>
            <a:r>
              <a:rPr lang="en-US" sz="2000" b="1" dirty="0">
                <a:solidFill>
                  <a:prstClr val="black"/>
                </a:solidFill>
              </a:rPr>
              <a:t> vir </a:t>
            </a:r>
            <a:r>
              <a:rPr lang="en-US" sz="2000" b="1" dirty="0" err="1">
                <a:solidFill>
                  <a:prstClr val="black"/>
                </a:solidFill>
              </a:rPr>
              <a:t>behoorlike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gedrag</a:t>
            </a:r>
            <a:r>
              <a:rPr lang="en-US" sz="2000" b="1" dirty="0">
                <a:solidFill>
                  <a:prstClr val="black"/>
                </a:solidFill>
              </a:rPr>
              <a:t> in die </a:t>
            </a:r>
            <a:r>
              <a:rPr lang="en-US" sz="2000" b="1" dirty="0" err="1">
                <a:solidFill>
                  <a:prstClr val="black"/>
                </a:solidFill>
              </a:rPr>
              <a:t>beoefening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geestelike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gawes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5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1563</Words>
  <Application>Microsoft Office PowerPoint</Application>
  <PresentationFormat>Panorámica</PresentationFormat>
  <Paragraphs>112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105</cp:revision>
  <dcterms:created xsi:type="dcterms:W3CDTF">2026-07-08T13:31:31Z</dcterms:created>
  <dcterms:modified xsi:type="dcterms:W3CDTF">2026-07-28T12:50:10Z</dcterms:modified>
</cp:coreProperties>
</file>