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5168" autoAdjust="0"/>
  </p:normalViewPr>
  <p:slideViewPr>
    <p:cSldViewPr snapToGrid="0">
      <p:cViewPr varScale="1">
        <p:scale>
          <a:sx n="30" d="100"/>
          <a:sy n="30" d="100"/>
        </p:scale>
        <p:origin x="96" y="14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bg2">
                  <a:lumMod val="50000"/>
                </a:schemeClr>
              </a:solidFill>
            </a:rPr>
            <a:t>Die </a:t>
          </a:r>
          <a:r>
            <a:rPr lang="en" sz="2400" b="1" dirty="0" err="1">
              <a:solidFill>
                <a:schemeClr val="bg2">
                  <a:lumMod val="50000"/>
                </a:schemeClr>
              </a:solidFill>
            </a:rPr>
            <a:t>opstanding</a:t>
          </a:r>
          <a:r>
            <a:rPr lang="en" sz="2400" b="1" dirty="0">
              <a:solidFill>
                <a:schemeClr val="bg2">
                  <a:lumMod val="50000"/>
                </a:schemeClr>
              </a:solidFill>
            </a:rPr>
            <a:t> van Jesus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Was die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opstanding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‘n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historiese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gebeurtenis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</a:p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Korinthiërs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15:1-11)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accent3">
                  <a:lumMod val="50000"/>
                </a:schemeClr>
              </a:solidFill>
            </a:rPr>
            <a:t>Die </a:t>
          </a:r>
          <a:r>
            <a:rPr lang="en" sz="2400" b="1" dirty="0" err="1">
              <a:solidFill>
                <a:schemeClr val="accent3">
                  <a:lumMod val="50000"/>
                </a:schemeClr>
              </a:solidFill>
            </a:rPr>
            <a:t>gevolge</a:t>
          </a:r>
          <a:r>
            <a:rPr lang="en" sz="2400" b="1" dirty="0">
              <a:solidFill>
                <a:schemeClr val="accent3">
                  <a:lumMod val="50000"/>
                </a:schemeClr>
              </a:solidFill>
            </a:rPr>
            <a:t> van Jesus se </a:t>
          </a:r>
          <a:r>
            <a:rPr lang="en" sz="2400" b="1" dirty="0" err="1">
              <a:solidFill>
                <a:schemeClr val="accent3">
                  <a:lumMod val="50000"/>
                </a:schemeClr>
              </a:solidFill>
            </a:rPr>
            <a:t>opstanding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Wat as Christus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uit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dood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opgestaan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het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Korinthiërs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15:12-19)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Watter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waarborg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hou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opstanding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vir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ons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in?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Korinthiërs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15:20-34)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accent5">
                  <a:lumMod val="50000"/>
                </a:schemeClr>
              </a:solidFill>
            </a:rPr>
            <a:t>Ons </a:t>
          </a:r>
          <a:r>
            <a:rPr lang="en" sz="2400" b="1" dirty="0" err="1">
              <a:solidFill>
                <a:schemeClr val="accent5">
                  <a:lumMod val="50000"/>
                </a:schemeClr>
              </a:solidFill>
            </a:rPr>
            <a:t>opstanding</a:t>
          </a:r>
          <a:r>
            <a:rPr lang="en" sz="2400" b="1" dirty="0">
              <a:solidFill>
                <a:schemeClr val="accent5">
                  <a:lumMod val="50000"/>
                </a:schemeClr>
              </a:solidFill>
            </a:rPr>
            <a:t> </a:t>
          </a:r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watter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liggaam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sal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oons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opgewek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word?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Korinthiërs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15:35-49)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Wanneer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sal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ons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opgewek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word?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Korinthiërs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15:50-58)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Dit word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verkondig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" sz="2000" b="1" dirty="0" err="1">
              <a:solidFill>
                <a:schemeClr val="tx1"/>
              </a:solidFill>
            </a:rPr>
            <a:t>Verlossing</a:t>
          </a:r>
          <a:r>
            <a:rPr lang="en" sz="2000" b="1" dirty="0">
              <a:solidFill>
                <a:schemeClr val="tx1"/>
              </a:solidFill>
            </a:rPr>
            <a:t> word </a:t>
          </a:r>
          <a:r>
            <a:rPr lang="en" sz="2000" b="1" dirty="0" err="1">
              <a:solidFill>
                <a:schemeClr val="tx1"/>
              </a:solidFill>
            </a:rPr>
            <a:t>ontvang</a:t>
          </a:r>
          <a:endParaRPr lang="es-ES" sz="2000" b="1" dirty="0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Mens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olhard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daarin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Dit word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ontvang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41617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Christus het vir </a:t>
          </a:r>
          <a:r>
            <a:rPr lang="en" sz="2000" b="1" dirty="0" err="1">
              <a:solidFill>
                <a:schemeClr val="tx1"/>
              </a:solidFill>
              <a:effectLst/>
            </a:rPr>
            <a:t>ons</a:t>
          </a:r>
          <a:r>
            <a:rPr lang="en" sz="2000" b="1" dirty="0">
              <a:solidFill>
                <a:schemeClr val="tx1"/>
              </a:solidFill>
              <a:effectLst/>
            </a:rPr>
            <a:t> sondes </a:t>
          </a:r>
          <a:r>
            <a:rPr lang="en" sz="2000" b="1" dirty="0" err="1">
              <a:solidFill>
                <a:schemeClr val="tx1"/>
              </a:solidFill>
              <a:effectLst/>
            </a:rPr>
            <a:t>gesterf</a:t>
          </a:r>
          <a:endParaRPr lang="en" sz="2000" b="1" dirty="0">
            <a:solidFill>
              <a:schemeClr val="tx1"/>
            </a:solidFill>
            <a:effectLst/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Christus was </a:t>
          </a:r>
          <a:r>
            <a:rPr lang="en" sz="2000" b="1" dirty="0" err="1">
              <a:solidFill>
                <a:schemeClr val="tx1"/>
              </a:solidFill>
              <a:effectLst/>
            </a:rPr>
            <a:t>begrawe</a:t>
          </a:r>
          <a:endParaRPr lang="en" sz="2000" b="1" dirty="0">
            <a:solidFill>
              <a:schemeClr val="tx1"/>
            </a:solidFill>
            <a:effectLst/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Christus het op die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derde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opgestaan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38769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Petrus </a:t>
          </a:r>
          <a:r>
            <a:rPr lang="en" sz="2000" b="1" dirty="0" err="1">
              <a:solidFill>
                <a:srgbClr val="6B00B4"/>
              </a:solidFill>
            </a:rPr>
            <a:t>en</a:t>
          </a:r>
          <a:r>
            <a:rPr lang="en" sz="2000" b="1" dirty="0">
              <a:solidFill>
                <a:srgbClr val="6B00B4"/>
              </a:solidFill>
            </a:rPr>
            <a:t> die </a:t>
          </a:r>
          <a:r>
            <a:rPr lang="en" sz="2000" b="1" dirty="0" err="1">
              <a:solidFill>
                <a:srgbClr val="6B00B4"/>
              </a:solidFill>
            </a:rPr>
            <a:t>Twaalf</a:t>
          </a:r>
          <a:endParaRPr lang="es-ES" sz="20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Meer as 500 </a:t>
          </a:r>
          <a:r>
            <a:rPr lang="en" sz="2000" b="1" dirty="0" err="1">
              <a:solidFill>
                <a:srgbClr val="6B00B4"/>
              </a:solidFill>
            </a:rPr>
            <a:t>broers</a:t>
          </a:r>
          <a:endParaRPr lang="es-ES" sz="20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Jakobus </a:t>
          </a:r>
          <a:r>
            <a:rPr lang="en" sz="2000" b="1" dirty="0" err="1">
              <a:solidFill>
                <a:srgbClr val="6B00B4"/>
              </a:solidFill>
            </a:rPr>
            <a:t>en</a:t>
          </a:r>
          <a:r>
            <a:rPr lang="en" sz="2000" b="1" dirty="0">
              <a:solidFill>
                <a:srgbClr val="6B00B4"/>
              </a:solidFill>
            </a:rPr>
            <a:t> die </a:t>
          </a:r>
          <a:r>
            <a:rPr lang="en" sz="2000" b="1" dirty="0" err="1">
              <a:solidFill>
                <a:srgbClr val="6B00B4"/>
              </a:solidFill>
            </a:rPr>
            <a:t>Apostels</a:t>
          </a:r>
          <a:endParaRPr lang="es-ES" sz="20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" sz="1600" b="1" dirty="0">
              <a:solidFill>
                <a:srgbClr val="6B00B4"/>
              </a:solidFill>
            </a:rPr>
            <a:t>Paulus “die </a:t>
          </a:r>
          <a:r>
            <a:rPr lang="en" sz="1600" b="1" dirty="0" err="1">
              <a:solidFill>
                <a:srgbClr val="6B00B4"/>
              </a:solidFill>
            </a:rPr>
            <a:t>ontydig</a:t>
          </a:r>
          <a:r>
            <a:rPr lang="en" sz="1600" b="1" dirty="0">
              <a:solidFill>
                <a:srgbClr val="6B00B4"/>
              </a:solidFill>
            </a:rPr>
            <a:t> </a:t>
          </a:r>
          <a:r>
            <a:rPr lang="en" sz="1600" b="1" dirty="0" err="1">
              <a:solidFill>
                <a:srgbClr val="6B00B4"/>
              </a:solidFill>
            </a:rPr>
            <a:t>geborene</a:t>
          </a:r>
          <a:r>
            <a:rPr lang="en" sz="1600" b="1" dirty="0">
              <a:solidFill>
                <a:srgbClr val="6B00B4"/>
              </a:solidFill>
            </a:rPr>
            <a:t>”</a:t>
          </a:r>
          <a:endParaRPr lang="es-ES" sz="1600" b="1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Dan is die </a:t>
          </a:r>
          <a:r>
            <a:rPr lang="en-US" sz="2000" b="1" dirty="0" err="1"/>
            <a:t>prediking</a:t>
          </a:r>
          <a:r>
            <a:rPr lang="en-US" sz="2000" b="1" dirty="0"/>
            <a:t> van die </a:t>
          </a:r>
          <a:r>
            <a:rPr lang="en-US" sz="2000" b="1" dirty="0" err="1"/>
            <a:t>evangelie</a:t>
          </a:r>
          <a:r>
            <a:rPr lang="en-US" sz="2000" b="1" dirty="0"/>
            <a:t> </a:t>
          </a:r>
          <a:r>
            <a:rPr lang="en-US" sz="2000" b="1" dirty="0" err="1"/>
            <a:t>tevergeefs</a:t>
          </a:r>
          <a:r>
            <a:rPr lang="en-US" sz="2000" b="1" dirty="0"/>
            <a:t> [</a:t>
          </a:r>
          <a:r>
            <a:rPr lang="en-US" sz="2000" b="1" dirty="0" err="1"/>
            <a:t>leeg</a:t>
          </a:r>
          <a:r>
            <a:rPr lang="en-US" sz="2000" b="1" dirty="0"/>
            <a:t> van </a:t>
          </a:r>
          <a:r>
            <a:rPr lang="en-US" sz="2000" b="1" dirty="0" err="1"/>
            <a:t>betekenis</a:t>
          </a:r>
          <a:r>
            <a:rPr lang="en-US" sz="2000" b="1" dirty="0"/>
            <a:t>] (1 Kor. 15:14a)</a:t>
          </a:r>
          <a:endParaRPr lang="es-ES" sz="20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Is </a:t>
          </a:r>
          <a:r>
            <a:rPr lang="en-US" sz="2000" b="1" dirty="0" err="1"/>
            <a:t>ons</a:t>
          </a:r>
          <a:r>
            <a:rPr lang="en-US" sz="2000" b="1" dirty="0"/>
            <a:t> </a:t>
          </a:r>
          <a:r>
            <a:rPr lang="en-US" sz="2000" b="1" dirty="0" err="1"/>
            <a:t>geloof</a:t>
          </a:r>
          <a:r>
            <a:rPr lang="en-US" sz="2000" b="1" dirty="0"/>
            <a:t> </a:t>
          </a:r>
          <a:r>
            <a:rPr lang="en-US" sz="2000" b="1" dirty="0" err="1"/>
            <a:t>tevergeefs</a:t>
          </a:r>
          <a:r>
            <a:rPr lang="en-US" sz="2000" b="1" dirty="0"/>
            <a:t> [</a:t>
          </a:r>
          <a:r>
            <a:rPr lang="en-US" sz="2000" b="1" dirty="0" err="1"/>
            <a:t>leeg</a:t>
          </a:r>
          <a:r>
            <a:rPr lang="en-US" sz="2000" b="1" dirty="0"/>
            <a:t> van </a:t>
          </a:r>
          <a:r>
            <a:rPr lang="en-US" sz="2000" b="1" dirty="0" err="1"/>
            <a:t>betekenis</a:t>
          </a:r>
          <a:r>
            <a:rPr lang="en-US" sz="2000" b="1" dirty="0"/>
            <a:t>] (1 Kor. 15:14b) [</a:t>
          </a:r>
          <a:r>
            <a:rPr lang="en-US" sz="2000" b="1" dirty="0" err="1"/>
            <a:t>nutteloos</a:t>
          </a:r>
          <a:r>
            <a:rPr lang="en-US" sz="2000" b="1" dirty="0"/>
            <a:t>] (1 Kor. 15:17a)</a:t>
          </a:r>
          <a:endParaRPr lang="es-ES" sz="200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Is </a:t>
          </a:r>
          <a:r>
            <a:rPr lang="en-US" sz="2000" b="1" dirty="0" err="1"/>
            <a:t>ons</a:t>
          </a:r>
          <a:r>
            <a:rPr lang="en-US" sz="2000" b="1" dirty="0"/>
            <a:t> valse </a:t>
          </a:r>
          <a:r>
            <a:rPr lang="en-US" sz="2000" b="1" dirty="0" err="1"/>
            <a:t>getuies</a:t>
          </a:r>
          <a:r>
            <a:rPr lang="en-US" sz="2000" b="1" dirty="0"/>
            <a:t> (1 Kor. 15:15)</a:t>
          </a:r>
          <a:endParaRPr lang="es-ES" sz="200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Is </a:t>
          </a:r>
          <a:r>
            <a:rPr lang="en-US" sz="2000" b="1" dirty="0" err="1"/>
            <a:t>ons</a:t>
          </a:r>
          <a:r>
            <a:rPr lang="en-US" sz="2000" b="1" dirty="0"/>
            <a:t> steeds in </a:t>
          </a:r>
          <a:r>
            <a:rPr lang="en-US" sz="2000" b="1" dirty="0" err="1"/>
            <a:t>ons</a:t>
          </a:r>
          <a:r>
            <a:rPr lang="en-US" sz="2000" b="1" dirty="0"/>
            <a:t> sondes (1 Kor. 15:17b)</a:t>
          </a:r>
          <a:endParaRPr lang="es-ES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Sal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diegene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wat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gesterf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het, nooit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weer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lewe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Korinthiërs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15:18)</a:t>
          </a:r>
          <a:endParaRPr lang="es-E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C1E2BEB7-2105-476A-866F-F1D660B0BD9A}">
      <dgm:prSet custT="1"/>
      <dgm:spPr/>
      <dgm:t>
        <a:bodyPr/>
        <a:lstStyle/>
        <a:p>
          <a:r>
            <a:rPr lang="en-US" sz="2000" b="1" dirty="0"/>
            <a:t>Dit is die </a:t>
          </a:r>
          <a:r>
            <a:rPr lang="en-US" sz="2000" b="1" dirty="0" err="1"/>
            <a:t>moeite</a:t>
          </a:r>
          <a:r>
            <a:rPr lang="en-US" sz="2000" b="1" dirty="0"/>
            <a:t> </a:t>
          </a:r>
          <a:r>
            <a:rPr lang="en-US" sz="2000" b="1" dirty="0" err="1"/>
            <a:t>werd</a:t>
          </a:r>
          <a:r>
            <a:rPr lang="en-US" sz="2000" b="1" dirty="0"/>
            <a:t> om die </a:t>
          </a:r>
          <a:r>
            <a:rPr lang="en-US" sz="2000" b="1" dirty="0" err="1"/>
            <a:t>evangelie</a:t>
          </a:r>
          <a:r>
            <a:rPr lang="en-US" sz="2000" b="1" dirty="0"/>
            <a:t> </a:t>
          </a:r>
          <a:r>
            <a:rPr lang="en-US" sz="2000" b="1" dirty="0" err="1"/>
            <a:t>te</a:t>
          </a:r>
          <a:r>
            <a:rPr lang="en-US" sz="2000" b="1" dirty="0"/>
            <a:t> </a:t>
          </a:r>
          <a:r>
            <a:rPr lang="en-US" sz="2000" b="1" dirty="0" err="1"/>
            <a:t>verkondig</a:t>
          </a:r>
          <a:r>
            <a:rPr lang="en-US" sz="2000" b="1" dirty="0"/>
            <a:t>, </a:t>
          </a:r>
          <a:r>
            <a:rPr lang="en-US" sz="2000" b="1" dirty="0" err="1"/>
            <a:t>selfs</a:t>
          </a:r>
          <a:r>
            <a:rPr lang="en-US" sz="2000" b="1" dirty="0"/>
            <a:t> al </a:t>
          </a:r>
          <a:r>
            <a:rPr lang="en-US" sz="2000" b="1" dirty="0" err="1"/>
            <a:t>behels</a:t>
          </a:r>
          <a:r>
            <a:rPr lang="en-US" sz="2000" b="1" dirty="0"/>
            <a:t> </a:t>
          </a:r>
          <a:r>
            <a:rPr lang="en-US" sz="2000" b="1" dirty="0" err="1"/>
            <a:t>dit</a:t>
          </a:r>
          <a:r>
            <a:rPr lang="en-US" sz="2000" b="1" dirty="0"/>
            <a:t> </a:t>
          </a:r>
          <a:r>
            <a:rPr lang="en-US" sz="2000" b="1" dirty="0" err="1"/>
            <a:t>lyding</a:t>
          </a:r>
          <a:r>
            <a:rPr lang="en-US" sz="2000" b="1" dirty="0"/>
            <a:t> of </a:t>
          </a:r>
          <a:r>
            <a:rPr lang="en-US" sz="2000" b="1" dirty="0" err="1"/>
            <a:t>gevaar</a:t>
          </a:r>
          <a:r>
            <a:rPr lang="en-US" sz="2000" b="1" dirty="0"/>
            <a:t>. 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en-US" sz="2000" b="1" dirty="0"/>
            <a:t>Dit is die </a:t>
          </a:r>
          <a:r>
            <a:rPr lang="en-US" sz="2000" b="1" dirty="0" err="1"/>
            <a:t>moeite</a:t>
          </a:r>
          <a:r>
            <a:rPr lang="en-US" sz="2000" b="1" dirty="0"/>
            <a:t> </a:t>
          </a:r>
          <a:r>
            <a:rPr lang="en-US" sz="2000" b="1" dirty="0" err="1"/>
            <a:t>werd</a:t>
          </a:r>
          <a:r>
            <a:rPr lang="en-US" sz="2000" b="1" dirty="0"/>
            <a:t> om ‘n </a:t>
          </a:r>
          <a:r>
            <a:rPr lang="en-US" sz="2000" b="1" dirty="0" err="1"/>
            <a:t>lewe</a:t>
          </a:r>
          <a:r>
            <a:rPr lang="en-US" sz="2000" b="1" dirty="0"/>
            <a:t> </a:t>
          </a:r>
          <a:r>
            <a:rPr lang="en-US" sz="2000" b="1" dirty="0" err="1"/>
            <a:t>te</a:t>
          </a:r>
          <a:r>
            <a:rPr lang="en-US" sz="2000" b="1" dirty="0"/>
            <a:t> lei wat </a:t>
          </a:r>
          <a:r>
            <a:rPr lang="en-US" sz="2000" b="1" dirty="0" err="1"/>
            <a:t>ooreenstem</a:t>
          </a:r>
          <a:r>
            <a:rPr lang="en-US" sz="2000" b="1" dirty="0"/>
            <a:t> met </a:t>
          </a:r>
          <a:r>
            <a:rPr lang="en-US" sz="2000" b="1" dirty="0" err="1"/>
            <a:t>Bybelbeginsels</a:t>
          </a:r>
          <a:r>
            <a:rPr lang="en-US" sz="2000" b="1" dirty="0"/>
            <a:t>.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n" sz="1400" b="1" dirty="0"/>
            <a:t>1 </a:t>
          </a:r>
          <a:r>
            <a:rPr lang="en" sz="1400" b="1" dirty="0" err="1"/>
            <a:t>Korinthiërs</a:t>
          </a:r>
          <a:r>
            <a:rPr lang="en" sz="1400" b="1" dirty="0"/>
            <a:t> 15:33-34</a:t>
          </a:r>
          <a:endParaRPr lang="es-ES" sz="1400" dirty="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E43E1EF8-035D-4E2C-8DDD-8C63DBBAE97A}">
      <dgm:prSet custT="1"/>
      <dgm:spPr/>
      <dgm:t>
        <a:bodyPr/>
        <a:lstStyle/>
        <a:p>
          <a:r>
            <a:rPr lang="en" sz="1400" b="1" dirty="0"/>
            <a:t>1 </a:t>
          </a:r>
          <a:r>
            <a:rPr lang="en" sz="1400" b="1" dirty="0" err="1"/>
            <a:t>Korinthiërs</a:t>
          </a:r>
          <a:r>
            <a:rPr lang="en" sz="1400" b="1" dirty="0"/>
            <a:t> 15:30-32</a:t>
          </a:r>
          <a:endParaRPr lang="es-ES" sz="1400" dirty="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Plantliggame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15:35-38)</a:t>
          </a: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2000" b="1" dirty="0"/>
            <a:t>‘n Saad word </a:t>
          </a:r>
          <a:r>
            <a:rPr lang="en-US" sz="2000" b="1" dirty="0" err="1"/>
            <a:t>gesaai</a:t>
          </a:r>
          <a:endParaRPr lang="en" sz="2000" b="1" dirty="0"/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Fisiese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Liggame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Kor. 15:39)</a:t>
          </a: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2000" b="1" dirty="0"/>
            <a:t>‘n </a:t>
          </a:r>
          <a:r>
            <a:rPr lang="en-US" sz="2000" b="1" dirty="0" err="1"/>
            <a:t>Graankorrel</a:t>
          </a:r>
          <a:r>
            <a:rPr lang="en-US" sz="2000" b="1" dirty="0"/>
            <a:t> word </a:t>
          </a:r>
          <a:r>
            <a:rPr lang="en-US" sz="2000" b="1" dirty="0" err="1"/>
            <a:t>geoes</a:t>
          </a:r>
          <a:endParaRPr lang="en" sz="2000" b="1" dirty="0"/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 err="1"/>
            <a:t>Menslike</a:t>
          </a:r>
          <a:r>
            <a:rPr lang="en" sz="2000" b="1" dirty="0"/>
            <a:t> </a:t>
          </a:r>
          <a:r>
            <a:rPr lang="en" sz="2000" b="1" dirty="0" err="1"/>
            <a:t>liggaam</a:t>
          </a:r>
          <a:endParaRPr lang="en" sz="2000" b="1" dirty="0"/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Dier </a:t>
          </a:r>
          <a:r>
            <a:rPr lang="en" sz="2000" b="1" dirty="0" err="1"/>
            <a:t>liggaam</a:t>
          </a:r>
          <a:endParaRPr lang="en" sz="2000" b="1" dirty="0"/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Vis </a:t>
          </a:r>
          <a:r>
            <a:rPr lang="en" sz="2000" b="1" dirty="0" err="1"/>
            <a:t>liggaam</a:t>
          </a:r>
          <a:endParaRPr lang="en" sz="2000" b="1" dirty="0"/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 err="1"/>
            <a:t>Voël</a:t>
          </a:r>
          <a:r>
            <a:rPr lang="en" sz="2000" b="1" dirty="0"/>
            <a:t> </a:t>
          </a:r>
          <a:r>
            <a:rPr lang="en" sz="2000" b="1" dirty="0" err="1"/>
            <a:t>liggaam</a:t>
          </a:r>
          <a:endParaRPr lang="en" sz="2000" b="1" dirty="0"/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Hemelse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Liggame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15:40-41)</a:t>
          </a: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1800" b="1" dirty="0"/>
            <a:t>Die </a:t>
          </a:r>
          <a:r>
            <a:rPr lang="en-US" sz="1800" b="1" dirty="0" err="1"/>
            <a:t>heerlikheid</a:t>
          </a:r>
          <a:r>
            <a:rPr lang="en-US" sz="1800" b="1" dirty="0"/>
            <a:t> van die son</a:t>
          </a:r>
          <a:endParaRPr lang="es-ES" sz="18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1800" b="1" dirty="0"/>
            <a:t>Die </a:t>
          </a:r>
          <a:r>
            <a:rPr lang="en-US" sz="1800" b="1" dirty="0" err="1"/>
            <a:t>heerlikheid</a:t>
          </a:r>
          <a:r>
            <a:rPr lang="en-US" sz="1800" b="1" dirty="0"/>
            <a:t> van die </a:t>
          </a:r>
          <a:r>
            <a:rPr lang="en-US" sz="1800" b="1" dirty="0" err="1"/>
            <a:t>maan</a:t>
          </a:r>
          <a:endParaRPr lang="es-ES" sz="18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1800" b="1" dirty="0"/>
            <a:t>Die </a:t>
          </a:r>
          <a:r>
            <a:rPr lang="en-US" sz="1800" b="1" dirty="0" err="1"/>
            <a:t>heerlikheid</a:t>
          </a:r>
          <a:r>
            <a:rPr lang="en-US" sz="1800" b="1" dirty="0"/>
            <a:t> van die </a:t>
          </a:r>
          <a:r>
            <a:rPr lang="en-US" sz="1800" b="1" dirty="0" err="1"/>
            <a:t>sterre</a:t>
          </a:r>
          <a:endParaRPr lang="en" sz="1800" b="1" dirty="0"/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1800" b="1" dirty="0" err="1"/>
            <a:t>Elkeen</a:t>
          </a:r>
          <a:r>
            <a:rPr lang="en-US" sz="1800" b="1" dirty="0"/>
            <a:t>, </a:t>
          </a:r>
          <a:r>
            <a:rPr lang="en-US" sz="1800" b="1" dirty="0" err="1"/>
            <a:t>sy</a:t>
          </a:r>
          <a:r>
            <a:rPr lang="en-US" sz="1800" b="1" dirty="0"/>
            <a:t> </a:t>
          </a:r>
          <a:r>
            <a:rPr lang="en-US" sz="1800" b="1" dirty="0" err="1"/>
            <a:t>eie</a:t>
          </a:r>
          <a:r>
            <a:rPr lang="en-US" sz="1800" b="1" dirty="0"/>
            <a:t> </a:t>
          </a:r>
          <a:r>
            <a:rPr lang="en-US" sz="1800" b="1" dirty="0" err="1"/>
            <a:t>heerlikheid</a:t>
          </a:r>
          <a:r>
            <a:rPr lang="en-US" sz="1800" b="1" dirty="0"/>
            <a:t> (</a:t>
          </a:r>
          <a:r>
            <a:rPr lang="en-US" sz="1800" b="1" dirty="0" err="1"/>
            <a:t>helderheid</a:t>
          </a:r>
          <a:r>
            <a:rPr lang="en-US" sz="1800" b="1" dirty="0"/>
            <a:t>)</a:t>
          </a:r>
          <a:endParaRPr lang="en" sz="1800" b="1" dirty="0"/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2000" b="1" dirty="0"/>
            <a:t>God gee </a:t>
          </a:r>
          <a:r>
            <a:rPr lang="en-US" sz="2000" b="1" dirty="0" err="1"/>
            <a:t>elke</a:t>
          </a:r>
          <a:r>
            <a:rPr lang="en-US" sz="2000" b="1" dirty="0"/>
            <a:t> plant die </a:t>
          </a:r>
          <a:r>
            <a:rPr lang="en-US" sz="2000" b="1" dirty="0" err="1"/>
            <a:t>liggaam</a:t>
          </a:r>
          <a:r>
            <a:rPr lang="en-US" sz="2000" b="1" dirty="0"/>
            <a:t> </a:t>
          </a:r>
          <a:r>
            <a:rPr lang="en-US" sz="2000" b="1" dirty="0" err="1"/>
            <a:t>soos</a:t>
          </a:r>
          <a:r>
            <a:rPr lang="en-US" sz="2000" b="1" dirty="0"/>
            <a:t> Hy </a:t>
          </a:r>
          <a:r>
            <a:rPr lang="en-US" sz="2000" b="1" dirty="0" err="1"/>
            <a:t>wil</a:t>
          </a:r>
          <a:r>
            <a:rPr lang="en-US" sz="2000" b="1" dirty="0"/>
            <a:t> </a:t>
          </a:r>
          <a:endParaRPr lang="en" sz="2000" b="1" dirty="0"/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 custLinFactNeighborX="877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ScaleY="103360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800" b="1" dirty="0" err="1"/>
            <a:t>Huidige</a:t>
          </a:r>
          <a:r>
            <a:rPr lang="en-US" sz="2800" b="1" dirty="0"/>
            <a:t> </a:t>
          </a:r>
          <a:r>
            <a:rPr lang="en-US" sz="2800" b="1" dirty="0" err="1"/>
            <a:t>liggaam</a:t>
          </a:r>
          <a:endParaRPr lang="en" sz="2800" b="1" dirty="0"/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Verganklik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800" b="1" dirty="0" err="1"/>
            <a:t>Opgewekte</a:t>
          </a:r>
          <a:r>
            <a:rPr lang="en" sz="2800" b="1" dirty="0"/>
            <a:t> </a:t>
          </a:r>
          <a:r>
            <a:rPr lang="en" sz="2800" b="1" dirty="0" err="1"/>
            <a:t>Liggaam</a:t>
          </a:r>
          <a:endParaRPr lang="en" sz="2800" b="1" dirty="0"/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Onverganklik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Nie-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eerbaar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Glorieryk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Swak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Kragtig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Natuurlik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Geestelik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 custLinFactNeighborX="-1194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2">
                  <a:lumMod val="50000"/>
                </a:schemeClr>
              </a:solidFill>
            </a:rPr>
            <a:t>Die </a:t>
          </a:r>
          <a:r>
            <a:rPr lang="en" sz="2400" b="1" kern="1200" dirty="0" err="1">
              <a:solidFill>
                <a:schemeClr val="bg2">
                  <a:lumMod val="50000"/>
                </a:schemeClr>
              </a:solidFill>
            </a:rPr>
            <a:t>opstanding</a:t>
          </a:r>
          <a:r>
            <a:rPr lang="en" sz="2400" b="1" kern="1200" dirty="0">
              <a:solidFill>
                <a:schemeClr val="bg2">
                  <a:lumMod val="50000"/>
                </a:schemeClr>
              </a:solidFill>
            </a:rPr>
            <a:t> van Jesus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Was die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opstanding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‘n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historiese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gebeurtenis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Korinthiërs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15:1-11)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accent3">
                  <a:lumMod val="50000"/>
                </a:schemeClr>
              </a:solidFill>
            </a:rPr>
            <a:t>Die </a:t>
          </a:r>
          <a:r>
            <a:rPr lang="en" sz="2400" b="1" kern="1200" dirty="0" err="1">
              <a:solidFill>
                <a:schemeClr val="accent3">
                  <a:lumMod val="50000"/>
                </a:schemeClr>
              </a:solidFill>
            </a:rPr>
            <a:t>gevolge</a:t>
          </a:r>
          <a:r>
            <a:rPr lang="en" sz="2400" b="1" kern="1200" dirty="0">
              <a:solidFill>
                <a:schemeClr val="accent3">
                  <a:lumMod val="50000"/>
                </a:schemeClr>
              </a:solidFill>
            </a:rPr>
            <a:t> van Jesus se </a:t>
          </a:r>
          <a:r>
            <a:rPr lang="en" sz="2400" b="1" kern="1200" dirty="0" err="1">
              <a:solidFill>
                <a:schemeClr val="accent3">
                  <a:lumMod val="50000"/>
                </a:schemeClr>
              </a:solidFill>
            </a:rPr>
            <a:t>opstanding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Wat as Christus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uit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dood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opgestaan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het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Korinthiërs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15:12-19)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Watter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waarborg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hou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opstanding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vir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ons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in?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Korinthiërs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15:20-34)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accent5">
                  <a:lumMod val="50000"/>
                </a:schemeClr>
              </a:solidFill>
            </a:rPr>
            <a:t>Ons </a:t>
          </a:r>
          <a:r>
            <a:rPr lang="en" sz="2400" b="1" kern="1200" dirty="0" err="1">
              <a:solidFill>
                <a:schemeClr val="accent5">
                  <a:lumMod val="50000"/>
                </a:schemeClr>
              </a:solidFill>
            </a:rPr>
            <a:t>opstanding</a:t>
          </a:r>
          <a:r>
            <a:rPr lang="en" sz="24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watter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liggaam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sal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oons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opgewek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word?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Korinthiërs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15:35-49)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Wanneer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sal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ons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opgewek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word?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Korinthiërs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15:50-58)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416" y="0"/>
          <a:ext cx="1451999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Dit word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verkondig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00" y="17684"/>
        <a:ext cx="1416631" cy="568398"/>
      </dsp:txXfrm>
    </dsp:sp>
    <dsp:sp modelId="{AF37FF43-353A-4927-B701-7D3665336D78}">
      <dsp:nvSpPr>
        <dsp:cNvPr id="0" name=""/>
        <dsp:cNvSpPr/>
      </dsp:nvSpPr>
      <dsp:spPr>
        <a:xfrm>
          <a:off x="1602615" y="121835"/>
          <a:ext cx="307823" cy="3600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602615" y="193854"/>
        <a:ext cx="215476" cy="216057"/>
      </dsp:txXfrm>
    </dsp:sp>
    <dsp:sp modelId="{EAD085D7-2CFB-403A-908B-420116A5AECF}">
      <dsp:nvSpPr>
        <dsp:cNvPr id="0" name=""/>
        <dsp:cNvSpPr/>
      </dsp:nvSpPr>
      <dsp:spPr>
        <a:xfrm>
          <a:off x="2038214" y="0"/>
          <a:ext cx="1451999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Dit word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ontvang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55898" y="17684"/>
        <a:ext cx="1416631" cy="568398"/>
      </dsp:txXfrm>
    </dsp:sp>
    <dsp:sp modelId="{C5E937D9-F6F8-4C40-A5FD-52900AF2D166}">
      <dsp:nvSpPr>
        <dsp:cNvPr id="0" name=""/>
        <dsp:cNvSpPr/>
      </dsp:nvSpPr>
      <dsp:spPr>
        <a:xfrm>
          <a:off x="3635413" y="121835"/>
          <a:ext cx="307823" cy="3600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635413" y="193854"/>
        <a:ext cx="215476" cy="216057"/>
      </dsp:txXfrm>
    </dsp:sp>
    <dsp:sp modelId="{513371BA-BC18-4303-A20F-DD0852FD91EA}">
      <dsp:nvSpPr>
        <dsp:cNvPr id="0" name=""/>
        <dsp:cNvSpPr/>
      </dsp:nvSpPr>
      <dsp:spPr>
        <a:xfrm>
          <a:off x="4071013" y="0"/>
          <a:ext cx="1839944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Mens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olhard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daarin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88697" y="17684"/>
        <a:ext cx="1804576" cy="568398"/>
      </dsp:txXfrm>
    </dsp:sp>
    <dsp:sp modelId="{304BD7EC-1449-4DA1-963A-84B74052439F}">
      <dsp:nvSpPr>
        <dsp:cNvPr id="0" name=""/>
        <dsp:cNvSpPr/>
      </dsp:nvSpPr>
      <dsp:spPr>
        <a:xfrm>
          <a:off x="6056157" y="121835"/>
          <a:ext cx="307823" cy="3600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056157" y="193854"/>
        <a:ext cx="215476" cy="216057"/>
      </dsp:txXfrm>
    </dsp:sp>
    <dsp:sp modelId="{F9596D62-913C-41FA-ADE4-FD54834BAACF}">
      <dsp:nvSpPr>
        <dsp:cNvPr id="0" name=""/>
        <dsp:cNvSpPr/>
      </dsp:nvSpPr>
      <dsp:spPr>
        <a:xfrm>
          <a:off x="6491757" y="0"/>
          <a:ext cx="205627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schemeClr val="tx1"/>
              </a:solidFill>
            </a:rPr>
            <a:t>Verlossing</a:t>
          </a:r>
          <a:r>
            <a:rPr lang="en" sz="2000" b="1" kern="1200" dirty="0">
              <a:solidFill>
                <a:schemeClr val="tx1"/>
              </a:solidFill>
            </a:rPr>
            <a:t> word </a:t>
          </a:r>
          <a:r>
            <a:rPr lang="en" sz="2000" b="1" kern="1200" dirty="0" err="1">
              <a:solidFill>
                <a:schemeClr val="tx1"/>
              </a:solidFill>
            </a:rPr>
            <a:t>ontvang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6509441" y="17684"/>
        <a:ext cx="2020909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7732" y="0"/>
          <a:ext cx="253952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Christus het vir </a:t>
          </a:r>
          <a:r>
            <a:rPr lang="en" sz="2000" b="1" kern="1200" dirty="0" err="1">
              <a:solidFill>
                <a:schemeClr val="tx1"/>
              </a:solidFill>
              <a:effectLst/>
            </a:rPr>
            <a:t>ons</a:t>
          </a:r>
          <a:r>
            <a:rPr lang="en" sz="2000" b="1" kern="1200" dirty="0">
              <a:solidFill>
                <a:schemeClr val="tx1"/>
              </a:solidFill>
              <a:effectLst/>
            </a:rPr>
            <a:t> sondes </a:t>
          </a:r>
          <a:r>
            <a:rPr lang="en" sz="2000" b="1" kern="1200" dirty="0" err="1">
              <a:solidFill>
                <a:schemeClr val="tx1"/>
              </a:solidFill>
              <a:effectLst/>
            </a:rPr>
            <a:t>gesterf</a:t>
          </a: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25416" y="17684"/>
        <a:ext cx="2504157" cy="568398"/>
      </dsp:txXfrm>
    </dsp:sp>
    <dsp:sp modelId="{AF37FF43-353A-4927-B701-7D3665336D78}">
      <dsp:nvSpPr>
        <dsp:cNvPr id="0" name=""/>
        <dsp:cNvSpPr/>
      </dsp:nvSpPr>
      <dsp:spPr>
        <a:xfrm>
          <a:off x="2735434" y="68545"/>
          <a:ext cx="398932" cy="4666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735434" y="161880"/>
        <a:ext cx="279252" cy="280005"/>
      </dsp:txXfrm>
    </dsp:sp>
    <dsp:sp modelId="{EAD085D7-2CFB-403A-908B-420116A5AECF}">
      <dsp:nvSpPr>
        <dsp:cNvPr id="0" name=""/>
        <dsp:cNvSpPr/>
      </dsp:nvSpPr>
      <dsp:spPr>
        <a:xfrm>
          <a:off x="3299961" y="0"/>
          <a:ext cx="188175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Christus was </a:t>
          </a:r>
          <a:r>
            <a:rPr lang="en" sz="2000" b="1" kern="1200" dirty="0" err="1">
              <a:solidFill>
                <a:schemeClr val="tx1"/>
              </a:solidFill>
              <a:effectLst/>
            </a:rPr>
            <a:t>begrawe</a:t>
          </a: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3317645" y="17684"/>
        <a:ext cx="1846389" cy="568398"/>
      </dsp:txXfrm>
    </dsp:sp>
    <dsp:sp modelId="{C5E937D9-F6F8-4C40-A5FD-52900AF2D166}">
      <dsp:nvSpPr>
        <dsp:cNvPr id="0" name=""/>
        <dsp:cNvSpPr/>
      </dsp:nvSpPr>
      <dsp:spPr>
        <a:xfrm>
          <a:off x="5369894" y="68545"/>
          <a:ext cx="398932" cy="4666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369894" y="161880"/>
        <a:ext cx="279252" cy="280005"/>
      </dsp:txXfrm>
    </dsp:sp>
    <dsp:sp modelId="{513371BA-BC18-4303-A20F-DD0852FD91EA}">
      <dsp:nvSpPr>
        <dsp:cNvPr id="0" name=""/>
        <dsp:cNvSpPr/>
      </dsp:nvSpPr>
      <dsp:spPr>
        <a:xfrm>
          <a:off x="5934422" y="0"/>
          <a:ext cx="261129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Christus het op die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derde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opgestaan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52106" y="17684"/>
        <a:ext cx="2575927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61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Petrus </a:t>
          </a:r>
          <a:r>
            <a:rPr lang="en" sz="2000" b="1" kern="1200" dirty="0" err="1">
              <a:solidFill>
                <a:srgbClr val="6B00B4"/>
              </a:solidFill>
            </a:rPr>
            <a:t>en</a:t>
          </a:r>
          <a:r>
            <a:rPr lang="en" sz="2000" b="1" kern="1200" dirty="0">
              <a:solidFill>
                <a:srgbClr val="6B00B4"/>
              </a:solidFill>
            </a:rPr>
            <a:t> die </a:t>
          </a:r>
          <a:r>
            <a:rPr lang="en" sz="2000" b="1" kern="1200" dirty="0" err="1">
              <a:solidFill>
                <a:srgbClr val="6B00B4"/>
              </a:solidFill>
            </a:rPr>
            <a:t>Twaalf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3303" y="17684"/>
        <a:ext cx="1541803" cy="568398"/>
      </dsp:txXfrm>
    </dsp:sp>
    <dsp:sp modelId="{AF37FF43-353A-4927-B701-7D3665336D78}">
      <dsp:nvSpPr>
        <dsp:cNvPr id="0" name=""/>
        <dsp:cNvSpPr/>
      </dsp:nvSpPr>
      <dsp:spPr>
        <a:xfrm>
          <a:off x="174050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740507" y="184541"/>
        <a:ext cx="234052" cy="234682"/>
      </dsp:txXfrm>
    </dsp:sp>
    <dsp:sp modelId="{EAD085D7-2CFB-403A-908B-420116A5AECF}">
      <dsp:nvSpPr>
        <dsp:cNvPr id="0" name=""/>
        <dsp:cNvSpPr/>
      </dsp:nvSpPr>
      <dsp:spPr>
        <a:xfrm>
          <a:off x="221365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Meer as 500 </a:t>
          </a:r>
          <a:r>
            <a:rPr lang="en" sz="2000" b="1" kern="1200" dirty="0" err="1">
              <a:solidFill>
                <a:srgbClr val="6B00B4"/>
              </a:solidFill>
            </a:rPr>
            <a:t>broers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231343" y="17684"/>
        <a:ext cx="1541803" cy="568398"/>
      </dsp:txXfrm>
    </dsp:sp>
    <dsp:sp modelId="{C5E937D9-F6F8-4C40-A5FD-52900AF2D166}">
      <dsp:nvSpPr>
        <dsp:cNvPr id="0" name=""/>
        <dsp:cNvSpPr/>
      </dsp:nvSpPr>
      <dsp:spPr>
        <a:xfrm>
          <a:off x="394854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3948547" y="184541"/>
        <a:ext cx="234052" cy="234682"/>
      </dsp:txXfrm>
    </dsp:sp>
    <dsp:sp modelId="{513371BA-BC18-4303-A20F-DD0852FD91EA}">
      <dsp:nvSpPr>
        <dsp:cNvPr id="0" name=""/>
        <dsp:cNvSpPr/>
      </dsp:nvSpPr>
      <dsp:spPr>
        <a:xfrm>
          <a:off x="4421699" y="0"/>
          <a:ext cx="176726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Jakobus </a:t>
          </a:r>
          <a:r>
            <a:rPr lang="en" sz="2000" b="1" kern="1200" dirty="0" err="1">
              <a:solidFill>
                <a:srgbClr val="6B00B4"/>
              </a:solidFill>
            </a:rPr>
            <a:t>en</a:t>
          </a:r>
          <a:r>
            <a:rPr lang="en" sz="2000" b="1" kern="1200" dirty="0">
              <a:solidFill>
                <a:srgbClr val="6B00B4"/>
              </a:solidFill>
            </a:rPr>
            <a:t> die </a:t>
          </a:r>
          <a:r>
            <a:rPr lang="en" sz="2000" b="1" kern="1200" dirty="0" err="1">
              <a:solidFill>
                <a:srgbClr val="6B00B4"/>
              </a:solidFill>
            </a:rPr>
            <a:t>Apostels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4439383" y="17684"/>
        <a:ext cx="1731899" cy="568398"/>
      </dsp:txXfrm>
    </dsp:sp>
    <dsp:sp modelId="{304BD7EC-1449-4DA1-963A-84B74052439F}">
      <dsp:nvSpPr>
        <dsp:cNvPr id="0" name=""/>
        <dsp:cNvSpPr/>
      </dsp:nvSpPr>
      <dsp:spPr>
        <a:xfrm>
          <a:off x="6346684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346684" y="184541"/>
        <a:ext cx="234052" cy="234682"/>
      </dsp:txXfrm>
    </dsp:sp>
    <dsp:sp modelId="{F9596D62-913C-41FA-ADE4-FD54834BAACF}">
      <dsp:nvSpPr>
        <dsp:cNvPr id="0" name=""/>
        <dsp:cNvSpPr/>
      </dsp:nvSpPr>
      <dsp:spPr>
        <a:xfrm>
          <a:off x="6819835" y="0"/>
          <a:ext cx="1727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solidFill>
                <a:srgbClr val="6B00B4"/>
              </a:solidFill>
            </a:rPr>
            <a:t>Paulus “die </a:t>
          </a:r>
          <a:r>
            <a:rPr lang="en" sz="1600" b="1" kern="1200" dirty="0" err="1">
              <a:solidFill>
                <a:srgbClr val="6B00B4"/>
              </a:solidFill>
            </a:rPr>
            <a:t>ontydig</a:t>
          </a:r>
          <a:r>
            <a:rPr lang="en" sz="1600" b="1" kern="1200" dirty="0">
              <a:solidFill>
                <a:srgbClr val="6B00B4"/>
              </a:solidFill>
            </a:rPr>
            <a:t> </a:t>
          </a:r>
          <a:r>
            <a:rPr lang="en" sz="1600" b="1" kern="1200" dirty="0" err="1">
              <a:solidFill>
                <a:srgbClr val="6B00B4"/>
              </a:solidFill>
            </a:rPr>
            <a:t>geborene</a:t>
          </a:r>
          <a:r>
            <a:rPr lang="en" sz="1600" b="1" kern="1200" dirty="0">
              <a:solidFill>
                <a:srgbClr val="6B00B4"/>
              </a:solidFill>
            </a:rPr>
            <a:t>”</a:t>
          </a:r>
          <a:endParaRPr lang="es-ES" sz="1600" b="1" kern="1200" dirty="0">
            <a:solidFill>
              <a:srgbClr val="6B00B4"/>
            </a:solidFill>
          </a:endParaRPr>
        </a:p>
      </dsp:txBody>
      <dsp:txXfrm>
        <a:off x="6837519" y="17684"/>
        <a:ext cx="1692628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Dan is die </a:t>
          </a:r>
          <a:r>
            <a:rPr lang="en-US" sz="2000" b="1" kern="1200" dirty="0" err="1"/>
            <a:t>prediking</a:t>
          </a:r>
          <a:r>
            <a:rPr lang="en-US" sz="2000" b="1" kern="1200" dirty="0"/>
            <a:t> van die </a:t>
          </a:r>
          <a:r>
            <a:rPr lang="en-US" sz="2000" b="1" kern="1200" dirty="0" err="1"/>
            <a:t>evangelie</a:t>
          </a:r>
          <a:r>
            <a:rPr lang="en-US" sz="2000" b="1" kern="1200" dirty="0"/>
            <a:t> </a:t>
          </a:r>
          <a:r>
            <a:rPr lang="en-US" sz="2000" b="1" kern="1200" dirty="0" err="1"/>
            <a:t>tevergeefs</a:t>
          </a:r>
          <a:r>
            <a:rPr lang="en-US" sz="2000" b="1" kern="1200" dirty="0"/>
            <a:t> [</a:t>
          </a:r>
          <a:r>
            <a:rPr lang="en-US" sz="2000" b="1" kern="1200" dirty="0" err="1"/>
            <a:t>leeg</a:t>
          </a:r>
          <a:r>
            <a:rPr lang="en-US" sz="2000" b="1" kern="1200" dirty="0"/>
            <a:t> van </a:t>
          </a:r>
          <a:r>
            <a:rPr lang="en-US" sz="2000" b="1" kern="1200" dirty="0" err="1"/>
            <a:t>betekenis</a:t>
          </a:r>
          <a:r>
            <a:rPr lang="en-US" sz="2000" b="1" kern="1200" dirty="0"/>
            <a:t>] (1 Kor. 15:14a)</a:t>
          </a:r>
          <a:endParaRPr lang="es-ES" sz="2000" kern="1200" dirty="0"/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Is </a:t>
          </a:r>
          <a:r>
            <a:rPr lang="en-US" sz="2000" b="1" kern="1200" dirty="0" err="1"/>
            <a:t>ons</a:t>
          </a:r>
          <a:r>
            <a:rPr lang="en-US" sz="2000" b="1" kern="1200" dirty="0"/>
            <a:t> </a:t>
          </a:r>
          <a:r>
            <a:rPr lang="en-US" sz="2000" b="1" kern="1200" dirty="0" err="1"/>
            <a:t>geloof</a:t>
          </a:r>
          <a:r>
            <a:rPr lang="en-US" sz="2000" b="1" kern="1200" dirty="0"/>
            <a:t> </a:t>
          </a:r>
          <a:r>
            <a:rPr lang="en-US" sz="2000" b="1" kern="1200" dirty="0" err="1"/>
            <a:t>tevergeefs</a:t>
          </a:r>
          <a:r>
            <a:rPr lang="en-US" sz="2000" b="1" kern="1200" dirty="0"/>
            <a:t> [</a:t>
          </a:r>
          <a:r>
            <a:rPr lang="en-US" sz="2000" b="1" kern="1200" dirty="0" err="1"/>
            <a:t>leeg</a:t>
          </a:r>
          <a:r>
            <a:rPr lang="en-US" sz="2000" b="1" kern="1200" dirty="0"/>
            <a:t> van </a:t>
          </a:r>
          <a:r>
            <a:rPr lang="en-US" sz="2000" b="1" kern="1200" dirty="0" err="1"/>
            <a:t>betekenis</a:t>
          </a:r>
          <a:r>
            <a:rPr lang="en-US" sz="2000" b="1" kern="1200" dirty="0"/>
            <a:t>] (1 Kor. 15:14b) [</a:t>
          </a:r>
          <a:r>
            <a:rPr lang="en-US" sz="2000" b="1" kern="1200" dirty="0" err="1"/>
            <a:t>nutteloos</a:t>
          </a:r>
          <a:r>
            <a:rPr lang="en-US" sz="2000" b="1" kern="1200" dirty="0"/>
            <a:t>] (1 Kor. 15:17a)</a:t>
          </a:r>
          <a:endParaRPr lang="es-ES" sz="2000" kern="1200" dirty="0"/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Is </a:t>
          </a:r>
          <a:r>
            <a:rPr lang="en-US" sz="2000" b="1" kern="1200" dirty="0" err="1"/>
            <a:t>ons</a:t>
          </a:r>
          <a:r>
            <a:rPr lang="en-US" sz="2000" b="1" kern="1200" dirty="0"/>
            <a:t> valse </a:t>
          </a:r>
          <a:r>
            <a:rPr lang="en-US" sz="2000" b="1" kern="1200" dirty="0" err="1"/>
            <a:t>getuies</a:t>
          </a:r>
          <a:r>
            <a:rPr lang="en-US" sz="2000" b="1" kern="1200" dirty="0"/>
            <a:t> (1 Kor. 15:15)</a:t>
          </a:r>
          <a:endParaRPr lang="es-ES" sz="2000" kern="1200" dirty="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Is </a:t>
          </a:r>
          <a:r>
            <a:rPr lang="en-US" sz="2000" b="1" kern="1200" dirty="0" err="1"/>
            <a:t>ons</a:t>
          </a:r>
          <a:r>
            <a:rPr lang="en-US" sz="2000" b="1" kern="1200" dirty="0"/>
            <a:t> steeds in </a:t>
          </a:r>
          <a:r>
            <a:rPr lang="en-US" sz="2000" b="1" kern="1200" dirty="0" err="1"/>
            <a:t>ons</a:t>
          </a:r>
          <a:r>
            <a:rPr lang="en-US" sz="2000" b="1" kern="1200" dirty="0"/>
            <a:t> sondes (1 Kor. 15:17b)</a:t>
          </a:r>
          <a:endParaRPr lang="es-ES" sz="2000" kern="1200" dirty="0"/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Sal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diegene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wat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gesterf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het, nooit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weer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lewe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Korinthiërs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15:18)</a:t>
          </a:r>
          <a:endParaRPr lang="es-E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</a:t>
          </a:r>
          <a:r>
            <a:rPr lang="en" sz="1400" b="1" kern="1200" dirty="0" err="1"/>
            <a:t>Korinthiërs</a:t>
          </a:r>
          <a:r>
            <a:rPr lang="en" sz="1400" b="1" kern="1200" dirty="0"/>
            <a:t> 15:30-32</a:t>
          </a:r>
          <a:endParaRPr lang="es-ES" sz="14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Dit is die </a:t>
          </a:r>
          <a:r>
            <a:rPr lang="en-US" sz="2000" b="1" kern="1200" dirty="0" err="1"/>
            <a:t>moeite</a:t>
          </a:r>
          <a:r>
            <a:rPr lang="en-US" sz="2000" b="1" kern="1200" dirty="0"/>
            <a:t> </a:t>
          </a:r>
          <a:r>
            <a:rPr lang="en-US" sz="2000" b="1" kern="1200" dirty="0" err="1"/>
            <a:t>werd</a:t>
          </a:r>
          <a:r>
            <a:rPr lang="en-US" sz="2000" b="1" kern="1200" dirty="0"/>
            <a:t> om die </a:t>
          </a:r>
          <a:r>
            <a:rPr lang="en-US" sz="2000" b="1" kern="1200" dirty="0" err="1"/>
            <a:t>evangelie</a:t>
          </a:r>
          <a:r>
            <a:rPr lang="en-US" sz="2000" b="1" kern="1200" dirty="0"/>
            <a:t> </a:t>
          </a:r>
          <a:r>
            <a:rPr lang="en-US" sz="2000" b="1" kern="1200" dirty="0" err="1"/>
            <a:t>te</a:t>
          </a:r>
          <a:r>
            <a:rPr lang="en-US" sz="2000" b="1" kern="1200" dirty="0"/>
            <a:t> </a:t>
          </a:r>
          <a:r>
            <a:rPr lang="en-US" sz="2000" b="1" kern="1200" dirty="0" err="1"/>
            <a:t>verkondig</a:t>
          </a:r>
          <a:r>
            <a:rPr lang="en-US" sz="2000" b="1" kern="1200" dirty="0"/>
            <a:t>, </a:t>
          </a:r>
          <a:r>
            <a:rPr lang="en-US" sz="2000" b="1" kern="1200" dirty="0" err="1"/>
            <a:t>selfs</a:t>
          </a:r>
          <a:r>
            <a:rPr lang="en-US" sz="2000" b="1" kern="1200" dirty="0"/>
            <a:t> al </a:t>
          </a:r>
          <a:r>
            <a:rPr lang="en-US" sz="2000" b="1" kern="1200" dirty="0" err="1"/>
            <a:t>behels</a:t>
          </a:r>
          <a:r>
            <a:rPr lang="en-US" sz="2000" b="1" kern="1200" dirty="0"/>
            <a:t> </a:t>
          </a:r>
          <a:r>
            <a:rPr lang="en-US" sz="2000" b="1" kern="1200" dirty="0" err="1"/>
            <a:t>dit</a:t>
          </a:r>
          <a:r>
            <a:rPr lang="en-US" sz="2000" b="1" kern="1200" dirty="0"/>
            <a:t> </a:t>
          </a:r>
          <a:r>
            <a:rPr lang="en-US" sz="2000" b="1" kern="1200" dirty="0" err="1"/>
            <a:t>lyding</a:t>
          </a:r>
          <a:r>
            <a:rPr lang="en-US" sz="2000" b="1" kern="1200" dirty="0"/>
            <a:t> of </a:t>
          </a:r>
          <a:r>
            <a:rPr lang="en-US" sz="2000" b="1" kern="1200" dirty="0" err="1"/>
            <a:t>gevaar</a:t>
          </a:r>
          <a:r>
            <a:rPr lang="en-US" sz="2000" b="1" kern="1200" dirty="0"/>
            <a:t>. </a:t>
          </a:r>
          <a:endParaRPr lang="es-ES" sz="2000" kern="1200" dirty="0"/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</a:t>
          </a:r>
          <a:r>
            <a:rPr lang="en" sz="1400" b="1" kern="1200" dirty="0" err="1"/>
            <a:t>Korinthiërs</a:t>
          </a:r>
          <a:r>
            <a:rPr lang="en" sz="1400" b="1" kern="1200" dirty="0"/>
            <a:t> 15:33-34</a:t>
          </a:r>
          <a:endParaRPr lang="es-ES" sz="14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Dit is die </a:t>
          </a:r>
          <a:r>
            <a:rPr lang="en-US" sz="2000" b="1" kern="1200" dirty="0" err="1"/>
            <a:t>moeite</a:t>
          </a:r>
          <a:r>
            <a:rPr lang="en-US" sz="2000" b="1" kern="1200" dirty="0"/>
            <a:t> </a:t>
          </a:r>
          <a:r>
            <a:rPr lang="en-US" sz="2000" b="1" kern="1200" dirty="0" err="1"/>
            <a:t>werd</a:t>
          </a:r>
          <a:r>
            <a:rPr lang="en-US" sz="2000" b="1" kern="1200" dirty="0"/>
            <a:t> om ‘n </a:t>
          </a:r>
          <a:r>
            <a:rPr lang="en-US" sz="2000" b="1" kern="1200" dirty="0" err="1"/>
            <a:t>lewe</a:t>
          </a:r>
          <a:r>
            <a:rPr lang="en-US" sz="2000" b="1" kern="1200" dirty="0"/>
            <a:t> </a:t>
          </a:r>
          <a:r>
            <a:rPr lang="en-US" sz="2000" b="1" kern="1200" dirty="0" err="1"/>
            <a:t>te</a:t>
          </a:r>
          <a:r>
            <a:rPr lang="en-US" sz="2000" b="1" kern="1200" dirty="0"/>
            <a:t> lei wat </a:t>
          </a:r>
          <a:r>
            <a:rPr lang="en-US" sz="2000" b="1" kern="1200" dirty="0" err="1"/>
            <a:t>ooreenstem</a:t>
          </a:r>
          <a:r>
            <a:rPr lang="en-US" sz="2000" b="1" kern="1200" dirty="0"/>
            <a:t> met </a:t>
          </a:r>
          <a:r>
            <a:rPr lang="en-US" sz="2000" b="1" kern="1200" dirty="0" err="1"/>
            <a:t>Bybelbeginsels</a:t>
          </a:r>
          <a:r>
            <a:rPr lang="en-US" sz="2000" b="1" kern="1200" dirty="0"/>
            <a:t>.</a:t>
          </a:r>
          <a:endParaRPr lang="es-ES" sz="2000" kern="1200" dirty="0"/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47262" y="1513"/>
          <a:ext cx="2382658" cy="820694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Plantliggame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15:35-38)</a:t>
          </a:r>
        </a:p>
      </dsp:txBody>
      <dsp:txXfrm>
        <a:off x="771299" y="25550"/>
        <a:ext cx="2334584" cy="772620"/>
      </dsp:txXfrm>
    </dsp:sp>
    <dsp:sp modelId="{C94284E4-4B8D-4B2D-A37B-2C61F832A784}">
      <dsp:nvSpPr>
        <dsp:cNvPr id="0" name=""/>
        <dsp:cNvSpPr/>
      </dsp:nvSpPr>
      <dsp:spPr>
        <a:xfrm>
          <a:off x="985528" y="822208"/>
          <a:ext cx="238305" cy="615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521"/>
              </a:lnTo>
              <a:lnTo>
                <a:pt x="238305" y="615521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23833" y="1027382"/>
          <a:ext cx="1666155" cy="820694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‘n Saad word </a:t>
          </a:r>
          <a:r>
            <a:rPr lang="en-US" sz="2000" b="1" kern="1200" dirty="0" err="1"/>
            <a:t>gesaai</a:t>
          </a:r>
          <a:endParaRPr lang="en" sz="2000" b="1" kern="1200" dirty="0"/>
        </a:p>
      </dsp:txBody>
      <dsp:txXfrm>
        <a:off x="1247870" y="1051419"/>
        <a:ext cx="1618081" cy="772620"/>
      </dsp:txXfrm>
    </dsp:sp>
    <dsp:sp modelId="{0933BDD9-F2D0-49A9-A165-78860350DEC7}">
      <dsp:nvSpPr>
        <dsp:cNvPr id="0" name=""/>
        <dsp:cNvSpPr/>
      </dsp:nvSpPr>
      <dsp:spPr>
        <a:xfrm>
          <a:off x="985528" y="822208"/>
          <a:ext cx="238305" cy="16413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1389"/>
              </a:lnTo>
              <a:lnTo>
                <a:pt x="238305" y="164138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23833" y="2053250"/>
          <a:ext cx="1666155" cy="820694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‘n </a:t>
          </a:r>
          <a:r>
            <a:rPr lang="en-US" sz="2000" b="1" kern="1200" dirty="0" err="1"/>
            <a:t>Graankorrel</a:t>
          </a:r>
          <a:r>
            <a:rPr lang="en-US" sz="2000" b="1" kern="1200" dirty="0"/>
            <a:t> word </a:t>
          </a:r>
          <a:r>
            <a:rPr lang="en-US" sz="2000" b="1" kern="1200" dirty="0" err="1"/>
            <a:t>geoes</a:t>
          </a:r>
          <a:endParaRPr lang="en" sz="2000" b="1" kern="1200" dirty="0"/>
        </a:p>
      </dsp:txBody>
      <dsp:txXfrm>
        <a:off x="1247870" y="2077287"/>
        <a:ext cx="1618081" cy="772620"/>
      </dsp:txXfrm>
    </dsp:sp>
    <dsp:sp modelId="{6DB5249E-54A5-4E4D-B91C-22C0EA6AC01F}">
      <dsp:nvSpPr>
        <dsp:cNvPr id="0" name=""/>
        <dsp:cNvSpPr/>
      </dsp:nvSpPr>
      <dsp:spPr>
        <a:xfrm>
          <a:off x="985528" y="822208"/>
          <a:ext cx="238305" cy="30242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4211"/>
              </a:lnTo>
              <a:lnTo>
                <a:pt x="238305" y="3024211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23833" y="3079119"/>
          <a:ext cx="1666155" cy="1534601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God gee </a:t>
          </a:r>
          <a:r>
            <a:rPr lang="en-US" sz="2000" b="1" kern="1200" dirty="0" err="1"/>
            <a:t>elke</a:t>
          </a:r>
          <a:r>
            <a:rPr lang="en-US" sz="2000" b="1" kern="1200" dirty="0"/>
            <a:t> plant die </a:t>
          </a:r>
          <a:r>
            <a:rPr lang="en-US" sz="2000" b="1" kern="1200" dirty="0" err="1"/>
            <a:t>liggaam</a:t>
          </a:r>
          <a:r>
            <a:rPr lang="en-US" sz="2000" b="1" kern="1200" dirty="0"/>
            <a:t> </a:t>
          </a:r>
          <a:r>
            <a:rPr lang="en-US" sz="2000" b="1" kern="1200" dirty="0" err="1"/>
            <a:t>soos</a:t>
          </a:r>
          <a:r>
            <a:rPr lang="en-US" sz="2000" b="1" kern="1200" dirty="0"/>
            <a:t> Hy </a:t>
          </a:r>
          <a:r>
            <a:rPr lang="en-US" sz="2000" b="1" kern="1200" dirty="0" err="1"/>
            <a:t>wil</a:t>
          </a:r>
          <a:r>
            <a:rPr lang="en-US" sz="2000" b="1" kern="1200" dirty="0"/>
            <a:t> </a:t>
          </a:r>
          <a:endParaRPr lang="en" sz="2000" b="1" kern="1200" dirty="0"/>
        </a:p>
      </dsp:txBody>
      <dsp:txXfrm>
        <a:off x="1268780" y="3124066"/>
        <a:ext cx="1576261" cy="1444707"/>
      </dsp:txXfrm>
    </dsp:sp>
    <dsp:sp modelId="{C8021089-B230-4D87-BD3F-792B4E9123A7}">
      <dsp:nvSpPr>
        <dsp:cNvPr id="0" name=""/>
        <dsp:cNvSpPr/>
      </dsp:nvSpPr>
      <dsp:spPr>
        <a:xfrm>
          <a:off x="4594499" y="1513"/>
          <a:ext cx="2382658" cy="820694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Fisiese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Liggame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Kor. 15:39)</a:t>
          </a:r>
        </a:p>
      </dsp:txBody>
      <dsp:txXfrm>
        <a:off x="4618536" y="25550"/>
        <a:ext cx="2334584" cy="772620"/>
      </dsp:txXfrm>
    </dsp:sp>
    <dsp:sp modelId="{DAF60192-D6D1-4D2E-B227-8EF4E2EDCDAA}">
      <dsp:nvSpPr>
        <dsp:cNvPr id="0" name=""/>
        <dsp:cNvSpPr/>
      </dsp:nvSpPr>
      <dsp:spPr>
        <a:xfrm>
          <a:off x="4832765" y="822208"/>
          <a:ext cx="238265" cy="615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521"/>
              </a:lnTo>
              <a:lnTo>
                <a:pt x="238265" y="61552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71031" y="1027382"/>
          <a:ext cx="1715764" cy="820694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Menslike</a:t>
          </a:r>
          <a:r>
            <a:rPr lang="en" sz="2000" b="1" kern="1200" dirty="0"/>
            <a:t> </a:t>
          </a:r>
          <a:r>
            <a:rPr lang="en" sz="2000" b="1" kern="1200" dirty="0" err="1"/>
            <a:t>liggaam</a:t>
          </a:r>
          <a:endParaRPr lang="en" sz="2000" b="1" kern="1200" dirty="0"/>
        </a:p>
      </dsp:txBody>
      <dsp:txXfrm>
        <a:off x="5095068" y="1051419"/>
        <a:ext cx="1667690" cy="772620"/>
      </dsp:txXfrm>
    </dsp:sp>
    <dsp:sp modelId="{EC35F03B-0CF8-4112-B2C9-C48F189858B5}">
      <dsp:nvSpPr>
        <dsp:cNvPr id="0" name=""/>
        <dsp:cNvSpPr/>
      </dsp:nvSpPr>
      <dsp:spPr>
        <a:xfrm>
          <a:off x="4832765" y="822208"/>
          <a:ext cx="238265" cy="16413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1389"/>
              </a:lnTo>
              <a:lnTo>
                <a:pt x="238265" y="164138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71031" y="2053250"/>
          <a:ext cx="1715764" cy="820694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Dier </a:t>
          </a:r>
          <a:r>
            <a:rPr lang="en" sz="2000" b="1" kern="1200" dirty="0" err="1"/>
            <a:t>liggaam</a:t>
          </a:r>
          <a:endParaRPr lang="en" sz="2000" b="1" kern="1200" dirty="0"/>
        </a:p>
      </dsp:txBody>
      <dsp:txXfrm>
        <a:off x="5095068" y="2077287"/>
        <a:ext cx="1667690" cy="772620"/>
      </dsp:txXfrm>
    </dsp:sp>
    <dsp:sp modelId="{CD59F1B2-2183-4DE4-9A54-E6B7F784E8AF}">
      <dsp:nvSpPr>
        <dsp:cNvPr id="0" name=""/>
        <dsp:cNvSpPr/>
      </dsp:nvSpPr>
      <dsp:spPr>
        <a:xfrm>
          <a:off x="4832765" y="822208"/>
          <a:ext cx="249781" cy="2667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7258"/>
              </a:lnTo>
              <a:lnTo>
                <a:pt x="249781" y="2667258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82547" y="3079119"/>
          <a:ext cx="1715764" cy="820694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Vis </a:t>
          </a:r>
          <a:r>
            <a:rPr lang="en" sz="2000" b="1" kern="1200" dirty="0" err="1"/>
            <a:t>liggaam</a:t>
          </a:r>
          <a:endParaRPr lang="en" sz="2000" b="1" kern="1200" dirty="0"/>
        </a:p>
      </dsp:txBody>
      <dsp:txXfrm>
        <a:off x="5106584" y="3103156"/>
        <a:ext cx="1667690" cy="772620"/>
      </dsp:txXfrm>
    </dsp:sp>
    <dsp:sp modelId="{3AE0B4EB-2648-4B42-9DFA-C5C6651BDD41}">
      <dsp:nvSpPr>
        <dsp:cNvPr id="0" name=""/>
        <dsp:cNvSpPr/>
      </dsp:nvSpPr>
      <dsp:spPr>
        <a:xfrm>
          <a:off x="4832765" y="822208"/>
          <a:ext cx="238265" cy="36931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93127"/>
              </a:lnTo>
              <a:lnTo>
                <a:pt x="238265" y="3693127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71031" y="4104988"/>
          <a:ext cx="1715764" cy="820694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Voël</a:t>
          </a:r>
          <a:r>
            <a:rPr lang="en" sz="2000" b="1" kern="1200" dirty="0"/>
            <a:t> </a:t>
          </a:r>
          <a:r>
            <a:rPr lang="en" sz="2000" b="1" kern="1200" dirty="0" err="1"/>
            <a:t>liggaam</a:t>
          </a:r>
          <a:endParaRPr lang="en" sz="2000" b="1" kern="1200" dirty="0"/>
        </a:p>
      </dsp:txBody>
      <dsp:txXfrm>
        <a:off x="5095068" y="4129025"/>
        <a:ext cx="1667690" cy="772620"/>
      </dsp:txXfrm>
    </dsp:sp>
    <dsp:sp modelId="{75E7BD7E-4879-42B4-B986-94E1652A0B9C}">
      <dsp:nvSpPr>
        <dsp:cNvPr id="0" name=""/>
        <dsp:cNvSpPr/>
      </dsp:nvSpPr>
      <dsp:spPr>
        <a:xfrm>
          <a:off x="8382663" y="1513"/>
          <a:ext cx="2382658" cy="820694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Hemelse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Liggame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15:40-41)</a:t>
          </a:r>
        </a:p>
      </dsp:txBody>
      <dsp:txXfrm>
        <a:off x="8406700" y="25550"/>
        <a:ext cx="2334584" cy="772620"/>
      </dsp:txXfrm>
    </dsp:sp>
    <dsp:sp modelId="{080482EF-64D4-407D-9F37-9F686C33AA9D}">
      <dsp:nvSpPr>
        <dsp:cNvPr id="0" name=""/>
        <dsp:cNvSpPr/>
      </dsp:nvSpPr>
      <dsp:spPr>
        <a:xfrm>
          <a:off x="8620929" y="822208"/>
          <a:ext cx="238210" cy="615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521"/>
              </a:lnTo>
              <a:lnTo>
                <a:pt x="238210" y="61552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59139" y="1027382"/>
          <a:ext cx="1627457" cy="820694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Die </a:t>
          </a:r>
          <a:r>
            <a:rPr lang="en-US" sz="1800" b="1" kern="1200" dirty="0" err="1"/>
            <a:t>heerlikheid</a:t>
          </a:r>
          <a:r>
            <a:rPr lang="en-US" sz="1800" b="1" kern="1200" dirty="0"/>
            <a:t> van die son</a:t>
          </a:r>
          <a:endParaRPr lang="es-ES" sz="1800" b="1" kern="1200" dirty="0"/>
        </a:p>
      </dsp:txBody>
      <dsp:txXfrm>
        <a:off x="8883176" y="1051419"/>
        <a:ext cx="1579383" cy="772620"/>
      </dsp:txXfrm>
    </dsp:sp>
    <dsp:sp modelId="{A0104389-F205-4474-92E5-DC86EFA32F1C}">
      <dsp:nvSpPr>
        <dsp:cNvPr id="0" name=""/>
        <dsp:cNvSpPr/>
      </dsp:nvSpPr>
      <dsp:spPr>
        <a:xfrm>
          <a:off x="8620929" y="822208"/>
          <a:ext cx="238210" cy="16551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5177"/>
              </a:lnTo>
              <a:lnTo>
                <a:pt x="238210" y="1655177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59139" y="2053250"/>
          <a:ext cx="1627457" cy="848270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Die </a:t>
          </a:r>
          <a:r>
            <a:rPr lang="en-US" sz="1800" b="1" kern="1200" dirty="0" err="1"/>
            <a:t>heerlikheid</a:t>
          </a:r>
          <a:r>
            <a:rPr lang="en-US" sz="1800" b="1" kern="1200" dirty="0"/>
            <a:t> van die </a:t>
          </a:r>
          <a:r>
            <a:rPr lang="en-US" sz="1800" b="1" kern="1200" dirty="0" err="1"/>
            <a:t>maan</a:t>
          </a:r>
          <a:endParaRPr lang="es-ES" sz="1800" b="1" kern="1200" dirty="0"/>
        </a:p>
      </dsp:txBody>
      <dsp:txXfrm>
        <a:off x="8883984" y="2078095"/>
        <a:ext cx="1577767" cy="798580"/>
      </dsp:txXfrm>
    </dsp:sp>
    <dsp:sp modelId="{076922B2-91FC-4EC3-8EC3-A3073777D848}">
      <dsp:nvSpPr>
        <dsp:cNvPr id="0" name=""/>
        <dsp:cNvSpPr/>
      </dsp:nvSpPr>
      <dsp:spPr>
        <a:xfrm>
          <a:off x="8620929" y="822208"/>
          <a:ext cx="238210" cy="26948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4834"/>
              </a:lnTo>
              <a:lnTo>
                <a:pt x="238210" y="2694834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59139" y="3106694"/>
          <a:ext cx="1627457" cy="820694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Die </a:t>
          </a:r>
          <a:r>
            <a:rPr lang="en-US" sz="1800" b="1" kern="1200" dirty="0" err="1"/>
            <a:t>heerlikheid</a:t>
          </a:r>
          <a:r>
            <a:rPr lang="en-US" sz="1800" b="1" kern="1200" dirty="0"/>
            <a:t> van die </a:t>
          </a:r>
          <a:r>
            <a:rPr lang="en-US" sz="1800" b="1" kern="1200" dirty="0" err="1"/>
            <a:t>sterre</a:t>
          </a:r>
          <a:endParaRPr lang="en" sz="1800" b="1" kern="1200" dirty="0"/>
        </a:p>
      </dsp:txBody>
      <dsp:txXfrm>
        <a:off x="8883176" y="3130731"/>
        <a:ext cx="1579383" cy="772620"/>
      </dsp:txXfrm>
    </dsp:sp>
    <dsp:sp modelId="{CE037F27-D618-4C46-A295-2573D4C25184}">
      <dsp:nvSpPr>
        <dsp:cNvPr id="0" name=""/>
        <dsp:cNvSpPr/>
      </dsp:nvSpPr>
      <dsp:spPr>
        <a:xfrm>
          <a:off x="8620929" y="822208"/>
          <a:ext cx="238210" cy="37207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20702"/>
              </a:lnTo>
              <a:lnTo>
                <a:pt x="238210" y="3720702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59139" y="4132563"/>
          <a:ext cx="1627457" cy="820694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Elkeen</a:t>
          </a:r>
          <a:r>
            <a:rPr lang="en-US" sz="1800" b="1" kern="1200" dirty="0"/>
            <a:t>, </a:t>
          </a:r>
          <a:r>
            <a:rPr lang="en-US" sz="1800" b="1" kern="1200" dirty="0" err="1"/>
            <a:t>sy</a:t>
          </a:r>
          <a:r>
            <a:rPr lang="en-US" sz="1800" b="1" kern="1200" dirty="0"/>
            <a:t> </a:t>
          </a:r>
          <a:r>
            <a:rPr lang="en-US" sz="1800" b="1" kern="1200" dirty="0" err="1"/>
            <a:t>eie</a:t>
          </a:r>
          <a:r>
            <a:rPr lang="en-US" sz="1800" b="1" kern="1200" dirty="0"/>
            <a:t> </a:t>
          </a:r>
          <a:r>
            <a:rPr lang="en-US" sz="1800" b="1" kern="1200" dirty="0" err="1"/>
            <a:t>heerlikheid</a:t>
          </a:r>
          <a:r>
            <a:rPr lang="en-US" sz="1800" b="1" kern="1200" dirty="0"/>
            <a:t> (</a:t>
          </a:r>
          <a:r>
            <a:rPr lang="en-US" sz="1800" b="1" kern="1200" dirty="0" err="1"/>
            <a:t>helderheid</a:t>
          </a:r>
          <a:r>
            <a:rPr lang="en-US" sz="1800" b="1" kern="1200" dirty="0"/>
            <a:t>)</a:t>
          </a:r>
          <a:endParaRPr lang="en" sz="1800" b="1" kern="1200" dirty="0"/>
        </a:p>
      </dsp:txBody>
      <dsp:txXfrm>
        <a:off x="8883176" y="4156600"/>
        <a:ext cx="1579383" cy="7726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/>
            <a:t>Huidige</a:t>
          </a:r>
          <a:r>
            <a:rPr lang="en-US" sz="2800" b="1" kern="1200" dirty="0"/>
            <a:t> </a:t>
          </a:r>
          <a:r>
            <a:rPr lang="en-US" sz="2800" b="1" kern="1200" dirty="0" err="1"/>
            <a:t>liggaam</a:t>
          </a:r>
          <a:endParaRPr lang="en" sz="2800" b="1" kern="1200" dirty="0"/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Verganklik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Nie-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eerbaar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Swak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Natuurlik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dirty="0" err="1"/>
            <a:t>Opgewekte</a:t>
          </a:r>
          <a:r>
            <a:rPr lang="en" sz="2800" b="1" kern="1200" dirty="0"/>
            <a:t> </a:t>
          </a:r>
          <a:r>
            <a:rPr lang="en" sz="2800" b="1" kern="1200" dirty="0" err="1"/>
            <a:t>Liggaam</a:t>
          </a:r>
          <a:endParaRPr lang="en" sz="2800" b="1" kern="1200" dirty="0"/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Onverganklik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26327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Glorieryk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45943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Kragtig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Geestelik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bg2"/>
                </a:solidFill>
              </a:rPr>
              <a:t>DIE KRAG VAN JESUS </a:t>
            </a:r>
            <a:r>
              <a:rPr lang="en" sz="4000" b="1">
                <a:ln/>
                <a:solidFill>
                  <a:schemeClr val="bg2"/>
                </a:solidFill>
              </a:rPr>
              <a:t>SE OPSTANDING</a:t>
            </a:r>
            <a:endParaRPr lang="en" sz="4000" b="1" dirty="0">
              <a:ln/>
              <a:solidFill>
                <a:schemeClr val="bg2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2642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8 vir 22 Augustus, 2026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dirty="0">
                <a:ln/>
                <a:solidFill>
                  <a:schemeClr val="accent4">
                    <a:lumMod val="75000"/>
                  </a:schemeClr>
                </a:solidFill>
              </a:rPr>
              <a:t>MET WATTER LIGGAAM SAL ONS OPGEWEK WORD?</a:t>
            </a:r>
            <a:endParaRPr lang="en" sz="40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“So is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ook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die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opstanding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van die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dode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daar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word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gesaai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in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verganklikheid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daar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word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opgewek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in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onverganklikheid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(1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15:42)</a:t>
            </a:r>
            <a:endParaRPr lang="en" sz="14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4078396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Analogieë</a:t>
            </a:r>
            <a:r>
              <a:rPr lang="en-US" sz="2000" b="1" dirty="0"/>
              <a:t> </a:t>
            </a:r>
            <a:r>
              <a:rPr lang="en-US" sz="2000" b="1" dirty="0" err="1"/>
              <a:t>omtrent</a:t>
            </a:r>
            <a:r>
              <a:rPr lang="en-US" sz="2000" b="1" dirty="0"/>
              <a:t> die </a:t>
            </a:r>
            <a:r>
              <a:rPr lang="en-US" sz="2000" b="1" dirty="0" err="1"/>
              <a:t>opwekte</a:t>
            </a:r>
            <a:r>
              <a:rPr lang="en-US" sz="2000" b="1" dirty="0"/>
              <a:t> </a:t>
            </a:r>
            <a:r>
              <a:rPr lang="en-US" sz="2000" b="1" dirty="0" err="1"/>
              <a:t>liggaam</a:t>
            </a:r>
            <a:r>
              <a:rPr lang="en-US" sz="2000" b="1" dirty="0"/>
              <a:t> 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243771"/>
            <a:ext cx="5045399" cy="858440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>
                <a:solidFill>
                  <a:schemeClr val="tx1"/>
                </a:solidFill>
              </a:rPr>
              <a:t>Wat is die </a:t>
            </a:r>
            <a:r>
              <a:rPr lang="en-US" sz="2000" b="1" dirty="0" err="1">
                <a:solidFill>
                  <a:schemeClr val="tx1"/>
                </a:solidFill>
              </a:rPr>
              <a:t>verskil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tussen</a:t>
            </a:r>
            <a:r>
              <a:rPr lang="en-US" sz="2000" b="1" dirty="0">
                <a:solidFill>
                  <a:schemeClr val="tx1"/>
                </a:solidFill>
              </a:rPr>
              <a:t> die </a:t>
            </a:r>
            <a:r>
              <a:rPr lang="en-US" sz="2000" b="1" dirty="0" err="1">
                <a:solidFill>
                  <a:schemeClr val="tx1"/>
                </a:solidFill>
              </a:rPr>
              <a:t>huidige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liggaam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en</a:t>
            </a:r>
            <a:r>
              <a:rPr lang="en-US" sz="2000" b="1" dirty="0">
                <a:solidFill>
                  <a:schemeClr val="tx1"/>
                </a:solidFill>
              </a:rPr>
              <a:t> die </a:t>
            </a:r>
            <a:r>
              <a:rPr lang="en-US" sz="2000" b="1" dirty="0" err="1">
                <a:solidFill>
                  <a:schemeClr val="tx1"/>
                </a:solidFill>
              </a:rPr>
              <a:t>opgestane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een</a:t>
            </a:r>
            <a:r>
              <a:rPr lang="en-US" sz="2000" b="1" dirty="0">
                <a:solidFill>
                  <a:schemeClr val="tx1"/>
                </a:solidFill>
              </a:rPr>
              <a:t>? (1 Kor. 15:42-44)</a:t>
            </a:r>
            <a:endParaRPr lang="en" sz="2000" b="1" kern="1200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Adam het ‘n </a:t>
            </a:r>
            <a:r>
              <a:rPr lang="en-US" sz="2000" b="1" dirty="0" err="1"/>
              <a:t>aardse</a:t>
            </a:r>
            <a:r>
              <a:rPr lang="en-US" sz="2000" b="1" dirty="0"/>
              <a:t> </a:t>
            </a:r>
            <a:r>
              <a:rPr lang="en-US" sz="2000" b="1" dirty="0" err="1"/>
              <a:t>liggaam</a:t>
            </a:r>
            <a:r>
              <a:rPr lang="en-US" sz="2000" b="1" dirty="0"/>
              <a:t> </a:t>
            </a:r>
            <a:r>
              <a:rPr lang="en-US" sz="2000" b="1" dirty="0" err="1"/>
              <a:t>gehad</a:t>
            </a:r>
            <a:r>
              <a:rPr lang="en-US" sz="2000" b="1" dirty="0"/>
              <a:t>, die </a:t>
            </a:r>
            <a:r>
              <a:rPr lang="en-US" sz="2000" b="1" dirty="0" err="1"/>
              <a:t>tweede</a:t>
            </a:r>
            <a:r>
              <a:rPr lang="en-US" sz="2000" b="1" dirty="0"/>
              <a:t> Adam (Jesus) ‘n </a:t>
            </a:r>
            <a:r>
              <a:rPr lang="en-US" sz="2000" b="1" dirty="0" err="1"/>
              <a:t>hemelse</a:t>
            </a:r>
            <a:r>
              <a:rPr lang="en-US" sz="2000" b="1" dirty="0"/>
              <a:t> </a:t>
            </a:r>
            <a:r>
              <a:rPr lang="en-US" sz="2000" b="1" dirty="0" err="1"/>
              <a:t>een</a:t>
            </a:r>
            <a:r>
              <a:rPr lang="en-US" sz="2000" b="1" dirty="0"/>
              <a:t>.  In die </a:t>
            </a:r>
            <a:r>
              <a:rPr lang="en-US" sz="2000" b="1" dirty="0" err="1"/>
              <a:t>opstanding</a:t>
            </a:r>
            <a:r>
              <a:rPr lang="en-US" sz="2000" b="1" dirty="0"/>
              <a:t> </a:t>
            </a:r>
            <a:r>
              <a:rPr lang="en-US" sz="2000" b="1" dirty="0" err="1"/>
              <a:t>sal</a:t>
            </a:r>
            <a:r>
              <a:rPr lang="en-US" sz="2000" b="1" dirty="0"/>
              <a:t> </a:t>
            </a:r>
            <a:r>
              <a:rPr lang="en-US" sz="2000" b="1" dirty="0" err="1"/>
              <a:t>ons</a:t>
            </a:r>
            <a:r>
              <a:rPr lang="en-US" sz="2000" b="1" dirty="0"/>
              <a:t> </a:t>
            </a:r>
            <a:r>
              <a:rPr lang="en-US" sz="2000" b="1" dirty="0" err="1"/>
              <a:t>liggaam</a:t>
            </a:r>
            <a:r>
              <a:rPr lang="en-US" sz="2000" b="1" dirty="0"/>
              <a:t> </a:t>
            </a:r>
            <a:r>
              <a:rPr lang="en-US" sz="2000" b="1" dirty="0" err="1"/>
              <a:t>verander</a:t>
            </a:r>
            <a:r>
              <a:rPr lang="en-US" sz="2000" b="1" dirty="0"/>
              <a:t> word </a:t>
            </a:r>
            <a:r>
              <a:rPr lang="en-US" sz="2000" b="1" dirty="0" err="1"/>
              <a:t>na</a:t>
            </a:r>
            <a:r>
              <a:rPr lang="en-US" sz="2000" b="1" dirty="0"/>
              <a:t> die </a:t>
            </a:r>
            <a:r>
              <a:rPr lang="en-US" sz="2000" b="1" dirty="0" err="1"/>
              <a:t>gelykenis</a:t>
            </a:r>
            <a:r>
              <a:rPr lang="en-US" sz="2000" b="1" dirty="0"/>
              <a:t> van Christus se </a:t>
            </a:r>
            <a:r>
              <a:rPr lang="en-US" sz="2000" b="1" dirty="0" err="1"/>
              <a:t>liggaam</a:t>
            </a:r>
            <a:r>
              <a:rPr lang="en-US" sz="2000" b="1" dirty="0"/>
              <a:t>, </a:t>
            </a:r>
            <a:r>
              <a:rPr lang="en-US" sz="2000" b="1" dirty="0" err="1"/>
              <a:t>dit</a:t>
            </a:r>
            <a:r>
              <a:rPr lang="en-US" sz="2000" b="1" dirty="0"/>
              <a:t> </a:t>
            </a:r>
            <a:r>
              <a:rPr lang="en-US" sz="2000" b="1" dirty="0" err="1"/>
              <a:t>wil</a:t>
            </a:r>
            <a:r>
              <a:rPr lang="en-US" sz="2000" b="1" dirty="0"/>
              <a:t> </a:t>
            </a:r>
            <a:r>
              <a:rPr lang="en-US" sz="2000" b="1" dirty="0" err="1"/>
              <a:t>sê</a:t>
            </a:r>
            <a:r>
              <a:rPr lang="en-US" sz="2000" b="1" dirty="0"/>
              <a:t> </a:t>
            </a:r>
            <a:r>
              <a:rPr lang="en-US" sz="2000" b="1" dirty="0" err="1"/>
              <a:t>onverganklik</a:t>
            </a:r>
            <a:r>
              <a:rPr lang="en-US" sz="2000" b="1" dirty="0"/>
              <a:t>, </a:t>
            </a:r>
            <a:r>
              <a:rPr lang="en-US" sz="2000" b="1" dirty="0" err="1"/>
              <a:t>glorieryk</a:t>
            </a:r>
            <a:r>
              <a:rPr lang="en-US" sz="2000" b="1" dirty="0"/>
              <a:t>, </a:t>
            </a:r>
            <a:r>
              <a:rPr lang="en-US" sz="2000" b="1" dirty="0" err="1"/>
              <a:t>kragtig</a:t>
            </a:r>
            <a:r>
              <a:rPr lang="en-US" sz="2000" b="1" dirty="0"/>
              <a:t>, </a:t>
            </a:r>
            <a:r>
              <a:rPr lang="en-US" sz="2000" b="1" dirty="0" err="1"/>
              <a:t>geestelik</a:t>
            </a:r>
            <a:r>
              <a:rPr lang="en-US" sz="2000" b="1" dirty="0"/>
              <a:t>, </a:t>
            </a:r>
            <a:r>
              <a:rPr lang="en-US" sz="2000" b="1" dirty="0" err="1"/>
              <a:t>hemels</a:t>
            </a:r>
            <a:r>
              <a:rPr lang="en-US" sz="2000" b="1" dirty="0"/>
              <a:t> (1 Kor. 15:45-49).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2561836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dirty="0">
                <a:ln/>
                <a:solidFill>
                  <a:schemeClr val="accent4">
                    <a:lumMod val="75000"/>
                  </a:schemeClr>
                </a:solidFill>
              </a:rPr>
              <a:t>MET WATTER LIGGAAM SAL ONS OPGEWEK WORD?</a:t>
            </a:r>
            <a:endParaRPr lang="en" sz="40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623840"/>
            <a:ext cx="12170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“So is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ook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die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opstanding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van die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dode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daar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word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gesaai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in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verganklikheid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daar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word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opgewek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in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onverganklikheid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(1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15:42)</a:t>
            </a:r>
            <a:endParaRPr lang="en" sz="14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WANNEER SAL ONS OPGEWEK WORD?</a:t>
            </a:r>
            <a:endParaRPr lang="en" sz="40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696565"/>
            <a:ext cx="10344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“Kyk, ek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deel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julle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‘n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verborgenheid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mee.  Ons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sal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wel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almal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ontslaap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maar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ons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sal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almal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verander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word—.” (1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Voordat</a:t>
            </a:r>
            <a:r>
              <a:rPr lang="en-US" sz="2000" b="1" dirty="0"/>
              <a:t> hy die </a:t>
            </a:r>
            <a:r>
              <a:rPr lang="en-US" sz="2000" b="1" dirty="0" err="1"/>
              <a:t>tyd</a:t>
            </a:r>
            <a:r>
              <a:rPr lang="en-US" sz="2000" b="1" dirty="0"/>
              <a:t> van die </a:t>
            </a:r>
            <a:r>
              <a:rPr lang="en-US" sz="2000" b="1" dirty="0" err="1"/>
              <a:t>opstanding</a:t>
            </a:r>
            <a:r>
              <a:rPr lang="en-US" sz="2000" b="1" dirty="0"/>
              <a:t> </a:t>
            </a:r>
            <a:r>
              <a:rPr lang="en-US" sz="2000" b="1" dirty="0" err="1"/>
              <a:t>bepaal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wat met </a:t>
            </a:r>
            <a:r>
              <a:rPr lang="en-US" sz="2000" b="1" dirty="0" err="1"/>
              <a:t>ons</a:t>
            </a:r>
            <a:r>
              <a:rPr lang="en-US" sz="2000" b="1" dirty="0"/>
              <a:t> </a:t>
            </a:r>
            <a:r>
              <a:rPr lang="en-US" sz="2000" b="1" dirty="0" err="1"/>
              <a:t>liggame</a:t>
            </a:r>
            <a:r>
              <a:rPr lang="en-US" sz="2000" b="1" dirty="0"/>
              <a:t> op </a:t>
            </a:r>
            <a:r>
              <a:rPr lang="en-US" sz="2000" b="1" dirty="0" err="1"/>
              <a:t>daardie</a:t>
            </a:r>
            <a:r>
              <a:rPr lang="en-US" sz="2000" b="1" dirty="0"/>
              <a:t> </a:t>
            </a:r>
            <a:r>
              <a:rPr lang="en-US" sz="2000" b="1" dirty="0" err="1"/>
              <a:t>tydstip</a:t>
            </a:r>
            <a:r>
              <a:rPr lang="en-US" sz="2000" b="1" dirty="0"/>
              <a:t> </a:t>
            </a:r>
            <a:r>
              <a:rPr lang="en-US" sz="2000" b="1" dirty="0" err="1"/>
              <a:t>sal</a:t>
            </a:r>
            <a:r>
              <a:rPr lang="en-US" sz="2000" b="1" dirty="0"/>
              <a:t> </a:t>
            </a:r>
            <a:r>
              <a:rPr lang="en-US" sz="2000" b="1" dirty="0" err="1"/>
              <a:t>gebeur</a:t>
            </a:r>
            <a:r>
              <a:rPr lang="en-US" sz="2000" b="1" dirty="0"/>
              <a:t>, </a:t>
            </a:r>
            <a:r>
              <a:rPr lang="en-US" sz="2000" b="1" dirty="0" err="1"/>
              <a:t>sê</a:t>
            </a:r>
            <a:r>
              <a:rPr lang="en-US" sz="2000" b="1" dirty="0"/>
              <a:t> Paulus “</a:t>
            </a:r>
            <a:r>
              <a:rPr lang="en-US" sz="2000" b="1" dirty="0" err="1"/>
              <a:t>dat</a:t>
            </a:r>
            <a:r>
              <a:rPr lang="en-US" sz="2000" b="1" dirty="0"/>
              <a:t> </a:t>
            </a:r>
            <a:r>
              <a:rPr lang="en-US" sz="2000" b="1" dirty="0" err="1"/>
              <a:t>vlees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bloed</a:t>
            </a:r>
            <a:r>
              <a:rPr lang="en-US" sz="2000" b="1" dirty="0"/>
              <a:t> die </a:t>
            </a:r>
            <a:r>
              <a:rPr lang="en-US" sz="2000" b="1" dirty="0" err="1"/>
              <a:t>koninkryk</a:t>
            </a:r>
            <a:r>
              <a:rPr lang="en-US" sz="2000" b="1" dirty="0"/>
              <a:t> van God </a:t>
            </a:r>
            <a:r>
              <a:rPr lang="en-US" sz="2000" b="1" dirty="0" err="1"/>
              <a:t>nie</a:t>
            </a:r>
            <a:r>
              <a:rPr lang="en-US" sz="2000" b="1" dirty="0"/>
              <a:t> </a:t>
            </a:r>
            <a:r>
              <a:rPr lang="en-US" sz="2000" b="1" dirty="0" err="1"/>
              <a:t>kan</a:t>
            </a:r>
            <a:r>
              <a:rPr lang="en-US" sz="2000" b="1" dirty="0"/>
              <a:t> </a:t>
            </a:r>
            <a:r>
              <a:rPr lang="en-US" sz="2000" b="1" dirty="0" err="1"/>
              <a:t>beërwe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” (1 Kor. 15:50). </a:t>
            </a:r>
            <a:r>
              <a:rPr lang="en-US" sz="2000" b="1" dirty="0" err="1"/>
              <a:t>Beteken</a:t>
            </a:r>
            <a:r>
              <a:rPr lang="en-US" sz="2000" b="1" dirty="0"/>
              <a:t> </a:t>
            </a:r>
            <a:r>
              <a:rPr lang="en-US" sz="2000" b="1" dirty="0" err="1"/>
              <a:t>dit</a:t>
            </a:r>
            <a:r>
              <a:rPr lang="en-US" sz="2000" b="1" dirty="0"/>
              <a:t> </a:t>
            </a:r>
            <a:r>
              <a:rPr lang="en-US" sz="2000" b="1" dirty="0" err="1"/>
              <a:t>dat</a:t>
            </a:r>
            <a:r>
              <a:rPr lang="en-US" sz="2000" b="1" dirty="0"/>
              <a:t> </a:t>
            </a:r>
            <a:r>
              <a:rPr lang="en-US" sz="2000" b="1" dirty="0" err="1"/>
              <a:t>ons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 ‘n </a:t>
            </a:r>
            <a:r>
              <a:rPr lang="en-US" sz="2000" b="1" dirty="0" err="1"/>
              <a:t>fisiese</a:t>
            </a:r>
            <a:r>
              <a:rPr lang="en-US" sz="2000" b="1" dirty="0"/>
              <a:t> </a:t>
            </a:r>
            <a:r>
              <a:rPr lang="en-US" sz="2000" b="1" dirty="0" err="1"/>
              <a:t>liggaam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die </a:t>
            </a:r>
            <a:r>
              <a:rPr lang="en-US" sz="2000" b="1" dirty="0" err="1"/>
              <a:t>opstanding</a:t>
            </a:r>
            <a:r>
              <a:rPr lang="en-US" sz="2000" b="1" dirty="0"/>
              <a:t> </a:t>
            </a:r>
            <a:r>
              <a:rPr lang="en-US" sz="2000" b="1" dirty="0" err="1"/>
              <a:t>sal</a:t>
            </a:r>
            <a:r>
              <a:rPr lang="en-US" sz="2000" b="1" dirty="0"/>
              <a:t> </a:t>
            </a:r>
            <a:r>
              <a:rPr lang="en-US" sz="2000" b="1" dirty="0" err="1"/>
              <a:t>hê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? 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11413" y="4489036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Met die </a:t>
            </a:r>
            <a:r>
              <a:rPr lang="en-US" sz="2000" b="1" dirty="0" err="1"/>
              <a:t>wederkoms</a:t>
            </a:r>
            <a:r>
              <a:rPr lang="en-US" sz="2000" b="1" dirty="0"/>
              <a:t> </a:t>
            </a:r>
            <a:r>
              <a:rPr lang="en-US" sz="2000" b="1" dirty="0" err="1"/>
              <a:t>sal</a:t>
            </a:r>
            <a:r>
              <a:rPr lang="en-US" sz="2000" b="1" dirty="0"/>
              <a:t> die </a:t>
            </a:r>
            <a:r>
              <a:rPr lang="en-US" sz="2000" b="1" dirty="0" err="1"/>
              <a:t>verdorwe</a:t>
            </a:r>
            <a:r>
              <a:rPr lang="en-US" sz="2000" b="1" dirty="0"/>
              <a:t> </a:t>
            </a:r>
            <a:r>
              <a:rPr lang="en-US" sz="2000" b="1" dirty="0" err="1"/>
              <a:t>liggaam</a:t>
            </a:r>
            <a:r>
              <a:rPr lang="en-US" sz="2000" b="1" dirty="0"/>
              <a:t> in ‘n </a:t>
            </a:r>
            <a:r>
              <a:rPr lang="en-US" sz="2000" b="1" dirty="0" err="1"/>
              <a:t>onverganklike</a:t>
            </a:r>
            <a:r>
              <a:rPr lang="en-US" sz="2000" b="1" dirty="0"/>
              <a:t> </a:t>
            </a:r>
            <a:r>
              <a:rPr lang="en-US" sz="2000" b="1" dirty="0" err="1"/>
              <a:t>liggaam</a:t>
            </a:r>
            <a:r>
              <a:rPr lang="en-US" sz="2000" b="1" dirty="0"/>
              <a:t> </a:t>
            </a:r>
            <a:r>
              <a:rPr lang="en-US" sz="2000" b="1" dirty="0" err="1"/>
              <a:t>verander</a:t>
            </a:r>
            <a:r>
              <a:rPr lang="en-US" sz="2000" b="1" dirty="0"/>
              <a:t> word, </a:t>
            </a:r>
            <a:r>
              <a:rPr lang="en-US" sz="2000" b="1" dirty="0" err="1"/>
              <a:t>soos</a:t>
            </a:r>
            <a:r>
              <a:rPr lang="en-US" sz="2000" b="1" dirty="0"/>
              <a:t> die </a:t>
            </a:r>
            <a:r>
              <a:rPr lang="en-US" sz="2000" b="1" dirty="0" err="1"/>
              <a:t>liggaam</a:t>
            </a:r>
            <a:r>
              <a:rPr lang="en-US" sz="2000" b="1" dirty="0"/>
              <a:t> </a:t>
            </a:r>
            <a:r>
              <a:rPr lang="en-US" sz="2000" b="1" dirty="0" err="1"/>
              <a:t>waarmee</a:t>
            </a:r>
            <a:r>
              <a:rPr lang="en-US" sz="2000" b="1" dirty="0"/>
              <a:t> Jesus </a:t>
            </a:r>
            <a:r>
              <a:rPr lang="en-US" sz="2000" b="1" dirty="0" err="1"/>
              <a:t>opgestaan</a:t>
            </a:r>
            <a:r>
              <a:rPr lang="en-US" sz="2000" b="1" dirty="0"/>
              <a:t> het (</a:t>
            </a:r>
            <a:r>
              <a:rPr lang="en-US" b="1" dirty="0"/>
              <a:t>1 Kor. 15:51-55; Luk. 24:36-40).</a:t>
            </a:r>
            <a:endParaRPr lang="en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857820"/>
            <a:ext cx="81794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Die </a:t>
            </a:r>
            <a:r>
              <a:rPr lang="en-US" sz="2000" b="1" dirty="0" err="1">
                <a:solidFill>
                  <a:prstClr val="black"/>
                </a:solidFill>
              </a:rPr>
              <a:t>uitdrukking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vlees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bloed</a:t>
            </a:r>
            <a:r>
              <a:rPr lang="en-US" sz="2000" b="1" dirty="0">
                <a:solidFill>
                  <a:prstClr val="black"/>
                </a:solidFill>
              </a:rPr>
              <a:t>” word </a:t>
            </a:r>
            <a:r>
              <a:rPr lang="en-US" sz="2000" b="1" dirty="0" err="1">
                <a:solidFill>
                  <a:prstClr val="black"/>
                </a:solidFill>
              </a:rPr>
              <a:t>altyd</a:t>
            </a:r>
            <a:r>
              <a:rPr lang="en-US" sz="2000" b="1" dirty="0">
                <a:solidFill>
                  <a:prstClr val="black"/>
                </a:solidFill>
              </a:rPr>
              <a:t> as ‘n </a:t>
            </a:r>
            <a:r>
              <a:rPr lang="en-US" sz="2000" b="1" dirty="0" err="1">
                <a:solidFill>
                  <a:prstClr val="black"/>
                </a:solidFill>
              </a:rPr>
              <a:t>sinoniem</a:t>
            </a:r>
            <a:r>
              <a:rPr lang="en-US" sz="2000" b="1" dirty="0">
                <a:solidFill>
                  <a:prstClr val="black"/>
                </a:solidFill>
              </a:rPr>
              <a:t> vir “</a:t>
            </a:r>
            <a:r>
              <a:rPr lang="en-US" sz="2000" b="1" dirty="0" err="1">
                <a:solidFill>
                  <a:prstClr val="black"/>
                </a:solidFill>
              </a:rPr>
              <a:t>persoon</a:t>
            </a:r>
            <a:r>
              <a:rPr lang="en-US" sz="2000" b="1" dirty="0">
                <a:solidFill>
                  <a:prstClr val="black"/>
                </a:solidFill>
              </a:rPr>
              <a:t>” (Matt. 16:17; Gal. 1:16; Efes. 6:12; Heb. 2:14). Paulus trek </a:t>
            </a:r>
            <a:r>
              <a:rPr lang="en-US" sz="2000" b="1" dirty="0" err="1">
                <a:solidFill>
                  <a:prstClr val="black"/>
                </a:solidFill>
              </a:rPr>
              <a:t>hier</a:t>
            </a:r>
            <a:r>
              <a:rPr lang="en-US" sz="2000" b="1" dirty="0">
                <a:solidFill>
                  <a:prstClr val="black"/>
                </a:solidFill>
              </a:rPr>
              <a:t> ‘n parallel: </a:t>
            </a:r>
            <a:r>
              <a:rPr lang="en-US" sz="2000" b="1" dirty="0" err="1">
                <a:solidFill>
                  <a:prstClr val="black"/>
                </a:solidFill>
              </a:rPr>
              <a:t>inwoners</a:t>
            </a:r>
            <a:r>
              <a:rPr lang="en-US" sz="2000" b="1" dirty="0">
                <a:solidFill>
                  <a:prstClr val="black"/>
                </a:solidFill>
              </a:rPr>
              <a:t> van die Aarde = </a:t>
            </a:r>
            <a:r>
              <a:rPr lang="en-US" sz="2000" b="1" dirty="0" err="1">
                <a:solidFill>
                  <a:prstClr val="black"/>
                </a:solidFill>
              </a:rPr>
              <a:t>verganklik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inwoners</a:t>
            </a:r>
            <a:r>
              <a:rPr lang="en-US" sz="2000" b="1" dirty="0">
                <a:solidFill>
                  <a:prstClr val="black"/>
                </a:solidFill>
              </a:rPr>
              <a:t> van die Hemel = </a:t>
            </a:r>
            <a:r>
              <a:rPr lang="en-US" sz="2000" b="1" dirty="0" err="1">
                <a:solidFill>
                  <a:prstClr val="black"/>
                </a:solidFill>
              </a:rPr>
              <a:t>onverganklik</a:t>
            </a:r>
            <a:r>
              <a:rPr lang="en-US" sz="2000" b="1" dirty="0">
                <a:solidFill>
                  <a:prstClr val="black"/>
                </a:solidFill>
              </a:rPr>
              <a:t>.  Hier het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 ‘n </a:t>
            </a:r>
            <a:r>
              <a:rPr lang="en-US" sz="2000" b="1" dirty="0" err="1">
                <a:solidFill>
                  <a:prstClr val="black"/>
                </a:solidFill>
              </a:rPr>
              <a:t>liggaam</a:t>
            </a:r>
            <a:r>
              <a:rPr lang="en-US" sz="2000" b="1" dirty="0">
                <a:solidFill>
                  <a:prstClr val="black"/>
                </a:solidFill>
              </a:rPr>
              <a:t> wat </a:t>
            </a:r>
            <a:r>
              <a:rPr lang="en-US" sz="2000" b="1" dirty="0" err="1">
                <a:solidFill>
                  <a:prstClr val="black"/>
                </a:solidFill>
              </a:rPr>
              <a:t>vergaan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daarom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 Hemel toe neem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0" y="5619069"/>
            <a:ext cx="70096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Vir </a:t>
            </a:r>
            <a:r>
              <a:rPr lang="en-US" sz="2000" b="1" dirty="0" err="1">
                <a:solidFill>
                  <a:prstClr val="black"/>
                </a:solidFill>
              </a:rPr>
              <a:t>diegene</a:t>
            </a:r>
            <a:r>
              <a:rPr lang="en-US" sz="2000" b="1" dirty="0">
                <a:solidFill>
                  <a:prstClr val="black"/>
                </a:solidFill>
              </a:rPr>
              <a:t> wat in Jesus </a:t>
            </a:r>
            <a:r>
              <a:rPr lang="en-US" sz="2000" b="1" dirty="0" err="1">
                <a:solidFill>
                  <a:prstClr val="black"/>
                </a:solidFill>
              </a:rPr>
              <a:t>slaap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sal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voel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asof</a:t>
            </a:r>
            <a:r>
              <a:rPr lang="en-US" sz="2000" b="1" dirty="0">
                <a:solidFill>
                  <a:prstClr val="black"/>
                </a:solidFill>
              </a:rPr>
              <a:t> net ‘n </a:t>
            </a:r>
            <a:r>
              <a:rPr lang="en-US" sz="2000" b="1" dirty="0" err="1">
                <a:solidFill>
                  <a:prstClr val="black"/>
                </a:solidFill>
              </a:rPr>
              <a:t>oomblik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verbygegaan</a:t>
            </a:r>
            <a:r>
              <a:rPr lang="en-US" sz="2000" b="1" dirty="0">
                <a:solidFill>
                  <a:prstClr val="black"/>
                </a:solidFill>
              </a:rPr>
              <a:t> het.  ‘n </a:t>
            </a:r>
            <a:r>
              <a:rPr lang="en-US" sz="2000" b="1" dirty="0" err="1">
                <a:solidFill>
                  <a:prstClr val="black"/>
                </a:solidFill>
              </a:rPr>
              <a:t>Sekonde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gelede</a:t>
            </a:r>
            <a:r>
              <a:rPr lang="en-US" sz="2000" b="1" dirty="0">
                <a:solidFill>
                  <a:prstClr val="black"/>
                </a:solidFill>
              </a:rPr>
              <a:t> het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koue</a:t>
            </a:r>
            <a:r>
              <a:rPr lang="en-US" sz="2000" b="1" dirty="0">
                <a:solidFill>
                  <a:prstClr val="black"/>
                </a:solidFill>
              </a:rPr>
              <a:t> van die </a:t>
            </a:r>
            <a:r>
              <a:rPr lang="en-US" sz="2000" b="1" dirty="0" err="1">
                <a:solidFill>
                  <a:prstClr val="black"/>
                </a:solidFill>
              </a:rPr>
              <a:t>dood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gevoel</a:t>
            </a:r>
            <a:r>
              <a:rPr lang="en-US" sz="2000" b="1" dirty="0">
                <a:solidFill>
                  <a:prstClr val="black"/>
                </a:solidFill>
              </a:rPr>
              <a:t>, nou </a:t>
            </a:r>
            <a:r>
              <a:rPr lang="en-US" sz="2000" b="1" dirty="0" err="1">
                <a:solidFill>
                  <a:prstClr val="black"/>
                </a:solidFill>
              </a:rPr>
              <a:t>sien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Jesus reeds </a:t>
            </a:r>
            <a:r>
              <a:rPr lang="en-US" sz="2000" b="1" dirty="0" err="1">
                <a:solidFill>
                  <a:prstClr val="black"/>
                </a:solidFill>
              </a:rPr>
              <a:t>kom</a:t>
            </a:r>
            <a:r>
              <a:rPr lang="en-US" sz="2000" b="1" dirty="0">
                <a:solidFill>
                  <a:prstClr val="black"/>
                </a:solidFill>
              </a:rPr>
              <a:t>. (1 Kor. 15:52).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5" y="1699132"/>
            <a:ext cx="1182340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“Die </a:t>
            </a:r>
            <a:r>
              <a:rPr lang="en-US" sz="2400" b="1" dirty="0" err="1">
                <a:latin typeface="Constantia" panose="02030602050306030303" pitchFamily="18" charset="0"/>
              </a:rPr>
              <a:t>opstanding</a:t>
            </a:r>
            <a:r>
              <a:rPr lang="en-US" sz="2400" b="1" dirty="0">
                <a:latin typeface="Constantia" panose="02030602050306030303" pitchFamily="18" charset="0"/>
              </a:rPr>
              <a:t> van Jesus was ‘n </a:t>
            </a:r>
            <a:r>
              <a:rPr lang="en-US" sz="2400" b="1" dirty="0" err="1">
                <a:latin typeface="Constantia" panose="02030602050306030303" pitchFamily="18" charset="0"/>
              </a:rPr>
              <a:t>voorbeeld</a:t>
            </a:r>
            <a:r>
              <a:rPr lang="en-US" sz="2400" b="1" dirty="0">
                <a:latin typeface="Constantia" panose="02030602050306030303" pitchFamily="18" charset="0"/>
              </a:rPr>
              <a:t> van die finale </a:t>
            </a:r>
            <a:r>
              <a:rPr lang="en-US" sz="2400" b="1" dirty="0" err="1">
                <a:latin typeface="Constantia" panose="02030602050306030303" pitchFamily="18" charset="0"/>
              </a:rPr>
              <a:t>opstanding</a:t>
            </a:r>
            <a:r>
              <a:rPr lang="en-US" sz="2400" b="1" dirty="0">
                <a:latin typeface="Constantia" panose="02030602050306030303" pitchFamily="18" charset="0"/>
              </a:rPr>
              <a:t> van </a:t>
            </a:r>
            <a:r>
              <a:rPr lang="en-US" sz="2400" b="1" dirty="0" err="1">
                <a:latin typeface="Constantia" panose="02030602050306030303" pitchFamily="18" charset="0"/>
              </a:rPr>
              <a:t>almal</a:t>
            </a:r>
            <a:r>
              <a:rPr lang="en-US" sz="2400" b="1" dirty="0">
                <a:latin typeface="Constantia" panose="02030602050306030303" pitchFamily="18" charset="0"/>
              </a:rPr>
              <a:t> wat in Hom </a:t>
            </a:r>
            <a:r>
              <a:rPr lang="en-US" sz="2400" b="1" dirty="0" err="1">
                <a:latin typeface="Constantia" panose="02030602050306030303" pitchFamily="18" charset="0"/>
              </a:rPr>
              <a:t>slaap</a:t>
            </a:r>
            <a:r>
              <a:rPr lang="en-US" sz="2400" b="1" dirty="0">
                <a:latin typeface="Constantia" panose="02030602050306030303" pitchFamily="18" charset="0"/>
              </a:rPr>
              <a:t>.  Die </a:t>
            </a:r>
            <a:r>
              <a:rPr lang="en-US" sz="2400" b="1" dirty="0" err="1">
                <a:latin typeface="Constantia" panose="02030602050306030303" pitchFamily="18" charset="0"/>
              </a:rPr>
              <a:t>verrese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liggaam</a:t>
            </a:r>
            <a:r>
              <a:rPr lang="en-US" sz="2400" b="1" dirty="0">
                <a:latin typeface="Constantia" panose="02030602050306030303" pitchFamily="18" charset="0"/>
              </a:rPr>
              <a:t> van die </a:t>
            </a:r>
            <a:r>
              <a:rPr lang="en-US" sz="2400" b="1" dirty="0" err="1">
                <a:latin typeface="Constantia" panose="02030602050306030303" pitchFamily="18" charset="0"/>
              </a:rPr>
              <a:t>Verlosser</a:t>
            </a:r>
            <a:r>
              <a:rPr lang="en-US" sz="2400" b="1" dirty="0">
                <a:latin typeface="Constantia" panose="02030602050306030303" pitchFamily="18" charset="0"/>
              </a:rPr>
              <a:t>, Sy </a:t>
            </a:r>
            <a:r>
              <a:rPr lang="en-US" sz="2400" b="1" dirty="0" err="1">
                <a:latin typeface="Constantia" panose="02030602050306030303" pitchFamily="18" charset="0"/>
              </a:rPr>
              <a:t>gedrag</a:t>
            </a:r>
            <a:r>
              <a:rPr lang="en-US" sz="2400" b="1" dirty="0">
                <a:latin typeface="Constantia" panose="02030602050306030303" pitchFamily="18" charset="0"/>
              </a:rPr>
              <a:t>, die </a:t>
            </a:r>
            <a:r>
              <a:rPr lang="en-US" sz="2400" b="1" dirty="0" err="1">
                <a:latin typeface="Constantia" panose="02030602050306030303" pitchFamily="18" charset="0"/>
              </a:rPr>
              <a:t>aksente</a:t>
            </a:r>
            <a:r>
              <a:rPr lang="en-US" sz="2400" b="1" dirty="0">
                <a:latin typeface="Constantia" panose="02030602050306030303" pitchFamily="18" charset="0"/>
              </a:rPr>
              <a:t> van Sy </a:t>
            </a:r>
            <a:r>
              <a:rPr lang="en-US" sz="2400" b="1" dirty="0" err="1">
                <a:latin typeface="Constantia" panose="02030602050306030303" pitchFamily="18" charset="0"/>
              </a:rPr>
              <a:t>spraak</a:t>
            </a:r>
            <a:r>
              <a:rPr lang="en-US" sz="2400" b="1" dirty="0">
                <a:latin typeface="Constantia" panose="02030602050306030303" pitchFamily="18" charset="0"/>
              </a:rPr>
              <a:t>, was </a:t>
            </a:r>
            <a:r>
              <a:rPr lang="en-US" sz="2400" b="1" dirty="0" err="1">
                <a:latin typeface="Constantia" panose="02030602050306030303" pitchFamily="18" charset="0"/>
              </a:rPr>
              <a:t>alles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bekend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aan</a:t>
            </a:r>
            <a:r>
              <a:rPr lang="en-US" sz="2400" b="1" dirty="0">
                <a:latin typeface="Constantia" panose="02030602050306030303" pitchFamily="18" charset="0"/>
              </a:rPr>
              <a:t> Sy </a:t>
            </a:r>
            <a:r>
              <a:rPr lang="en-US" sz="2400" b="1" dirty="0" err="1">
                <a:latin typeface="Constantia" panose="02030602050306030303" pitchFamily="18" charset="0"/>
              </a:rPr>
              <a:t>volgelinge</a:t>
            </a:r>
            <a:r>
              <a:rPr lang="en-US" sz="2400" b="1" dirty="0">
                <a:latin typeface="Constantia" panose="02030602050306030303" pitchFamily="18" charset="0"/>
              </a:rPr>
              <a:t>.  Net so </a:t>
            </a:r>
            <a:r>
              <a:rPr lang="en-US" sz="2400" b="1" dirty="0" err="1">
                <a:latin typeface="Constantia" panose="02030602050306030303" pitchFamily="18" charset="0"/>
              </a:rPr>
              <a:t>sal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diegene</a:t>
            </a:r>
            <a:r>
              <a:rPr lang="en-US" sz="2400" b="1" dirty="0">
                <a:latin typeface="Constantia" panose="02030602050306030303" pitchFamily="18" charset="0"/>
              </a:rPr>
              <a:t> wat in Jesus </a:t>
            </a:r>
            <a:r>
              <a:rPr lang="en-US" sz="2400" b="1" dirty="0" err="1">
                <a:latin typeface="Constantia" panose="02030602050306030303" pitchFamily="18" charset="0"/>
              </a:rPr>
              <a:t>slaap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weer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opstaan</a:t>
            </a:r>
            <a:r>
              <a:rPr lang="en-US" sz="2400" b="1" dirty="0">
                <a:latin typeface="Constantia" panose="02030602050306030303" pitchFamily="18" charset="0"/>
              </a:rPr>
              <a:t>.  Ons </a:t>
            </a:r>
            <a:r>
              <a:rPr lang="en-US" sz="2400" b="1" dirty="0" err="1">
                <a:latin typeface="Constantia" panose="02030602050306030303" pitchFamily="18" charset="0"/>
              </a:rPr>
              <a:t>sal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ons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vriende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herken</a:t>
            </a:r>
            <a:r>
              <a:rPr lang="en-US" sz="2400" b="1" dirty="0">
                <a:latin typeface="Constantia" panose="02030602050306030303" pitchFamily="18" charset="0"/>
              </a:rPr>
              <a:t> net </a:t>
            </a:r>
            <a:r>
              <a:rPr lang="en-US" sz="2400" b="1" dirty="0" err="1">
                <a:latin typeface="Constantia" panose="02030602050306030303" pitchFamily="18" charset="0"/>
              </a:rPr>
              <a:t>soos</a:t>
            </a:r>
            <a:r>
              <a:rPr lang="en-US" sz="2400" b="1" dirty="0">
                <a:latin typeface="Constantia" panose="02030602050306030303" pitchFamily="18" charset="0"/>
              </a:rPr>
              <a:t> die </a:t>
            </a:r>
            <a:r>
              <a:rPr lang="en-US" sz="2400" b="1" dirty="0" err="1">
                <a:latin typeface="Constantia" panose="02030602050306030303" pitchFamily="18" charset="0"/>
              </a:rPr>
              <a:t>dissipels</a:t>
            </a:r>
            <a:r>
              <a:rPr lang="en-US" sz="2400" b="1" dirty="0">
                <a:latin typeface="Constantia" panose="02030602050306030303" pitchFamily="18" charset="0"/>
              </a:rPr>
              <a:t> Jesus </a:t>
            </a:r>
            <a:r>
              <a:rPr lang="en-US" sz="2400" b="1" dirty="0" err="1">
                <a:latin typeface="Constantia" panose="02030602050306030303" pitchFamily="18" charset="0"/>
              </a:rPr>
              <a:t>herken</a:t>
            </a:r>
            <a:r>
              <a:rPr lang="en-US" sz="2400" b="1" dirty="0">
                <a:latin typeface="Constantia" panose="02030602050306030303" pitchFamily="18" charset="0"/>
              </a:rPr>
              <a:t> het.  Al was </a:t>
            </a:r>
            <a:r>
              <a:rPr lang="en-US" sz="2400" b="1" dirty="0" err="1">
                <a:latin typeface="Constantia" panose="02030602050306030303" pitchFamily="18" charset="0"/>
              </a:rPr>
              <a:t>hulle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dalk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misvormd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siek</a:t>
            </a:r>
            <a:r>
              <a:rPr lang="en-US" sz="2400" b="1" dirty="0">
                <a:latin typeface="Constantia" panose="02030602050306030303" pitchFamily="18" charset="0"/>
              </a:rPr>
              <a:t> of </a:t>
            </a:r>
            <a:r>
              <a:rPr lang="en-US" sz="2400" b="1" dirty="0" err="1">
                <a:latin typeface="Constantia" panose="02030602050306030303" pitchFamily="18" charset="0"/>
              </a:rPr>
              <a:t>geskend</a:t>
            </a:r>
            <a:r>
              <a:rPr lang="en-US" sz="2400" b="1" dirty="0">
                <a:latin typeface="Constantia" panose="02030602050306030303" pitchFamily="18" charset="0"/>
              </a:rPr>
              <a:t> in </a:t>
            </a:r>
            <a:r>
              <a:rPr lang="en-US" sz="2400" b="1" dirty="0" err="1">
                <a:latin typeface="Constantia" panose="02030602050306030303" pitchFamily="18" charset="0"/>
              </a:rPr>
              <a:t>hierdie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sterflike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lewe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sal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hulle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individuele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identiteit</a:t>
            </a:r>
            <a:r>
              <a:rPr lang="en-US" sz="2400" b="1" dirty="0">
                <a:latin typeface="Constantia" panose="02030602050306030303" pitchFamily="18" charset="0"/>
              </a:rPr>
              <a:t> in </a:t>
            </a:r>
            <a:r>
              <a:rPr lang="en-US" sz="2400" b="1" dirty="0" err="1">
                <a:latin typeface="Constantia" panose="02030602050306030303" pitchFamily="18" charset="0"/>
              </a:rPr>
              <a:t>hul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verrese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verheerlikte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liggaam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perfek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bewaar</a:t>
            </a:r>
            <a:r>
              <a:rPr lang="en-US" sz="2400" b="1" dirty="0">
                <a:latin typeface="Constantia" panose="02030602050306030303" pitchFamily="18" charset="0"/>
              </a:rPr>
              <a:t> word, </a:t>
            </a:r>
            <a:r>
              <a:rPr lang="en-US" sz="2400" b="1" dirty="0" err="1">
                <a:latin typeface="Constantia" panose="02030602050306030303" pitchFamily="18" charset="0"/>
              </a:rPr>
              <a:t>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ons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sal</a:t>
            </a:r>
            <a:r>
              <a:rPr lang="en-US" sz="2400" b="1" dirty="0">
                <a:latin typeface="Constantia" panose="02030602050306030303" pitchFamily="18" charset="0"/>
              </a:rPr>
              <a:t>, in die </a:t>
            </a:r>
            <a:r>
              <a:rPr lang="en-US" sz="2400" b="1" dirty="0" err="1">
                <a:latin typeface="Constantia" panose="02030602050306030303" pitchFamily="18" charset="0"/>
              </a:rPr>
              <a:t>gesig</a:t>
            </a:r>
            <a:r>
              <a:rPr lang="en-US" sz="2400" b="1" dirty="0">
                <a:latin typeface="Constantia" panose="02030602050306030303" pitchFamily="18" charset="0"/>
              </a:rPr>
              <a:t> wat </a:t>
            </a:r>
            <a:r>
              <a:rPr lang="en-US" sz="2400" b="1" dirty="0" err="1">
                <a:latin typeface="Constantia" panose="02030602050306030303" pitchFamily="18" charset="0"/>
              </a:rPr>
              <a:t>stralend</a:t>
            </a:r>
            <a:r>
              <a:rPr lang="en-US" sz="2400" b="1" dirty="0">
                <a:latin typeface="Constantia" panose="02030602050306030303" pitchFamily="18" charset="0"/>
              </a:rPr>
              <a:t> is met die lig wat van die </a:t>
            </a:r>
            <a:r>
              <a:rPr lang="en-US" sz="2400" b="1" dirty="0" err="1">
                <a:latin typeface="Constantia" panose="02030602050306030303" pitchFamily="18" charset="0"/>
              </a:rPr>
              <a:t>gesig</a:t>
            </a:r>
            <a:r>
              <a:rPr lang="en-US" sz="2400" b="1" dirty="0">
                <a:latin typeface="Constantia" panose="02030602050306030303" pitchFamily="18" charset="0"/>
              </a:rPr>
              <a:t> van Jesus </a:t>
            </a:r>
            <a:r>
              <a:rPr lang="en-US" sz="2400" b="1" dirty="0" err="1">
                <a:latin typeface="Constantia" panose="02030602050306030303" pitchFamily="18" charset="0"/>
              </a:rPr>
              <a:t>skyn</a:t>
            </a:r>
            <a:r>
              <a:rPr lang="en-US" sz="2400" b="1" dirty="0">
                <a:latin typeface="Constantia" panose="02030602050306030303" pitchFamily="18" charset="0"/>
              </a:rPr>
              <a:t>, die </a:t>
            </a:r>
            <a:r>
              <a:rPr lang="en-US" sz="2400" b="1" dirty="0" err="1">
                <a:latin typeface="Constantia" panose="02030602050306030303" pitchFamily="18" charset="0"/>
              </a:rPr>
              <a:t>gelaatstrekke</a:t>
            </a:r>
            <a:r>
              <a:rPr lang="en-US" sz="2400" b="1" dirty="0">
                <a:latin typeface="Constantia" panose="02030602050306030303" pitchFamily="18" charset="0"/>
              </a:rPr>
              <a:t> van </a:t>
            </a:r>
            <a:r>
              <a:rPr lang="en-US" sz="2400" b="1" dirty="0" err="1">
                <a:latin typeface="Constantia" panose="02030602050306030303" pitchFamily="18" charset="0"/>
              </a:rPr>
              <a:t>diegene</a:t>
            </a:r>
            <a:r>
              <a:rPr lang="en-US" sz="2400" b="1" dirty="0">
                <a:latin typeface="Constantia" panose="02030602050306030303" pitchFamily="18" charset="0"/>
              </a:rPr>
              <a:t> vir </a:t>
            </a:r>
            <a:r>
              <a:rPr lang="en-US" sz="2400" b="1" dirty="0" err="1">
                <a:latin typeface="Constantia" panose="02030602050306030303" pitchFamily="18" charset="0"/>
              </a:rPr>
              <a:t>wie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ons</a:t>
            </a:r>
            <a:r>
              <a:rPr lang="en-US" sz="2400" b="1" dirty="0">
                <a:latin typeface="Constantia" panose="02030602050306030303" pitchFamily="18" charset="0"/>
              </a:rPr>
              <a:t> lief is, </a:t>
            </a:r>
            <a:r>
              <a:rPr lang="en-US" sz="2400" b="1" dirty="0" err="1">
                <a:latin typeface="Constantia" panose="02030602050306030303" pitchFamily="18" charset="0"/>
              </a:rPr>
              <a:t>herken</a:t>
            </a:r>
            <a:r>
              <a:rPr lang="en-US" sz="2400" b="1" dirty="0">
                <a:latin typeface="Constantia" panose="02030602050306030303" pitchFamily="18" charset="0"/>
              </a:rPr>
              <a:t>.”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832303" y="669852"/>
            <a:ext cx="32608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The Faith I Live By</a:t>
            </a:r>
            <a:r>
              <a:rPr lang="en-US" sz="1600" b="1"/>
              <a:t>, 23 Junie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““Maar as Christus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opgewek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is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sou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beteken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ons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verkondiging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geen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substansie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het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julle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geloof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platval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…. En as Christus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opgewek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is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dan is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julle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geloof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waardeloos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is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julle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nog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vasgevang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in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julle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sondes.”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Korinthiërs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15:14, 17 NLV)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7491218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Volgens</a:t>
            </a:r>
            <a:r>
              <a:rPr lang="en-US" sz="2000" b="1" dirty="0"/>
              <a:t> </a:t>
            </a:r>
            <a:r>
              <a:rPr lang="en-US" sz="2000" b="1" dirty="0" err="1"/>
              <a:t>Griekse</a:t>
            </a:r>
            <a:r>
              <a:rPr lang="en-US" sz="2000" b="1" dirty="0"/>
              <a:t> </a:t>
            </a:r>
            <a:r>
              <a:rPr lang="en-US" sz="2000" b="1" dirty="0" err="1"/>
              <a:t>filosofie</a:t>
            </a:r>
            <a:r>
              <a:rPr lang="en-US" sz="2000" b="1" dirty="0"/>
              <a:t> – </a:t>
            </a:r>
            <a:r>
              <a:rPr lang="en-US" sz="2000" b="1" dirty="0" err="1"/>
              <a:t>gebaseer</a:t>
            </a:r>
            <a:r>
              <a:rPr lang="en-US" sz="2000" b="1" dirty="0"/>
              <a:t> op </a:t>
            </a:r>
            <a:r>
              <a:rPr lang="en-US" sz="2000" b="1" dirty="0" err="1"/>
              <a:t>Platoniese</a:t>
            </a:r>
            <a:r>
              <a:rPr lang="en-US" sz="2000" b="1" dirty="0"/>
              <a:t> </a:t>
            </a:r>
            <a:r>
              <a:rPr lang="en-US" sz="2000" b="1" dirty="0" err="1"/>
              <a:t>teorieë</a:t>
            </a:r>
            <a:r>
              <a:rPr lang="en-US" sz="2000" b="1" dirty="0"/>
              <a:t> - is die </a:t>
            </a:r>
            <a:r>
              <a:rPr lang="en-US" sz="2000" b="1" dirty="0" err="1"/>
              <a:t>liggaam</a:t>
            </a:r>
            <a:r>
              <a:rPr lang="en-US" sz="2000" b="1" dirty="0"/>
              <a:t>, in </a:t>
            </a:r>
            <a:r>
              <a:rPr lang="en-US" sz="2000" b="1" dirty="0" err="1"/>
              <a:t>wese</a:t>
            </a:r>
            <a:r>
              <a:rPr lang="en-US" sz="2000" b="1" dirty="0"/>
              <a:t> boos, </a:t>
            </a:r>
            <a:r>
              <a:rPr lang="en-US" sz="2000" b="1" dirty="0" err="1"/>
              <a:t>bloot</a:t>
            </a:r>
            <a:r>
              <a:rPr lang="en-US" sz="2000" b="1" dirty="0"/>
              <a:t> die </a:t>
            </a:r>
            <a:r>
              <a:rPr lang="en-US" sz="2000" b="1" dirty="0" err="1"/>
              <a:t>tronk</a:t>
            </a:r>
            <a:r>
              <a:rPr lang="en-US" sz="2000" b="1" dirty="0"/>
              <a:t> van ‘n </a:t>
            </a:r>
            <a:r>
              <a:rPr lang="en-US" sz="2000" b="1" dirty="0" err="1"/>
              <a:t>onsterflike</a:t>
            </a:r>
            <a:r>
              <a:rPr lang="en-US" sz="2000" b="1" dirty="0"/>
              <a:t> </a:t>
            </a:r>
            <a:r>
              <a:rPr lang="en-US" sz="2000" b="1" dirty="0" err="1"/>
              <a:t>siel</a:t>
            </a:r>
            <a:r>
              <a:rPr lang="en-US" sz="2000" b="1" dirty="0"/>
              <a:t>.  </a:t>
            </a:r>
            <a:r>
              <a:rPr lang="en-US" sz="2000" b="1" dirty="0" err="1"/>
              <a:t>Gegewe</a:t>
            </a:r>
            <a:r>
              <a:rPr lang="en-US" sz="2000" b="1" dirty="0"/>
              <a:t> </a:t>
            </a:r>
            <a:r>
              <a:rPr lang="en-US" sz="2000" b="1" dirty="0" err="1"/>
              <a:t>hierdie</a:t>
            </a:r>
            <a:r>
              <a:rPr lang="en-US" sz="2000" b="1" dirty="0"/>
              <a:t> </a:t>
            </a:r>
            <a:r>
              <a:rPr lang="en-US" sz="2000" b="1" dirty="0" err="1"/>
              <a:t>denke</a:t>
            </a:r>
            <a:r>
              <a:rPr lang="en-US" sz="2000" b="1" dirty="0"/>
              <a:t>, </a:t>
            </a:r>
            <a:r>
              <a:rPr lang="en-US" sz="2000" b="1" dirty="0" err="1"/>
              <a:t>watter</a:t>
            </a:r>
            <a:r>
              <a:rPr lang="en-US" sz="2000" b="1" dirty="0"/>
              <a:t> </a:t>
            </a:r>
            <a:r>
              <a:rPr lang="en-US" sz="2000" b="1" dirty="0" err="1"/>
              <a:t>betekenis</a:t>
            </a:r>
            <a:r>
              <a:rPr lang="en-US" sz="2000" b="1" dirty="0"/>
              <a:t> het die </a:t>
            </a:r>
            <a:r>
              <a:rPr lang="en-US" sz="2000" b="1" dirty="0" err="1"/>
              <a:t>opstanding</a:t>
            </a:r>
            <a:r>
              <a:rPr lang="en-US" sz="2000" b="1" dirty="0"/>
              <a:t> van die </a:t>
            </a:r>
            <a:r>
              <a:rPr lang="en-US" sz="2000" b="1" dirty="0" err="1"/>
              <a:t>liggaam</a:t>
            </a:r>
            <a:r>
              <a:rPr lang="en-US" sz="2000" b="1" dirty="0"/>
              <a:t> vir die </a:t>
            </a:r>
            <a:r>
              <a:rPr lang="en-US" sz="2000" b="1" dirty="0" err="1"/>
              <a:t>Grieke</a:t>
            </a:r>
            <a:r>
              <a:rPr lang="en-US" sz="2000" b="1" dirty="0"/>
              <a:t> of die </a:t>
            </a:r>
            <a:r>
              <a:rPr lang="en-US" sz="2000" b="1" dirty="0" err="1"/>
              <a:t>Romeine</a:t>
            </a:r>
            <a:r>
              <a:rPr lang="en-US" sz="2000" b="1" dirty="0"/>
              <a:t> </a:t>
            </a:r>
            <a:r>
              <a:rPr lang="en-US" sz="2000" b="1" dirty="0" err="1"/>
              <a:t>gehad</a:t>
            </a:r>
            <a:r>
              <a:rPr lang="en-US" sz="2000" b="1" dirty="0"/>
              <a:t>?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098917"/>
            <a:ext cx="68931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Om </a:t>
            </a:r>
            <a:r>
              <a:rPr lang="en-US" sz="2000" b="1" dirty="0" err="1"/>
              <a:t>hierdie</a:t>
            </a:r>
            <a:r>
              <a:rPr lang="en-US" sz="2000" b="1" dirty="0"/>
              <a:t> rede het ‘n </a:t>
            </a:r>
            <a:r>
              <a:rPr lang="en-US" sz="2000" b="1" dirty="0" err="1"/>
              <a:t>gedeelte</a:t>
            </a:r>
            <a:r>
              <a:rPr lang="en-US" sz="2000" b="1" dirty="0"/>
              <a:t> van die </a:t>
            </a:r>
            <a:r>
              <a:rPr lang="en-US" sz="2000" b="1" dirty="0" err="1"/>
              <a:t>Korinthiese</a:t>
            </a:r>
            <a:r>
              <a:rPr lang="en-US" sz="2000" b="1" dirty="0"/>
              <a:t> </a:t>
            </a:r>
            <a:r>
              <a:rPr lang="en-US" sz="2000" b="1" dirty="0" err="1"/>
              <a:t>kerk</a:t>
            </a:r>
            <a:r>
              <a:rPr lang="en-US" sz="2000" b="1" dirty="0"/>
              <a:t> die </a:t>
            </a:r>
            <a:r>
              <a:rPr lang="en-US" sz="2000" b="1" dirty="0" err="1"/>
              <a:t>bestaan</a:t>
            </a:r>
            <a:r>
              <a:rPr lang="en-US" sz="2000" b="1" dirty="0"/>
              <a:t> van die </a:t>
            </a:r>
            <a:r>
              <a:rPr lang="en-US" sz="2000" b="1" dirty="0" err="1"/>
              <a:t>opstanding</a:t>
            </a:r>
            <a:r>
              <a:rPr lang="en-US" sz="2000" b="1" dirty="0"/>
              <a:t> </a:t>
            </a:r>
            <a:r>
              <a:rPr lang="en-US" sz="2000" b="1" dirty="0" err="1"/>
              <a:t>verwerp</a:t>
            </a:r>
            <a:r>
              <a:rPr lang="en-US" sz="2000" b="1" dirty="0"/>
              <a:t>.  Paulus </a:t>
            </a:r>
            <a:r>
              <a:rPr lang="en-US" sz="2000" b="1" dirty="0" err="1"/>
              <a:t>spreek</a:t>
            </a:r>
            <a:r>
              <a:rPr lang="en-US" sz="2000" b="1" dirty="0"/>
              <a:t> </a:t>
            </a:r>
            <a:r>
              <a:rPr lang="en-US" sz="2000" b="1" dirty="0" err="1"/>
              <a:t>hierdie</a:t>
            </a:r>
            <a:r>
              <a:rPr lang="en-US" sz="2000" b="1" dirty="0"/>
              <a:t> </a:t>
            </a:r>
            <a:r>
              <a:rPr lang="en-US" sz="2000" b="1" dirty="0" err="1"/>
              <a:t>kwessie</a:t>
            </a:r>
            <a:r>
              <a:rPr lang="en-US" sz="2000" b="1" dirty="0"/>
              <a:t> </a:t>
            </a:r>
            <a:r>
              <a:rPr lang="en-US" sz="2000" b="1" dirty="0" err="1"/>
              <a:t>aan</a:t>
            </a:r>
            <a:r>
              <a:rPr lang="en-US" sz="2000" b="1" dirty="0"/>
              <a:t> in </a:t>
            </a:r>
            <a:r>
              <a:rPr lang="en-US" sz="2000" b="1" dirty="0" err="1"/>
              <a:t>hoofstuk</a:t>
            </a:r>
            <a:r>
              <a:rPr lang="en-US" sz="2000" b="1" dirty="0"/>
              <a:t> </a:t>
            </a:r>
            <a:r>
              <a:rPr lang="en-US" sz="2000" b="1" dirty="0" err="1"/>
              <a:t>vyftien</a:t>
            </a:r>
            <a:r>
              <a:rPr lang="en-US" sz="2000" b="1" dirty="0"/>
              <a:t> van </a:t>
            </a:r>
            <a:r>
              <a:rPr lang="en-US" sz="2000" b="1" dirty="0" err="1"/>
              <a:t>sy</a:t>
            </a:r>
            <a:r>
              <a:rPr lang="en-US" sz="2000" b="1" dirty="0"/>
              <a:t> </a:t>
            </a:r>
            <a:r>
              <a:rPr lang="en-US" sz="2000" b="1" dirty="0" err="1"/>
              <a:t>eerste</a:t>
            </a:r>
            <a:r>
              <a:rPr lang="en-US" sz="2000" b="1" dirty="0"/>
              <a:t> brief </a:t>
            </a:r>
            <a:r>
              <a:rPr lang="en-US" sz="2000" b="1" dirty="0" err="1"/>
              <a:t>aan</a:t>
            </a:r>
            <a:r>
              <a:rPr lang="en-US" sz="2000" b="1" dirty="0"/>
              <a:t> die </a:t>
            </a:r>
            <a:r>
              <a:rPr lang="en-US" sz="2000" b="1" dirty="0" err="1"/>
              <a:t>Korinthiërs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3" y="2400598"/>
            <a:ext cx="6893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Dit is </a:t>
            </a:r>
            <a:r>
              <a:rPr lang="en-US" sz="2000" b="1" dirty="0" err="1">
                <a:solidFill>
                  <a:prstClr val="black"/>
                </a:solidFill>
              </a:rPr>
              <a:t>geen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klein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sakie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.  Die </a:t>
            </a:r>
            <a:r>
              <a:rPr lang="en-US" sz="2000" b="1" dirty="0" err="1">
                <a:solidFill>
                  <a:prstClr val="black"/>
                </a:solidFill>
              </a:rPr>
              <a:t>opstanding</a:t>
            </a:r>
            <a:r>
              <a:rPr lang="en-US" sz="2000" b="1" dirty="0">
                <a:solidFill>
                  <a:prstClr val="black"/>
                </a:solidFill>
              </a:rPr>
              <a:t> is </a:t>
            </a:r>
            <a:r>
              <a:rPr lang="en-US" sz="2000" b="1" dirty="0" err="1">
                <a:solidFill>
                  <a:prstClr val="black"/>
                </a:solidFill>
              </a:rPr>
              <a:t>intiem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gekoppel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aan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verlossing</a:t>
            </a:r>
            <a:r>
              <a:rPr lang="en-US" sz="2000" b="1" dirty="0">
                <a:solidFill>
                  <a:prstClr val="black"/>
                </a:solidFill>
              </a:rPr>
              <a:t>.  As </a:t>
            </a:r>
            <a:r>
              <a:rPr lang="en-US" sz="2000" b="1" dirty="0" err="1">
                <a:solidFill>
                  <a:prstClr val="black"/>
                </a:solidFill>
              </a:rPr>
              <a:t>daar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opstanding</a:t>
            </a:r>
            <a:r>
              <a:rPr lang="en-US" sz="2000" b="1" dirty="0">
                <a:solidFill>
                  <a:prstClr val="black"/>
                </a:solidFill>
              </a:rPr>
              <a:t> is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… wat is die punt </a:t>
            </a:r>
            <a:r>
              <a:rPr lang="en-US" sz="2000" b="1" dirty="0" err="1">
                <a:solidFill>
                  <a:prstClr val="black"/>
                </a:solidFill>
              </a:rPr>
              <a:t>daarvan</a:t>
            </a:r>
            <a:r>
              <a:rPr lang="en-US" sz="2000" b="1" dirty="0">
                <a:solidFill>
                  <a:prstClr val="black"/>
                </a:solidFill>
              </a:rPr>
              <a:t> om die </a:t>
            </a:r>
            <a:r>
              <a:rPr lang="en-US" sz="2000" b="1" dirty="0" err="1">
                <a:solidFill>
                  <a:prstClr val="black"/>
                </a:solidFill>
              </a:rPr>
              <a:t>evangelie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verkondig</a:t>
            </a:r>
            <a:r>
              <a:rPr lang="en-US" sz="2000" b="1" dirty="0">
                <a:solidFill>
                  <a:prstClr val="black"/>
                </a:solidFill>
              </a:rPr>
              <a:t>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528564"/>
            <a:ext cx="6140486" cy="46335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DIE</a:t>
            </a:r>
          </a:p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 OPSTANDING </a:t>
            </a:r>
          </a:p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VAN </a:t>
            </a:r>
            <a:b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</a:b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JESUS</a:t>
            </a: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WAS DIE OPSTANDING ‘N HISTORIESE GEBEURTENIS?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“Want in die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eerste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plek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het ek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aan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julle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oorgelewer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wat ek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ook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ontvang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het,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dat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Christus vir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sondes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gesterf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het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volgens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Skrifte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dat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Hy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begrawe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is,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dat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Hy op die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derde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dag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opgewek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is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volgens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Skrifte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(1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15:3-4)</a:t>
            </a:r>
            <a:endParaRPr lang="en" sz="14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8734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Voordat</a:t>
            </a:r>
            <a:r>
              <a:rPr lang="en-US" b="1" dirty="0"/>
              <a:t> hy die </a:t>
            </a:r>
            <a:r>
              <a:rPr lang="en-US" b="1" dirty="0" err="1"/>
              <a:t>twyfel</a:t>
            </a:r>
            <a:r>
              <a:rPr lang="en-US" b="1" dirty="0"/>
              <a:t> wat die </a:t>
            </a:r>
            <a:r>
              <a:rPr lang="en-US" b="1" dirty="0" err="1"/>
              <a:t>Korinthiërs</a:t>
            </a:r>
            <a:r>
              <a:rPr lang="en-US" b="1" dirty="0"/>
              <a:t> </a:t>
            </a:r>
            <a:r>
              <a:rPr lang="en-US" b="1" dirty="0" err="1"/>
              <a:t>oor</a:t>
            </a:r>
            <a:r>
              <a:rPr lang="en-US" b="1" dirty="0"/>
              <a:t> die </a:t>
            </a:r>
            <a:r>
              <a:rPr lang="en-US" b="1" dirty="0" err="1"/>
              <a:t>opstanding</a:t>
            </a:r>
            <a:r>
              <a:rPr lang="en-US" b="1" dirty="0"/>
              <a:t> </a:t>
            </a:r>
            <a:r>
              <a:rPr lang="en-US" b="1" dirty="0" err="1"/>
              <a:t>gehad</a:t>
            </a:r>
            <a:r>
              <a:rPr lang="en-US" b="1" dirty="0"/>
              <a:t> het, </a:t>
            </a:r>
            <a:r>
              <a:rPr lang="en-US" b="1" dirty="0" err="1"/>
              <a:t>aanspreek</a:t>
            </a:r>
            <a:r>
              <a:rPr lang="en-US" b="1" dirty="0"/>
              <a:t>, </a:t>
            </a:r>
            <a:r>
              <a:rPr lang="en-US" b="1" dirty="0" err="1"/>
              <a:t>herinner</a:t>
            </a:r>
            <a:r>
              <a:rPr lang="en-US" b="1" dirty="0"/>
              <a:t> Paulus </a:t>
            </a:r>
            <a:r>
              <a:rPr lang="en-US" b="1" dirty="0" err="1"/>
              <a:t>hulle</a:t>
            </a:r>
            <a:r>
              <a:rPr lang="en-US" b="1" dirty="0"/>
              <a:t> </a:t>
            </a:r>
            <a:r>
              <a:rPr lang="en-US" b="1" dirty="0" err="1"/>
              <a:t>aan</a:t>
            </a:r>
            <a:r>
              <a:rPr lang="en-US" b="1" dirty="0"/>
              <a:t> hoe die </a:t>
            </a:r>
            <a:r>
              <a:rPr lang="en-US" b="1" dirty="0" err="1"/>
              <a:t>evangelie</a:t>
            </a:r>
            <a:r>
              <a:rPr lang="en-US" b="1" dirty="0"/>
              <a:t> </a:t>
            </a:r>
            <a:r>
              <a:rPr lang="en-US" b="1" dirty="0" err="1"/>
              <a:t>werk</a:t>
            </a:r>
            <a:r>
              <a:rPr lang="en-US" b="1" dirty="0"/>
              <a:t> (1 Kor. 15:1-2):</a:t>
            </a:r>
            <a:endParaRPr lang="en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369266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En wat is die </a:t>
            </a:r>
            <a:r>
              <a:rPr lang="en-US" sz="2000" b="1" dirty="0" err="1"/>
              <a:t>evangelie</a:t>
            </a:r>
            <a:r>
              <a:rPr lang="en-US" sz="2000" b="1" dirty="0"/>
              <a:t> wat </a:t>
            </a:r>
            <a:r>
              <a:rPr lang="en-US" sz="2000" b="1" dirty="0" err="1"/>
              <a:t>verkondig</a:t>
            </a:r>
            <a:r>
              <a:rPr lang="en-US" sz="2000" b="1" dirty="0"/>
              <a:t> word? (1 Kor. 15:3-4)</a:t>
            </a:r>
            <a:endParaRPr lang="en" sz="2000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4403695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En hoe </a:t>
            </a:r>
            <a:r>
              <a:rPr lang="en-US" sz="2000" b="1" dirty="0" err="1"/>
              <a:t>weet</a:t>
            </a:r>
            <a:r>
              <a:rPr lang="en-US" sz="2000" b="1" dirty="0"/>
              <a:t> </a:t>
            </a:r>
            <a:r>
              <a:rPr lang="en-US" sz="2000" b="1" dirty="0" err="1"/>
              <a:t>ons</a:t>
            </a:r>
            <a:r>
              <a:rPr lang="en-US" sz="2000" b="1" dirty="0"/>
              <a:t> </a:t>
            </a:r>
            <a:r>
              <a:rPr lang="en-US" sz="2000" b="1" dirty="0" err="1"/>
              <a:t>dat</a:t>
            </a:r>
            <a:r>
              <a:rPr lang="en-US" sz="2000" b="1" dirty="0"/>
              <a:t> die </a:t>
            </a:r>
            <a:r>
              <a:rPr lang="en-US" sz="2000" b="1" dirty="0" err="1"/>
              <a:t>opstanding</a:t>
            </a:r>
            <a:r>
              <a:rPr lang="en-US" sz="2000" b="1" dirty="0"/>
              <a:t> ‘n </a:t>
            </a:r>
            <a:r>
              <a:rPr lang="en-US" sz="2000" b="1" dirty="0" err="1"/>
              <a:t>historiese</a:t>
            </a:r>
            <a:r>
              <a:rPr lang="en-US" sz="2000" b="1" dirty="0"/>
              <a:t> </a:t>
            </a:r>
            <a:r>
              <a:rPr lang="en-US" sz="2000" b="1" dirty="0" err="1"/>
              <a:t>gebeurtenis</a:t>
            </a:r>
            <a:r>
              <a:rPr lang="en-US" sz="2000" b="1" dirty="0"/>
              <a:t> was?  Wie het die </a:t>
            </a:r>
            <a:r>
              <a:rPr lang="en-US" sz="2000" b="1" dirty="0" err="1"/>
              <a:t>opgestane</a:t>
            </a:r>
            <a:r>
              <a:rPr lang="en-US" sz="2000" b="1" dirty="0"/>
              <a:t> Jesus </a:t>
            </a:r>
            <a:r>
              <a:rPr lang="en-US" sz="2000" b="1" dirty="0" err="1"/>
              <a:t>gesien</a:t>
            </a:r>
            <a:r>
              <a:rPr lang="en-US" sz="2000" b="1" dirty="0"/>
              <a:t>? (1 Kor. </a:t>
            </a:r>
            <a:r>
              <a:rPr lang="en-US" sz="2000" b="1"/>
              <a:t>15:5-8)</a:t>
            </a:r>
            <a:endParaRPr lang="en" sz="2000" b="1" dirty="0"/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0476188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5534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Paulus </a:t>
            </a:r>
            <a:r>
              <a:rPr lang="en-US" sz="2000" b="1" dirty="0" err="1"/>
              <a:t>maak</a:t>
            </a:r>
            <a:r>
              <a:rPr lang="en-US" sz="2000" b="1" dirty="0"/>
              <a:t> </a:t>
            </a:r>
            <a:r>
              <a:rPr lang="en-US" sz="2000" b="1" dirty="0" err="1"/>
              <a:t>dit</a:t>
            </a:r>
            <a:r>
              <a:rPr lang="en-US" sz="2000" b="1" dirty="0"/>
              <a:t> </a:t>
            </a:r>
            <a:r>
              <a:rPr lang="en-US" sz="2000" b="1" dirty="0" err="1"/>
              <a:t>duidelik</a:t>
            </a:r>
            <a:r>
              <a:rPr lang="en-US" sz="2000" b="1" dirty="0"/>
              <a:t> </a:t>
            </a:r>
            <a:r>
              <a:rPr lang="en-US" sz="2000" b="1" dirty="0" err="1"/>
              <a:t>dat</a:t>
            </a:r>
            <a:r>
              <a:rPr lang="en-US" sz="2000" b="1" dirty="0"/>
              <a:t> die </a:t>
            </a:r>
            <a:r>
              <a:rPr lang="en-US" sz="2000" b="1" dirty="0" err="1"/>
              <a:t>evangelie</a:t>
            </a:r>
            <a:r>
              <a:rPr lang="en-US" sz="2000" b="1" dirty="0"/>
              <a:t> God se </a:t>
            </a:r>
            <a:r>
              <a:rPr lang="en-US" sz="2000" b="1" dirty="0" err="1"/>
              <a:t>werk</a:t>
            </a:r>
            <a:r>
              <a:rPr lang="en-US" sz="2000" b="1" dirty="0"/>
              <a:t> is wat </a:t>
            </a:r>
            <a:r>
              <a:rPr lang="en-US" sz="2000" b="1" dirty="0" err="1"/>
              <a:t>uitgevoer</a:t>
            </a:r>
            <a:r>
              <a:rPr lang="en-US" sz="2000" b="1" dirty="0"/>
              <a:t> word “</a:t>
            </a:r>
            <a:r>
              <a:rPr lang="en-US" sz="2000" b="1" dirty="0" err="1"/>
              <a:t>volgens</a:t>
            </a:r>
            <a:r>
              <a:rPr lang="en-US" sz="2000" b="1" dirty="0"/>
              <a:t> die </a:t>
            </a:r>
            <a:r>
              <a:rPr lang="en-US" sz="2000" b="1" dirty="0" err="1"/>
              <a:t>Skrifte</a:t>
            </a:r>
            <a:r>
              <a:rPr lang="en-US" sz="2000" b="1" dirty="0"/>
              <a:t>.”  Dit </a:t>
            </a:r>
            <a:r>
              <a:rPr lang="en-US" sz="2000" b="1" dirty="0" err="1"/>
              <a:t>wil</a:t>
            </a:r>
            <a:r>
              <a:rPr lang="en-US" sz="2000" b="1" dirty="0"/>
              <a:t> </a:t>
            </a:r>
            <a:r>
              <a:rPr lang="en-US" sz="2000" b="1" dirty="0" err="1"/>
              <a:t>sê</a:t>
            </a:r>
            <a:r>
              <a:rPr lang="en-US" sz="2000" b="1" dirty="0"/>
              <a:t>, </a:t>
            </a:r>
            <a:r>
              <a:rPr lang="en-US" sz="2000" b="1" dirty="0" err="1"/>
              <a:t>dit</a:t>
            </a:r>
            <a:r>
              <a:rPr lang="en-US" sz="2000" b="1" dirty="0"/>
              <a:t> is ‘n </a:t>
            </a:r>
            <a:r>
              <a:rPr lang="en-US" sz="2000" b="1" dirty="0" err="1"/>
              <a:t>voorafbepaalde</a:t>
            </a:r>
            <a:r>
              <a:rPr lang="en-US" sz="2000" b="1" dirty="0"/>
              <a:t> plan </a:t>
            </a:r>
            <a:r>
              <a:rPr lang="en-US" sz="2000" b="1" dirty="0" err="1"/>
              <a:t>waarin</a:t>
            </a:r>
            <a:r>
              <a:rPr lang="en-US" sz="2000" b="1" dirty="0"/>
              <a:t> die </a:t>
            </a:r>
            <a:r>
              <a:rPr lang="en-US" sz="2000" b="1" dirty="0" err="1"/>
              <a:t>opstanding</a:t>
            </a:r>
            <a:r>
              <a:rPr lang="en-US" sz="2000" b="1" dirty="0"/>
              <a:t> ‘n </a:t>
            </a:r>
            <a:r>
              <a:rPr lang="en-US" sz="2000" b="1" dirty="0" err="1"/>
              <a:t>fundamentele</a:t>
            </a:r>
            <a:r>
              <a:rPr lang="en-US" sz="2000" b="1" dirty="0"/>
              <a:t> </a:t>
            </a:r>
            <a:r>
              <a:rPr lang="en-US" sz="2000" b="1" dirty="0" err="1"/>
              <a:t>rol</a:t>
            </a:r>
            <a:r>
              <a:rPr lang="en-US" sz="2000" b="1" dirty="0"/>
              <a:t> </a:t>
            </a:r>
            <a:r>
              <a:rPr lang="en-US" sz="2000" b="1" dirty="0" err="1"/>
              <a:t>speel</a:t>
            </a:r>
            <a:r>
              <a:rPr lang="en-US" sz="2000" b="1" dirty="0"/>
              <a:t>.  Het </a:t>
            </a:r>
            <a:r>
              <a:rPr lang="en-US" sz="2000" b="1" dirty="0" err="1"/>
              <a:t>enigiemand</a:t>
            </a:r>
            <a:r>
              <a:rPr lang="en-US" sz="2000" b="1" dirty="0"/>
              <a:t> </a:t>
            </a:r>
            <a:r>
              <a:rPr lang="en-US" sz="2000" b="1" dirty="0" err="1"/>
              <a:t>enige</a:t>
            </a:r>
            <a:r>
              <a:rPr lang="en-US" sz="2000" b="1" dirty="0"/>
              <a:t> </a:t>
            </a:r>
            <a:r>
              <a:rPr lang="en-US" sz="2000" b="1" dirty="0" err="1"/>
              <a:t>twyfel</a:t>
            </a:r>
            <a:r>
              <a:rPr lang="en-US" sz="2000" b="1" dirty="0"/>
              <a:t>?  Laat </a:t>
            </a:r>
            <a:r>
              <a:rPr lang="en-US" sz="2000" b="1" dirty="0" err="1"/>
              <a:t>hulle</a:t>
            </a:r>
            <a:r>
              <a:rPr lang="en-US" sz="2000" b="1" dirty="0"/>
              <a:t> die </a:t>
            </a:r>
            <a:r>
              <a:rPr lang="en-US" sz="2000" b="1" dirty="0" err="1"/>
              <a:t>getuies</a:t>
            </a:r>
            <a:r>
              <a:rPr lang="en-US" sz="2000" b="1" dirty="0"/>
              <a:t> </a:t>
            </a:r>
            <a:r>
              <a:rPr lang="en-US" sz="2000" b="1" dirty="0" err="1"/>
              <a:t>vra</a:t>
            </a:r>
            <a:r>
              <a:rPr lang="en-US" sz="2000" b="1" dirty="0"/>
              <a:t> wat </a:t>
            </a:r>
            <a:r>
              <a:rPr lang="en-US" sz="2000" b="1" dirty="0" err="1"/>
              <a:t>destyds</a:t>
            </a:r>
            <a:r>
              <a:rPr lang="en-US" sz="2000" b="1" dirty="0"/>
              <a:t> </a:t>
            </a:r>
            <a:r>
              <a:rPr lang="en-US" sz="2000" b="1" dirty="0" err="1"/>
              <a:t>nog</a:t>
            </a:r>
            <a:r>
              <a:rPr lang="en-US" sz="2000" b="1" dirty="0"/>
              <a:t> </a:t>
            </a:r>
            <a:r>
              <a:rPr lang="en-US" sz="2000" b="1" dirty="0" err="1"/>
              <a:t>geleef</a:t>
            </a:r>
            <a:r>
              <a:rPr lang="en-US" sz="2000" b="1" dirty="0"/>
              <a:t> het!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94175" y="190100"/>
            <a:ext cx="6476332" cy="57877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en" noProof="0" dirty="0">
                <a:solidFill>
                  <a:srgbClr val="207A3E"/>
                </a:solidFill>
              </a:rPr>
              <a:t>DIE GEVOLGE VAN</a:t>
            </a:r>
          </a:p>
          <a:p>
            <a:r>
              <a:rPr lang="en" noProof="0" dirty="0">
                <a:solidFill>
                  <a:srgbClr val="7030A0"/>
                </a:solidFill>
              </a:rPr>
              <a:t>JESUS</a:t>
            </a:r>
            <a:endParaRPr lang="en" dirty="0">
              <a:solidFill>
                <a:srgbClr val="7030A0"/>
              </a:solidFill>
            </a:endParaRPr>
          </a:p>
          <a:p>
            <a:r>
              <a:rPr lang="en" noProof="0" dirty="0">
                <a:solidFill>
                  <a:srgbClr val="7030A0"/>
                </a:solidFill>
              </a:rPr>
              <a:t>SE </a:t>
            </a:r>
          </a:p>
          <a:p>
            <a:r>
              <a:rPr lang="en" noProof="0" dirty="0">
                <a:solidFill>
                  <a:srgbClr val="7030A0"/>
                </a:solidFill>
              </a:rPr>
              <a:t>OPSTANDING</a:t>
            </a: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40422"/>
            <a:ext cx="101966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 AS CHRISTUS NIE UIT DIE DOOD OPGESTAAN HET NIE?</a:t>
            </a:r>
            <a:endParaRPr lang="en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329069" y="513607"/>
            <a:ext cx="7538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 as Christus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opgewek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is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dan is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ons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prediking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vergeefs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vergeefs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ook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julle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geloof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(1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15:14)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29608" y="1318021"/>
            <a:ext cx="98244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Die </a:t>
            </a:r>
            <a:r>
              <a:rPr lang="en-US" sz="2000" b="1" dirty="0" err="1"/>
              <a:t>ontkenning</a:t>
            </a:r>
            <a:r>
              <a:rPr lang="en-US" sz="2000" b="1" dirty="0"/>
              <a:t> van die </a:t>
            </a:r>
            <a:r>
              <a:rPr lang="en-US" sz="2000" b="1" dirty="0" err="1"/>
              <a:t>moontlikheid</a:t>
            </a:r>
            <a:r>
              <a:rPr lang="en-US" sz="2000" b="1" dirty="0"/>
              <a:t> van die </a:t>
            </a:r>
            <a:r>
              <a:rPr lang="en-US" sz="2000" b="1" dirty="0" err="1"/>
              <a:t>opstanding</a:t>
            </a:r>
            <a:r>
              <a:rPr lang="en-US" sz="2000" b="1" dirty="0"/>
              <a:t> skep ‘n </a:t>
            </a:r>
            <a:r>
              <a:rPr lang="en-US" sz="2000" b="1" dirty="0" err="1"/>
              <a:t>teenstrydigheid</a:t>
            </a:r>
            <a:r>
              <a:rPr lang="en-US" sz="2000" b="1" dirty="0"/>
              <a:t> met die </a:t>
            </a:r>
            <a:r>
              <a:rPr lang="en-US" sz="2000" b="1" dirty="0" err="1"/>
              <a:t>Christelike</a:t>
            </a:r>
            <a:r>
              <a:rPr lang="en-US" sz="2000" b="1" dirty="0"/>
              <a:t> </a:t>
            </a:r>
            <a:r>
              <a:rPr lang="en-US" sz="2000" b="1" dirty="0" err="1"/>
              <a:t>geloof</a:t>
            </a:r>
            <a:r>
              <a:rPr lang="en-US" sz="2000" b="1" dirty="0"/>
              <a:t>, want “as </a:t>
            </a:r>
            <a:r>
              <a:rPr lang="en-US" sz="2000" b="1" dirty="0" err="1"/>
              <a:t>daar</a:t>
            </a:r>
            <a:r>
              <a:rPr lang="en-US" sz="2000" b="1" dirty="0"/>
              <a:t> </a:t>
            </a:r>
            <a:r>
              <a:rPr lang="en-US" sz="2000" b="1" dirty="0" err="1"/>
              <a:t>geen</a:t>
            </a:r>
            <a:r>
              <a:rPr lang="en-US" sz="2000" b="1" dirty="0"/>
              <a:t> </a:t>
            </a:r>
            <a:r>
              <a:rPr lang="en-US" sz="2000" b="1" dirty="0" err="1"/>
              <a:t>opstanding</a:t>
            </a:r>
            <a:r>
              <a:rPr lang="en-US" sz="2000" b="1" dirty="0"/>
              <a:t> van die </a:t>
            </a:r>
            <a:r>
              <a:rPr lang="en-US" sz="2000" b="1" dirty="0" err="1"/>
              <a:t>dooies</a:t>
            </a:r>
            <a:r>
              <a:rPr lang="en-US" sz="2000" b="1" dirty="0"/>
              <a:t> is </a:t>
            </a:r>
            <a:r>
              <a:rPr lang="en-US" sz="2000" b="1" dirty="0" err="1"/>
              <a:t>nie</a:t>
            </a:r>
            <a:r>
              <a:rPr lang="en-US" sz="2000" b="1" dirty="0"/>
              <a:t>, dan het Christus </a:t>
            </a:r>
            <a:r>
              <a:rPr lang="en-US" sz="2000" b="1" dirty="0" err="1"/>
              <a:t>ook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 </a:t>
            </a:r>
            <a:r>
              <a:rPr lang="en-US" sz="2000" b="1" dirty="0" err="1"/>
              <a:t>opgestaan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” (1 </a:t>
            </a:r>
            <a:r>
              <a:rPr lang="en-US" sz="2000" b="1" dirty="0" err="1"/>
              <a:t>Korinthiërs</a:t>
            </a:r>
            <a:r>
              <a:rPr lang="en-US" sz="2000" b="1" dirty="0"/>
              <a:t> 15:12-13). En as Jesus </a:t>
            </a:r>
            <a:r>
              <a:rPr lang="en-US" sz="2000" b="1" dirty="0" err="1"/>
              <a:t>nie</a:t>
            </a:r>
            <a:r>
              <a:rPr lang="en-US" sz="2000" b="1" dirty="0"/>
              <a:t> </a:t>
            </a:r>
            <a:r>
              <a:rPr lang="en-US" sz="2000" b="1" dirty="0" err="1"/>
              <a:t>opgestaan</a:t>
            </a:r>
            <a:r>
              <a:rPr lang="en-US" sz="2000" b="1" dirty="0"/>
              <a:t> het </a:t>
            </a:r>
            <a:r>
              <a:rPr lang="en-US" sz="2000" b="1" dirty="0" err="1"/>
              <a:t>nie</a:t>
            </a:r>
            <a:r>
              <a:rPr lang="en-US" sz="2000" b="1" dirty="0"/>
              <a:t>…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7161586"/>
              </p:ext>
            </p:extLst>
          </p:nvPr>
        </p:nvGraphicFramePr>
        <p:xfrm>
          <a:off x="127590" y="2641460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598547"/>
            <a:ext cx="68615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Sonder die </a:t>
            </a:r>
            <a:r>
              <a:rPr lang="en-US" sz="2000" b="1" dirty="0" err="1"/>
              <a:t>opstanding</a:t>
            </a:r>
            <a:r>
              <a:rPr lang="en-US" sz="2000" b="1" dirty="0"/>
              <a:t> is Jesus </a:t>
            </a:r>
            <a:r>
              <a:rPr lang="en-US" sz="2000" b="1" dirty="0" err="1"/>
              <a:t>bloot</a:t>
            </a:r>
            <a:r>
              <a:rPr lang="en-US" sz="2000" b="1" dirty="0"/>
              <a:t> ‘n </a:t>
            </a:r>
            <a:r>
              <a:rPr lang="en-US" sz="2000" b="1" dirty="0" err="1"/>
              <a:t>regverdige</a:t>
            </a:r>
            <a:r>
              <a:rPr lang="en-US" sz="2000" b="1" dirty="0"/>
              <a:t> man wat sonder </a:t>
            </a:r>
            <a:r>
              <a:rPr lang="en-US" sz="2000" b="1" dirty="0" err="1"/>
              <a:t>oorsaak</a:t>
            </a:r>
            <a:r>
              <a:rPr lang="en-US" sz="2000" b="1" dirty="0"/>
              <a:t> </a:t>
            </a:r>
            <a:r>
              <a:rPr lang="en-US" sz="2000" b="1" dirty="0" err="1"/>
              <a:t>vermoor</a:t>
            </a:r>
            <a:r>
              <a:rPr lang="en-US" sz="2000" b="1" dirty="0"/>
              <a:t> is, maar </a:t>
            </a:r>
            <a:r>
              <a:rPr lang="en-US" sz="2000" b="1" dirty="0" err="1"/>
              <a:t>nie</a:t>
            </a:r>
            <a:r>
              <a:rPr lang="en-US" sz="2000" b="1" dirty="0"/>
              <a:t> in </a:t>
            </a:r>
            <a:r>
              <a:rPr lang="en-US" sz="2000" b="1" dirty="0" err="1"/>
              <a:t>staat</a:t>
            </a:r>
            <a:r>
              <a:rPr lang="en-US" sz="2000" b="1" dirty="0"/>
              <a:t> is om </a:t>
            </a:r>
            <a:r>
              <a:rPr lang="en-US" sz="2000" b="1" dirty="0" err="1"/>
              <a:t>te</a:t>
            </a:r>
            <a:r>
              <a:rPr lang="en-US" sz="2000" b="1" dirty="0"/>
              <a:t> red </a:t>
            </a:r>
            <a:r>
              <a:rPr lang="en-US" sz="2000" b="1" dirty="0" err="1"/>
              <a:t>nie</a:t>
            </a:r>
            <a:r>
              <a:rPr lang="en-US" sz="2000" b="1" dirty="0"/>
              <a:t>.  “Maar nou het Christus </a:t>
            </a:r>
            <a:r>
              <a:rPr lang="en-US" sz="2000" b="1" dirty="0" err="1"/>
              <a:t>uit</a:t>
            </a:r>
            <a:r>
              <a:rPr lang="en-US" sz="2000" b="1" dirty="0"/>
              <a:t> die </a:t>
            </a:r>
            <a:r>
              <a:rPr lang="en-US" sz="2000" b="1" dirty="0" err="1"/>
              <a:t>dood</a:t>
            </a:r>
            <a:r>
              <a:rPr lang="en-US" sz="2000" b="1" dirty="0"/>
              <a:t> </a:t>
            </a:r>
            <a:r>
              <a:rPr lang="en-US" sz="2000" b="1" dirty="0" err="1"/>
              <a:t>opgestaan</a:t>
            </a:r>
            <a:r>
              <a:rPr lang="en-US" sz="2000" b="1" dirty="0"/>
              <a:t>” (1 </a:t>
            </a:r>
            <a:r>
              <a:rPr lang="en-US" sz="2000" b="1" dirty="0" err="1"/>
              <a:t>Korinthiërs</a:t>
            </a:r>
            <a:r>
              <a:rPr lang="en-US" sz="2000" b="1" dirty="0"/>
              <a:t> 15:20a). Ons het ‘n LEWENDE </a:t>
            </a:r>
            <a:r>
              <a:rPr lang="en-US" sz="2000" b="1" dirty="0" err="1"/>
              <a:t>Verlosser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n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5857726"/>
            <a:ext cx="68615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Om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rede </a:t>
            </a:r>
            <a:r>
              <a:rPr lang="en-US" sz="2000" b="1" dirty="0" err="1">
                <a:solidFill>
                  <a:prstClr val="black"/>
                </a:solidFill>
              </a:rPr>
              <a:t>maak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evangelie</a:t>
            </a:r>
            <a:r>
              <a:rPr lang="en-US" sz="2000" b="1" dirty="0">
                <a:solidFill>
                  <a:prstClr val="black"/>
                </a:solidFill>
              </a:rPr>
              <a:t> sin, so </a:t>
            </a:r>
            <a:r>
              <a:rPr lang="en-US" sz="2000" b="1" dirty="0" err="1">
                <a:solidFill>
                  <a:prstClr val="black"/>
                </a:solidFill>
              </a:rPr>
              <a:t>ook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geloof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 is </a:t>
            </a:r>
            <a:r>
              <a:rPr lang="en-US" sz="2000" b="1" dirty="0" err="1">
                <a:solidFill>
                  <a:prstClr val="black"/>
                </a:solidFill>
              </a:rPr>
              <a:t>getroue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getuies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 sondes is </a:t>
            </a:r>
            <a:r>
              <a:rPr lang="en-US" sz="2000" b="1" dirty="0" err="1">
                <a:solidFill>
                  <a:prstClr val="black"/>
                </a:solidFill>
              </a:rPr>
              <a:t>vergewe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dooies</a:t>
            </a:r>
            <a:r>
              <a:rPr lang="en-US" sz="2000" b="1" dirty="0">
                <a:solidFill>
                  <a:prstClr val="black"/>
                </a:solidFill>
              </a:rPr>
              <a:t> in Christus </a:t>
            </a:r>
            <a:r>
              <a:rPr lang="en-US" sz="2000" b="1" dirty="0" err="1">
                <a:solidFill>
                  <a:prstClr val="black"/>
                </a:solidFill>
              </a:rPr>
              <a:t>sal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weer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lewe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WAT WAARBORG DIE OPSTANDING?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686516"/>
            <a:ext cx="10296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“Maar nou, Christus is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opgewek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uit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die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dode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Hy het die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eersteling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geword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van die wat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ontslaap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het.”  (1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15:20)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Die </a:t>
            </a:r>
            <a:r>
              <a:rPr lang="en-US" sz="2000" b="1" dirty="0" err="1"/>
              <a:t>eerste</a:t>
            </a:r>
            <a:r>
              <a:rPr lang="en-US" sz="2000" b="1" dirty="0"/>
              <a:t> </a:t>
            </a:r>
            <a:r>
              <a:rPr lang="en-US" sz="2000" b="1" dirty="0" err="1"/>
              <a:t>feit</a:t>
            </a:r>
            <a:r>
              <a:rPr lang="en-US" sz="2000" b="1" dirty="0"/>
              <a:t> wat </a:t>
            </a:r>
            <a:r>
              <a:rPr lang="en-US" sz="2000" b="1" dirty="0" err="1"/>
              <a:t>deur</a:t>
            </a:r>
            <a:r>
              <a:rPr lang="en-US" sz="2000" b="1" dirty="0"/>
              <a:t> die </a:t>
            </a:r>
            <a:r>
              <a:rPr lang="en-US" sz="2000" b="1" dirty="0" err="1"/>
              <a:t>opstanding</a:t>
            </a:r>
            <a:r>
              <a:rPr lang="en-US" sz="2000" b="1" dirty="0"/>
              <a:t> van Jesus </a:t>
            </a:r>
            <a:r>
              <a:rPr lang="en-US" sz="2000" b="1" dirty="0" err="1"/>
              <a:t>gewaarborg</a:t>
            </a:r>
            <a:r>
              <a:rPr lang="en-US" sz="2000" b="1" dirty="0"/>
              <a:t> word, is </a:t>
            </a:r>
            <a:r>
              <a:rPr lang="en-US" sz="2000" b="1" dirty="0" err="1"/>
              <a:t>dat</a:t>
            </a:r>
            <a:r>
              <a:rPr lang="en-US" sz="2000" b="1" dirty="0"/>
              <a:t> </a:t>
            </a:r>
            <a:r>
              <a:rPr lang="en-US" sz="2000" b="1" dirty="0" err="1"/>
              <a:t>diegene</a:t>
            </a:r>
            <a:r>
              <a:rPr lang="en-US" sz="2000" b="1" dirty="0"/>
              <a:t> van </a:t>
            </a:r>
            <a:r>
              <a:rPr lang="en-US" sz="2000" b="1" dirty="0" err="1"/>
              <a:t>ons</a:t>
            </a:r>
            <a:r>
              <a:rPr lang="en-US" sz="2000" b="1" dirty="0"/>
              <a:t> wat die plan van </a:t>
            </a:r>
            <a:r>
              <a:rPr lang="en-US" sz="2000" b="1" dirty="0" err="1"/>
              <a:t>verlossing</a:t>
            </a:r>
            <a:r>
              <a:rPr lang="en-US" sz="2000" b="1" dirty="0"/>
              <a:t> </a:t>
            </a:r>
            <a:r>
              <a:rPr lang="en-US" sz="2000" b="1" dirty="0" err="1"/>
              <a:t>aanvaar</a:t>
            </a:r>
            <a:r>
              <a:rPr lang="en-US" sz="2000" b="1" dirty="0"/>
              <a:t> het – van Adam tot die </a:t>
            </a:r>
            <a:r>
              <a:rPr lang="en-US" sz="2000" b="1" dirty="0" err="1"/>
              <a:t>einde</a:t>
            </a:r>
            <a:r>
              <a:rPr lang="en-US" sz="2000" b="1" dirty="0"/>
              <a:t> van die </a:t>
            </a:r>
            <a:r>
              <a:rPr lang="en-US" sz="2000" b="1" dirty="0" err="1"/>
              <a:t>wêreld</a:t>
            </a:r>
            <a:r>
              <a:rPr lang="en-US" sz="2000" b="1" dirty="0"/>
              <a:t> – as </a:t>
            </a:r>
            <a:r>
              <a:rPr lang="en-US" sz="2000" b="1" dirty="0" err="1"/>
              <a:t>ons</a:t>
            </a:r>
            <a:r>
              <a:rPr lang="en-US" sz="2000" b="1" dirty="0"/>
              <a:t> </a:t>
            </a:r>
            <a:r>
              <a:rPr lang="en-US" sz="2000" b="1" dirty="0" err="1"/>
              <a:t>sterf</a:t>
            </a:r>
            <a:r>
              <a:rPr lang="en-US" sz="2000" b="1" dirty="0"/>
              <a:t>, </a:t>
            </a:r>
            <a:r>
              <a:rPr lang="en-US" sz="2000" b="1" dirty="0" err="1"/>
              <a:t>sal</a:t>
            </a:r>
            <a:r>
              <a:rPr lang="en-US" sz="2000" b="1" dirty="0"/>
              <a:t> </a:t>
            </a:r>
            <a:r>
              <a:rPr lang="en-US" sz="2000" b="1" dirty="0" err="1"/>
              <a:t>ons</a:t>
            </a:r>
            <a:r>
              <a:rPr lang="en-US" sz="2000" b="1" dirty="0"/>
              <a:t> </a:t>
            </a:r>
            <a:r>
              <a:rPr lang="en-US" sz="2000" b="1" dirty="0" err="1"/>
              <a:t>weer</a:t>
            </a:r>
            <a:r>
              <a:rPr lang="en-US" sz="2000" b="1" dirty="0"/>
              <a:t> </a:t>
            </a:r>
            <a:r>
              <a:rPr lang="en-US" sz="2000" b="1" dirty="0" err="1"/>
              <a:t>lewe</a:t>
            </a:r>
            <a:r>
              <a:rPr lang="en-US" sz="2000" b="1" dirty="0"/>
              <a:t>. (1 Kor. 15:20-23).</a:t>
            </a:r>
            <a:endParaRPr lang="en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3551217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8" y="2358087"/>
            <a:ext cx="627321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Wat </a:t>
            </a:r>
            <a:r>
              <a:rPr lang="en-US" sz="2000" b="1" dirty="0" err="1"/>
              <a:t>sal</a:t>
            </a:r>
            <a:r>
              <a:rPr lang="en-US" sz="2000" b="1" dirty="0"/>
              <a:t> </a:t>
            </a:r>
            <a:r>
              <a:rPr lang="en-US" sz="2000" b="1" dirty="0" err="1"/>
              <a:t>gebeur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ons</a:t>
            </a:r>
            <a:r>
              <a:rPr lang="en-US" sz="2000" b="1" dirty="0"/>
              <a:t> </a:t>
            </a:r>
            <a:r>
              <a:rPr lang="en-US" sz="2000" b="1" dirty="0" err="1"/>
              <a:t>opstanding</a:t>
            </a:r>
            <a:r>
              <a:rPr lang="en-US" sz="2000" b="1" dirty="0"/>
              <a:t>?  Deur die </a:t>
            </a:r>
            <a:r>
              <a:rPr lang="en-US" sz="2000" b="1" dirty="0" err="1"/>
              <a:t>dood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oorwin</a:t>
            </a:r>
            <a:r>
              <a:rPr lang="en-US" sz="2000" b="1" dirty="0"/>
              <a:t>, </a:t>
            </a:r>
            <a:r>
              <a:rPr lang="en-US" sz="2000" b="1" dirty="0" err="1"/>
              <a:t>sal</a:t>
            </a:r>
            <a:r>
              <a:rPr lang="en-US" sz="2000" b="1" dirty="0"/>
              <a:t> Jesus al </a:t>
            </a:r>
            <a:r>
              <a:rPr lang="en-US" sz="2000" b="1" dirty="0" err="1"/>
              <a:t>sy</a:t>
            </a:r>
            <a:r>
              <a:rPr lang="en-US" sz="2000" b="1" dirty="0"/>
              <a:t> </a:t>
            </a:r>
            <a:r>
              <a:rPr lang="en-US" sz="2000" b="1" dirty="0" err="1"/>
              <a:t>vyande</a:t>
            </a:r>
            <a:r>
              <a:rPr lang="en-US" sz="2000" b="1" dirty="0"/>
              <a:t> </a:t>
            </a:r>
            <a:r>
              <a:rPr lang="en-US" sz="2000" b="1" dirty="0" err="1"/>
              <a:t>oorwin</a:t>
            </a:r>
            <a:r>
              <a:rPr lang="en-US" sz="2000" b="1" dirty="0"/>
              <a:t> het (1 Kor. 15:25-26). Dan </a:t>
            </a:r>
            <a:r>
              <a:rPr lang="en-US" sz="2000" b="1" dirty="0" err="1"/>
              <a:t>sal</a:t>
            </a:r>
            <a:r>
              <a:rPr lang="en-US" sz="2000" b="1" dirty="0"/>
              <a:t> Jesus </a:t>
            </a:r>
            <a:r>
              <a:rPr lang="en-US" sz="2000" b="1" dirty="0" err="1"/>
              <a:t>alles</a:t>
            </a:r>
            <a:r>
              <a:rPr lang="en-US" sz="2000" b="1" dirty="0"/>
              <a:t> </a:t>
            </a:r>
            <a:r>
              <a:rPr lang="en-US" sz="2000" b="1" dirty="0" err="1"/>
              <a:t>aan</a:t>
            </a:r>
            <a:r>
              <a:rPr lang="en-US" sz="2000" b="1" dirty="0"/>
              <a:t> die Vader </a:t>
            </a:r>
            <a:r>
              <a:rPr lang="en-US" sz="2000" b="1" dirty="0" err="1"/>
              <a:t>onderwerp</a:t>
            </a:r>
            <a:r>
              <a:rPr lang="en-US" sz="2000" b="1" dirty="0"/>
              <a:t>, “</a:t>
            </a:r>
            <a:r>
              <a:rPr lang="en-US" sz="2000" b="1" dirty="0" err="1"/>
              <a:t>sodat</a:t>
            </a:r>
            <a:r>
              <a:rPr lang="en-US" sz="2000" b="1" dirty="0"/>
              <a:t> God </a:t>
            </a:r>
            <a:r>
              <a:rPr lang="en-US" sz="2000" b="1" dirty="0" err="1"/>
              <a:t>alles</a:t>
            </a:r>
            <a:r>
              <a:rPr lang="en-US" sz="2000" b="1" dirty="0"/>
              <a:t> in </a:t>
            </a:r>
            <a:r>
              <a:rPr lang="en-US" sz="2000" b="1" dirty="0" err="1"/>
              <a:t>almal</a:t>
            </a:r>
            <a:r>
              <a:rPr lang="en-US" sz="2000" b="1" dirty="0"/>
              <a:t> </a:t>
            </a:r>
            <a:r>
              <a:rPr lang="en-US" sz="2000" b="1" dirty="0" err="1"/>
              <a:t>kan</a:t>
            </a:r>
            <a:r>
              <a:rPr lang="en-US" sz="2000" b="1" dirty="0"/>
              <a:t> wees”        (1 Kor. 15:24, 28).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9" y="3933701"/>
            <a:ext cx="62732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Benewens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toekomstige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waarborge</a:t>
            </a:r>
            <a:r>
              <a:rPr lang="en-US" sz="2000" b="1" dirty="0">
                <a:solidFill>
                  <a:prstClr val="black"/>
                </a:solidFill>
              </a:rPr>
              <a:t>, gee Paulus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 twee </a:t>
            </a:r>
            <a:r>
              <a:rPr lang="en-US" sz="2000" b="1" dirty="0" err="1">
                <a:solidFill>
                  <a:prstClr val="black"/>
                </a:solidFill>
              </a:rPr>
              <a:t>waarborge</a:t>
            </a:r>
            <a:r>
              <a:rPr lang="en-US" sz="2000" b="1" dirty="0">
                <a:solidFill>
                  <a:prstClr val="black"/>
                </a:solidFill>
              </a:rPr>
              <a:t> wat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daaglikse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lewens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beïnvloed</a:t>
            </a:r>
            <a:r>
              <a:rPr lang="en-US" sz="2000" b="1" dirty="0">
                <a:solidFill>
                  <a:prstClr val="black"/>
                </a:solidFill>
              </a:rPr>
              <a:t>: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528564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ONS OPSTANDING</a:t>
            </a: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1606</Words>
  <Application>Microsoft Office PowerPoint</Application>
  <PresentationFormat>Panorámica</PresentationFormat>
  <Paragraphs>107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Constantia</vt:lpstr>
      <vt:lpstr>Aptos Display</vt:lpstr>
      <vt:lpstr>Arial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104</cp:revision>
  <dcterms:created xsi:type="dcterms:W3CDTF">2026-07-19T13:36:46Z</dcterms:created>
  <dcterms:modified xsi:type="dcterms:W3CDTF">2026-08-08T03:14:58Z</dcterms:modified>
</cp:coreProperties>
</file>