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71"/>
  </p:normalViewPr>
  <p:slideViewPr>
    <p:cSldViewPr snapToGrid="0">
      <p:cViewPr varScale="1">
        <p:scale>
          <a:sx n="30" d="100"/>
          <a:sy n="30" d="100"/>
        </p:scale>
        <p:origin x="66" y="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</a:t>
          </a:r>
          <a:r>
            <a:rPr lang="en-US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vertroosting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van God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bevry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van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vrees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herinner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tye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wat Hy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gehelp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effectLst/>
            </a:rPr>
            <a:t>Dit help </a:t>
          </a:r>
          <a:r>
            <a:rPr lang="en-US" sz="2000" b="1" dirty="0" err="1">
              <a:solidFill>
                <a:schemeClr val="tx1"/>
              </a:solidFill>
              <a:effectLst/>
            </a:rPr>
            <a:t>ons</a:t>
          </a:r>
          <a:r>
            <a:rPr lang="en-US" sz="2000" b="1" dirty="0">
              <a:solidFill>
                <a:schemeClr val="tx1"/>
              </a:solidFill>
              <a:effectLst/>
            </a:rPr>
            <a:t> om </a:t>
          </a:r>
          <a:r>
            <a:rPr lang="en-US" sz="2000" b="1" dirty="0" err="1">
              <a:solidFill>
                <a:schemeClr val="tx1"/>
              </a:solidFill>
              <a:effectLst/>
            </a:rPr>
            <a:t>lyding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te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verduur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effectLst/>
            </a:rPr>
            <a:t>Dit lei </a:t>
          </a:r>
          <a:r>
            <a:rPr lang="en-US" sz="2000" b="1" dirty="0" err="1">
              <a:solidFill>
                <a:schemeClr val="tx1"/>
              </a:solidFill>
              <a:effectLst/>
            </a:rPr>
            <a:t>ons</a:t>
          </a:r>
          <a:r>
            <a:rPr lang="en-US" sz="2000" b="1" dirty="0">
              <a:solidFill>
                <a:schemeClr val="tx1"/>
              </a:solidFill>
              <a:effectLst/>
            </a:rPr>
            <a:t> tot </a:t>
          </a:r>
          <a:r>
            <a:rPr lang="en-US" sz="2000" b="1" dirty="0" err="1">
              <a:solidFill>
                <a:schemeClr val="tx1"/>
              </a:solidFill>
              <a:effectLst/>
            </a:rPr>
            <a:t>geestelike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volwassenheid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effectLst/>
            </a:rPr>
            <a:t>Dit </a:t>
          </a:r>
          <a:r>
            <a:rPr lang="en-US" sz="2000" b="1" dirty="0" err="1">
              <a:solidFill>
                <a:schemeClr val="tx1"/>
              </a:solidFill>
              <a:effectLst/>
            </a:rPr>
            <a:t>moedig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ons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aan</a:t>
          </a:r>
          <a:r>
            <a:rPr lang="en-US" sz="2000" b="1" dirty="0">
              <a:solidFill>
                <a:schemeClr val="tx1"/>
              </a:solidFill>
              <a:effectLst/>
            </a:rPr>
            <a:t> om vir </a:t>
          </a:r>
          <a:r>
            <a:rPr lang="en-US" sz="2000" b="1" dirty="0" err="1">
              <a:solidFill>
                <a:schemeClr val="tx1"/>
              </a:solidFill>
              <a:effectLst/>
            </a:rPr>
            <a:t>ander</a:t>
          </a:r>
          <a:r>
            <a:rPr lang="en-US" sz="2000" b="1" dirty="0">
              <a:solidFill>
                <a:schemeClr val="tx1"/>
              </a:solidFill>
              <a:effectLst/>
            </a:rPr>
            <a:t> in </a:t>
          </a:r>
          <a:r>
            <a:rPr lang="en-US" sz="2000" b="1" dirty="0" err="1">
              <a:solidFill>
                <a:schemeClr val="tx1"/>
              </a:solidFill>
              <a:effectLst/>
            </a:rPr>
            <a:t>te</a:t>
          </a:r>
          <a:r>
            <a:rPr lang="en-US" sz="2000" b="1" dirty="0">
              <a:solidFill>
                <a:schemeClr val="tx1"/>
              </a:solidFill>
              <a:effectLst/>
            </a:rPr>
            <a:t> tree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vertroos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ander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soos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wat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God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vertroos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Efese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Macedónië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Korinthe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 err="1"/>
            <a:t>Efese</a:t>
          </a:r>
          <a:endParaRPr lang="en" sz="2000" b="1" dirty="0"/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Korinthe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Korinthe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Macedónië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 custLinFactNeighborX="0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 custLinFactNeighborX="0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Die </a:t>
          </a:r>
          <a:r>
            <a:rPr lang="en-US" sz="3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vertroosting</a:t>
          </a:r>
          <a:r>
            <a:rPr lang="en-US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van God</a:t>
          </a:r>
          <a:endParaRPr lang="es-ES" sz="3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bevry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van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vrees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Dit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herinner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tye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wat Hy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gehelp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het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effectLst/>
            </a:rPr>
            <a:t>Dit help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ons</a:t>
          </a:r>
          <a:r>
            <a:rPr lang="en-US" sz="2000" b="1" kern="1200" dirty="0">
              <a:solidFill>
                <a:schemeClr val="tx1"/>
              </a:solidFill>
              <a:effectLst/>
            </a:rPr>
            <a:t> om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lyding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te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verduur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effectLst/>
            </a:rPr>
            <a:t>Dit lei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ons</a:t>
          </a:r>
          <a:r>
            <a:rPr lang="en-US" sz="2000" b="1" kern="1200" dirty="0">
              <a:solidFill>
                <a:schemeClr val="tx1"/>
              </a:solidFill>
              <a:effectLst/>
            </a:rPr>
            <a:t> tot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geestelike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volwassenheid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effectLst/>
            </a:rPr>
            <a:t>Dit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moedig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ons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aan</a:t>
          </a:r>
          <a:r>
            <a:rPr lang="en-US" sz="2000" b="1" kern="1200" dirty="0">
              <a:solidFill>
                <a:schemeClr val="tx1"/>
              </a:solidFill>
              <a:effectLst/>
            </a:rPr>
            <a:t> om vir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ander</a:t>
          </a:r>
          <a:r>
            <a:rPr lang="en-US" sz="2000" b="1" kern="1200" dirty="0">
              <a:solidFill>
                <a:schemeClr val="tx1"/>
              </a:solidFill>
              <a:effectLst/>
            </a:rPr>
            <a:t> in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te</a:t>
          </a:r>
          <a:r>
            <a:rPr lang="en-US" sz="2000" b="1" kern="1200" dirty="0">
              <a:solidFill>
                <a:schemeClr val="tx1"/>
              </a:solidFill>
              <a:effectLst/>
            </a:rPr>
            <a:t> tree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vertroos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ander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soos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wat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God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vertroos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is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Efese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Macedónië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Korinthe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Efese</a:t>
          </a:r>
          <a:endParaRPr lang="en" sz="2000" b="1" kern="1200" dirty="0"/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Korinthe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Macedónië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Korinthe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‘N BEDIENING AANGEDRYF DEUR LIEFDE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489063" y="6419850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9 for August 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"Ja, met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groot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bekommernis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beklemming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van hart,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onder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baie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trane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het ek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geskrywe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 Dit was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om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hartseer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maar om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besef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ek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baie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liefhet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Korinthiërs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God se </a:t>
            </a:r>
            <a:r>
              <a:rPr lang="en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troos</a:t>
            </a: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in </a:t>
            </a:r>
            <a:r>
              <a:rPr lang="en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lyding</a:t>
            </a:r>
            <a:endParaRPr lang="en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Heiligheid en opregtheid in bediening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Om wys op te tree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en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Vergifnis</a:t>
            </a: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en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en</a:t>
            </a: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en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herstel</a:t>
            </a:r>
            <a:endParaRPr lang="en" sz="2000" b="1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Die </a:t>
            </a:r>
            <a:r>
              <a:rPr lang="en" sz="2000" b="1" dirty="0" err="1">
                <a:solidFill>
                  <a:schemeClr val="bg1"/>
                </a:solidFill>
                <a:highlight>
                  <a:srgbClr val="CB7B2B"/>
                </a:highlight>
              </a:rPr>
              <a:t>geur</a:t>
            </a: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van Christus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82269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Soos wat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dieper</a:t>
            </a:r>
            <a:r>
              <a:rPr lang="en-US" sz="2000" b="1" dirty="0"/>
              <a:t> in die </a:t>
            </a:r>
            <a:r>
              <a:rPr lang="en-US" sz="2000" b="1" dirty="0" err="1"/>
              <a:t>studie</a:t>
            </a:r>
            <a:r>
              <a:rPr lang="en-US" sz="2000" b="1" dirty="0"/>
              <a:t> van Paulus se </a:t>
            </a:r>
            <a:r>
              <a:rPr lang="en-US" sz="2000" b="1" dirty="0" err="1"/>
              <a:t>tweede</a:t>
            </a:r>
            <a:r>
              <a:rPr lang="en-US" sz="2000" b="1" dirty="0"/>
              <a:t> brief </a:t>
            </a:r>
            <a:r>
              <a:rPr lang="en-US" sz="2000" b="1" dirty="0" err="1"/>
              <a:t>aan</a:t>
            </a:r>
            <a:r>
              <a:rPr lang="en-US" sz="2000" b="1" dirty="0"/>
              <a:t> die </a:t>
            </a:r>
            <a:r>
              <a:rPr lang="en-US" sz="2000" b="1" dirty="0" err="1"/>
              <a:t>Korinthiërs</a:t>
            </a:r>
            <a:r>
              <a:rPr lang="en-US" sz="2000" b="1" dirty="0"/>
              <a:t> in delf, merk </a:t>
            </a:r>
            <a:r>
              <a:rPr lang="en-US" sz="2000" b="1" dirty="0" err="1"/>
              <a:t>ons</a:t>
            </a:r>
            <a:r>
              <a:rPr lang="en-US" sz="2000" b="1" dirty="0"/>
              <a:t> op </a:t>
            </a:r>
            <a:r>
              <a:rPr lang="en-US" sz="2000" b="1" dirty="0" err="1"/>
              <a:t>dat</a:t>
            </a:r>
            <a:r>
              <a:rPr lang="en-US" sz="2000" b="1" dirty="0"/>
              <a:t> die </a:t>
            </a:r>
            <a:r>
              <a:rPr lang="en-US" sz="2000" b="1" dirty="0" err="1"/>
              <a:t>apostel</a:t>
            </a:r>
            <a:r>
              <a:rPr lang="en-US" sz="2000" b="1" dirty="0"/>
              <a:t> </a:t>
            </a:r>
            <a:r>
              <a:rPr lang="en-US" sz="2000" b="1" dirty="0" err="1"/>
              <a:t>baie</a:t>
            </a:r>
            <a:r>
              <a:rPr lang="en-US" sz="2000" b="1" dirty="0"/>
              <a:t> </a:t>
            </a:r>
            <a:r>
              <a:rPr lang="en-US" sz="2000" b="1" dirty="0" err="1"/>
              <a:t>belangstel</a:t>
            </a:r>
            <a:r>
              <a:rPr lang="en-US" sz="2000" b="1" dirty="0"/>
              <a:t> in die </a:t>
            </a:r>
            <a:r>
              <a:rPr lang="en-US" sz="2000" b="1" dirty="0" err="1"/>
              <a:t>welstand</a:t>
            </a:r>
            <a:r>
              <a:rPr lang="en-US" sz="2000" b="1" dirty="0"/>
              <a:t> van die </a:t>
            </a:r>
            <a:r>
              <a:rPr lang="en-US" sz="2000" b="1" dirty="0" err="1"/>
              <a:t>kerk</a:t>
            </a:r>
            <a:r>
              <a:rPr lang="en-US" sz="2000" b="1" dirty="0"/>
              <a:t>. 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346426"/>
            <a:ext cx="6619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</a:t>
            </a:r>
            <a:r>
              <a:rPr lang="en-US" sz="2000" b="1" dirty="0" err="1">
                <a:solidFill>
                  <a:prstClr val="black"/>
                </a:solidFill>
              </a:rPr>
              <a:t>berei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voor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probleme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beide</a:t>
            </a:r>
            <a:r>
              <a:rPr lang="en-US" sz="2000" b="1" dirty="0">
                <a:solidFill>
                  <a:prstClr val="black"/>
                </a:solidFill>
              </a:rPr>
              <a:t> intern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ekstern</a:t>
            </a:r>
            <a:r>
              <a:rPr lang="en-US" sz="2000" b="1" dirty="0">
                <a:solidFill>
                  <a:prstClr val="black"/>
                </a:solidFill>
              </a:rPr>
              <a:t>, die hoof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bied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leer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om ‘n </a:t>
            </a:r>
            <a:r>
              <a:rPr lang="en-US" sz="2000" b="1" dirty="0" err="1">
                <a:solidFill>
                  <a:prstClr val="black"/>
                </a:solidFill>
              </a:rPr>
              <a:t>liggaam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vorm</a:t>
            </a:r>
            <a:r>
              <a:rPr lang="en-US" sz="2000" b="1" dirty="0">
                <a:solidFill>
                  <a:prstClr val="black"/>
                </a:solidFill>
              </a:rPr>
              <a:t> wat </a:t>
            </a:r>
            <a:r>
              <a:rPr lang="en-US" sz="2000" b="1" dirty="0" err="1">
                <a:solidFill>
                  <a:prstClr val="black"/>
                </a:solidFill>
              </a:rPr>
              <a:t>verenig</a:t>
            </a:r>
            <a:r>
              <a:rPr lang="en-US" sz="2000" b="1" dirty="0">
                <a:solidFill>
                  <a:prstClr val="black"/>
                </a:solidFill>
              </a:rPr>
              <a:t> is in </a:t>
            </a:r>
            <a:r>
              <a:rPr lang="en-US" sz="2000" b="1" dirty="0" err="1">
                <a:solidFill>
                  <a:prstClr val="black"/>
                </a:solidFill>
              </a:rPr>
              <a:t>onselfsugtige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liefde</a:t>
            </a:r>
            <a:r>
              <a:rPr lang="en-US" sz="2000" b="1" dirty="0">
                <a:solidFill>
                  <a:prstClr val="black"/>
                </a:solidFill>
              </a:rPr>
              <a:t>.  </a:t>
            </a:r>
            <a:r>
              <a:rPr lang="en-US" sz="2000" b="1" dirty="0" err="1">
                <a:solidFill>
                  <a:prstClr val="black"/>
                </a:solidFill>
              </a:rPr>
              <a:t>Uit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raad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vandag</a:t>
            </a:r>
            <a:r>
              <a:rPr lang="en-US" sz="2000" b="1" dirty="0">
                <a:solidFill>
                  <a:prstClr val="black"/>
                </a:solidFill>
              </a:rPr>
              <a:t> leer om “die </a:t>
            </a:r>
            <a:r>
              <a:rPr lang="en-US" sz="2000" b="1" dirty="0" err="1">
                <a:solidFill>
                  <a:prstClr val="black"/>
                </a:solidFill>
              </a:rPr>
              <a:t>geur</a:t>
            </a:r>
            <a:r>
              <a:rPr lang="en-US" sz="2000" b="1" dirty="0">
                <a:solidFill>
                  <a:prstClr val="black"/>
                </a:solidFill>
              </a:rPr>
              <a:t> van die </a:t>
            </a:r>
            <a:r>
              <a:rPr lang="en-US" sz="2000" b="1" dirty="0" err="1">
                <a:solidFill>
                  <a:prstClr val="black"/>
                </a:solidFill>
              </a:rPr>
              <a:t>lewe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wees wat tot die </a:t>
            </a:r>
            <a:r>
              <a:rPr lang="en-US" sz="2000" b="1" dirty="0" err="1">
                <a:solidFill>
                  <a:prstClr val="black"/>
                </a:solidFill>
              </a:rPr>
              <a:t>lewe</a:t>
            </a:r>
            <a:r>
              <a:rPr lang="en-US" sz="2000" b="1" dirty="0">
                <a:solidFill>
                  <a:prstClr val="black"/>
                </a:solidFill>
              </a:rPr>
              <a:t> lei” (2 Kor. 2:16).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022987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Alhoewel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nog</a:t>
            </a:r>
            <a:r>
              <a:rPr lang="en-US" sz="2000" b="1" dirty="0">
                <a:solidFill>
                  <a:prstClr val="black"/>
                </a:solidFill>
              </a:rPr>
              <a:t> nooit </a:t>
            </a:r>
            <a:r>
              <a:rPr lang="en-US" sz="2000" b="1" dirty="0" err="1">
                <a:solidFill>
                  <a:prstClr val="black"/>
                </a:solidFill>
              </a:rPr>
              <a:t>maklik</a:t>
            </a:r>
            <a:r>
              <a:rPr lang="en-US" sz="2000" b="1" dirty="0">
                <a:solidFill>
                  <a:prstClr val="black"/>
                </a:solidFill>
              </a:rPr>
              <a:t> was om God se </a:t>
            </a:r>
            <a:r>
              <a:rPr lang="en-US" sz="2000" b="1" dirty="0" err="1">
                <a:solidFill>
                  <a:prstClr val="black"/>
                </a:solidFill>
              </a:rPr>
              <a:t>weë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sonde-</a:t>
            </a:r>
            <a:r>
              <a:rPr lang="en-US" sz="2000" b="1" dirty="0" err="1">
                <a:solidFill>
                  <a:prstClr val="black"/>
                </a:solidFill>
              </a:rPr>
              <a:t>gevulde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wêreld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volg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in die </a:t>
            </a:r>
            <a:r>
              <a:rPr lang="en-US" sz="2000" b="1" dirty="0" err="1">
                <a:solidFill>
                  <a:prstClr val="black"/>
                </a:solidFill>
              </a:rPr>
              <a:t>eerste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eeu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ernstige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probleme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meebring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jouself</a:t>
            </a:r>
            <a:r>
              <a:rPr lang="en-US" sz="2000" b="1" dirty="0">
                <a:solidFill>
                  <a:prstClr val="black"/>
                </a:solidFill>
              </a:rPr>
              <a:t> as Christen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verklaar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-U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SE TROOS IN LYDING</a:t>
            </a:r>
            <a:endParaRPr lang="en" sz="44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“wat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troos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al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verdrukking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sodat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die wat in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allerhande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verdrukking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is,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troos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deur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vertroosting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waarmee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self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deur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God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getroos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word.” (2 Kor. 1:4).</a:t>
            </a:r>
            <a:endParaRPr lang="en" sz="1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Tweede </a:t>
            </a:r>
            <a:r>
              <a:rPr lang="en-US" sz="2000" b="1" dirty="0" err="1"/>
              <a:t>Korinthiërs</a:t>
            </a:r>
            <a:r>
              <a:rPr lang="en-US" sz="2000" b="1" dirty="0"/>
              <a:t> is die brief </a:t>
            </a:r>
            <a:r>
              <a:rPr lang="en-US" sz="2000" b="1" dirty="0" err="1"/>
              <a:t>waarin</a:t>
            </a:r>
            <a:r>
              <a:rPr lang="en-US" sz="2000" b="1" dirty="0"/>
              <a:t> Paulus die </a:t>
            </a:r>
            <a:r>
              <a:rPr lang="en-US" sz="2000" b="1" dirty="0" err="1"/>
              <a:t>breedvoerigste</a:t>
            </a:r>
            <a:r>
              <a:rPr lang="en-US" sz="2000" b="1" dirty="0"/>
              <a:t> </a:t>
            </a:r>
            <a:r>
              <a:rPr lang="en-US" sz="2000" b="1" dirty="0" err="1"/>
              <a:t>oor</a:t>
            </a:r>
            <a:r>
              <a:rPr lang="en-US" sz="2000" b="1" dirty="0"/>
              <a:t> </a:t>
            </a:r>
            <a:r>
              <a:rPr lang="en-US" sz="2000" b="1" dirty="0" err="1"/>
              <a:t>troos</a:t>
            </a:r>
            <a:r>
              <a:rPr lang="en-US" sz="2000" b="1" dirty="0"/>
              <a:t> </a:t>
            </a:r>
            <a:r>
              <a:rPr lang="en-US" sz="2000" b="1" dirty="0" err="1"/>
              <a:t>praat</a:t>
            </a:r>
            <a:r>
              <a:rPr lang="en-US" sz="2000" b="1" dirty="0"/>
              <a:t>.  Die </a:t>
            </a:r>
            <a:r>
              <a:rPr lang="en-US" sz="2000" b="1" dirty="0" err="1"/>
              <a:t>kerk</a:t>
            </a:r>
            <a:r>
              <a:rPr lang="en-US" sz="2000" b="1" dirty="0"/>
              <a:t> het </a:t>
            </a:r>
            <a:r>
              <a:rPr lang="en-US" sz="2000" b="1" dirty="0" err="1"/>
              <a:t>deur</a:t>
            </a:r>
            <a:r>
              <a:rPr lang="en-US" sz="2000" b="1" dirty="0"/>
              <a:t> ‘n </a:t>
            </a:r>
            <a:r>
              <a:rPr lang="en-US" sz="2000" b="1" dirty="0" err="1"/>
              <a:t>moeilike</a:t>
            </a:r>
            <a:r>
              <a:rPr lang="en-US" sz="2000" b="1" dirty="0"/>
              <a:t> </a:t>
            </a:r>
            <a:r>
              <a:rPr lang="en-US" sz="2000" b="1" dirty="0" err="1"/>
              <a:t>tyd</a:t>
            </a:r>
            <a:r>
              <a:rPr lang="en-US" sz="2000" b="1" dirty="0"/>
              <a:t> </a:t>
            </a:r>
            <a:r>
              <a:rPr lang="en-US" sz="2000" b="1" dirty="0" err="1"/>
              <a:t>gegaan</a:t>
            </a:r>
            <a:r>
              <a:rPr lang="en-US" sz="2000" b="1" dirty="0"/>
              <a:t>, </a:t>
            </a:r>
            <a:r>
              <a:rPr lang="en-US" sz="2000" b="1" dirty="0" err="1"/>
              <a:t>en</a:t>
            </a:r>
            <a:r>
              <a:rPr lang="en-US" sz="2000" b="1" dirty="0"/>
              <a:t> Paulus se </a:t>
            </a:r>
            <a:r>
              <a:rPr lang="en-US" sz="2000" b="1" dirty="0" err="1"/>
              <a:t>vorige</a:t>
            </a:r>
            <a:r>
              <a:rPr lang="en-US" sz="2000" b="1" dirty="0"/>
              <a:t> brief het </a:t>
            </a:r>
            <a:r>
              <a:rPr lang="en-US" sz="2000" b="1" dirty="0" err="1"/>
              <a:t>hulle</a:t>
            </a:r>
            <a:r>
              <a:rPr lang="en-US" sz="2000" b="1" dirty="0"/>
              <a:t> in ‘n </a:t>
            </a:r>
            <a:r>
              <a:rPr lang="en-US" sz="2000" b="1" dirty="0" err="1"/>
              <a:t>toestand</a:t>
            </a:r>
            <a:r>
              <a:rPr lang="en-US" sz="2000" b="1" dirty="0"/>
              <a:t> van </a:t>
            </a:r>
            <a:r>
              <a:rPr lang="en-US" sz="2000" b="1" dirty="0" err="1"/>
              <a:t>droefheid</a:t>
            </a:r>
            <a:r>
              <a:rPr lang="en-US" sz="2000" b="1" dirty="0"/>
              <a:t> </a:t>
            </a:r>
            <a:r>
              <a:rPr lang="en-US" sz="2000" b="1" dirty="0" err="1"/>
              <a:t>gedompel</a:t>
            </a:r>
            <a:r>
              <a:rPr lang="en-US" sz="2000" b="1" dirty="0"/>
              <a:t>. 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0710517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Hy het self </a:t>
            </a:r>
            <a:r>
              <a:rPr lang="en-US" sz="2000" b="1" dirty="0" err="1"/>
              <a:t>tye</a:t>
            </a:r>
            <a:r>
              <a:rPr lang="en-US" sz="2000" b="1" dirty="0"/>
              <a:t> </a:t>
            </a:r>
            <a:r>
              <a:rPr lang="en-US" sz="2000" b="1" dirty="0" err="1"/>
              <a:t>deurgemaak</a:t>
            </a:r>
            <a:r>
              <a:rPr lang="en-US" sz="2000" b="1" dirty="0"/>
              <a:t> </a:t>
            </a:r>
            <a:r>
              <a:rPr lang="en-US" sz="2000" b="1" dirty="0" err="1"/>
              <a:t>waar</a:t>
            </a:r>
            <a:r>
              <a:rPr lang="en-US" sz="2000" b="1" dirty="0"/>
              <a:t>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eie</a:t>
            </a:r>
            <a:r>
              <a:rPr lang="en-US" sz="2000" b="1" dirty="0"/>
              <a:t> </a:t>
            </a:r>
            <a:r>
              <a:rPr lang="en-US" sz="2000" b="1" dirty="0" err="1"/>
              <a:t>lewe</a:t>
            </a:r>
            <a:r>
              <a:rPr lang="en-US" sz="2000" b="1" dirty="0"/>
              <a:t> in </a:t>
            </a:r>
            <a:r>
              <a:rPr lang="en-US" sz="2000" b="1" dirty="0" err="1"/>
              <a:t>gevaar</a:t>
            </a:r>
            <a:r>
              <a:rPr lang="en-US" sz="2000" b="1" dirty="0"/>
              <a:t> was </a:t>
            </a:r>
            <a:r>
              <a:rPr lang="en-US" sz="2000" b="1" dirty="0" err="1"/>
              <a:t>en</a:t>
            </a:r>
            <a:r>
              <a:rPr lang="en-US" sz="2000" b="1" dirty="0"/>
              <a:t> hy </a:t>
            </a:r>
            <a:r>
              <a:rPr lang="en-US" sz="2000" b="1" dirty="0" err="1"/>
              <a:t>mismoedig</a:t>
            </a:r>
            <a:r>
              <a:rPr lang="en-US" sz="2000" b="1" dirty="0"/>
              <a:t> </a:t>
            </a:r>
            <a:r>
              <a:rPr lang="en-US" sz="2000" b="1" dirty="0" err="1"/>
              <a:t>geword</a:t>
            </a:r>
            <a:r>
              <a:rPr lang="en-US" sz="2000" b="1" dirty="0"/>
              <a:t> het (2 Kor. 1:8-10). Maar God het </a:t>
            </a:r>
            <a:r>
              <a:rPr lang="en-US" sz="2000" b="1" dirty="0" err="1"/>
              <a:t>hom</a:t>
            </a:r>
            <a:r>
              <a:rPr lang="en-US" sz="2000" b="1" dirty="0"/>
              <a:t> </a:t>
            </a:r>
            <a:r>
              <a:rPr lang="en-US" sz="2000" b="1" dirty="0" err="1"/>
              <a:t>vertroos</a:t>
            </a:r>
            <a:r>
              <a:rPr lang="en-US" sz="2000" b="1" dirty="0"/>
              <a:t>, </a:t>
            </a:r>
            <a:r>
              <a:rPr lang="en-US" sz="2000" b="1" dirty="0" err="1"/>
              <a:t>en</a:t>
            </a:r>
            <a:r>
              <a:rPr lang="en-US" sz="2000" b="1" dirty="0"/>
              <a:t> nou </a:t>
            </a:r>
            <a:r>
              <a:rPr lang="en-US" sz="2000" b="1" dirty="0" err="1"/>
              <a:t>dra</a:t>
            </a:r>
            <a:r>
              <a:rPr lang="en-US" sz="2000" b="1" dirty="0"/>
              <a:t> hy </a:t>
            </a:r>
            <a:r>
              <a:rPr lang="en-US" sz="2000" b="1" dirty="0" err="1"/>
              <a:t>daardie</a:t>
            </a:r>
            <a:r>
              <a:rPr lang="en-US" sz="2000" b="1" dirty="0"/>
              <a:t> </a:t>
            </a:r>
            <a:r>
              <a:rPr lang="en-US" sz="2000" b="1" dirty="0" err="1"/>
              <a:t>troos</a:t>
            </a:r>
            <a:r>
              <a:rPr lang="en-US" sz="2000" b="1" dirty="0"/>
              <a:t> </a:t>
            </a:r>
            <a:r>
              <a:rPr lang="en-US" sz="2000" b="1" dirty="0" err="1"/>
              <a:t>aan</a:t>
            </a:r>
            <a:r>
              <a:rPr lang="en-US" sz="2000" b="1" dirty="0"/>
              <a:t> die </a:t>
            </a:r>
            <a:r>
              <a:rPr lang="en-US" sz="2000" b="1" dirty="0" err="1"/>
              <a:t>kerk</a:t>
            </a:r>
            <a:r>
              <a:rPr lang="en-US" sz="2000" b="1" dirty="0"/>
              <a:t> </a:t>
            </a:r>
            <a:r>
              <a:rPr lang="en-US" sz="2000" b="1" dirty="0" err="1"/>
              <a:t>oor</a:t>
            </a:r>
            <a:r>
              <a:rPr lang="en-US" sz="2000" b="1" dirty="0"/>
              <a:t>. (2 Kor. 1:6).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Maar </a:t>
            </a:r>
            <a:r>
              <a:rPr lang="en-US" sz="2000" b="1" dirty="0" err="1">
                <a:solidFill>
                  <a:prstClr val="black"/>
                </a:solidFill>
              </a:rPr>
              <a:t>daardie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droefheid</a:t>
            </a:r>
            <a:r>
              <a:rPr lang="en-US" sz="2000" b="1" dirty="0">
                <a:solidFill>
                  <a:prstClr val="black"/>
                </a:solidFill>
              </a:rPr>
              <a:t> was “</a:t>
            </a:r>
            <a:r>
              <a:rPr lang="en-US" sz="2000" b="1" dirty="0" err="1">
                <a:solidFill>
                  <a:prstClr val="black"/>
                </a:solidFill>
              </a:rPr>
              <a:t>goddelik</a:t>
            </a:r>
            <a:r>
              <a:rPr lang="en-US" sz="2000" b="1" dirty="0">
                <a:solidFill>
                  <a:prstClr val="black"/>
                </a:solidFill>
              </a:rPr>
              <a:t>”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het tot </a:t>
            </a:r>
            <a:r>
              <a:rPr lang="en-US" sz="2000" b="1" dirty="0" err="1">
                <a:solidFill>
                  <a:prstClr val="black"/>
                </a:solidFill>
              </a:rPr>
              <a:t>bekering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gelei</a:t>
            </a:r>
            <a:r>
              <a:rPr lang="en-US" sz="2000" b="1" dirty="0">
                <a:solidFill>
                  <a:prstClr val="black"/>
                </a:solidFill>
              </a:rPr>
              <a:t> (2 Kor. 7:10). Paulus </a:t>
            </a:r>
            <a:r>
              <a:rPr lang="en-US" sz="2000" b="1" dirty="0" err="1">
                <a:solidFill>
                  <a:prstClr val="black"/>
                </a:solidFill>
              </a:rPr>
              <a:t>wil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hê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daardie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droefheid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oorweldig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, maar </a:t>
            </a:r>
            <a:r>
              <a:rPr lang="en-US" sz="2000" b="1" dirty="0" err="1">
                <a:solidFill>
                  <a:prstClr val="black"/>
                </a:solidFill>
              </a:rPr>
              <a:t>eerder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vertroos</a:t>
            </a:r>
            <a:r>
              <a:rPr lang="en-US" sz="2000" b="1" dirty="0">
                <a:solidFill>
                  <a:prstClr val="black"/>
                </a:solidFill>
              </a:rPr>
              <a:t> word.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HEILIGHEID EN OPREGTHEID IN BEDIENING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“Want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roem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is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dit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die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getuienis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van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gewete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dat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eenvoudigheid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reinheid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van God,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vleeslike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wysheid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maar in die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genade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van God in die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wêreld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verkeer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het,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veral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by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 (2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0" y="1543960"/>
            <a:ext cx="74331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Sommige</a:t>
            </a:r>
            <a:r>
              <a:rPr lang="en-US" sz="2000" b="1" dirty="0"/>
              <a:t> </a:t>
            </a:r>
            <a:r>
              <a:rPr lang="en-US" sz="2000" b="1" dirty="0" err="1"/>
              <a:t>mense</a:t>
            </a:r>
            <a:r>
              <a:rPr lang="en-US" sz="2000" b="1" dirty="0"/>
              <a:t> het op Paulus </a:t>
            </a:r>
            <a:r>
              <a:rPr lang="en-US" sz="2000" b="1" dirty="0" err="1"/>
              <a:t>neergesien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hom</a:t>
            </a:r>
            <a:r>
              <a:rPr lang="en-US" sz="2000" b="1" dirty="0"/>
              <a:t> </a:t>
            </a:r>
            <a:r>
              <a:rPr lang="en-US" sz="2000" b="1" dirty="0" err="1"/>
              <a:t>daarvan</a:t>
            </a:r>
            <a:r>
              <a:rPr lang="en-US" sz="2000" b="1" dirty="0"/>
              <a:t> </a:t>
            </a:r>
            <a:r>
              <a:rPr lang="en-US" sz="2000" b="1" dirty="0" err="1"/>
              <a:t>beskuldig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hy </a:t>
            </a:r>
            <a:r>
              <a:rPr lang="en-US" sz="2000" b="1" dirty="0" err="1"/>
              <a:t>swak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besluiteloos</a:t>
            </a:r>
            <a:r>
              <a:rPr lang="en-US" sz="2000" b="1" dirty="0"/>
              <a:t> was (2 Kor. 10:10). Om </a:t>
            </a:r>
            <a:r>
              <a:rPr lang="en-US" sz="2000" b="1" dirty="0" err="1"/>
              <a:t>hierdie</a:t>
            </a:r>
            <a:r>
              <a:rPr lang="en-US" sz="2000" b="1" dirty="0"/>
              <a:t> rede,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sodat</a:t>
            </a:r>
            <a:r>
              <a:rPr lang="en-US" sz="2000" b="1" dirty="0"/>
              <a:t>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raad</a:t>
            </a:r>
            <a:r>
              <a:rPr lang="en-US" sz="2000" b="1" dirty="0"/>
              <a:t> </a:t>
            </a:r>
            <a:r>
              <a:rPr lang="en-US" sz="2000" b="1" dirty="0" err="1"/>
              <a:t>ontvang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aanvaar</a:t>
            </a:r>
            <a:r>
              <a:rPr lang="en-US" sz="2000" b="1" dirty="0"/>
              <a:t> sou word, was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nodig</a:t>
            </a:r>
            <a:r>
              <a:rPr lang="en-US" sz="2000" b="1" dirty="0"/>
              <a:t> vir die </a:t>
            </a:r>
            <a:r>
              <a:rPr lang="en-US" sz="2000" b="1" dirty="0" err="1"/>
              <a:t>apostel</a:t>
            </a:r>
            <a:r>
              <a:rPr lang="en-US" sz="2000" b="1" dirty="0"/>
              <a:t> om </a:t>
            </a:r>
            <a:r>
              <a:rPr lang="en-US" sz="2000" b="1" dirty="0" err="1"/>
              <a:t>homself</a:t>
            </a:r>
            <a:r>
              <a:rPr lang="en-US" sz="2000" b="1" dirty="0"/>
              <a:t> teen </a:t>
            </a:r>
            <a:r>
              <a:rPr lang="en-US" sz="2000" b="1" dirty="0" err="1"/>
              <a:t>sulke</a:t>
            </a:r>
            <a:r>
              <a:rPr lang="en-US" sz="2000" b="1" dirty="0"/>
              <a:t> </a:t>
            </a:r>
            <a:r>
              <a:rPr lang="en-US" sz="2000" b="1" dirty="0" err="1"/>
              <a:t>beskuldigings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verdedig</a:t>
            </a:r>
            <a:r>
              <a:rPr lang="en-US" sz="2000" b="1" dirty="0"/>
              <a:t>. 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Hy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medewerkers</a:t>
            </a:r>
            <a:r>
              <a:rPr lang="en-US" sz="2000" b="1" dirty="0"/>
              <a:t> </a:t>
            </a:r>
            <a:r>
              <a:rPr lang="en-US" sz="2000" b="1" dirty="0" err="1"/>
              <a:t>kon</a:t>
            </a:r>
            <a:r>
              <a:rPr lang="en-US" sz="2000" b="1" dirty="0"/>
              <a:t> met </a:t>
            </a:r>
            <a:r>
              <a:rPr lang="en-US" sz="2000" b="1" dirty="0" err="1"/>
              <a:t>vertroue</a:t>
            </a:r>
            <a:r>
              <a:rPr lang="en-US" sz="2000" b="1" dirty="0"/>
              <a:t> </a:t>
            </a:r>
            <a:r>
              <a:rPr lang="en-US" sz="2000" b="1" dirty="0" err="1"/>
              <a:t>sê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hulle</a:t>
            </a:r>
            <a:r>
              <a:rPr lang="en-US" sz="2000" b="1" dirty="0"/>
              <a:t> </a:t>
            </a:r>
            <a:r>
              <a:rPr lang="en-US" sz="2000" b="1" dirty="0" err="1"/>
              <a:t>gedrag</a:t>
            </a:r>
            <a:r>
              <a:rPr lang="en-US" sz="2000" b="1" dirty="0"/>
              <a:t> </a:t>
            </a:r>
            <a:r>
              <a:rPr lang="en-US" sz="2000" b="1" dirty="0" err="1"/>
              <a:t>heilig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opreg</a:t>
            </a:r>
            <a:r>
              <a:rPr lang="en-US" sz="2000" b="1" dirty="0"/>
              <a:t> [</a:t>
            </a:r>
            <a:r>
              <a:rPr lang="en-US" sz="2000" b="1" dirty="0" err="1"/>
              <a:t>suiwer</a:t>
            </a:r>
            <a:r>
              <a:rPr lang="en-US" sz="2000" b="1" dirty="0"/>
              <a:t>] was, </a:t>
            </a:r>
            <a:r>
              <a:rPr lang="en-US" sz="2000" b="1" dirty="0" err="1"/>
              <a:t>beide</a:t>
            </a:r>
            <a:r>
              <a:rPr lang="en-US" sz="2000" b="1" dirty="0"/>
              <a:t> in die </a:t>
            </a:r>
            <a:r>
              <a:rPr lang="en-US" sz="2000" b="1" dirty="0" err="1"/>
              <a:t>kerk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buite</a:t>
            </a:r>
            <a:r>
              <a:rPr lang="en-US" sz="2000" b="1" dirty="0"/>
              <a:t> die </a:t>
            </a:r>
            <a:r>
              <a:rPr lang="en-US" sz="2000" b="1" dirty="0" err="1"/>
              <a:t>kerk</a:t>
            </a:r>
            <a:r>
              <a:rPr lang="en-US" sz="2000" b="1" dirty="0"/>
              <a:t>. </a:t>
            </a:r>
            <a:endParaRPr lang="en" sz="20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Om </a:t>
            </a:r>
            <a:r>
              <a:rPr lang="en-US" sz="2000" b="1" dirty="0" err="1"/>
              <a:t>hierdie</a:t>
            </a:r>
            <a:r>
              <a:rPr lang="en-US" sz="2000" b="1" dirty="0"/>
              <a:t> rede was Paulus se </a:t>
            </a:r>
            <a:r>
              <a:rPr lang="en-US" sz="2000" b="1" dirty="0" err="1"/>
              <a:t>geskrifte</a:t>
            </a:r>
            <a:r>
              <a:rPr lang="en-US" sz="2000" b="1" dirty="0"/>
              <a:t> </a:t>
            </a:r>
            <a:r>
              <a:rPr lang="en-US" sz="2000" b="1" dirty="0" err="1"/>
              <a:t>vry</a:t>
            </a:r>
            <a:r>
              <a:rPr lang="en-US" sz="2000" b="1" dirty="0"/>
              <a:t> van </a:t>
            </a:r>
            <a:r>
              <a:rPr lang="en-US" sz="2000" b="1" dirty="0" err="1"/>
              <a:t>verborge</a:t>
            </a:r>
            <a:r>
              <a:rPr lang="en-US" sz="2000" b="1" dirty="0"/>
              <a:t> </a:t>
            </a:r>
            <a:r>
              <a:rPr lang="en-US" sz="2000" b="1" dirty="0" err="1"/>
              <a:t>bedoelings</a:t>
            </a:r>
            <a:r>
              <a:rPr lang="en-US" sz="2000" b="1" dirty="0"/>
              <a:t>.  Hy het </a:t>
            </a:r>
            <a:r>
              <a:rPr lang="en-US" sz="2000" b="1" dirty="0" err="1"/>
              <a:t>gehoop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hierdie</a:t>
            </a:r>
            <a:r>
              <a:rPr lang="en-US" sz="2000" b="1" dirty="0"/>
              <a:t> </a:t>
            </a:r>
            <a:r>
              <a:rPr lang="en-US" sz="2000" b="1" dirty="0" err="1"/>
              <a:t>briewe</a:t>
            </a:r>
            <a:r>
              <a:rPr lang="en-US" sz="2000" b="1" dirty="0"/>
              <a:t> gelees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verstaan</a:t>
            </a:r>
            <a:r>
              <a:rPr lang="en-US" sz="2000" b="1" dirty="0"/>
              <a:t> sou word in </a:t>
            </a:r>
            <a:r>
              <a:rPr lang="en-US" sz="2000" b="1" dirty="0" err="1"/>
              <a:t>daardie</a:t>
            </a:r>
            <a:r>
              <a:rPr lang="en-US" sz="2000" b="1" dirty="0"/>
              <a:t> </a:t>
            </a:r>
            <a:r>
              <a:rPr lang="en-US" sz="2000" b="1" dirty="0" err="1"/>
              <a:t>konteks</a:t>
            </a:r>
            <a:r>
              <a:rPr lang="en-US" sz="2000" b="1" dirty="0"/>
              <a:t> van </a:t>
            </a:r>
            <a:r>
              <a:rPr lang="en-US" sz="2000" b="1" dirty="0" err="1"/>
              <a:t>heiligheid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opregtheid</a:t>
            </a:r>
            <a:r>
              <a:rPr lang="en-US" sz="2000" b="1" dirty="0"/>
              <a:t> –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wil</a:t>
            </a:r>
            <a:r>
              <a:rPr lang="en-US" sz="2000" b="1" dirty="0"/>
              <a:t> </a:t>
            </a:r>
            <a:r>
              <a:rPr lang="en-US" sz="2000" b="1" dirty="0" err="1"/>
              <a:t>sê</a:t>
            </a:r>
            <a:r>
              <a:rPr lang="en-US" sz="2000" b="1" dirty="0"/>
              <a:t>, </a:t>
            </a:r>
            <a:r>
              <a:rPr lang="en-US" sz="2000" b="1" dirty="0" err="1"/>
              <a:t>geskryf</a:t>
            </a:r>
            <a:r>
              <a:rPr lang="en-US" sz="2000" b="1" dirty="0"/>
              <a:t> </a:t>
            </a:r>
            <a:r>
              <a:rPr lang="en-US" sz="2000" b="1" dirty="0" err="1"/>
              <a:t>uit</a:t>
            </a:r>
            <a:r>
              <a:rPr lang="en-US" sz="2000" b="1" dirty="0"/>
              <a:t> </a:t>
            </a:r>
            <a:r>
              <a:rPr lang="en-US" sz="2000" b="1" dirty="0" err="1"/>
              <a:t>liefde</a:t>
            </a:r>
            <a:r>
              <a:rPr lang="en-US" sz="2000" b="1" dirty="0"/>
              <a:t> vir </a:t>
            </a:r>
            <a:r>
              <a:rPr lang="en-US" sz="2000" b="1" dirty="0" err="1"/>
              <a:t>hulle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slegs</a:t>
            </a:r>
            <a:r>
              <a:rPr lang="en-US" sz="2000" b="1" dirty="0"/>
              <a:t> op </a:t>
            </a:r>
            <a:r>
              <a:rPr lang="en-US" sz="2000" b="1" dirty="0" err="1"/>
              <a:t>soek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hulle</a:t>
            </a:r>
            <a:r>
              <a:rPr lang="en-US" sz="2000" b="1" dirty="0"/>
              <a:t> (2 Kor. 1:13-14).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0" y="3057222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As ‘n man het hy </a:t>
            </a:r>
            <a:r>
              <a:rPr lang="en-US" sz="2000" b="1" dirty="0" err="1">
                <a:solidFill>
                  <a:prstClr val="black"/>
                </a:solidFill>
              </a:rPr>
              <a:t>homself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onbeduidend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geag</a:t>
            </a:r>
            <a:r>
              <a:rPr lang="en-US" sz="2000" b="1" dirty="0">
                <a:solidFill>
                  <a:prstClr val="black"/>
                </a:solidFill>
              </a:rPr>
              <a:t> (Efes. 3:8). Maar, </a:t>
            </a:r>
            <a:r>
              <a:rPr lang="en-US" sz="2000" b="1" dirty="0" err="1">
                <a:solidFill>
                  <a:prstClr val="black"/>
                </a:solidFill>
              </a:rPr>
              <a:t>deur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genade</a:t>
            </a:r>
            <a:r>
              <a:rPr lang="en-US" sz="2000" b="1" dirty="0">
                <a:solidFill>
                  <a:prstClr val="black"/>
                </a:solidFill>
              </a:rPr>
              <a:t> van God, </a:t>
            </a:r>
            <a:r>
              <a:rPr lang="en-US" sz="2000" b="1" dirty="0" err="1">
                <a:solidFill>
                  <a:prstClr val="black"/>
                </a:solidFill>
              </a:rPr>
              <a:t>kon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spog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hy ‘n </a:t>
            </a:r>
            <a:r>
              <a:rPr lang="en-US" sz="2000" b="1" dirty="0" err="1">
                <a:solidFill>
                  <a:prstClr val="black"/>
                </a:solidFill>
              </a:rPr>
              <a:t>skoon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gewete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gehad</a:t>
            </a:r>
            <a:r>
              <a:rPr lang="en-US" sz="2000" b="1" dirty="0">
                <a:solidFill>
                  <a:prstClr val="black"/>
                </a:solidFill>
              </a:rPr>
              <a:t> het (2 Kor. 1:12).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OM WYS OP TE TREE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646331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“Maar ek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roep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God as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getuie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aan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oor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my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siel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dat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ek om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spaar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nog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Korinthe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gekom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het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(2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  <a:endParaRPr lang="en" sz="1400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95041" y="1702197"/>
            <a:ext cx="6839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In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eerste</a:t>
            </a:r>
            <a:r>
              <a:rPr lang="en-US" sz="2000" b="1" dirty="0"/>
              <a:t> brief het Paulus die </a:t>
            </a:r>
            <a:r>
              <a:rPr lang="en-US" sz="2000" b="1" dirty="0" err="1"/>
              <a:t>Korinthiërs</a:t>
            </a:r>
            <a:r>
              <a:rPr lang="en-US" sz="2000" b="1" dirty="0"/>
              <a:t> </a:t>
            </a:r>
            <a:r>
              <a:rPr lang="en-US" sz="2000" b="1" dirty="0" err="1"/>
              <a:t>ingelig</a:t>
            </a:r>
            <a:r>
              <a:rPr lang="en-US" sz="2000" b="1" dirty="0"/>
              <a:t> </a:t>
            </a:r>
            <a:r>
              <a:rPr lang="en-US" sz="2000" b="1" dirty="0" err="1"/>
              <a:t>oor</a:t>
            </a:r>
            <a:r>
              <a:rPr lang="en-US" sz="2000" b="1" dirty="0"/>
              <a:t> die </a:t>
            </a:r>
            <a:r>
              <a:rPr lang="en-US" sz="2000" b="1" dirty="0" err="1"/>
              <a:t>reisplan</a:t>
            </a:r>
            <a:r>
              <a:rPr lang="en-US" sz="2000" b="1" dirty="0"/>
              <a:t> wat hy </a:t>
            </a:r>
            <a:r>
              <a:rPr lang="en-US" sz="2000" b="1" dirty="0" err="1"/>
              <a:t>beplan</a:t>
            </a:r>
            <a:r>
              <a:rPr lang="en-US" sz="2000" b="1" dirty="0"/>
              <a:t> het om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volg</a:t>
            </a:r>
            <a:r>
              <a:rPr lang="en-US" sz="2000" b="1" dirty="0"/>
              <a:t> (1 Kor. 16:5-11)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7951566"/>
              </p:ext>
            </p:extLst>
          </p:nvPr>
        </p:nvGraphicFramePr>
        <p:xfrm>
          <a:off x="638427" y="2400657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0" y="2908488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In ‘n </a:t>
            </a:r>
            <a:r>
              <a:rPr lang="en-US" sz="2000" b="1" dirty="0" err="1"/>
              <a:t>latere</a:t>
            </a:r>
            <a:r>
              <a:rPr lang="en-US" sz="2000" b="1" dirty="0"/>
              <a:t> brief ( 2 Kor. 7:8) het hy </a:t>
            </a:r>
            <a:r>
              <a:rPr lang="en-US" sz="2000" b="1" dirty="0" err="1"/>
              <a:t>hulle</a:t>
            </a:r>
            <a:r>
              <a:rPr lang="en-US" sz="2000" b="1" dirty="0"/>
              <a:t> </a:t>
            </a:r>
            <a:r>
              <a:rPr lang="en-US" sz="2000" b="1" dirty="0" err="1"/>
              <a:t>meegedeel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hy </a:t>
            </a:r>
            <a:r>
              <a:rPr lang="en-US" sz="2000" b="1" dirty="0" err="1"/>
              <a:t>hulle</a:t>
            </a:r>
            <a:r>
              <a:rPr lang="en-US" sz="2000" b="1" dirty="0"/>
              <a:t> twee </a:t>
            </a:r>
            <a:r>
              <a:rPr lang="en-US" sz="2000" b="1" dirty="0" err="1"/>
              <a:t>keer</a:t>
            </a:r>
            <a:r>
              <a:rPr lang="en-US" sz="2000" b="1" dirty="0"/>
              <a:t> sou </a:t>
            </a:r>
            <a:r>
              <a:rPr lang="en-US" sz="2000" b="1" dirty="0" err="1"/>
              <a:t>besoek</a:t>
            </a:r>
            <a:r>
              <a:rPr lang="en-US" sz="2000" b="1" dirty="0"/>
              <a:t> (2 Kor. 1:15-16):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1675805"/>
              </p:ext>
            </p:extLst>
          </p:nvPr>
        </p:nvGraphicFramePr>
        <p:xfrm>
          <a:off x="238629" y="3369403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3733522"/>
            <a:ext cx="71356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Hy het </a:t>
            </a:r>
            <a:r>
              <a:rPr lang="en-US" sz="2000" b="1" dirty="0" err="1"/>
              <a:t>egter</a:t>
            </a:r>
            <a:r>
              <a:rPr lang="en-US" sz="2000" b="1" dirty="0"/>
              <a:t> </a:t>
            </a:r>
            <a:r>
              <a:rPr lang="en-US" sz="2000" b="1" dirty="0" err="1"/>
              <a:t>sy</a:t>
            </a:r>
            <a:r>
              <a:rPr lang="en-US" sz="2000" b="1" dirty="0"/>
              <a:t> </a:t>
            </a:r>
            <a:r>
              <a:rPr lang="en-US" sz="2000" b="1" dirty="0" err="1"/>
              <a:t>planne</a:t>
            </a:r>
            <a:r>
              <a:rPr lang="en-US" sz="2000" b="1" dirty="0"/>
              <a:t> </a:t>
            </a:r>
            <a:r>
              <a:rPr lang="en-US" sz="2000" b="1" dirty="0" err="1"/>
              <a:t>verander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besluit</a:t>
            </a:r>
            <a:r>
              <a:rPr lang="en-US" sz="2000" b="1" dirty="0"/>
              <a:t> om </a:t>
            </a:r>
            <a:r>
              <a:rPr lang="en-US" sz="2000" b="1" dirty="0" err="1"/>
              <a:t>nie</a:t>
            </a:r>
            <a:r>
              <a:rPr lang="en-US" sz="2000" b="1" dirty="0"/>
              <a:t> </a:t>
            </a:r>
            <a:r>
              <a:rPr lang="en-US" sz="2000" b="1" dirty="0" err="1"/>
              <a:t>daardie</a:t>
            </a:r>
            <a:r>
              <a:rPr lang="en-US" sz="2000" b="1" dirty="0"/>
              <a:t> </a:t>
            </a:r>
            <a:r>
              <a:rPr lang="en-US" sz="2000" b="1" dirty="0" err="1"/>
              <a:t>eerste</a:t>
            </a:r>
            <a:r>
              <a:rPr lang="en-US" sz="2000" b="1" dirty="0"/>
              <a:t> </a:t>
            </a:r>
            <a:r>
              <a:rPr lang="en-US" sz="2000" b="1" dirty="0" err="1"/>
              <a:t>besoek</a:t>
            </a:r>
            <a:r>
              <a:rPr lang="en-US" sz="2000" b="1" dirty="0"/>
              <a:t> </a:t>
            </a:r>
            <a:r>
              <a:rPr lang="en-US" sz="2000" b="1" dirty="0" err="1"/>
              <a:t>af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lê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(2 Kor. 1:23). </a:t>
            </a:r>
            <a:r>
              <a:rPr lang="en-US" sz="2000" b="1" dirty="0" err="1"/>
              <a:t>Hierdie</a:t>
            </a:r>
            <a:r>
              <a:rPr lang="en-US" sz="2000" b="1" dirty="0"/>
              <a:t> </a:t>
            </a:r>
            <a:r>
              <a:rPr lang="en-US" sz="2000" b="1" dirty="0" err="1"/>
              <a:t>veranderinge</a:t>
            </a:r>
            <a:r>
              <a:rPr lang="en-US" sz="2000" b="1" dirty="0"/>
              <a:t> het </a:t>
            </a:r>
            <a:r>
              <a:rPr lang="en-US" sz="2000" b="1" dirty="0" err="1"/>
              <a:t>daartoe</a:t>
            </a:r>
            <a:r>
              <a:rPr lang="en-US" sz="2000" b="1" dirty="0"/>
              <a:t> </a:t>
            </a:r>
            <a:r>
              <a:rPr lang="en-US" sz="2000" b="1" dirty="0" err="1"/>
              <a:t>gelei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sommige</a:t>
            </a:r>
            <a:r>
              <a:rPr lang="en-US" sz="2000" b="1" dirty="0"/>
              <a:t> </a:t>
            </a:r>
            <a:r>
              <a:rPr lang="en-US" sz="2000" b="1" dirty="0" err="1"/>
              <a:t>hom</a:t>
            </a:r>
            <a:r>
              <a:rPr lang="en-US" sz="2000" b="1" dirty="0"/>
              <a:t> </a:t>
            </a:r>
            <a:r>
              <a:rPr lang="en-US" sz="2000" b="1" dirty="0" err="1"/>
              <a:t>gekritiseer</a:t>
            </a:r>
            <a:r>
              <a:rPr lang="en-US" sz="2000" b="1" dirty="0"/>
              <a:t> het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gesê</a:t>
            </a:r>
            <a:r>
              <a:rPr lang="en-US" sz="2000" b="1" dirty="0"/>
              <a:t> het </a:t>
            </a:r>
            <a:r>
              <a:rPr lang="en-US" sz="2000" b="1" dirty="0" err="1"/>
              <a:t>dat</a:t>
            </a:r>
            <a:r>
              <a:rPr lang="en-US" sz="2000" b="1" dirty="0"/>
              <a:t> hy </a:t>
            </a:r>
            <a:r>
              <a:rPr lang="en-US" sz="2000" b="1" dirty="0" err="1"/>
              <a:t>onbetroubaar</a:t>
            </a:r>
            <a:r>
              <a:rPr lang="en-US" sz="2000" b="1" dirty="0"/>
              <a:t> was.  </a:t>
            </a:r>
            <a:r>
              <a:rPr lang="en-US" sz="2000" b="1" dirty="0" err="1"/>
              <a:t>Waarom</a:t>
            </a:r>
            <a:r>
              <a:rPr lang="en-US" sz="2000" b="1" dirty="0"/>
              <a:t> het hy van plan </a:t>
            </a:r>
            <a:r>
              <a:rPr lang="en-US" sz="2000" b="1" dirty="0" err="1"/>
              <a:t>verander</a:t>
            </a:r>
            <a:r>
              <a:rPr lang="en-US" sz="2000" b="1" dirty="0"/>
              <a:t>? 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95041" y="5293897"/>
            <a:ext cx="704942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se </a:t>
            </a:r>
            <a:r>
              <a:rPr lang="en-US" sz="2000" b="1" dirty="0" err="1">
                <a:solidFill>
                  <a:prstClr val="black"/>
                </a:solidFill>
              </a:rPr>
              <a:t>teenwoordigheid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Korinthe</a:t>
            </a:r>
            <a:r>
              <a:rPr lang="en-US" sz="2000" b="1" dirty="0">
                <a:solidFill>
                  <a:prstClr val="black"/>
                </a:solidFill>
              </a:rPr>
              <a:t> het </a:t>
            </a:r>
            <a:r>
              <a:rPr lang="en-US" sz="2000" b="1" dirty="0" err="1">
                <a:solidFill>
                  <a:prstClr val="black"/>
                </a:solidFill>
              </a:rPr>
              <a:t>noodsaaklik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gelyk</a:t>
            </a:r>
            <a:r>
              <a:rPr lang="en-US" sz="2000" b="1" dirty="0">
                <a:solidFill>
                  <a:prstClr val="black"/>
                </a:solidFill>
              </a:rPr>
              <a:t> weens die </a:t>
            </a:r>
            <a:r>
              <a:rPr lang="en-US" sz="2000" b="1" dirty="0" err="1">
                <a:solidFill>
                  <a:prstClr val="black"/>
                </a:solidFill>
              </a:rPr>
              <a:t>probleme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daar</a:t>
            </a:r>
            <a:r>
              <a:rPr lang="en-US" sz="2000" b="1" dirty="0">
                <a:solidFill>
                  <a:prstClr val="black"/>
                </a:solidFill>
              </a:rPr>
              <a:t>.  Maar die </a:t>
            </a:r>
            <a:r>
              <a:rPr lang="en-US" sz="2000" b="1" dirty="0" err="1">
                <a:solidFill>
                  <a:prstClr val="black"/>
                </a:solidFill>
              </a:rPr>
              <a:t>teenstand</a:t>
            </a:r>
            <a:r>
              <a:rPr lang="en-US" sz="2000" b="1" dirty="0">
                <a:solidFill>
                  <a:prstClr val="black"/>
                </a:solidFill>
              </a:rPr>
              <a:t> wat hy sou </a:t>
            </a:r>
            <a:r>
              <a:rPr lang="en-US" sz="2000" b="1" dirty="0" err="1">
                <a:solidFill>
                  <a:prstClr val="black"/>
                </a:solidFill>
              </a:rPr>
              <a:t>teëkom</a:t>
            </a:r>
            <a:r>
              <a:rPr lang="en-US" sz="2000" b="1" dirty="0">
                <a:solidFill>
                  <a:prstClr val="black"/>
                </a:solidFill>
              </a:rPr>
              <a:t>, het ‘n </a:t>
            </a:r>
            <a:r>
              <a:rPr lang="en-US" sz="2000" b="1" dirty="0" err="1">
                <a:solidFill>
                  <a:prstClr val="black"/>
                </a:solidFill>
              </a:rPr>
              <a:t>konfrontasie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geïmpliseer</a:t>
            </a:r>
            <a:r>
              <a:rPr lang="en-US" sz="2000" b="1" dirty="0">
                <a:solidFill>
                  <a:prstClr val="black"/>
                </a:solidFill>
              </a:rPr>
              <a:t> wat hy </a:t>
            </a:r>
            <a:r>
              <a:rPr lang="en-US" sz="2000" b="1" dirty="0" err="1">
                <a:solidFill>
                  <a:prstClr val="black"/>
                </a:solidFill>
              </a:rPr>
              <a:t>wou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vermy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vanweë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groot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liefde</a:t>
            </a:r>
            <a:r>
              <a:rPr lang="en-US" sz="2000" b="1" dirty="0">
                <a:solidFill>
                  <a:prstClr val="black"/>
                </a:solidFill>
              </a:rPr>
              <a:t> wat hy vir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gehad</a:t>
            </a:r>
            <a:r>
              <a:rPr lang="en-US" sz="2000" b="1" dirty="0">
                <a:solidFill>
                  <a:prstClr val="black"/>
                </a:solidFill>
              </a:rPr>
              <a:t> het (2 Kor. 2:1-4).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VERGIFNIS EN HERSTEL</a:t>
            </a:r>
            <a:endParaRPr lang="en" sz="4400" b="1" spc="30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“Aan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wie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iets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vergewe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vergeef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ek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want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wie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ek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vergeef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het – as ek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iets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vergeef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het –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dit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was om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ontwil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voor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die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aangesig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van Christus…” (2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2:10)</a:t>
            </a:r>
            <a:endParaRPr lang="en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49" y="1326951"/>
            <a:ext cx="6347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Terwyl</a:t>
            </a:r>
            <a:r>
              <a:rPr lang="en-US" sz="2000" b="1" dirty="0"/>
              <a:t> Paulus op pad </a:t>
            </a:r>
            <a:r>
              <a:rPr lang="en-US" sz="2000" b="1" dirty="0" err="1"/>
              <a:t>na</a:t>
            </a:r>
            <a:r>
              <a:rPr lang="en-US" sz="2000" b="1" dirty="0"/>
              <a:t> Troas was, het Titus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Korinthe</a:t>
            </a:r>
            <a:r>
              <a:rPr lang="en-US" sz="2000" b="1" dirty="0"/>
              <a:t> </a:t>
            </a:r>
            <a:r>
              <a:rPr lang="en-US" sz="2000" b="1" dirty="0" err="1"/>
              <a:t>gegaan</a:t>
            </a:r>
            <a:r>
              <a:rPr lang="en-US" sz="2000" b="1" dirty="0"/>
              <a:t>.  Van Troas </a:t>
            </a:r>
            <a:r>
              <a:rPr lang="en-US" sz="2000" b="1" dirty="0" err="1"/>
              <a:t>af</a:t>
            </a:r>
            <a:r>
              <a:rPr lang="en-US" sz="2000" b="1" dirty="0"/>
              <a:t> het Paulus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Macedónië</a:t>
            </a:r>
            <a:r>
              <a:rPr lang="en-US" sz="2000" b="1" dirty="0"/>
              <a:t> </a:t>
            </a:r>
            <a:r>
              <a:rPr lang="en-US" sz="2000" b="1" dirty="0" err="1"/>
              <a:t>gegaan</a:t>
            </a:r>
            <a:r>
              <a:rPr lang="en-US" sz="2000" b="1" dirty="0"/>
              <a:t>. Maar hy was </a:t>
            </a:r>
            <a:r>
              <a:rPr lang="en-US" sz="2000" b="1" dirty="0" err="1"/>
              <a:t>baie</a:t>
            </a:r>
            <a:r>
              <a:rPr lang="en-US" sz="2000" b="1" dirty="0"/>
              <a:t> </a:t>
            </a:r>
            <a:r>
              <a:rPr lang="en-US" sz="2000" b="1" dirty="0" err="1"/>
              <a:t>ontsteld</a:t>
            </a:r>
            <a:r>
              <a:rPr lang="en-US" sz="2000" b="1" dirty="0"/>
              <a:t> </a:t>
            </a:r>
            <a:r>
              <a:rPr lang="en-US" sz="2000" b="1" dirty="0" err="1"/>
              <a:t>omdat</a:t>
            </a:r>
            <a:r>
              <a:rPr lang="en-US" sz="2000" b="1" dirty="0"/>
              <a:t> Titus </a:t>
            </a:r>
            <a:r>
              <a:rPr lang="en-US" sz="2000" b="1" dirty="0" err="1"/>
              <a:t>hom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in Troas </a:t>
            </a:r>
            <a:r>
              <a:rPr lang="en-US" sz="2000" b="1" dirty="0" err="1"/>
              <a:t>ontmoet</a:t>
            </a:r>
            <a:r>
              <a:rPr lang="en-US" sz="2000" b="1" dirty="0"/>
              <a:t> het om vir </a:t>
            </a:r>
            <a:r>
              <a:rPr lang="en-US" sz="2000" b="1" dirty="0" err="1"/>
              <a:t>hom</a:t>
            </a:r>
            <a:r>
              <a:rPr lang="en-US" sz="2000" b="1" dirty="0"/>
              <a:t> </a:t>
            </a:r>
            <a:r>
              <a:rPr lang="en-US" sz="2000" b="1" dirty="0" err="1"/>
              <a:t>nuus</a:t>
            </a:r>
            <a:r>
              <a:rPr lang="en-US" sz="2000" b="1" dirty="0"/>
              <a:t> </a:t>
            </a:r>
            <a:r>
              <a:rPr lang="en-US" sz="2000" b="1" dirty="0" err="1"/>
              <a:t>oor</a:t>
            </a:r>
            <a:r>
              <a:rPr lang="en-US" sz="2000" b="1" dirty="0"/>
              <a:t> die </a:t>
            </a:r>
            <a:r>
              <a:rPr lang="en-US" sz="2000" b="1" dirty="0" err="1"/>
              <a:t>kerk</a:t>
            </a:r>
            <a:r>
              <a:rPr lang="en-US" sz="2000" b="1" dirty="0"/>
              <a:t> in </a:t>
            </a:r>
            <a:r>
              <a:rPr lang="en-US" sz="2000" b="1" dirty="0" err="1"/>
              <a:t>Korinthe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gee </a:t>
            </a:r>
            <a:r>
              <a:rPr lang="en-US" sz="2000" b="1" dirty="0" err="1"/>
              <a:t>nie</a:t>
            </a:r>
            <a:r>
              <a:rPr lang="en-US" sz="2000" b="1" dirty="0"/>
              <a:t>. (2 Kor. 2:12-13).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Een van die </a:t>
            </a:r>
            <a:r>
              <a:rPr lang="en-US" sz="2000" b="1" dirty="0" err="1"/>
              <a:t>kwessies</a:t>
            </a:r>
            <a:r>
              <a:rPr lang="en-US" sz="2000" b="1" dirty="0"/>
              <a:t> wat hy </a:t>
            </a:r>
            <a:r>
              <a:rPr lang="en-US" sz="2000" b="1" dirty="0" err="1"/>
              <a:t>moes</a:t>
            </a:r>
            <a:r>
              <a:rPr lang="en-US" sz="2000" b="1" dirty="0"/>
              <a:t> </a:t>
            </a:r>
            <a:r>
              <a:rPr lang="en-US" sz="2000" b="1" dirty="0" err="1"/>
              <a:t>oplos</a:t>
            </a:r>
            <a:r>
              <a:rPr lang="en-US" sz="2000" b="1" dirty="0"/>
              <a:t>, het </a:t>
            </a:r>
            <a:r>
              <a:rPr lang="en-US" sz="2000" b="1" dirty="0" err="1"/>
              <a:t>oor</a:t>
            </a:r>
            <a:r>
              <a:rPr lang="en-US" sz="2000" b="1" dirty="0"/>
              <a:t> </a:t>
            </a:r>
            <a:r>
              <a:rPr lang="en-US" sz="2000" b="1" dirty="0" err="1"/>
              <a:t>kerkdissipliine</a:t>
            </a:r>
            <a:r>
              <a:rPr lang="en-US" sz="2000" b="1" dirty="0"/>
              <a:t> </a:t>
            </a:r>
            <a:r>
              <a:rPr lang="en-US" sz="2000" b="1" dirty="0" err="1"/>
              <a:t>gegaan</a:t>
            </a:r>
            <a:r>
              <a:rPr lang="en-US" sz="2000" b="1" dirty="0"/>
              <a:t>.  Deur die </a:t>
            </a:r>
            <a:r>
              <a:rPr lang="en-US" sz="2000" b="1" dirty="0" err="1"/>
              <a:t>apostel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gehoorsaam</a:t>
            </a:r>
            <a:r>
              <a:rPr lang="en-US" sz="2000" b="1" dirty="0"/>
              <a:t> is die </a:t>
            </a:r>
            <a:r>
              <a:rPr lang="en-US" sz="2000" b="1" dirty="0" err="1"/>
              <a:t>oortredende</a:t>
            </a:r>
            <a:r>
              <a:rPr lang="en-US" sz="2000" b="1" dirty="0"/>
              <a:t> party </a:t>
            </a:r>
            <a:r>
              <a:rPr lang="en-US" sz="2000" b="1" dirty="0" err="1"/>
              <a:t>tereggewys</a:t>
            </a:r>
            <a:r>
              <a:rPr lang="en-US" sz="2000" b="1" dirty="0"/>
              <a:t>,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hulle</a:t>
            </a:r>
            <a:r>
              <a:rPr lang="en-US" sz="2000" b="1" dirty="0"/>
              <a:t> het die </a:t>
            </a:r>
            <a:r>
              <a:rPr lang="en-US" sz="2000" b="1" dirty="0" err="1"/>
              <a:t>teregwysing</a:t>
            </a:r>
            <a:r>
              <a:rPr lang="en-US" sz="2000" b="1" dirty="0"/>
              <a:t> </a:t>
            </a:r>
            <a:r>
              <a:rPr lang="en-US" sz="2000" b="1" dirty="0" err="1"/>
              <a:t>aanvaar</a:t>
            </a:r>
            <a:r>
              <a:rPr lang="en-US" sz="2000" b="1" dirty="0"/>
              <a:t>.  Nou </a:t>
            </a:r>
            <a:r>
              <a:rPr lang="en-US" sz="2000" b="1" dirty="0" err="1"/>
              <a:t>vra</a:t>
            </a:r>
            <a:r>
              <a:rPr lang="en-US" sz="2000" b="1" dirty="0"/>
              <a:t> Paulus </a:t>
            </a:r>
            <a:r>
              <a:rPr lang="en-US" sz="2000" b="1" dirty="0" err="1"/>
              <a:t>hulle</a:t>
            </a:r>
            <a:r>
              <a:rPr lang="en-US" sz="2000" b="1" dirty="0"/>
              <a:t> om die </a:t>
            </a:r>
            <a:r>
              <a:rPr lang="en-US" sz="2000" b="1" dirty="0" err="1"/>
              <a:t>volgende</a:t>
            </a:r>
            <a:r>
              <a:rPr lang="en-US" sz="2000" b="1" dirty="0"/>
              <a:t> </a:t>
            </a:r>
            <a:r>
              <a:rPr lang="en-US" sz="2000" b="1" dirty="0" err="1"/>
              <a:t>stap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neem; </a:t>
            </a:r>
            <a:r>
              <a:rPr lang="en-US" sz="2000" b="1" dirty="0" err="1"/>
              <a:t>vergifnis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herstel</a:t>
            </a:r>
            <a:r>
              <a:rPr lang="en-US" sz="2000" b="1" dirty="0"/>
              <a:t> (2 Kor. 2:5-11).</a:t>
            </a:r>
            <a:endParaRPr lang="en" sz="20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Kort </a:t>
            </a:r>
            <a:r>
              <a:rPr lang="en-US" sz="2000" b="1" dirty="0" err="1">
                <a:solidFill>
                  <a:prstClr val="black"/>
                </a:solidFill>
              </a:rPr>
              <a:t>daarna</a:t>
            </a:r>
            <a:r>
              <a:rPr lang="en-US" sz="2000" b="1" dirty="0">
                <a:solidFill>
                  <a:prstClr val="black"/>
                </a:solidFill>
              </a:rPr>
              <a:t> het Titus </a:t>
            </a:r>
            <a:r>
              <a:rPr lang="en-US" sz="2000" b="1" dirty="0" err="1">
                <a:solidFill>
                  <a:prstClr val="black"/>
                </a:solidFill>
              </a:rPr>
              <a:t>uiteindelik</a:t>
            </a:r>
            <a:r>
              <a:rPr lang="en-US" sz="2000" b="1" dirty="0">
                <a:solidFill>
                  <a:prstClr val="black"/>
                </a:solidFill>
              </a:rPr>
              <a:t> vir Paulus in </a:t>
            </a:r>
            <a:r>
              <a:rPr lang="en-US" sz="2000" b="1" dirty="0" err="1">
                <a:solidFill>
                  <a:prstClr val="black"/>
                </a:solidFill>
              </a:rPr>
              <a:t>Macedónië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ontmoet</a:t>
            </a:r>
            <a:r>
              <a:rPr lang="en-US" sz="2000" b="1" dirty="0">
                <a:solidFill>
                  <a:prstClr val="black"/>
                </a:solidFill>
              </a:rPr>
              <a:t>.  Hy het </a:t>
            </a:r>
            <a:r>
              <a:rPr lang="en-US" sz="2000" b="1" dirty="0" err="1">
                <a:solidFill>
                  <a:prstClr val="black"/>
                </a:solidFill>
              </a:rPr>
              <a:t>hom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vertel</a:t>
            </a:r>
            <a:r>
              <a:rPr lang="en-US" sz="2000" b="1" dirty="0">
                <a:solidFill>
                  <a:prstClr val="black"/>
                </a:solidFill>
              </a:rPr>
              <a:t> hoe die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gunstig</a:t>
            </a:r>
            <a:r>
              <a:rPr lang="en-US" sz="2000" b="1" dirty="0">
                <a:solidFill>
                  <a:prstClr val="black"/>
                </a:solidFill>
              </a:rPr>
              <a:t> op die </a:t>
            </a:r>
            <a:r>
              <a:rPr lang="en-US" sz="2000" b="1" dirty="0" err="1">
                <a:solidFill>
                  <a:prstClr val="black"/>
                </a:solidFill>
              </a:rPr>
              <a:t>apostel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vermanings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gereageer</a:t>
            </a:r>
            <a:r>
              <a:rPr lang="en-US" sz="2000" b="1" dirty="0">
                <a:solidFill>
                  <a:prstClr val="black"/>
                </a:solidFill>
              </a:rPr>
              <a:t> het (2 Kor. 7:5-9, 13-16).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GEUR VAN CHRISTUS</a:t>
            </a:r>
            <a:endParaRPr lang="en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“Want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is ‘n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aangename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geur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van Christus tot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eer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van God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onder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die wat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gered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word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onder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die wat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verlore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gaan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;”         (2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Paulus </a:t>
            </a:r>
            <a:r>
              <a:rPr lang="en-US" sz="2000" b="1" dirty="0" err="1"/>
              <a:t>lewer</a:t>
            </a:r>
            <a:r>
              <a:rPr lang="en-US" sz="2000" b="1" dirty="0"/>
              <a:t> </a:t>
            </a:r>
            <a:r>
              <a:rPr lang="en-US" sz="2000" b="1" dirty="0" err="1"/>
              <a:t>kommentaar</a:t>
            </a:r>
            <a:r>
              <a:rPr lang="en-US" sz="2000" b="1" dirty="0"/>
              <a:t> </a:t>
            </a:r>
            <a:r>
              <a:rPr lang="en-US" sz="2000" b="1" dirty="0" err="1"/>
              <a:t>oor</a:t>
            </a:r>
            <a:r>
              <a:rPr lang="en-US" sz="2000" b="1" dirty="0"/>
              <a:t> hoe God ‘n “</a:t>
            </a:r>
            <a:r>
              <a:rPr lang="en-US" sz="2000" b="1" dirty="0" err="1"/>
              <a:t>deur</a:t>
            </a:r>
            <a:r>
              <a:rPr lang="en-US" sz="2000" b="1" dirty="0"/>
              <a:t> </a:t>
            </a:r>
            <a:r>
              <a:rPr lang="en-US" sz="2000" b="1" dirty="0" err="1"/>
              <a:t>oopgemaak</a:t>
            </a:r>
            <a:r>
              <a:rPr lang="en-US" sz="2000" b="1" dirty="0"/>
              <a:t> het” vir die </a:t>
            </a:r>
            <a:r>
              <a:rPr lang="en-US" sz="2000" b="1" dirty="0" err="1"/>
              <a:t>evangelie</a:t>
            </a:r>
            <a:r>
              <a:rPr lang="en-US" sz="2000" b="1" dirty="0"/>
              <a:t> om </a:t>
            </a:r>
            <a:r>
              <a:rPr lang="en-US" sz="2000" b="1" dirty="0" err="1"/>
              <a:t>suksesvol</a:t>
            </a:r>
            <a:r>
              <a:rPr lang="en-US" sz="2000" b="1" dirty="0"/>
              <a:t> in Troas </a:t>
            </a:r>
            <a:r>
              <a:rPr lang="en-US" sz="2000" b="1" dirty="0" err="1"/>
              <a:t>verkondig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word, </a:t>
            </a:r>
            <a:r>
              <a:rPr lang="en-US" sz="2000" b="1" dirty="0" err="1"/>
              <a:t>en</a:t>
            </a:r>
            <a:r>
              <a:rPr lang="en-US" sz="2000" b="1" dirty="0"/>
              <a:t> bars </a:t>
            </a:r>
            <a:r>
              <a:rPr lang="en-US" sz="2000" b="1" dirty="0" err="1"/>
              <a:t>uit</a:t>
            </a:r>
            <a:r>
              <a:rPr lang="en-US" sz="2000" b="1" dirty="0"/>
              <a:t> in ‘n </a:t>
            </a:r>
            <a:r>
              <a:rPr lang="en-US" sz="2000" b="1" dirty="0" err="1"/>
              <a:t>lof</a:t>
            </a:r>
            <a:r>
              <a:rPr lang="en-US" sz="2000" b="1" dirty="0"/>
              <a:t>-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oorwinningsroep</a:t>
            </a:r>
            <a:r>
              <a:rPr lang="en-US" sz="2000" b="1" dirty="0"/>
              <a:t>: “Maar God </a:t>
            </a:r>
            <a:r>
              <a:rPr lang="en-US" sz="2000" b="1" dirty="0" err="1"/>
              <a:t>sy</a:t>
            </a:r>
            <a:r>
              <a:rPr lang="en-US" sz="2000" b="1" dirty="0"/>
              <a:t> dank, wat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altyd</a:t>
            </a:r>
            <a:r>
              <a:rPr lang="en-US" sz="2000" b="1" dirty="0"/>
              <a:t> </a:t>
            </a:r>
            <a:r>
              <a:rPr lang="en-US" sz="2000" b="1" dirty="0" err="1"/>
              <a:t>laat</a:t>
            </a:r>
            <a:r>
              <a:rPr lang="en-US" sz="2000" b="1" dirty="0"/>
              <a:t> </a:t>
            </a:r>
            <a:r>
              <a:rPr lang="en-US" sz="2000" b="1" dirty="0" err="1"/>
              <a:t>triomfeer</a:t>
            </a:r>
            <a:r>
              <a:rPr lang="en-US" sz="2000" b="1" dirty="0"/>
              <a:t> in Christus </a:t>
            </a:r>
            <a:r>
              <a:rPr lang="en-US" sz="2000" b="1" dirty="0" err="1"/>
              <a:t>en</a:t>
            </a:r>
            <a:r>
              <a:rPr lang="en-US" sz="2000" b="1" dirty="0"/>
              <a:t> wat die </a:t>
            </a:r>
            <a:r>
              <a:rPr lang="en-US" sz="2000" b="1" dirty="0" err="1"/>
              <a:t>reuk</a:t>
            </a:r>
            <a:r>
              <a:rPr lang="en-US" sz="2000" b="1" dirty="0"/>
              <a:t> van Sy </a:t>
            </a:r>
            <a:r>
              <a:rPr lang="en-US" sz="2000" b="1" dirty="0" err="1"/>
              <a:t>kennis</a:t>
            </a:r>
            <a:r>
              <a:rPr lang="en-US" sz="2000" b="1" dirty="0"/>
              <a:t> </a:t>
            </a:r>
            <a:r>
              <a:rPr lang="en-US" sz="2000" b="1" dirty="0" err="1"/>
              <a:t>deur</a:t>
            </a:r>
            <a:r>
              <a:rPr lang="en-US" sz="2000" b="1" dirty="0"/>
              <a:t> </a:t>
            </a:r>
            <a:r>
              <a:rPr lang="en-US" sz="2000" b="1" dirty="0" err="1"/>
              <a:t>ons</a:t>
            </a:r>
            <a:r>
              <a:rPr lang="en-US" sz="2000" b="1" dirty="0"/>
              <a:t> oral </a:t>
            </a:r>
            <a:r>
              <a:rPr lang="en-US" sz="2000" b="1" dirty="0" err="1"/>
              <a:t>versprei</a:t>
            </a:r>
            <a:r>
              <a:rPr lang="en-US" sz="2000" b="1" dirty="0"/>
              <a:t>. (2 Kor. 2:14).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Soos ‘n </a:t>
            </a:r>
            <a:r>
              <a:rPr lang="en-US" sz="2000" b="1" dirty="0" err="1"/>
              <a:t>allesdeurdringende</a:t>
            </a:r>
            <a:r>
              <a:rPr lang="en-US" sz="2000" b="1" dirty="0"/>
              <a:t> </a:t>
            </a:r>
            <a:r>
              <a:rPr lang="en-US" sz="2000" b="1" dirty="0" err="1"/>
              <a:t>geur</a:t>
            </a:r>
            <a:r>
              <a:rPr lang="en-US" sz="2000" b="1" dirty="0"/>
              <a:t> </a:t>
            </a:r>
            <a:r>
              <a:rPr lang="en-US" sz="2000" b="1" dirty="0" err="1"/>
              <a:t>bereik</a:t>
            </a:r>
            <a:r>
              <a:rPr lang="en-US" sz="2000" b="1" dirty="0"/>
              <a:t> die </a:t>
            </a:r>
            <a:r>
              <a:rPr lang="en-US" sz="2000" b="1" dirty="0" err="1"/>
              <a:t>kennis</a:t>
            </a:r>
            <a:r>
              <a:rPr lang="en-US" sz="2000" b="1" dirty="0"/>
              <a:t> van Christus </a:t>
            </a:r>
            <a:r>
              <a:rPr lang="en-US" sz="2000" b="1" dirty="0" err="1"/>
              <a:t>elke</a:t>
            </a:r>
            <a:r>
              <a:rPr lang="en-US" sz="2000" b="1" dirty="0"/>
              <a:t> </a:t>
            </a:r>
            <a:r>
              <a:rPr lang="en-US" sz="2000" b="1" dirty="0" err="1"/>
              <a:t>siel</a:t>
            </a:r>
            <a:r>
              <a:rPr lang="en-US" sz="2000" b="1" dirty="0"/>
              <a:t>.  Vir die </a:t>
            </a:r>
            <a:r>
              <a:rPr lang="en-US" sz="2000" b="1" dirty="0" err="1"/>
              <a:t>Korinthiërs</a:t>
            </a:r>
            <a:r>
              <a:rPr lang="en-US" sz="2000" b="1" dirty="0"/>
              <a:t>, </a:t>
            </a:r>
            <a:r>
              <a:rPr lang="en-US" sz="2000" b="1" dirty="0" err="1"/>
              <a:t>soos</a:t>
            </a:r>
            <a:r>
              <a:rPr lang="en-US" sz="2000" b="1" dirty="0"/>
              <a:t> vir </a:t>
            </a:r>
            <a:r>
              <a:rPr lang="en-US" sz="2000" b="1" dirty="0" err="1"/>
              <a:t>ons</a:t>
            </a:r>
            <a:r>
              <a:rPr lang="en-US" sz="2000" b="1" dirty="0"/>
              <a:t>, is </a:t>
            </a:r>
            <a:r>
              <a:rPr lang="en-US" sz="2000" b="1" dirty="0" err="1"/>
              <a:t>hierdie</a:t>
            </a:r>
            <a:r>
              <a:rPr lang="en-US" sz="2000" b="1" dirty="0"/>
              <a:t> </a:t>
            </a:r>
            <a:r>
              <a:rPr lang="en-US" sz="2000" b="1" dirty="0" err="1"/>
              <a:t>geur</a:t>
            </a:r>
            <a:r>
              <a:rPr lang="en-US" sz="2000" b="1" dirty="0"/>
              <a:t> van die </a:t>
            </a:r>
            <a:r>
              <a:rPr lang="en-US" sz="2000" b="1" dirty="0" err="1"/>
              <a:t>ewige</a:t>
            </a:r>
            <a:r>
              <a:rPr lang="en-US" sz="2000" b="1" dirty="0"/>
              <a:t> </a:t>
            </a:r>
            <a:r>
              <a:rPr lang="en-US" sz="2000" b="1" dirty="0" err="1"/>
              <a:t>lewe</a:t>
            </a:r>
            <a:r>
              <a:rPr lang="en-US" sz="2000" b="1" dirty="0"/>
              <a:t>.  Vir </a:t>
            </a:r>
            <a:r>
              <a:rPr lang="en-US" sz="2000" b="1" dirty="0" err="1"/>
              <a:t>diegene</a:t>
            </a:r>
            <a:r>
              <a:rPr lang="en-US" sz="2000" b="1" dirty="0"/>
              <a:t> wat die </a:t>
            </a:r>
            <a:r>
              <a:rPr lang="en-US" sz="2000" b="1" dirty="0" err="1"/>
              <a:t>roeping</a:t>
            </a:r>
            <a:r>
              <a:rPr lang="en-US" sz="2000" b="1" dirty="0"/>
              <a:t> </a:t>
            </a:r>
            <a:r>
              <a:rPr lang="en-US" sz="2000" b="1" dirty="0" err="1"/>
              <a:t>verwerp</a:t>
            </a:r>
            <a:r>
              <a:rPr lang="en-US" sz="2000" b="1" dirty="0"/>
              <a:t>, is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egter</a:t>
            </a:r>
            <a:r>
              <a:rPr lang="en-US" sz="2000" b="1" dirty="0"/>
              <a:t> ‘n </a:t>
            </a:r>
            <a:r>
              <a:rPr lang="en-US" sz="2000" b="1" dirty="0" err="1"/>
              <a:t>reuk</a:t>
            </a:r>
            <a:r>
              <a:rPr lang="en-US" sz="2000" b="1" dirty="0"/>
              <a:t> van die </a:t>
            </a:r>
            <a:r>
              <a:rPr lang="en-US" sz="2000" b="1" dirty="0" err="1"/>
              <a:t>dood</a:t>
            </a:r>
            <a:r>
              <a:rPr lang="en-US" sz="2000" b="1" dirty="0"/>
              <a:t> (2 Kor. 2:15-16).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001263" y="4877956"/>
            <a:ext cx="457098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Paulus </a:t>
            </a:r>
            <a:r>
              <a:rPr lang="en-US" sz="2000" b="1" dirty="0" err="1"/>
              <a:t>fokus</a:t>
            </a:r>
            <a:r>
              <a:rPr lang="en-US" sz="2000" b="1" dirty="0"/>
              <a:t> op die </a:t>
            </a:r>
            <a:r>
              <a:rPr lang="en-US" sz="2000" b="1" dirty="0" err="1"/>
              <a:t>verantwoordelikheid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verduidelik</a:t>
            </a:r>
            <a:r>
              <a:rPr lang="en-US" sz="2000" b="1" dirty="0"/>
              <a:t> </a:t>
            </a:r>
            <a:r>
              <a:rPr lang="en-US" sz="2000" b="1" dirty="0" err="1"/>
              <a:t>dat</a:t>
            </a:r>
            <a:r>
              <a:rPr lang="en-US" sz="2000" b="1" dirty="0"/>
              <a:t> die </a:t>
            </a:r>
            <a:r>
              <a:rPr lang="en-US" sz="2000" b="1" dirty="0" err="1"/>
              <a:t>boodskap</a:t>
            </a:r>
            <a:r>
              <a:rPr lang="en-US" sz="2000" b="1" dirty="0"/>
              <a:t> </a:t>
            </a:r>
            <a:r>
              <a:rPr lang="en-US" sz="2000" b="1" dirty="0" err="1"/>
              <a:t>opreg</a:t>
            </a:r>
            <a:r>
              <a:rPr lang="en-US" sz="2000" b="1" dirty="0"/>
              <a:t> </a:t>
            </a:r>
            <a:r>
              <a:rPr lang="en-US" sz="2000" b="1" dirty="0" err="1"/>
              <a:t>gegee</a:t>
            </a:r>
            <a:r>
              <a:rPr lang="en-US" sz="2000" b="1" dirty="0"/>
              <a:t> </a:t>
            </a:r>
            <a:r>
              <a:rPr lang="en-US" sz="2000" b="1" dirty="0" err="1"/>
              <a:t>moet</a:t>
            </a:r>
            <a:r>
              <a:rPr lang="en-US" sz="2000" b="1" dirty="0"/>
              <a:t> word, sonder om </a:t>
            </a:r>
            <a:r>
              <a:rPr lang="en-US" sz="2000" b="1" dirty="0" err="1"/>
              <a:t>enige</a:t>
            </a:r>
            <a:r>
              <a:rPr lang="en-US" sz="2000" b="1" dirty="0"/>
              <a:t> </a:t>
            </a:r>
            <a:r>
              <a:rPr lang="en-US" sz="2000" b="1" dirty="0" err="1"/>
              <a:t>persoonlike</a:t>
            </a:r>
            <a:r>
              <a:rPr lang="en-US" sz="2000" b="1" dirty="0"/>
              <a:t> </a:t>
            </a:r>
            <a:r>
              <a:rPr lang="en-US" sz="2000" b="1" dirty="0" err="1"/>
              <a:t>gewin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soek</a:t>
            </a:r>
            <a:r>
              <a:rPr lang="en-US" sz="2000" b="1" dirty="0"/>
              <a:t>, maar die </a:t>
            </a:r>
            <a:r>
              <a:rPr lang="en-US" sz="2000" b="1" dirty="0" err="1"/>
              <a:t>verheerliking</a:t>
            </a:r>
            <a:r>
              <a:rPr lang="en-US" sz="2000" b="1" dirty="0"/>
              <a:t> van die </a:t>
            </a:r>
            <a:r>
              <a:rPr lang="en-US" sz="2000" b="1" dirty="0" err="1"/>
              <a:t>hoorders</a:t>
            </a:r>
            <a:r>
              <a:rPr lang="en-US" sz="2000" b="1" dirty="0"/>
              <a:t> (2 Kor. 2:17).</a:t>
            </a:r>
            <a:endParaRPr lang="en" sz="20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750941"/>
            <a:ext cx="10715320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“</a:t>
            </a:r>
            <a:r>
              <a:rPr lang="en-US" sz="2800" b="1" dirty="0" err="1">
                <a:latin typeface="Constantia" panose="02030602050306030303" pitchFamily="18" charset="0"/>
              </a:rPr>
              <a:t>Hierdie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getroue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boodskapper</a:t>
            </a:r>
            <a:r>
              <a:rPr lang="en-US" sz="2800" b="1" dirty="0">
                <a:latin typeface="Constantia" panose="02030602050306030303" pitchFamily="18" charset="0"/>
              </a:rPr>
              <a:t> het die </a:t>
            </a:r>
            <a:r>
              <a:rPr lang="en-US" sz="2800" b="1" dirty="0" err="1">
                <a:latin typeface="Constantia" panose="02030602050306030303" pitchFamily="18" charset="0"/>
              </a:rPr>
              <a:t>nuus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gebring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dat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daar</a:t>
            </a:r>
            <a:r>
              <a:rPr lang="en-US" sz="2800" b="1" dirty="0">
                <a:latin typeface="Constantia" panose="02030602050306030303" pitchFamily="18" charset="0"/>
              </a:rPr>
              <a:t> ‘n </a:t>
            </a:r>
            <a:r>
              <a:rPr lang="en-US" sz="2800" b="1" dirty="0" err="1">
                <a:latin typeface="Constantia" panose="02030602050306030303" pitchFamily="18" charset="0"/>
              </a:rPr>
              <a:t>groot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verandering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onder</a:t>
            </a:r>
            <a:r>
              <a:rPr lang="en-US" sz="2800" b="1" dirty="0">
                <a:latin typeface="Constantia" panose="02030602050306030303" pitchFamily="18" charset="0"/>
              </a:rPr>
              <a:t> die </a:t>
            </a:r>
            <a:r>
              <a:rPr lang="en-US" sz="2800" b="1" dirty="0" err="1">
                <a:latin typeface="Constantia" panose="02030602050306030303" pitchFamily="18" charset="0"/>
              </a:rPr>
              <a:t>gelowiges</a:t>
            </a:r>
            <a:r>
              <a:rPr lang="en-US" sz="2800" b="1" dirty="0">
                <a:latin typeface="Constantia" panose="02030602050306030303" pitchFamily="18" charset="0"/>
              </a:rPr>
              <a:t> in </a:t>
            </a:r>
            <a:r>
              <a:rPr lang="en-US" sz="2800" b="1" dirty="0" err="1">
                <a:latin typeface="Constantia" panose="02030602050306030303" pitchFamily="18" charset="0"/>
              </a:rPr>
              <a:t>Korinthe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plaasgevind</a:t>
            </a:r>
            <a:r>
              <a:rPr lang="en-US" sz="2800" b="1" dirty="0">
                <a:latin typeface="Constantia" panose="02030602050306030303" pitchFamily="18" charset="0"/>
              </a:rPr>
              <a:t> het.  Talle van </a:t>
            </a:r>
            <a:r>
              <a:rPr lang="en-US" sz="2800" b="1" dirty="0" err="1">
                <a:latin typeface="Constantia" panose="02030602050306030303" pitchFamily="18" charset="0"/>
              </a:rPr>
              <a:t>hulle</a:t>
            </a:r>
            <a:r>
              <a:rPr lang="en-US" sz="2800" b="1" dirty="0">
                <a:latin typeface="Constantia" panose="02030602050306030303" pitchFamily="18" charset="0"/>
              </a:rPr>
              <a:t> het die </a:t>
            </a:r>
            <a:r>
              <a:rPr lang="en-US" sz="2800" b="1" dirty="0" err="1">
                <a:latin typeface="Constantia" panose="02030602050306030303" pitchFamily="18" charset="0"/>
              </a:rPr>
              <a:t>onderrig</a:t>
            </a:r>
            <a:r>
              <a:rPr lang="en-US" sz="2800" b="1" dirty="0">
                <a:latin typeface="Constantia" panose="02030602050306030303" pitchFamily="18" charset="0"/>
              </a:rPr>
              <a:t> in Paulus se brief </a:t>
            </a:r>
            <a:r>
              <a:rPr lang="en-US" sz="2800" b="1" dirty="0" err="1">
                <a:latin typeface="Constantia" panose="02030602050306030303" pitchFamily="18" charset="0"/>
              </a:rPr>
              <a:t>aanvaar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en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hulle</a:t>
            </a:r>
            <a:r>
              <a:rPr lang="en-US" sz="2800" b="1" dirty="0">
                <a:latin typeface="Constantia" panose="02030602050306030303" pitchFamily="18" charset="0"/>
              </a:rPr>
              <a:t> van </a:t>
            </a:r>
            <a:r>
              <a:rPr lang="en-US" sz="2800" b="1" dirty="0" err="1">
                <a:latin typeface="Constantia" panose="02030602050306030303" pitchFamily="18" charset="0"/>
              </a:rPr>
              <a:t>hulle</a:t>
            </a:r>
            <a:r>
              <a:rPr lang="en-US" sz="2800" b="1" dirty="0">
                <a:latin typeface="Constantia" panose="02030602050306030303" pitchFamily="18" charset="0"/>
              </a:rPr>
              <a:t> sondes </a:t>
            </a:r>
            <a:r>
              <a:rPr lang="en-US" sz="2800" b="1" dirty="0" err="1">
                <a:latin typeface="Constantia" panose="02030602050306030303" pitchFamily="18" charset="0"/>
              </a:rPr>
              <a:t>bekeer</a:t>
            </a:r>
            <a:r>
              <a:rPr lang="en-US" sz="2800" b="1" dirty="0">
                <a:latin typeface="Constantia" panose="02030602050306030303" pitchFamily="18" charset="0"/>
              </a:rPr>
              <a:t>.  Hulle </a:t>
            </a:r>
            <a:r>
              <a:rPr lang="en-US" sz="2800" b="1" dirty="0" err="1">
                <a:latin typeface="Constantia" panose="02030602050306030303" pitchFamily="18" charset="0"/>
              </a:rPr>
              <a:t>lewens</a:t>
            </a:r>
            <a:r>
              <a:rPr lang="en-US" sz="2800" b="1" dirty="0">
                <a:latin typeface="Constantia" panose="02030602050306030303" pitchFamily="18" charset="0"/>
              </a:rPr>
              <a:t> was </a:t>
            </a:r>
            <a:r>
              <a:rPr lang="en-US" sz="2800" b="1" dirty="0" err="1">
                <a:latin typeface="Constantia" panose="02030602050306030303" pitchFamily="18" charset="0"/>
              </a:rPr>
              <a:t>nie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meer</a:t>
            </a:r>
            <a:r>
              <a:rPr lang="en-US" sz="2800" b="1" dirty="0">
                <a:latin typeface="Constantia" panose="02030602050306030303" pitchFamily="18" charset="0"/>
              </a:rPr>
              <a:t> ‘ </a:t>
            </a:r>
            <a:r>
              <a:rPr lang="en-US" sz="2800" b="1" dirty="0" err="1">
                <a:latin typeface="Constantia" panose="02030602050306030303" pitchFamily="18" charset="0"/>
              </a:rPr>
              <a:t>verwyt</a:t>
            </a:r>
            <a:r>
              <a:rPr lang="en-US" sz="2800" b="1" dirty="0">
                <a:latin typeface="Constantia" panose="02030602050306030303" pitchFamily="18" charset="0"/>
              </a:rPr>
              <a:t> vir die </a:t>
            </a:r>
            <a:r>
              <a:rPr lang="en-US" sz="2800" b="1" dirty="0" err="1">
                <a:latin typeface="Constantia" panose="02030602050306030303" pitchFamily="18" charset="0"/>
              </a:rPr>
              <a:t>Christelike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geloof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nie</a:t>
            </a:r>
            <a:r>
              <a:rPr lang="en-US" sz="2800" b="1" dirty="0">
                <a:latin typeface="Constantia" panose="02030602050306030303" pitchFamily="18" charset="0"/>
              </a:rPr>
              <a:t>, maar het ‘n </a:t>
            </a:r>
            <a:r>
              <a:rPr lang="en-US" sz="2800" b="1" dirty="0" err="1">
                <a:latin typeface="Constantia" panose="02030602050306030303" pitchFamily="18" charset="0"/>
              </a:rPr>
              <a:t>kragtige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invloed</a:t>
            </a:r>
            <a:r>
              <a:rPr lang="en-US" sz="2800" b="1" dirty="0">
                <a:latin typeface="Constantia" panose="02030602050306030303" pitchFamily="18" charset="0"/>
              </a:rPr>
              <a:t> ten </a:t>
            </a:r>
            <a:r>
              <a:rPr lang="en-US" sz="2800" b="1" dirty="0" err="1">
                <a:latin typeface="Constantia" panose="02030602050306030303" pitchFamily="18" charset="0"/>
              </a:rPr>
              <a:t>gunste</a:t>
            </a:r>
            <a:r>
              <a:rPr lang="en-US" sz="2800" b="1" dirty="0">
                <a:latin typeface="Constantia" panose="02030602050306030303" pitchFamily="18" charset="0"/>
              </a:rPr>
              <a:t> van </a:t>
            </a:r>
            <a:r>
              <a:rPr lang="en-US" sz="2800" b="1" dirty="0" err="1">
                <a:latin typeface="Constantia" panose="02030602050306030303" pitchFamily="18" charset="0"/>
              </a:rPr>
              <a:t>praktiese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godsvrug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bygedra</a:t>
            </a:r>
            <a:r>
              <a:rPr lang="en-US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endParaRPr lang="en-US" sz="28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Die </a:t>
            </a:r>
            <a:r>
              <a:rPr lang="en-US" sz="2800" b="1" dirty="0" err="1">
                <a:latin typeface="Constantia" panose="02030602050306030303" pitchFamily="18" charset="0"/>
              </a:rPr>
              <a:t>berou</a:t>
            </a:r>
            <a:r>
              <a:rPr lang="en-US" sz="2800" b="1" dirty="0">
                <a:latin typeface="Constantia" panose="02030602050306030303" pitchFamily="18" charset="0"/>
              </a:rPr>
              <a:t> wat </a:t>
            </a:r>
            <a:r>
              <a:rPr lang="en-US" sz="2800" b="1" dirty="0" err="1">
                <a:latin typeface="Constantia" panose="02030602050306030303" pitchFamily="18" charset="0"/>
              </a:rPr>
              <a:t>deur</a:t>
            </a:r>
            <a:r>
              <a:rPr lang="en-US" sz="2800" b="1" dirty="0">
                <a:latin typeface="Constantia" panose="02030602050306030303" pitchFamily="18" charset="0"/>
              </a:rPr>
              <a:t> die </a:t>
            </a:r>
            <a:r>
              <a:rPr lang="en-US" sz="2800" b="1" dirty="0" err="1">
                <a:latin typeface="Constantia" panose="02030602050306030303" pitchFamily="18" charset="0"/>
              </a:rPr>
              <a:t>invloed</a:t>
            </a:r>
            <a:r>
              <a:rPr lang="en-US" sz="2800" b="1" dirty="0">
                <a:latin typeface="Constantia" panose="02030602050306030303" pitchFamily="18" charset="0"/>
              </a:rPr>
              <a:t> van </a:t>
            </a:r>
            <a:r>
              <a:rPr lang="en-US" sz="2800" b="1" dirty="0" err="1">
                <a:latin typeface="Constantia" panose="02030602050306030303" pitchFamily="18" charset="0"/>
              </a:rPr>
              <a:t>Goddelike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genade</a:t>
            </a:r>
            <a:r>
              <a:rPr lang="en-US" sz="2800" b="1" dirty="0">
                <a:latin typeface="Constantia" panose="02030602050306030303" pitchFamily="18" charset="0"/>
              </a:rPr>
              <a:t> op die hart </a:t>
            </a:r>
            <a:r>
              <a:rPr lang="en-US" sz="2800" b="1" dirty="0" err="1">
                <a:latin typeface="Constantia" panose="02030602050306030303" pitchFamily="18" charset="0"/>
              </a:rPr>
              <a:t>veroorsaak</a:t>
            </a:r>
            <a:r>
              <a:rPr lang="en-US" sz="2800" b="1" dirty="0">
                <a:latin typeface="Constantia" panose="02030602050306030303" pitchFamily="18" charset="0"/>
              </a:rPr>
              <a:t> word, </a:t>
            </a:r>
            <a:r>
              <a:rPr lang="en-US" sz="2800" b="1" dirty="0" err="1">
                <a:latin typeface="Constantia" panose="02030602050306030303" pitchFamily="18" charset="0"/>
              </a:rPr>
              <a:t>sal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belydenis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en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versaking</a:t>
            </a:r>
            <a:r>
              <a:rPr lang="en-US" sz="2800" b="1" dirty="0">
                <a:latin typeface="Constantia" panose="02030602050306030303" pitchFamily="18" charset="0"/>
              </a:rPr>
              <a:t> van sonde </a:t>
            </a:r>
            <a:r>
              <a:rPr lang="en-US" sz="2800" b="1" dirty="0" err="1">
                <a:latin typeface="Constantia" panose="02030602050306030303" pitchFamily="18" charset="0"/>
              </a:rPr>
              <a:t>meebring</a:t>
            </a:r>
            <a:r>
              <a:rPr lang="en-US" sz="2800" b="1" dirty="0">
                <a:latin typeface="Constantia" panose="02030602050306030303" pitchFamily="18" charset="0"/>
              </a:rPr>
              <a:t>.  </a:t>
            </a:r>
            <a:r>
              <a:rPr lang="en-US" sz="2800" b="1" dirty="0" err="1">
                <a:latin typeface="Constantia" panose="02030602050306030303" pitchFamily="18" charset="0"/>
              </a:rPr>
              <a:t>Sodanig</a:t>
            </a:r>
            <a:r>
              <a:rPr lang="en-US" sz="2800" b="1" dirty="0">
                <a:latin typeface="Constantia" panose="02030602050306030303" pitchFamily="18" charset="0"/>
              </a:rPr>
              <a:t> was die </a:t>
            </a:r>
            <a:r>
              <a:rPr lang="en-US" sz="2800" b="1" dirty="0" err="1">
                <a:latin typeface="Constantia" panose="02030602050306030303" pitchFamily="18" charset="0"/>
              </a:rPr>
              <a:t>vrugte</a:t>
            </a:r>
            <a:r>
              <a:rPr lang="en-US" sz="2800" b="1" dirty="0">
                <a:latin typeface="Constantia" panose="02030602050306030303" pitchFamily="18" charset="0"/>
              </a:rPr>
              <a:t>, het die </a:t>
            </a:r>
            <a:r>
              <a:rPr lang="en-US" sz="2800" b="1" dirty="0" err="1">
                <a:latin typeface="Constantia" panose="02030602050306030303" pitchFamily="18" charset="0"/>
              </a:rPr>
              <a:t>apostel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gesê</a:t>
            </a:r>
            <a:r>
              <a:rPr lang="en-US" sz="2800" b="1" dirty="0">
                <a:latin typeface="Constantia" panose="02030602050306030303" pitchFamily="18" charset="0"/>
              </a:rPr>
              <a:t>, wat in die </a:t>
            </a:r>
            <a:r>
              <a:rPr lang="en-US" sz="2800" b="1" dirty="0" err="1">
                <a:latin typeface="Constantia" panose="02030602050306030303" pitchFamily="18" charset="0"/>
              </a:rPr>
              <a:t>lewens</a:t>
            </a:r>
            <a:r>
              <a:rPr lang="en-US" sz="2800" b="1" dirty="0">
                <a:latin typeface="Constantia" panose="02030602050306030303" pitchFamily="18" charset="0"/>
              </a:rPr>
              <a:t> van die </a:t>
            </a:r>
            <a:r>
              <a:rPr lang="en-US" sz="2800" b="1" dirty="0" err="1">
                <a:latin typeface="Constantia" panose="02030602050306030303" pitchFamily="18" charset="0"/>
              </a:rPr>
              <a:t>gelowiges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Korinthe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gesien</a:t>
            </a:r>
            <a:r>
              <a:rPr lang="en-US" sz="2800" b="1" dirty="0">
                <a:latin typeface="Constantia" panose="02030602050306030303" pitchFamily="18" charset="0"/>
              </a:rPr>
              <a:t> is. </a:t>
            </a:r>
          </a:p>
          <a:p>
            <a:pPr>
              <a:spcBef>
                <a:spcPts val="600"/>
              </a:spcBef>
            </a:pPr>
            <a:endParaRPr lang="en-US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6003909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1343</Words>
  <Application>Microsoft Office PowerPoint</Application>
  <PresentationFormat>Panorámica</PresentationFormat>
  <Paragraphs>59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Constantia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84</cp:revision>
  <dcterms:created xsi:type="dcterms:W3CDTF">2026-07-22T06:08:40Z</dcterms:created>
  <dcterms:modified xsi:type="dcterms:W3CDTF">2026-08-08T03:20:51Z</dcterms:modified>
</cp:coreProperties>
</file>