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7" autoAdjust="0"/>
    <p:restoredTop sz="94671"/>
  </p:normalViewPr>
  <p:slideViewPr>
    <p:cSldViewPr snapToGrid="0">
      <p:cViewPr varScale="1">
        <p:scale>
          <a:sx n="101" d="100"/>
          <a:sy n="101" d="100"/>
        </p:scale>
        <p:origin x="2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2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3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4" qsCatId="3D" csTypeId="urn:microsoft.com/office/officeart/2005/8/colors/accent2_1#2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rgbClr val="745E00"/>
              </a:solidFill>
            </a:rPr>
            <a:t>Al was Hy </a:t>
          </a:r>
          <a:r>
            <a:rPr lang="en-US" sz="2000" b="1" dirty="0" err="1">
              <a:solidFill>
                <a:srgbClr val="745E00"/>
              </a:solidFill>
            </a:rPr>
            <a:t>ryk</a:t>
          </a:r>
          <a:r>
            <a:rPr lang="en-US" sz="2000" b="1" dirty="0">
              <a:solidFill>
                <a:srgbClr val="745E00"/>
              </a:solidFill>
            </a:rPr>
            <a:t>, het Hy arm </a:t>
          </a:r>
          <a:r>
            <a:rPr lang="en-US" sz="2000" b="1" dirty="0" err="1">
              <a:solidFill>
                <a:srgbClr val="745E00"/>
              </a:solidFill>
            </a:rPr>
            <a:t>geword</a:t>
          </a:r>
          <a:r>
            <a:rPr lang="en-US" sz="2000" b="1" dirty="0">
              <a:solidFill>
                <a:srgbClr val="745E00"/>
              </a:solidFill>
            </a:rPr>
            <a:t> (2 </a:t>
          </a:r>
          <a:r>
            <a:rPr lang="en-US" sz="2000" b="1" dirty="0" err="1">
              <a:solidFill>
                <a:srgbClr val="745E00"/>
              </a:solidFill>
            </a:rPr>
            <a:t>Korinthiërs</a:t>
          </a:r>
          <a:r>
            <a:rPr lang="en-US" sz="2000" b="1" dirty="0">
              <a:solidFill>
                <a:srgbClr val="745E00"/>
              </a:solidFill>
            </a:rPr>
            <a:t>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rgbClr val="208438"/>
              </a:solidFill>
            </a:rPr>
            <a:t>Hy het die Hemel </a:t>
          </a:r>
          <a:r>
            <a:rPr lang="en-US" sz="2000" b="1" dirty="0" err="1">
              <a:solidFill>
                <a:srgbClr val="208438"/>
              </a:solidFill>
            </a:rPr>
            <a:t>verlaat</a:t>
          </a:r>
          <a:r>
            <a:rPr lang="en-US" sz="2000" b="1" dirty="0">
              <a:solidFill>
                <a:srgbClr val="208438"/>
              </a:solidFill>
            </a:rPr>
            <a:t> om op Aarde </a:t>
          </a:r>
          <a:r>
            <a:rPr lang="en-US" sz="2000" b="1" dirty="0" err="1">
              <a:solidFill>
                <a:srgbClr val="208438"/>
              </a:solidFill>
            </a:rPr>
            <a:t>te</a:t>
          </a:r>
          <a:r>
            <a:rPr lang="en-US" sz="2000" b="1" dirty="0">
              <a:solidFill>
                <a:srgbClr val="208438"/>
              </a:solidFill>
            </a:rPr>
            <a:t> </a:t>
          </a:r>
          <a:r>
            <a:rPr lang="en-US" sz="2000" b="1" dirty="0" err="1">
              <a:solidFill>
                <a:srgbClr val="208438"/>
              </a:solidFill>
            </a:rPr>
            <a:t>woon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Hy het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opgehou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om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oor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die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heelal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te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heers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om ‘n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skrynwerker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</a:rPr>
            <a:t>te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 word.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rgbClr val="1C97A8"/>
              </a:solidFill>
            </a:rPr>
            <a:t>Hy het ‘n </a:t>
          </a:r>
          <a:r>
            <a:rPr lang="en-US" sz="2000" b="1" dirty="0" err="1">
              <a:solidFill>
                <a:srgbClr val="1C97A8"/>
              </a:solidFill>
            </a:rPr>
            <a:t>veilige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plek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verlaat</a:t>
          </a:r>
          <a:r>
            <a:rPr lang="en-US" sz="2000" b="1" dirty="0">
              <a:solidFill>
                <a:srgbClr val="1C97A8"/>
              </a:solidFill>
            </a:rPr>
            <a:t> om in </a:t>
          </a:r>
          <a:r>
            <a:rPr lang="en-US" sz="2000" b="1" dirty="0" err="1">
              <a:solidFill>
                <a:srgbClr val="1C97A8"/>
              </a:solidFill>
            </a:rPr>
            <a:t>vyandelike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gebied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te</a:t>
          </a:r>
          <a:r>
            <a:rPr lang="en-US" sz="2000" b="1" dirty="0">
              <a:solidFill>
                <a:srgbClr val="1C97A8"/>
              </a:solidFill>
            </a:rPr>
            <a:t> </a:t>
          </a:r>
          <a:r>
            <a:rPr lang="en-US" sz="2000" b="1" dirty="0" err="1">
              <a:solidFill>
                <a:srgbClr val="1C97A8"/>
              </a:solidFill>
            </a:rPr>
            <a:t>woon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Hy het die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koninklike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kroon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verruil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 vir ‘n 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</a:rPr>
            <a:t>doringkroon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ScaleY="173175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X="-557" custLinFactNeighborY="51302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5" qsCatId="3D" csTypeId="urn:microsoft.com/office/officeart/2005/8/colors/colorful1#4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Dankbaarheid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vir God se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genade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Kor.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dirty="0"/>
            <a:t>Jesus het </a:t>
          </a:r>
          <a:r>
            <a:rPr lang="en-US" sz="1800" b="1" dirty="0" err="1"/>
            <a:t>alles</a:t>
          </a:r>
          <a:r>
            <a:rPr lang="en-US" sz="1800" b="1" dirty="0"/>
            <a:t> vir </a:t>
          </a:r>
          <a:r>
            <a:rPr lang="en-US" sz="1800" b="1" dirty="0" err="1"/>
            <a:t>ons</a:t>
          </a:r>
          <a:r>
            <a:rPr lang="en-US" sz="1800" b="1" dirty="0"/>
            <a:t> </a:t>
          </a:r>
          <a:r>
            <a:rPr lang="en-US" sz="1800" b="1" dirty="0" err="1"/>
            <a:t>gegee</a:t>
          </a:r>
          <a:r>
            <a:rPr lang="en-US" sz="1800" b="1" dirty="0"/>
            <a:t>.  Ons </a:t>
          </a:r>
          <a:r>
            <a:rPr lang="en-US" sz="1800" b="1" dirty="0" err="1"/>
            <a:t>dankbaarheid</a:t>
          </a:r>
          <a:r>
            <a:rPr lang="en-US" sz="1800" b="1" dirty="0"/>
            <a:t> word </a:t>
          </a:r>
          <a:r>
            <a:rPr lang="en-US" sz="1800" b="1" dirty="0" err="1"/>
            <a:t>getoon</a:t>
          </a:r>
          <a:r>
            <a:rPr lang="en-US" sz="1800" b="1" dirty="0"/>
            <a:t> in die </a:t>
          </a:r>
          <a:r>
            <a:rPr lang="en-US" sz="1800" b="1" dirty="0" err="1"/>
            <a:t>begeerte</a:t>
          </a:r>
          <a:r>
            <a:rPr lang="en-US" sz="1800" b="1" dirty="0"/>
            <a:t> om </a:t>
          </a:r>
          <a:r>
            <a:rPr lang="en-US" sz="1800" b="1" dirty="0" err="1"/>
            <a:t>onsself</a:t>
          </a:r>
          <a:r>
            <a:rPr lang="en-US" sz="1800" b="1" dirty="0"/>
            <a:t> ten </a:t>
          </a:r>
          <a:r>
            <a:rPr lang="en-US" sz="1800" b="1" dirty="0" err="1"/>
            <a:t>volle</a:t>
          </a:r>
          <a:r>
            <a:rPr lang="en-US" sz="1800" b="1" dirty="0"/>
            <a:t> </a:t>
          </a:r>
          <a:r>
            <a:rPr lang="en-US" sz="1800" b="1" dirty="0" err="1"/>
            <a:t>aan</a:t>
          </a:r>
          <a:r>
            <a:rPr lang="en-US" sz="1800" b="1" dirty="0"/>
            <a:t> Hom </a:t>
          </a:r>
          <a:r>
            <a:rPr lang="en-US" sz="1800" b="1" dirty="0" err="1"/>
            <a:t>te</a:t>
          </a:r>
          <a:r>
            <a:rPr lang="en-US" sz="1800" b="1" dirty="0"/>
            <a:t> gee.</a:t>
          </a:r>
          <a:endParaRPr lang="es-ES" sz="18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Begeerte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om God se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seëninge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deel</a:t>
          </a:r>
          <a:b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Kor. 9:11a)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Ons gee </a:t>
          </a:r>
          <a:r>
            <a:rPr lang="en-US" sz="2000" b="1" dirty="0" err="1"/>
            <a:t>aan</a:t>
          </a:r>
          <a:r>
            <a:rPr lang="en-US" sz="2000" b="1" dirty="0"/>
            <a:t> </a:t>
          </a:r>
          <a:r>
            <a:rPr lang="en-US" sz="2000" b="1" dirty="0" err="1"/>
            <a:t>ander</a:t>
          </a:r>
          <a:r>
            <a:rPr lang="en-US" sz="2000" b="1" dirty="0"/>
            <a:t> </a:t>
          </a:r>
          <a:r>
            <a:rPr lang="en-US" sz="2000" b="1" dirty="0" err="1"/>
            <a:t>omdat</a:t>
          </a:r>
          <a:r>
            <a:rPr lang="en-US" sz="2000" b="1" dirty="0"/>
            <a:t> </a:t>
          </a:r>
          <a:r>
            <a:rPr lang="en-US" sz="2000" b="1" dirty="0" err="1"/>
            <a:t>ons</a:t>
          </a:r>
          <a:r>
            <a:rPr lang="en-US" sz="2000" b="1" dirty="0"/>
            <a:t> </a:t>
          </a:r>
          <a:r>
            <a:rPr lang="en-US" sz="2000" b="1" dirty="0" err="1"/>
            <a:t>dit</a:t>
          </a:r>
          <a:r>
            <a:rPr lang="en-US" sz="2000" b="1" dirty="0"/>
            <a:t> </a:t>
          </a:r>
          <a:r>
            <a:rPr lang="en-US" sz="2000" b="1" dirty="0" err="1"/>
            <a:t>eerste</a:t>
          </a:r>
          <a:r>
            <a:rPr lang="en-US" sz="2000" b="1" dirty="0"/>
            <a:t> van God </a:t>
          </a:r>
          <a:r>
            <a:rPr lang="en-US" sz="2000" b="1" dirty="0" err="1"/>
            <a:t>ontvang</a:t>
          </a:r>
          <a:r>
            <a:rPr lang="en-US" sz="2000" b="1" dirty="0"/>
            <a:t> het.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Opregte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liefde</a:t>
          </a:r>
          <a:b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Vrygewigheid</a:t>
          </a:r>
          <a:r>
            <a:rPr lang="en-US" sz="2000" b="1" dirty="0"/>
            <a:t> is die </a:t>
          </a:r>
          <a:r>
            <a:rPr lang="en-US" sz="2000" b="1" dirty="0" err="1"/>
            <a:t>bewys</a:t>
          </a:r>
          <a:r>
            <a:rPr lang="en-US" sz="2000" b="1" dirty="0"/>
            <a:t> </a:t>
          </a:r>
          <a:r>
            <a:rPr lang="en-US" sz="2000" b="1" dirty="0" err="1"/>
            <a:t>dat</a:t>
          </a:r>
          <a:r>
            <a:rPr lang="en-US" sz="2000" b="1" dirty="0"/>
            <a:t> </a:t>
          </a:r>
          <a:r>
            <a:rPr lang="en-US" sz="2000" b="1" dirty="0" err="1"/>
            <a:t>liefde</a:t>
          </a:r>
          <a:r>
            <a:rPr lang="en-US" sz="2000" b="1" dirty="0"/>
            <a:t> in </a:t>
          </a:r>
          <a:r>
            <a:rPr lang="en-US" sz="2000" b="1" dirty="0" err="1"/>
            <a:t>ons</a:t>
          </a:r>
          <a:r>
            <a:rPr lang="en-US" sz="2000" b="1" dirty="0"/>
            <a:t> </a:t>
          </a:r>
          <a:r>
            <a:rPr lang="en-US" sz="2000" b="1" dirty="0" err="1"/>
            <a:t>harte</a:t>
          </a:r>
          <a:r>
            <a:rPr lang="en-US" sz="2000" b="1" dirty="0"/>
            <a:t> </a:t>
          </a:r>
          <a:r>
            <a:rPr lang="en-US" sz="2000" b="1" dirty="0" err="1"/>
            <a:t>woon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306269" custScaleY="116952" custLinFactNeighborX="38428" custLinFactNeighborY="-2080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9452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3" qsCatId="simple" csTypeId="urn:microsoft.com/office/officeart/2005/8/colors/accent1_2#2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Hulle het </a:t>
          </a:r>
          <a:r>
            <a:rPr lang="en-US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gesmeek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vir die </a:t>
          </a:r>
          <a:r>
            <a:rPr lang="en-US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voorreg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om </a:t>
          </a:r>
          <a:r>
            <a:rPr lang="en-US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ander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te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help (2 Kor. 8:4)</a:t>
          </a:r>
          <a:endParaRPr lang="en" sz="18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In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hulle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armoede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het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hulle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bo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hulle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vermoë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gegee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Kor. 8:2-3)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3" qsCatId="3D" csTypeId="urn:microsoft.com/office/officeart/2005/8/colors/colorful5#3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Hulle het die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genade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van Jesus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ontvang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 Kor. 8:9)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Hulle het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hulself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aan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Jesus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gegee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 Kor.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4" qsCatId="3D" csTypeId="urn:microsoft.com/office/officeart/2005/8/colors/colorful1#5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met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vreugde</a:t>
          </a:r>
          <a:b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-US" sz="2000" b="1" dirty="0"/>
            <a:t>Hulle was </a:t>
          </a:r>
          <a:r>
            <a:rPr lang="en-US" sz="2000" b="1" dirty="0" err="1"/>
            <a:t>bly</a:t>
          </a:r>
          <a:r>
            <a:rPr lang="en-US" sz="2000" b="1" dirty="0"/>
            <a:t> om </a:t>
          </a:r>
          <a:r>
            <a:rPr lang="en-US" sz="2000" b="1" dirty="0" err="1"/>
            <a:t>te</a:t>
          </a:r>
          <a:r>
            <a:rPr lang="en-US" sz="2000" b="1" dirty="0"/>
            <a:t> </a:t>
          </a:r>
          <a:r>
            <a:rPr lang="en-US" sz="2000" b="1" dirty="0" err="1"/>
            <a:t>kon</a:t>
          </a:r>
          <a:r>
            <a:rPr lang="en-US" sz="2000" b="1" dirty="0"/>
            <a:t> gee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met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vrygewigheid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 Kor.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n-US" sz="2000" b="1" dirty="0"/>
            <a:t>Hul </a:t>
          </a:r>
          <a:r>
            <a:rPr lang="en-US" sz="2000" b="1" dirty="0" err="1"/>
            <a:t>armoede</a:t>
          </a:r>
          <a:r>
            <a:rPr lang="en-US" sz="2000" b="1" dirty="0"/>
            <a:t> was </a:t>
          </a:r>
          <a:r>
            <a:rPr lang="en-US" sz="2000" b="1" dirty="0" err="1"/>
            <a:t>nie</a:t>
          </a:r>
          <a:r>
            <a:rPr lang="en-US" sz="2000" b="1" dirty="0"/>
            <a:t> ‘n </a:t>
          </a:r>
          <a:r>
            <a:rPr lang="en-US" sz="2000" b="1" dirty="0" err="1"/>
            <a:t>hindernis</a:t>
          </a:r>
          <a:r>
            <a:rPr lang="en-US" sz="2000" b="1" dirty="0"/>
            <a:t> </a:t>
          </a:r>
          <a:r>
            <a:rPr lang="en-US" sz="2000" b="1" dirty="0" err="1"/>
            <a:t>nie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met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plesier</a:t>
          </a:r>
          <a:b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n-US" sz="2000" b="1" dirty="0"/>
            <a:t>Hulle het </a:t>
          </a:r>
          <a:r>
            <a:rPr lang="en-US" sz="2000" b="1" dirty="0" err="1"/>
            <a:t>dit</a:t>
          </a:r>
          <a:r>
            <a:rPr lang="en-US" sz="2000" b="1" dirty="0"/>
            <a:t> </a:t>
          </a:r>
          <a:r>
            <a:rPr lang="en-US" sz="2000" b="1" dirty="0" err="1"/>
            <a:t>vrywillig</a:t>
          </a:r>
          <a:r>
            <a:rPr lang="en-US" sz="2000" b="1" dirty="0"/>
            <a:t> </a:t>
          </a:r>
          <a:r>
            <a:rPr lang="en-US" sz="2000" b="1" dirty="0" err="1"/>
            <a:t>en</a:t>
          </a:r>
          <a:r>
            <a:rPr lang="en-US" sz="2000" b="1" dirty="0"/>
            <a:t> </a:t>
          </a:r>
          <a:r>
            <a:rPr lang="en-US" sz="2000" b="1" dirty="0" err="1"/>
            <a:t>spontaan</a:t>
          </a:r>
          <a:r>
            <a:rPr lang="en-US" sz="2000" b="1" dirty="0"/>
            <a:t> </a:t>
          </a:r>
          <a:r>
            <a:rPr lang="en-US" sz="2000" b="1" dirty="0" err="1"/>
            <a:t>gedoen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as ‘n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voorreg</a:t>
          </a:r>
          <a:b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-US" sz="2000" b="1" dirty="0"/>
            <a:t>Hierdie </a:t>
          </a:r>
          <a:r>
            <a:rPr lang="en-US" sz="2000" b="1" dirty="0" err="1"/>
            <a:t>daad</a:t>
          </a:r>
          <a:r>
            <a:rPr lang="en-US" sz="2000" b="1" dirty="0"/>
            <a:t> het </a:t>
          </a:r>
          <a:r>
            <a:rPr lang="en-US" sz="2000" b="1" dirty="0" err="1"/>
            <a:t>hulle</a:t>
          </a:r>
          <a:r>
            <a:rPr lang="en-US" sz="2000" b="1" dirty="0"/>
            <a:t> </a:t>
          </a:r>
          <a:r>
            <a:rPr lang="en-US" sz="2000" b="1" dirty="0" err="1"/>
            <a:t>toegelaat</a:t>
          </a:r>
          <a:r>
            <a:rPr lang="en-US" sz="2000" b="1" dirty="0"/>
            <a:t> om </a:t>
          </a:r>
          <a:r>
            <a:rPr lang="en-US" sz="2000" b="1" dirty="0" err="1"/>
            <a:t>hul</a:t>
          </a:r>
          <a:r>
            <a:rPr lang="en-US" sz="2000" b="1" dirty="0"/>
            <a:t> </a:t>
          </a:r>
          <a:r>
            <a:rPr lang="en-US" sz="2000" b="1" dirty="0" err="1"/>
            <a:t>liefde</a:t>
          </a:r>
          <a:r>
            <a:rPr lang="en-US" sz="2000" b="1" dirty="0"/>
            <a:t> vir God </a:t>
          </a:r>
          <a:r>
            <a:rPr lang="en-US" sz="2000" b="1" dirty="0" err="1"/>
            <a:t>en</a:t>
          </a:r>
          <a:r>
            <a:rPr lang="en-US" sz="2000" b="1" dirty="0"/>
            <a:t> die </a:t>
          </a:r>
          <a:r>
            <a:rPr lang="en-US" sz="2000" b="1" dirty="0" err="1"/>
            <a:t>kerk</a:t>
          </a:r>
          <a:r>
            <a:rPr lang="en-US" sz="2000" b="1" dirty="0"/>
            <a:t> </a:t>
          </a:r>
          <a:r>
            <a:rPr lang="en-US" sz="2000" b="1" dirty="0" err="1"/>
            <a:t>te</a:t>
          </a:r>
          <a:r>
            <a:rPr lang="en-US" sz="2000" b="1" dirty="0"/>
            <a:t> toon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as ‘n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daad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van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toewyding</a:t>
          </a:r>
          <a:b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US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2 Kor.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n-US" sz="2000" b="1" dirty="0"/>
            <a:t>Sy </a:t>
          </a:r>
          <a:r>
            <a:rPr lang="en-US" sz="2000" b="1" dirty="0" err="1"/>
            <a:t>toewyding</a:t>
          </a:r>
          <a:r>
            <a:rPr lang="en-US" sz="2000" b="1" dirty="0"/>
            <a:t> </a:t>
          </a:r>
          <a:r>
            <a:rPr lang="en-US" sz="2000" b="1" dirty="0" err="1"/>
            <a:t>aan</a:t>
          </a:r>
          <a:r>
            <a:rPr lang="en-US" sz="2000" b="1" dirty="0"/>
            <a:t> God het </a:t>
          </a:r>
          <a:r>
            <a:rPr lang="en-US" sz="2000" b="1" dirty="0" err="1"/>
            <a:t>gelei</a:t>
          </a:r>
          <a:r>
            <a:rPr lang="en-US" sz="2000" b="1" dirty="0"/>
            <a:t> tot </a:t>
          </a:r>
          <a:r>
            <a:rPr lang="en-US" sz="2000" b="1" dirty="0" err="1"/>
            <a:t>sy</a:t>
          </a:r>
          <a:r>
            <a:rPr lang="en-US" sz="2000" b="1" dirty="0"/>
            <a:t> </a:t>
          </a:r>
          <a:r>
            <a:rPr lang="en-US" sz="2000" b="1" dirty="0" err="1"/>
            <a:t>toewyding</a:t>
          </a:r>
          <a:r>
            <a:rPr lang="en-US" sz="2000" b="1" dirty="0"/>
            <a:t> </a:t>
          </a:r>
          <a:r>
            <a:rPr lang="en-US" sz="2000" b="1" dirty="0" err="1"/>
            <a:t>aan</a:t>
          </a:r>
          <a:r>
            <a:rPr lang="en-US" sz="2000" b="1" dirty="0"/>
            <a:t> </a:t>
          </a:r>
          <a:r>
            <a:rPr lang="en-US" sz="2000" b="1" dirty="0" err="1"/>
            <a:t>ander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 custLinFactNeighborX="804" custLinFactNeighborY="4730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 custLinFactNeighborX="-311" custLinFactNeighborY="7772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 custScaleX="101728" custScaleY="110989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 custLinFactNeighborX="-312" custLinFactNeighborY="6329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 custScaleY="165473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 custLinFactNeighborX="-312" custLinFactNeighborY="-10512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 custScaleY="173446" custLinFactNeighborX="1279" custLinFactNeighborY="8724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 custScaleY="162516" custLinFactNeighborX="-312" custLinFactNeighborY="-13708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 custScaleY="168876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Joodse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kerke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evangelie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Heidenkerke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Hulle help met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hulpbronne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2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Plaaslike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kerk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Wêreld-konferensie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Konferensie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Unie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&amp; </a:t>
          </a:r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Divisie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439"/>
          <a:ext cx="2303994" cy="117421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439"/>
          <a:ext cx="252000" cy="117421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09515"/>
          <a:ext cx="3139402" cy="528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rgbClr val="745E00"/>
              </a:solidFill>
            </a:rPr>
            <a:t>Al was Hy </a:t>
          </a:r>
          <a:r>
            <a:rPr lang="en-US" sz="2000" b="1" kern="1200" dirty="0" err="1">
              <a:solidFill>
                <a:srgbClr val="745E00"/>
              </a:solidFill>
            </a:rPr>
            <a:t>ryk</a:t>
          </a:r>
          <a:r>
            <a:rPr lang="en-US" sz="2000" b="1" kern="1200" dirty="0">
              <a:solidFill>
                <a:srgbClr val="745E00"/>
              </a:solidFill>
            </a:rPr>
            <a:t>, het Hy arm </a:t>
          </a:r>
          <a:r>
            <a:rPr lang="en-US" sz="2000" b="1" kern="1200" dirty="0" err="1">
              <a:solidFill>
                <a:srgbClr val="745E00"/>
              </a:solidFill>
            </a:rPr>
            <a:t>geword</a:t>
          </a:r>
          <a:r>
            <a:rPr lang="en-US" sz="2000" b="1" kern="1200" dirty="0">
              <a:solidFill>
                <a:srgbClr val="745E00"/>
              </a:solidFill>
            </a:rPr>
            <a:t> (2 </a:t>
          </a:r>
          <a:r>
            <a:rPr lang="en-US" sz="2000" b="1" kern="1200" dirty="0" err="1">
              <a:solidFill>
                <a:srgbClr val="745E00"/>
              </a:solidFill>
            </a:rPr>
            <a:t>Korinthiërs</a:t>
          </a:r>
          <a:r>
            <a:rPr lang="en-US" sz="2000" b="1" kern="1200" dirty="0">
              <a:solidFill>
                <a:srgbClr val="745E00"/>
              </a:solidFill>
            </a:rPr>
            <a:t>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09515"/>
        <a:ext cx="3139402" cy="528398"/>
      </dsp:txXfrm>
    </dsp:sp>
    <dsp:sp modelId="{9A9012AF-BDD8-4260-9D43-8D0286C05F1F}">
      <dsp:nvSpPr>
        <dsp:cNvPr id="0" name=""/>
        <dsp:cNvSpPr/>
      </dsp:nvSpPr>
      <dsp:spPr>
        <a:xfrm>
          <a:off x="389579" y="615032"/>
          <a:ext cx="3139402" cy="5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19564"/>
          <a:ext cx="2303994" cy="117421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19564"/>
          <a:ext cx="252000" cy="117421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24640"/>
          <a:ext cx="3139402" cy="528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rgbClr val="208438"/>
              </a:solidFill>
            </a:rPr>
            <a:t>Hy het die Hemel </a:t>
          </a:r>
          <a:r>
            <a:rPr lang="en-US" sz="2000" b="1" kern="1200" dirty="0" err="1">
              <a:solidFill>
                <a:srgbClr val="208438"/>
              </a:solidFill>
            </a:rPr>
            <a:t>verlaat</a:t>
          </a:r>
          <a:r>
            <a:rPr lang="en-US" sz="2000" b="1" kern="1200" dirty="0">
              <a:solidFill>
                <a:srgbClr val="208438"/>
              </a:solidFill>
            </a:rPr>
            <a:t> om op Aarde </a:t>
          </a:r>
          <a:r>
            <a:rPr lang="en-US" sz="2000" b="1" kern="1200" dirty="0" err="1">
              <a:solidFill>
                <a:srgbClr val="208438"/>
              </a:solidFill>
            </a:rPr>
            <a:t>te</a:t>
          </a:r>
          <a:r>
            <a:rPr lang="en-US" sz="2000" b="1" kern="1200" dirty="0">
              <a:solidFill>
                <a:srgbClr val="208438"/>
              </a:solidFill>
            </a:rPr>
            <a:t> </a:t>
          </a:r>
          <a:r>
            <a:rPr lang="en-US" sz="2000" b="1" kern="1200" dirty="0" err="1">
              <a:solidFill>
                <a:srgbClr val="208438"/>
              </a:solidFill>
            </a:rPr>
            <a:t>woon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24640"/>
        <a:ext cx="3139402" cy="528398"/>
      </dsp:txXfrm>
    </dsp:sp>
    <dsp:sp modelId="{3628C3B3-3306-4947-93D2-98E82D4D9398}">
      <dsp:nvSpPr>
        <dsp:cNvPr id="0" name=""/>
        <dsp:cNvSpPr/>
      </dsp:nvSpPr>
      <dsp:spPr>
        <a:xfrm>
          <a:off x="389579" y="1930157"/>
          <a:ext cx="3139402" cy="5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769306"/>
          <a:ext cx="2303994" cy="117421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769306"/>
          <a:ext cx="252000" cy="117421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2881054"/>
          <a:ext cx="3139402" cy="915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Hy het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opgehou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om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oor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die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heelal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te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heers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om ‘n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skrynwerker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</a:rPr>
            <a:t>te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 word.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2881054"/>
        <a:ext cx="3139402" cy="915053"/>
      </dsp:txXfrm>
    </dsp:sp>
    <dsp:sp modelId="{EC916E81-F37E-4B5E-A860-74B8CF51D690}">
      <dsp:nvSpPr>
        <dsp:cNvPr id="0" name=""/>
        <dsp:cNvSpPr/>
      </dsp:nvSpPr>
      <dsp:spPr>
        <a:xfrm>
          <a:off x="389579" y="3379899"/>
          <a:ext cx="3139402" cy="5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84431"/>
          <a:ext cx="2303994" cy="117421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84431"/>
          <a:ext cx="252000" cy="117421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72092" y="4414220"/>
          <a:ext cx="3139402" cy="528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rgbClr val="1C97A8"/>
              </a:solidFill>
            </a:rPr>
            <a:t>Hy het ‘n </a:t>
          </a:r>
          <a:r>
            <a:rPr lang="en-US" sz="2000" b="1" kern="1200" dirty="0" err="1">
              <a:solidFill>
                <a:srgbClr val="1C97A8"/>
              </a:solidFill>
            </a:rPr>
            <a:t>veilige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plek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verlaat</a:t>
          </a:r>
          <a:r>
            <a:rPr lang="en-US" sz="2000" b="1" kern="1200" dirty="0">
              <a:solidFill>
                <a:srgbClr val="1C97A8"/>
              </a:solidFill>
            </a:rPr>
            <a:t> om in </a:t>
          </a:r>
          <a:r>
            <a:rPr lang="en-US" sz="2000" b="1" kern="1200" dirty="0" err="1">
              <a:solidFill>
                <a:srgbClr val="1C97A8"/>
              </a:solidFill>
            </a:rPr>
            <a:t>vyandelike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gebied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te</a:t>
          </a:r>
          <a:r>
            <a:rPr lang="en-US" sz="2000" b="1" kern="1200" dirty="0">
              <a:solidFill>
                <a:srgbClr val="1C97A8"/>
              </a:solidFill>
            </a:rPr>
            <a:t> </a:t>
          </a:r>
          <a:r>
            <a:rPr lang="en-US" sz="2000" b="1" kern="1200" dirty="0" err="1">
              <a:solidFill>
                <a:srgbClr val="1C97A8"/>
              </a:solidFill>
            </a:rPr>
            <a:t>woon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72092" y="4414220"/>
        <a:ext cx="3139402" cy="528398"/>
      </dsp:txXfrm>
    </dsp:sp>
    <dsp:sp modelId="{4D944891-2582-4A86-9E09-787E90A528BF}">
      <dsp:nvSpPr>
        <dsp:cNvPr id="0" name=""/>
        <dsp:cNvSpPr/>
      </dsp:nvSpPr>
      <dsp:spPr>
        <a:xfrm>
          <a:off x="389579" y="4695024"/>
          <a:ext cx="3139402" cy="5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99556"/>
          <a:ext cx="2303994" cy="117421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99556"/>
          <a:ext cx="252000" cy="117421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704632"/>
          <a:ext cx="3139402" cy="528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Hy het die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koninklike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kroon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verruil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 vir ‘n 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</a:rPr>
            <a:t>doringkroon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704632"/>
        <a:ext cx="3139402" cy="528398"/>
      </dsp:txXfrm>
    </dsp:sp>
    <dsp:sp modelId="{14548C3F-1643-4892-86FA-521F0AAC21DF}">
      <dsp:nvSpPr>
        <dsp:cNvPr id="0" name=""/>
        <dsp:cNvSpPr/>
      </dsp:nvSpPr>
      <dsp:spPr>
        <a:xfrm>
          <a:off x="389579" y="6010149"/>
          <a:ext cx="3139402" cy="5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3373" y="84953"/>
          <a:ext cx="2746628" cy="839697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Dankbaarheid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vir God se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genade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Kor.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73" y="84953"/>
        <a:ext cx="2536704" cy="839697"/>
      </dsp:txXfrm>
    </dsp:sp>
    <dsp:sp modelId="{1FED0ED4-56D9-421E-9A63-B78BB2B88190}">
      <dsp:nvSpPr>
        <dsp:cNvPr id="0" name=""/>
        <dsp:cNvSpPr/>
      </dsp:nvSpPr>
      <dsp:spPr>
        <a:xfrm>
          <a:off x="2480473" y="82758"/>
          <a:ext cx="5336343" cy="815095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Jesus het </a:t>
          </a:r>
          <a:r>
            <a:rPr lang="en-US" sz="1800" b="1" kern="1200" dirty="0" err="1"/>
            <a:t>alles</a:t>
          </a:r>
          <a:r>
            <a:rPr lang="en-US" sz="1800" b="1" kern="1200" dirty="0"/>
            <a:t> vir </a:t>
          </a:r>
          <a:r>
            <a:rPr lang="en-US" sz="1800" b="1" kern="1200" dirty="0" err="1"/>
            <a:t>ons</a:t>
          </a:r>
          <a:r>
            <a:rPr lang="en-US" sz="1800" b="1" kern="1200" dirty="0"/>
            <a:t> </a:t>
          </a:r>
          <a:r>
            <a:rPr lang="en-US" sz="1800" b="1" kern="1200" dirty="0" err="1"/>
            <a:t>gegee</a:t>
          </a:r>
          <a:r>
            <a:rPr lang="en-US" sz="1800" b="1" kern="1200" dirty="0"/>
            <a:t>.  Ons </a:t>
          </a:r>
          <a:r>
            <a:rPr lang="en-US" sz="1800" b="1" kern="1200" dirty="0" err="1"/>
            <a:t>dankbaarheid</a:t>
          </a:r>
          <a:r>
            <a:rPr lang="en-US" sz="1800" b="1" kern="1200" dirty="0"/>
            <a:t> word </a:t>
          </a:r>
          <a:r>
            <a:rPr lang="en-US" sz="1800" b="1" kern="1200" dirty="0" err="1"/>
            <a:t>getoon</a:t>
          </a:r>
          <a:r>
            <a:rPr lang="en-US" sz="1800" b="1" kern="1200" dirty="0"/>
            <a:t> in die </a:t>
          </a:r>
          <a:r>
            <a:rPr lang="en-US" sz="1800" b="1" kern="1200" dirty="0" err="1"/>
            <a:t>begeerte</a:t>
          </a:r>
          <a:r>
            <a:rPr lang="en-US" sz="1800" b="1" kern="1200" dirty="0"/>
            <a:t> om </a:t>
          </a:r>
          <a:r>
            <a:rPr lang="en-US" sz="1800" b="1" kern="1200" dirty="0" err="1"/>
            <a:t>onsself</a:t>
          </a:r>
          <a:r>
            <a:rPr lang="en-US" sz="1800" b="1" kern="1200" dirty="0"/>
            <a:t> ten </a:t>
          </a:r>
          <a:r>
            <a:rPr lang="en-US" sz="1800" b="1" kern="1200" dirty="0" err="1"/>
            <a:t>volle</a:t>
          </a:r>
          <a:r>
            <a:rPr lang="en-US" sz="1800" b="1" kern="1200" dirty="0"/>
            <a:t> </a:t>
          </a:r>
          <a:r>
            <a:rPr lang="en-US" sz="1800" b="1" kern="1200" dirty="0" err="1"/>
            <a:t>aan</a:t>
          </a:r>
          <a:r>
            <a:rPr lang="en-US" sz="1800" b="1" kern="1200" dirty="0"/>
            <a:t> Hom </a:t>
          </a:r>
          <a:r>
            <a:rPr lang="en-US" sz="1800" b="1" kern="1200" dirty="0" err="1"/>
            <a:t>te</a:t>
          </a:r>
          <a:r>
            <a:rPr lang="en-US" sz="1800" b="1" kern="1200" dirty="0"/>
            <a:t> gee.</a:t>
          </a:r>
          <a:endParaRPr lang="es-ES" sz="1800" kern="1200" dirty="0"/>
        </a:p>
      </dsp:txBody>
      <dsp:txXfrm>
        <a:off x="2888021" y="82758"/>
        <a:ext cx="4521248" cy="815095"/>
      </dsp:txXfrm>
    </dsp:sp>
    <dsp:sp modelId="{8D21C6B2-6F6B-4D22-B4F2-5AD97FF58ABA}">
      <dsp:nvSpPr>
        <dsp:cNvPr id="0" name=""/>
        <dsp:cNvSpPr/>
      </dsp:nvSpPr>
      <dsp:spPr>
        <a:xfrm>
          <a:off x="3373" y="1042208"/>
          <a:ext cx="2746628" cy="83969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Begeerte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om God se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seëninge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deel</a:t>
          </a:r>
          <a:b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Kor. 9:11a)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73" y="1042208"/>
        <a:ext cx="2536704" cy="839697"/>
      </dsp:txXfrm>
    </dsp:sp>
    <dsp:sp modelId="{C0C24EC1-C44B-43A8-B691-1F5F04610D3A}">
      <dsp:nvSpPr>
        <dsp:cNvPr id="0" name=""/>
        <dsp:cNvSpPr/>
      </dsp:nvSpPr>
      <dsp:spPr>
        <a:xfrm>
          <a:off x="2477099" y="1113582"/>
          <a:ext cx="4869092" cy="696948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Ons gee </a:t>
          </a:r>
          <a:r>
            <a:rPr lang="en-US" sz="2000" b="1" kern="1200" dirty="0" err="1"/>
            <a:t>aan</a:t>
          </a:r>
          <a:r>
            <a:rPr lang="en-US" sz="2000" b="1" kern="1200" dirty="0"/>
            <a:t> </a:t>
          </a:r>
          <a:r>
            <a:rPr lang="en-US" sz="2000" b="1" kern="1200" dirty="0" err="1"/>
            <a:t>ander</a:t>
          </a:r>
          <a:r>
            <a:rPr lang="en-US" sz="2000" b="1" kern="1200" dirty="0"/>
            <a:t> </a:t>
          </a:r>
          <a:r>
            <a:rPr lang="en-US" sz="2000" b="1" kern="1200" dirty="0" err="1"/>
            <a:t>omdat</a:t>
          </a:r>
          <a:r>
            <a:rPr lang="en-US" sz="2000" b="1" kern="1200" dirty="0"/>
            <a:t> </a:t>
          </a:r>
          <a:r>
            <a:rPr lang="en-US" sz="2000" b="1" kern="1200" dirty="0" err="1"/>
            <a:t>ons</a:t>
          </a:r>
          <a:r>
            <a:rPr lang="en-US" sz="2000" b="1" kern="1200" dirty="0"/>
            <a:t> </a:t>
          </a:r>
          <a:r>
            <a:rPr lang="en-US" sz="2000" b="1" kern="1200" dirty="0" err="1"/>
            <a:t>dit</a:t>
          </a:r>
          <a:r>
            <a:rPr lang="en-US" sz="2000" b="1" kern="1200" dirty="0"/>
            <a:t> </a:t>
          </a:r>
          <a:r>
            <a:rPr lang="en-US" sz="2000" b="1" kern="1200" dirty="0" err="1"/>
            <a:t>eerste</a:t>
          </a:r>
          <a:r>
            <a:rPr lang="en-US" sz="2000" b="1" kern="1200" dirty="0"/>
            <a:t> van God </a:t>
          </a:r>
          <a:r>
            <a:rPr lang="en-US" sz="2000" b="1" kern="1200" dirty="0" err="1"/>
            <a:t>ontvang</a:t>
          </a:r>
          <a:r>
            <a:rPr lang="en-US" sz="2000" b="1" kern="1200" dirty="0"/>
            <a:t> het.</a:t>
          </a:r>
          <a:endParaRPr lang="es-ES" sz="2000" kern="1200" dirty="0"/>
        </a:p>
      </dsp:txBody>
      <dsp:txXfrm>
        <a:off x="2825573" y="1113582"/>
        <a:ext cx="4172144" cy="696948"/>
      </dsp:txXfrm>
    </dsp:sp>
    <dsp:sp modelId="{0A93A2B4-3F7C-4657-9FC3-637F69F13A13}">
      <dsp:nvSpPr>
        <dsp:cNvPr id="0" name=""/>
        <dsp:cNvSpPr/>
      </dsp:nvSpPr>
      <dsp:spPr>
        <a:xfrm>
          <a:off x="3373" y="1999463"/>
          <a:ext cx="2746628" cy="839697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Opregte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liefde</a:t>
          </a:r>
          <a:b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Korinthiërs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73" y="1999463"/>
        <a:ext cx="2536704" cy="839697"/>
      </dsp:txXfrm>
    </dsp:sp>
    <dsp:sp modelId="{C606BF0D-BD59-4E31-A4A0-E5082F883447}">
      <dsp:nvSpPr>
        <dsp:cNvPr id="0" name=""/>
        <dsp:cNvSpPr/>
      </dsp:nvSpPr>
      <dsp:spPr>
        <a:xfrm>
          <a:off x="2477099" y="2045726"/>
          <a:ext cx="4856599" cy="74717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Vrygewigheid</a:t>
          </a:r>
          <a:r>
            <a:rPr lang="en-US" sz="2000" b="1" kern="1200" dirty="0"/>
            <a:t> is die </a:t>
          </a:r>
          <a:r>
            <a:rPr lang="en-US" sz="2000" b="1" kern="1200" dirty="0" err="1"/>
            <a:t>bewys</a:t>
          </a:r>
          <a:r>
            <a:rPr lang="en-US" sz="2000" b="1" kern="1200" dirty="0"/>
            <a:t> </a:t>
          </a:r>
          <a:r>
            <a:rPr lang="en-US" sz="2000" b="1" kern="1200" dirty="0" err="1"/>
            <a:t>dat</a:t>
          </a:r>
          <a:r>
            <a:rPr lang="en-US" sz="2000" b="1" kern="1200" dirty="0"/>
            <a:t> </a:t>
          </a:r>
          <a:r>
            <a:rPr lang="en-US" sz="2000" b="1" kern="1200" dirty="0" err="1"/>
            <a:t>liefde</a:t>
          </a:r>
          <a:r>
            <a:rPr lang="en-US" sz="2000" b="1" kern="1200" dirty="0"/>
            <a:t> in </a:t>
          </a:r>
          <a:r>
            <a:rPr lang="en-US" sz="2000" b="1" kern="1200" dirty="0" err="1"/>
            <a:t>ons</a:t>
          </a:r>
          <a:r>
            <a:rPr lang="en-US" sz="2000" b="1" kern="1200" dirty="0"/>
            <a:t> </a:t>
          </a:r>
          <a:r>
            <a:rPr lang="en-US" sz="2000" b="1" kern="1200" dirty="0" err="1"/>
            <a:t>harte</a:t>
          </a:r>
          <a:r>
            <a:rPr lang="en-US" sz="2000" b="1" kern="1200" dirty="0"/>
            <a:t> </a:t>
          </a:r>
          <a:r>
            <a:rPr lang="en-US" sz="2000" b="1" kern="1200" dirty="0" err="1"/>
            <a:t>woon</a:t>
          </a:r>
          <a:endParaRPr lang="es-ES" sz="2000" kern="1200" dirty="0"/>
        </a:p>
      </dsp:txBody>
      <dsp:txXfrm>
        <a:off x="2850684" y="2045726"/>
        <a:ext cx="4109429" cy="747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35"/>
          <a:ext cx="3990976" cy="655827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Hulle het </a:t>
          </a:r>
          <a:r>
            <a:rPr lang="en-US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gesmeek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vir die </a:t>
          </a:r>
          <a:r>
            <a:rPr lang="en-US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voorreg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om </a:t>
          </a:r>
          <a:r>
            <a:rPr lang="en-US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ander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te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help (2 Kor. 8:4)</a:t>
          </a:r>
          <a:endParaRPr lang="en" sz="18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015" y="32050"/>
        <a:ext cx="3926946" cy="591797"/>
      </dsp:txXfrm>
    </dsp:sp>
    <dsp:sp modelId="{F8F6F75F-1573-4DA0-ACC3-3D93CED1CD83}">
      <dsp:nvSpPr>
        <dsp:cNvPr id="0" name=""/>
        <dsp:cNvSpPr/>
      </dsp:nvSpPr>
      <dsp:spPr>
        <a:xfrm>
          <a:off x="0" y="667576"/>
          <a:ext cx="3990976" cy="655827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In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hulle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armoede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het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hulle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bo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hulle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vermoë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gegee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Kor. 8:2-3)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015" y="699591"/>
        <a:ext cx="3926946" cy="5917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Hulle het die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genade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van Jesus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ontvang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Kor. 8:9)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Hulle het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hulself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aan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Jesus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gegee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Kor.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53268" y="-1990526"/>
          <a:ext cx="498716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Hulle was </a:t>
          </a:r>
          <a:r>
            <a:rPr lang="en-US" sz="2000" b="1" kern="1200" dirty="0" err="1"/>
            <a:t>bly</a:t>
          </a:r>
          <a:r>
            <a:rPr lang="en-US" sz="2000" b="1" kern="1200" dirty="0"/>
            <a:t> om </a:t>
          </a:r>
          <a:r>
            <a:rPr lang="en-US" sz="2000" b="1" kern="1200" dirty="0" err="1"/>
            <a:t>te</a:t>
          </a:r>
          <a:r>
            <a:rPr lang="en-US" sz="2000" b="1" kern="1200" dirty="0"/>
            <a:t> </a:t>
          </a:r>
          <a:r>
            <a:rPr lang="en-US" sz="2000" b="1" kern="1200" dirty="0" err="1"/>
            <a:t>kon</a:t>
          </a:r>
          <a:r>
            <a:rPr lang="en-US" sz="2000" b="1" kern="1200" dirty="0"/>
            <a:t> gee</a:t>
          </a:r>
          <a:endParaRPr lang="es-ES" sz="2000" kern="1200" dirty="0"/>
        </a:p>
      </dsp:txBody>
      <dsp:txXfrm rot="-5400000">
        <a:off x="2498339" y="88748"/>
        <a:ext cx="4584231" cy="450026"/>
      </dsp:txXfrm>
    </dsp:sp>
    <dsp:sp modelId="{B711DD2F-11E1-4BB3-968C-25BA0DB1901D}">
      <dsp:nvSpPr>
        <dsp:cNvPr id="0" name=""/>
        <dsp:cNvSpPr/>
      </dsp:nvSpPr>
      <dsp:spPr>
        <a:xfrm>
          <a:off x="51401" y="31549"/>
          <a:ext cx="2483990" cy="62339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met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vreugde</a:t>
          </a:r>
          <a:b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1833" y="61981"/>
        <a:ext cx="2423126" cy="562532"/>
      </dsp:txXfrm>
    </dsp:sp>
    <dsp:sp modelId="{168EF5E1-1817-41C6-821F-2CD9D8F90BAC}">
      <dsp:nvSpPr>
        <dsp:cNvPr id="0" name=""/>
        <dsp:cNvSpPr/>
      </dsp:nvSpPr>
      <dsp:spPr>
        <a:xfrm rot="5400000">
          <a:off x="4565684" y="-1375778"/>
          <a:ext cx="553520" cy="4688212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Hul </a:t>
          </a:r>
          <a:r>
            <a:rPr lang="en-US" sz="2000" b="1" kern="1200" dirty="0" err="1"/>
            <a:t>armoede</a:t>
          </a:r>
          <a:r>
            <a:rPr lang="en-US" sz="2000" b="1" kern="1200" dirty="0"/>
            <a:t> was </a:t>
          </a:r>
          <a:r>
            <a:rPr lang="en-US" sz="2000" b="1" kern="1200" dirty="0" err="1"/>
            <a:t>nie</a:t>
          </a:r>
          <a:r>
            <a:rPr lang="en-US" sz="2000" b="1" kern="1200" dirty="0"/>
            <a:t> ‘n </a:t>
          </a:r>
          <a:r>
            <a:rPr lang="en-US" sz="2000" b="1" kern="1200" dirty="0" err="1"/>
            <a:t>hindernis</a:t>
          </a:r>
          <a:r>
            <a:rPr lang="en-US" sz="2000" b="1" kern="1200" dirty="0"/>
            <a:t> </a:t>
          </a:r>
          <a:r>
            <a:rPr lang="en-US" sz="2000" b="1" kern="1200" dirty="0" err="1"/>
            <a:t>nie</a:t>
          </a:r>
          <a:endParaRPr lang="es-ES" sz="2000" kern="1200" dirty="0"/>
        </a:p>
      </dsp:txBody>
      <dsp:txXfrm rot="-5400000">
        <a:off x="2498339" y="718588"/>
        <a:ext cx="4661191" cy="499478"/>
      </dsp:txXfrm>
    </dsp:sp>
    <dsp:sp modelId="{6F5A290D-5C74-4728-B73F-8BFA2A3C1AA1}">
      <dsp:nvSpPr>
        <dsp:cNvPr id="0" name=""/>
        <dsp:cNvSpPr/>
      </dsp:nvSpPr>
      <dsp:spPr>
        <a:xfrm>
          <a:off x="15" y="705079"/>
          <a:ext cx="2483990" cy="62339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met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vrygewigheid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Kor.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0447" y="735511"/>
        <a:ext cx="2423126" cy="562532"/>
      </dsp:txXfrm>
    </dsp:sp>
    <dsp:sp modelId="{42BA8455-6A61-4E36-9477-4EEBC64C151B}">
      <dsp:nvSpPr>
        <dsp:cNvPr id="0" name=""/>
        <dsp:cNvSpPr/>
      </dsp:nvSpPr>
      <dsp:spPr>
        <a:xfrm rot="5400000">
          <a:off x="4385330" y="-578221"/>
          <a:ext cx="825241" cy="460407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Hulle het </a:t>
          </a:r>
          <a:r>
            <a:rPr lang="en-US" sz="2000" b="1" kern="1200" dirty="0" err="1"/>
            <a:t>dit</a:t>
          </a:r>
          <a:r>
            <a:rPr lang="en-US" sz="2000" b="1" kern="1200" dirty="0"/>
            <a:t> </a:t>
          </a:r>
          <a:r>
            <a:rPr lang="en-US" sz="2000" b="1" kern="1200" dirty="0" err="1"/>
            <a:t>vrywillig</a:t>
          </a:r>
          <a:r>
            <a:rPr lang="en-US" sz="2000" b="1" kern="1200" dirty="0"/>
            <a:t> </a:t>
          </a:r>
          <a:r>
            <a:rPr lang="en-US" sz="2000" b="1" kern="1200" dirty="0" err="1"/>
            <a:t>en</a:t>
          </a:r>
          <a:r>
            <a:rPr lang="en-US" sz="2000" b="1" kern="1200" dirty="0"/>
            <a:t> </a:t>
          </a:r>
          <a:r>
            <a:rPr lang="en-US" sz="2000" b="1" kern="1200" dirty="0" err="1"/>
            <a:t>spontaan</a:t>
          </a:r>
          <a:r>
            <a:rPr lang="en-US" sz="2000" b="1" kern="1200" dirty="0"/>
            <a:t> </a:t>
          </a:r>
          <a:r>
            <a:rPr lang="en-US" sz="2000" b="1" kern="1200" dirty="0" err="1"/>
            <a:t>gedoen</a:t>
          </a:r>
          <a:endParaRPr lang="es-ES" sz="2000" kern="1200" dirty="0"/>
        </a:p>
      </dsp:txBody>
      <dsp:txXfrm rot="-5400000">
        <a:off x="2495914" y="1351480"/>
        <a:ext cx="4563790" cy="744671"/>
      </dsp:txXfrm>
    </dsp:sp>
    <dsp:sp modelId="{58547A2F-B6AB-4634-B301-C2DA1D84FDF8}">
      <dsp:nvSpPr>
        <dsp:cNvPr id="0" name=""/>
        <dsp:cNvSpPr/>
      </dsp:nvSpPr>
      <dsp:spPr>
        <a:xfrm>
          <a:off x="0" y="1451572"/>
          <a:ext cx="2481565" cy="62339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met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plesier</a:t>
          </a:r>
          <a:b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0432" y="1482004"/>
        <a:ext cx="2420701" cy="562532"/>
      </dsp:txXfrm>
    </dsp:sp>
    <dsp:sp modelId="{29C5E9AD-C784-4A3B-BEFA-F251D9EB017F}">
      <dsp:nvSpPr>
        <dsp:cNvPr id="0" name=""/>
        <dsp:cNvSpPr/>
      </dsp:nvSpPr>
      <dsp:spPr>
        <a:xfrm rot="5400000">
          <a:off x="4398572" y="341579"/>
          <a:ext cx="865004" cy="4604075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Hierdie </a:t>
          </a:r>
          <a:r>
            <a:rPr lang="en-US" sz="2000" b="1" kern="1200" dirty="0" err="1"/>
            <a:t>daad</a:t>
          </a:r>
          <a:r>
            <a:rPr lang="en-US" sz="2000" b="1" kern="1200" dirty="0"/>
            <a:t> het </a:t>
          </a:r>
          <a:r>
            <a:rPr lang="en-US" sz="2000" b="1" kern="1200" dirty="0" err="1"/>
            <a:t>hulle</a:t>
          </a:r>
          <a:r>
            <a:rPr lang="en-US" sz="2000" b="1" kern="1200" dirty="0"/>
            <a:t> </a:t>
          </a:r>
          <a:r>
            <a:rPr lang="en-US" sz="2000" b="1" kern="1200" dirty="0" err="1"/>
            <a:t>toegelaat</a:t>
          </a:r>
          <a:r>
            <a:rPr lang="en-US" sz="2000" b="1" kern="1200" dirty="0"/>
            <a:t> om </a:t>
          </a:r>
          <a:r>
            <a:rPr lang="en-US" sz="2000" b="1" kern="1200" dirty="0" err="1"/>
            <a:t>hul</a:t>
          </a:r>
          <a:r>
            <a:rPr lang="en-US" sz="2000" b="1" kern="1200" dirty="0"/>
            <a:t> </a:t>
          </a:r>
          <a:r>
            <a:rPr lang="en-US" sz="2000" b="1" kern="1200" dirty="0" err="1"/>
            <a:t>liefde</a:t>
          </a:r>
          <a:r>
            <a:rPr lang="en-US" sz="2000" b="1" kern="1200" dirty="0"/>
            <a:t> vir God </a:t>
          </a:r>
          <a:r>
            <a:rPr lang="en-US" sz="2000" b="1" kern="1200" dirty="0" err="1"/>
            <a:t>en</a:t>
          </a:r>
          <a:r>
            <a:rPr lang="en-US" sz="2000" b="1" kern="1200" dirty="0"/>
            <a:t> die </a:t>
          </a:r>
          <a:r>
            <a:rPr lang="en-US" sz="2000" b="1" kern="1200" dirty="0" err="1"/>
            <a:t>kerk</a:t>
          </a:r>
          <a:r>
            <a:rPr lang="en-US" sz="2000" b="1" kern="1200" dirty="0"/>
            <a:t> </a:t>
          </a:r>
          <a:r>
            <a:rPr lang="en-US" sz="2000" b="1" kern="1200" dirty="0" err="1"/>
            <a:t>te</a:t>
          </a:r>
          <a:r>
            <a:rPr lang="en-US" sz="2000" b="1" kern="1200" dirty="0"/>
            <a:t> toon</a:t>
          </a:r>
          <a:endParaRPr lang="es-ES" sz="2000" kern="1200" dirty="0"/>
        </a:p>
      </dsp:txBody>
      <dsp:txXfrm rot="-5400000">
        <a:off x="2529037" y="2253340"/>
        <a:ext cx="4561849" cy="780552"/>
      </dsp:txXfrm>
    </dsp:sp>
    <dsp:sp modelId="{80BB0345-422F-461E-9362-F74C1675D04F}">
      <dsp:nvSpPr>
        <dsp:cNvPr id="0" name=""/>
        <dsp:cNvSpPr/>
      </dsp:nvSpPr>
      <dsp:spPr>
        <a:xfrm>
          <a:off x="0" y="2222879"/>
          <a:ext cx="2481565" cy="62339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as ‘n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voorreg</a:t>
          </a:r>
          <a:b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0432" y="2253311"/>
        <a:ext cx="2420701" cy="562532"/>
      </dsp:txXfrm>
    </dsp:sp>
    <dsp:sp modelId="{CFB8DF9A-D7A6-4817-8A22-63A62AFE7A08}">
      <dsp:nvSpPr>
        <dsp:cNvPr id="0" name=""/>
        <dsp:cNvSpPr/>
      </dsp:nvSpPr>
      <dsp:spPr>
        <a:xfrm rot="5400000">
          <a:off x="4376844" y="1268302"/>
          <a:ext cx="842213" cy="4604075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Sy </a:t>
          </a:r>
          <a:r>
            <a:rPr lang="en-US" sz="2000" b="1" kern="1200" dirty="0" err="1"/>
            <a:t>toewyding</a:t>
          </a:r>
          <a:r>
            <a:rPr lang="en-US" sz="2000" b="1" kern="1200" dirty="0"/>
            <a:t> </a:t>
          </a:r>
          <a:r>
            <a:rPr lang="en-US" sz="2000" b="1" kern="1200" dirty="0" err="1"/>
            <a:t>aan</a:t>
          </a:r>
          <a:r>
            <a:rPr lang="en-US" sz="2000" b="1" kern="1200" dirty="0"/>
            <a:t> God het </a:t>
          </a:r>
          <a:r>
            <a:rPr lang="en-US" sz="2000" b="1" kern="1200" dirty="0" err="1"/>
            <a:t>gelei</a:t>
          </a:r>
          <a:r>
            <a:rPr lang="en-US" sz="2000" b="1" kern="1200" dirty="0"/>
            <a:t> tot </a:t>
          </a:r>
          <a:r>
            <a:rPr lang="en-US" sz="2000" b="1" kern="1200" dirty="0" err="1"/>
            <a:t>sy</a:t>
          </a:r>
          <a:r>
            <a:rPr lang="en-US" sz="2000" b="1" kern="1200" dirty="0"/>
            <a:t> </a:t>
          </a:r>
          <a:r>
            <a:rPr lang="en-US" sz="2000" b="1" kern="1200" dirty="0" err="1"/>
            <a:t>toewyding</a:t>
          </a:r>
          <a:r>
            <a:rPr lang="en-US" sz="2000" b="1" kern="1200" dirty="0"/>
            <a:t> </a:t>
          </a:r>
          <a:r>
            <a:rPr lang="en-US" sz="2000" b="1" kern="1200" dirty="0" err="1"/>
            <a:t>aan</a:t>
          </a:r>
          <a:r>
            <a:rPr lang="en-US" sz="2000" b="1" kern="1200" dirty="0"/>
            <a:t> </a:t>
          </a:r>
          <a:r>
            <a:rPr lang="en-US" sz="2000" b="1" kern="1200" dirty="0" err="1"/>
            <a:t>ander</a:t>
          </a:r>
          <a:endParaRPr lang="es-ES" sz="2000" kern="1200" dirty="0"/>
        </a:p>
      </dsp:txBody>
      <dsp:txXfrm rot="-5400000">
        <a:off x="2495914" y="3190346"/>
        <a:ext cx="4562962" cy="759987"/>
      </dsp:txXfrm>
    </dsp:sp>
    <dsp:sp modelId="{8908E5C1-994F-4C76-9558-D91D04817A93}">
      <dsp:nvSpPr>
        <dsp:cNvPr id="0" name=""/>
        <dsp:cNvSpPr/>
      </dsp:nvSpPr>
      <dsp:spPr>
        <a:xfrm>
          <a:off x="0" y="2978326"/>
          <a:ext cx="2481565" cy="101311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as ‘n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daad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van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toewyding</a:t>
          </a:r>
          <a:b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US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2 Kor.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49456" y="3027782"/>
        <a:ext cx="2382653" cy="9142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Joodse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kerke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evangelie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Heidenkerke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Hulle help met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hulpbronne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Plaaslike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kerk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Konferensie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Unie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&amp; </a:t>
          </a: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Divisie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Wêreld-konferensie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5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4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1323439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-US" sz="40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RENTMEESTERSKAP EN ONS CHRISTELIKE SENDING</a:t>
            </a:r>
            <a:endParaRPr lang="en" sz="4000" b="1" spc="300" dirty="0">
              <a:ln w="13462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E4908"/>
              </a:solidFill>
              <a:effectLst>
                <a:outerShdw dist="38100" dir="2700000" algn="b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11 vir 12  September,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US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RENTMEESTERSKAP RESULTATE</a:t>
            </a:r>
            <a:endParaRPr lang="en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DIE EENHEID VAN DIE KERK</a:t>
            </a:r>
            <a:endParaRPr lang="en" sz="44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“Want die </a:t>
            </a:r>
            <a:r>
              <a:rPr lang="en-US" b="1" dirty="0" err="1">
                <a:latin typeface="Comic Sans MS" panose="030F0702030302020204" pitchFamily="66" charset="0"/>
              </a:rPr>
              <a:t>bediening</a:t>
            </a:r>
            <a:r>
              <a:rPr lang="en-US" b="1" dirty="0">
                <a:latin typeface="Comic Sans MS" panose="030F0702030302020204" pitchFamily="66" charset="0"/>
              </a:rPr>
              <a:t> van </a:t>
            </a:r>
            <a:r>
              <a:rPr lang="en-US" b="1" dirty="0" err="1">
                <a:latin typeface="Comic Sans MS" panose="030F0702030302020204" pitchFamily="66" charset="0"/>
              </a:rPr>
              <a:t>hierdie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hulpbetoning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voorsien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nie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alleen</a:t>
            </a:r>
            <a:r>
              <a:rPr lang="en-US" b="1" dirty="0">
                <a:latin typeface="Comic Sans MS" panose="030F0702030302020204" pitchFamily="66" charset="0"/>
              </a:rPr>
              <a:t> in die </a:t>
            </a:r>
            <a:r>
              <a:rPr lang="en-US" b="1" dirty="0" err="1">
                <a:latin typeface="Comic Sans MS" panose="030F0702030302020204" pitchFamily="66" charset="0"/>
              </a:rPr>
              <a:t>behoeftes</a:t>
            </a:r>
            <a:r>
              <a:rPr lang="en-US" b="1" dirty="0">
                <a:latin typeface="Comic Sans MS" panose="030F0702030302020204" pitchFamily="66" charset="0"/>
              </a:rPr>
              <a:t> van die </a:t>
            </a:r>
            <a:r>
              <a:rPr lang="en-US" b="1" dirty="0" err="1">
                <a:latin typeface="Comic Sans MS" panose="030F0702030302020204" pitchFamily="66" charset="0"/>
              </a:rPr>
              <a:t>heiliges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nie</a:t>
            </a:r>
            <a:r>
              <a:rPr lang="en-US" b="1" dirty="0">
                <a:latin typeface="Comic Sans MS" panose="030F0702030302020204" pitchFamily="66" charset="0"/>
              </a:rPr>
              <a:t>, maar is </a:t>
            </a:r>
            <a:r>
              <a:rPr lang="en-US" b="1" dirty="0" err="1">
                <a:latin typeface="Comic Sans MS" panose="030F0702030302020204" pitchFamily="66" charset="0"/>
              </a:rPr>
              <a:t>ook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oorvloedig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deur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baie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danksegginge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aan</a:t>
            </a:r>
            <a:r>
              <a:rPr lang="en-US" b="1" dirty="0">
                <a:latin typeface="Comic Sans MS" panose="030F0702030302020204" pitchFamily="66" charset="0"/>
              </a:rPr>
              <a:t> God” (2 </a:t>
            </a:r>
            <a:r>
              <a:rPr lang="en-US" b="1" dirty="0" err="1"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latin typeface="Comic Sans MS" panose="030F0702030302020204" pitchFamily="66" charset="0"/>
              </a:rPr>
              <a:t>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613738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Die offer wat </a:t>
            </a:r>
            <a:r>
              <a:rPr lang="en-US" sz="2000" b="1" dirty="0" err="1"/>
              <a:t>na</a:t>
            </a:r>
            <a:r>
              <a:rPr lang="en-US" sz="2000" b="1" dirty="0"/>
              <a:t> Jerusalem </a:t>
            </a:r>
            <a:r>
              <a:rPr lang="en-US" sz="2000" b="1" dirty="0" err="1"/>
              <a:t>gebring</a:t>
            </a:r>
            <a:r>
              <a:rPr lang="en-US" sz="2000" b="1" dirty="0"/>
              <a:t> is, het </a:t>
            </a:r>
            <a:r>
              <a:rPr lang="en-US" sz="2000" b="1" dirty="0" err="1"/>
              <a:t>ander</a:t>
            </a:r>
            <a:r>
              <a:rPr lang="en-US" sz="2000" b="1" dirty="0"/>
              <a:t> </a:t>
            </a:r>
            <a:r>
              <a:rPr lang="en-US" sz="2000" b="1" dirty="0" err="1"/>
              <a:t>positiewe</a:t>
            </a:r>
            <a:r>
              <a:rPr lang="en-US" sz="2000" b="1" dirty="0"/>
              <a:t> </a:t>
            </a:r>
            <a:r>
              <a:rPr lang="en-US" sz="2000" b="1" dirty="0" err="1"/>
              <a:t>gevolge</a:t>
            </a:r>
            <a:r>
              <a:rPr lang="en-US" sz="2000" b="1" dirty="0"/>
              <a:t> </a:t>
            </a:r>
            <a:r>
              <a:rPr lang="en-US" sz="2000" b="1" dirty="0" err="1"/>
              <a:t>gehad</a:t>
            </a:r>
            <a:r>
              <a:rPr lang="en-US" sz="2000" b="1" dirty="0"/>
              <a:t> (2 Kor. 9:12).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514974" y="4044085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Nog</a:t>
            </a:r>
            <a:r>
              <a:rPr lang="en-US" sz="2000" b="1" dirty="0"/>
              <a:t> ‘n </a:t>
            </a:r>
            <a:r>
              <a:rPr lang="en-US" sz="2000" b="1" dirty="0" err="1"/>
              <a:t>positiewe</a:t>
            </a:r>
            <a:r>
              <a:rPr lang="en-US" sz="2000" b="1" dirty="0"/>
              <a:t> </a:t>
            </a:r>
            <a:r>
              <a:rPr lang="en-US" sz="2000" b="1" dirty="0" err="1"/>
              <a:t>effek</a:t>
            </a:r>
            <a:r>
              <a:rPr lang="en-US" sz="2000" b="1" dirty="0"/>
              <a:t> is </a:t>
            </a:r>
            <a:r>
              <a:rPr lang="en-US" sz="2000" b="1" dirty="0" err="1"/>
              <a:t>dat</a:t>
            </a:r>
            <a:r>
              <a:rPr lang="en-US" sz="2000" b="1" dirty="0"/>
              <a:t> die </a:t>
            </a:r>
            <a:r>
              <a:rPr lang="en-US" sz="2000" b="1" dirty="0" err="1"/>
              <a:t>manier</a:t>
            </a:r>
            <a:r>
              <a:rPr lang="en-US" sz="2000" b="1" dirty="0"/>
              <a:t> </a:t>
            </a:r>
            <a:r>
              <a:rPr lang="en-US" sz="2000" b="1" dirty="0" err="1"/>
              <a:t>waarop</a:t>
            </a:r>
            <a:r>
              <a:rPr lang="en-US" sz="2000" b="1" dirty="0"/>
              <a:t> die </a:t>
            </a:r>
            <a:r>
              <a:rPr lang="en-US" sz="2000" b="1" dirty="0" err="1"/>
              <a:t>offergawe</a:t>
            </a:r>
            <a:r>
              <a:rPr lang="en-US" sz="2000" b="1" dirty="0"/>
              <a:t> </a:t>
            </a:r>
            <a:r>
              <a:rPr lang="en-US" sz="2000" b="1" dirty="0" err="1"/>
              <a:t>hanteer</a:t>
            </a:r>
            <a:r>
              <a:rPr lang="en-US" sz="2000" b="1" dirty="0"/>
              <a:t> is, ‘n </a:t>
            </a:r>
            <a:r>
              <a:rPr lang="en-US" sz="2000" b="1" dirty="0" err="1"/>
              <a:t>spesiale</a:t>
            </a:r>
            <a:r>
              <a:rPr lang="en-US" sz="2000" b="1" dirty="0"/>
              <a:t> les vir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vandag</a:t>
            </a:r>
            <a:r>
              <a:rPr lang="en-US" sz="2000" b="1" dirty="0"/>
              <a:t> </a:t>
            </a:r>
            <a:r>
              <a:rPr lang="en-US" sz="2000" b="1" dirty="0" err="1"/>
              <a:t>inhou</a:t>
            </a:r>
            <a:r>
              <a:rPr lang="en-US" sz="2000" b="1" dirty="0"/>
              <a:t>: </a:t>
            </a:r>
            <a:r>
              <a:rPr lang="en-US" sz="2000" b="1" dirty="0" err="1"/>
              <a:t>alles</a:t>
            </a:r>
            <a:r>
              <a:rPr lang="en-US" sz="2000" b="1" dirty="0"/>
              <a:t> </a:t>
            </a:r>
            <a:r>
              <a:rPr lang="en-US" sz="2000" b="1" dirty="0" err="1"/>
              <a:t>moet</a:t>
            </a:r>
            <a:r>
              <a:rPr lang="en-US" sz="2000" b="1" dirty="0"/>
              <a:t> </a:t>
            </a:r>
            <a:r>
              <a:rPr lang="en-US" sz="2000" b="1" dirty="0" err="1"/>
              <a:t>ordelik</a:t>
            </a:r>
            <a:r>
              <a:rPr lang="en-US" sz="2000" b="1" dirty="0"/>
              <a:t> </a:t>
            </a:r>
            <a:r>
              <a:rPr lang="en-US" sz="2000" b="1" dirty="0" err="1"/>
              <a:t>gedoen</a:t>
            </a:r>
            <a:r>
              <a:rPr lang="en-US" sz="2000" b="1" dirty="0"/>
              <a:t> word,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volgens</a:t>
            </a:r>
            <a:r>
              <a:rPr lang="en-US" sz="2000" b="1" dirty="0"/>
              <a:t> die </a:t>
            </a:r>
            <a:r>
              <a:rPr lang="en-US" sz="2000" b="1" dirty="0" err="1"/>
              <a:t>korrekte</a:t>
            </a:r>
            <a:r>
              <a:rPr lang="en-US" sz="2000" b="1" dirty="0"/>
              <a:t> </a:t>
            </a:r>
            <a:r>
              <a:rPr lang="en-US" sz="2000" b="1" dirty="0" err="1"/>
              <a:t>prosedures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980013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Jode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heidene</a:t>
            </a:r>
            <a:r>
              <a:rPr lang="en-US" sz="2000" b="1" dirty="0">
                <a:solidFill>
                  <a:prstClr val="black"/>
                </a:solidFill>
              </a:rPr>
              <a:t> was </a:t>
            </a:r>
            <a:r>
              <a:rPr lang="en-US" sz="2000" b="1" dirty="0" err="1">
                <a:solidFill>
                  <a:prstClr val="black"/>
                </a:solidFill>
              </a:rPr>
              <a:t>deur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bande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hulp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dankbaarheid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mekaar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verbind</a:t>
            </a:r>
            <a:r>
              <a:rPr lang="en-US" sz="2000" b="1" dirty="0">
                <a:solidFill>
                  <a:prstClr val="black"/>
                </a:solidFill>
              </a:rPr>
              <a:t> (Rom. 15:26-27). Op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manier</a:t>
            </a:r>
            <a:r>
              <a:rPr lang="en-US" sz="2000" b="1" dirty="0">
                <a:solidFill>
                  <a:prstClr val="black"/>
                </a:solidFill>
              </a:rPr>
              <a:t> is die </a:t>
            </a:r>
            <a:r>
              <a:rPr lang="en-US" sz="2000" b="1" dirty="0" err="1">
                <a:solidFill>
                  <a:prstClr val="black"/>
                </a:solidFill>
              </a:rPr>
              <a:t>apostel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uiteindelike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doel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bereik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eenheid</a:t>
            </a:r>
            <a:r>
              <a:rPr lang="en-US" sz="2000" b="1" dirty="0">
                <a:solidFill>
                  <a:prstClr val="black"/>
                </a:solidFill>
              </a:rPr>
              <a:t> in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514973" y="5240783"/>
            <a:ext cx="67056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het Titus </a:t>
            </a:r>
            <a:r>
              <a:rPr lang="en-US" sz="2000" b="1" dirty="0" err="1">
                <a:solidFill>
                  <a:prstClr val="black"/>
                </a:solidFill>
              </a:rPr>
              <a:t>aangestel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toesig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insameling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kerke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broers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aangestel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hom</a:t>
            </a:r>
            <a:r>
              <a:rPr lang="en-US" sz="2000" b="1" dirty="0">
                <a:solidFill>
                  <a:prstClr val="black"/>
                </a:solidFill>
              </a:rPr>
              <a:t> met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taak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help (2 Kor. 8:16-24). Daar was </a:t>
            </a:r>
            <a:r>
              <a:rPr lang="en-US" sz="2000" b="1" dirty="0" err="1">
                <a:solidFill>
                  <a:prstClr val="black"/>
                </a:solidFill>
              </a:rPr>
              <a:t>geen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ander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behoorlike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manier</a:t>
            </a:r>
            <a:r>
              <a:rPr lang="en-US" sz="2000" b="1" dirty="0">
                <a:solidFill>
                  <a:prstClr val="black"/>
                </a:solidFill>
              </a:rPr>
              <a:t> om die </a:t>
            </a:r>
            <a:r>
              <a:rPr lang="en-US" sz="2000" b="1" dirty="0" err="1">
                <a:solidFill>
                  <a:prstClr val="black"/>
                </a:solidFill>
              </a:rPr>
              <a:t>offergawe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samel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Jerusalem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stuur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63521" y="628034"/>
            <a:ext cx="10480854" cy="623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“God se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werk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moet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onderhou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word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deur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tiendes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gawes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offerandes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 Die Here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vra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nou vir die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middele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wat Hy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aan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Sy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rentmeesters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toevertrou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het. […] 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Die Here Jesus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vereis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niks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meer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van Sy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volgelinge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as wat Hy self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gedoen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het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Diegene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wat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selfverloëning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selfopoffering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vir die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saak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van God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beoefen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volg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slegs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Sy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voorbeeld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Hy het Sy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koninklike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kleed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koninklike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kroon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afgelê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van Sy Troon as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Regeerder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afstand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gedoen</a:t>
            </a:r>
            <a:r>
              <a:rPr lang="en-US" sz="2400" b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Hy 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het arm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geword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sodat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ons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deur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Sy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armoede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in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besit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kom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van die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ewige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skatte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 Hy het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net Sy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rykdom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gegee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maar Sy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eie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lewe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in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selfverloëning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selfopoffering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sodat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elke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hindernis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verwyder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van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diegene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wat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toegang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tot die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koninkryk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van God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soek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Die Here Jesus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nooi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ons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uit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om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saam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met Hom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arbeiders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word. Hy is die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eienaar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van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het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aanspraak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op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alles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wat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ons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besit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Deur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ons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bereidwilligheid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om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help met Sy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werk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ons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nou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ons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liefde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vir Hom </a:t>
            </a:r>
            <a:r>
              <a:rPr lang="en-U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betoon</a:t>
            </a:r>
            <a:r>
              <a:rPr lang="en-U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.”</a:t>
            </a:r>
          </a:p>
          <a:p>
            <a:pPr>
              <a:spcBef>
                <a:spcPts val="600"/>
              </a:spcBef>
            </a:pPr>
            <a:endParaRPr lang="en-US" sz="2400" b="1" dirty="0">
              <a:solidFill>
                <a:schemeClr val="bg2">
                  <a:lumMod val="40000"/>
                  <a:lumOff val="6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067041" y="5948907"/>
            <a:ext cx="3124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9 April 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“Julle ken die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genade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van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ons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Here Jesus Christus,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hoewel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ryk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was, het Hy ter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wille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van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arm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geword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sodat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julle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deur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armoede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ryk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word.”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Korinthiërs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rgbClr val="BA4252"/>
                </a:solidFill>
              </a:rPr>
              <a:t>Oorsprong</a:t>
            </a:r>
            <a:r>
              <a:rPr lang="en-US" sz="2000" b="1" dirty="0">
                <a:solidFill>
                  <a:srgbClr val="BA4252"/>
                </a:solidFill>
              </a:rPr>
              <a:t> van </a:t>
            </a:r>
            <a:r>
              <a:rPr lang="en-US" sz="2000" b="1" dirty="0" err="1">
                <a:solidFill>
                  <a:srgbClr val="BA4252"/>
                </a:solidFill>
              </a:rPr>
              <a:t>rentmeesterskap</a:t>
            </a:r>
            <a:r>
              <a:rPr lang="en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Die </a:t>
            </a:r>
            <a:r>
              <a:rPr lang="en-US" sz="2000" b="1" dirty="0" err="1"/>
              <a:t>voorbeeld</a:t>
            </a:r>
            <a:r>
              <a:rPr lang="en-US" sz="2000" b="1" dirty="0"/>
              <a:t> van Jesus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Die </a:t>
            </a:r>
            <a:r>
              <a:rPr lang="en-US" sz="2000" b="1" dirty="0" err="1"/>
              <a:t>reaksie</a:t>
            </a:r>
            <a:r>
              <a:rPr lang="en-US" sz="2000" b="1" dirty="0"/>
              <a:t> op </a:t>
            </a:r>
            <a:r>
              <a:rPr lang="en-US" sz="2000" b="1" dirty="0" err="1"/>
              <a:t>genade</a:t>
            </a:r>
            <a:r>
              <a:rPr lang="en-US" sz="2000" b="1" dirty="0"/>
              <a:t> </a:t>
            </a:r>
            <a:r>
              <a:rPr lang="en-US" sz="2000" b="1" dirty="0" err="1"/>
              <a:t>ontvang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rgbClr val="7F48B9"/>
                </a:solidFill>
              </a:rPr>
              <a:t>Hoe om </a:t>
            </a:r>
            <a:r>
              <a:rPr lang="en" sz="2000" b="1" dirty="0" err="1">
                <a:solidFill>
                  <a:srgbClr val="7F48B9"/>
                </a:solidFill>
              </a:rPr>
              <a:t>rentmeesterskap</a:t>
            </a:r>
            <a:r>
              <a:rPr lang="en" sz="2000" b="1" dirty="0">
                <a:solidFill>
                  <a:srgbClr val="7F48B9"/>
                </a:solidFill>
              </a:rPr>
              <a:t> </a:t>
            </a:r>
            <a:r>
              <a:rPr lang="en" sz="2000" b="1" dirty="0" err="1">
                <a:solidFill>
                  <a:srgbClr val="7F48B9"/>
                </a:solidFill>
              </a:rPr>
              <a:t>te</a:t>
            </a:r>
            <a:r>
              <a:rPr lang="en" sz="2000" b="1" dirty="0">
                <a:solidFill>
                  <a:srgbClr val="7F48B9"/>
                </a:solidFill>
              </a:rPr>
              <a:t> </a:t>
            </a:r>
            <a:r>
              <a:rPr lang="en" sz="2000" b="1" dirty="0" err="1">
                <a:solidFill>
                  <a:srgbClr val="7F48B9"/>
                </a:solidFill>
              </a:rPr>
              <a:t>beoefen</a:t>
            </a:r>
            <a:r>
              <a:rPr lang="en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 err="1"/>
              <a:t>Deeglike</a:t>
            </a:r>
            <a:r>
              <a:rPr lang="en" sz="2000" b="1" dirty="0"/>
              <a:t> </a:t>
            </a:r>
            <a:r>
              <a:rPr lang="en" sz="2000" b="1" dirty="0" err="1"/>
              <a:t>beplanning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" sz="2000" b="1" dirty="0"/>
              <a:t>‘n </a:t>
            </a:r>
            <a:r>
              <a:rPr lang="en" sz="2000" b="1" dirty="0" err="1"/>
              <a:t>Korrekte</a:t>
            </a:r>
            <a:r>
              <a:rPr lang="en" sz="2000" b="1" dirty="0"/>
              <a:t> </a:t>
            </a:r>
            <a:r>
              <a:rPr lang="en" sz="2000" b="1" dirty="0" err="1"/>
              <a:t>Gesindheid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en" sz="2000" b="1" dirty="0" err="1">
                <a:solidFill>
                  <a:srgbClr val="375FA5"/>
                </a:solidFill>
              </a:rPr>
              <a:t>Rentmeesterskapresultate</a:t>
            </a:r>
            <a:r>
              <a:rPr lang="en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Die </a:t>
            </a:r>
            <a:r>
              <a:rPr lang="en" sz="2000" b="1" dirty="0" err="1"/>
              <a:t>eenheid</a:t>
            </a:r>
            <a:r>
              <a:rPr lang="en" sz="2000" b="1" dirty="0"/>
              <a:t> van die </a:t>
            </a:r>
            <a:r>
              <a:rPr lang="en" sz="2000" b="1" dirty="0" err="1"/>
              <a:t>kerk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Rentmeesterskap</a:t>
            </a:r>
            <a:r>
              <a:rPr lang="en-US" sz="2000" b="1" dirty="0"/>
              <a:t> is die </a:t>
            </a:r>
            <a:r>
              <a:rPr lang="en-US" sz="2000" b="1" dirty="0" err="1"/>
              <a:t>manier</a:t>
            </a:r>
            <a:r>
              <a:rPr lang="en-US" sz="2000" b="1" dirty="0"/>
              <a:t> </a:t>
            </a:r>
            <a:r>
              <a:rPr lang="en-US" sz="2000" b="1" dirty="0" err="1"/>
              <a:t>waarop</a:t>
            </a:r>
            <a:r>
              <a:rPr lang="en-US" sz="2000" b="1" dirty="0"/>
              <a:t> ‘n </a:t>
            </a:r>
            <a:r>
              <a:rPr lang="en-US" sz="2000" b="1" dirty="0" err="1"/>
              <a:t>persoon</a:t>
            </a:r>
            <a:r>
              <a:rPr lang="en-US" sz="2000" b="1" dirty="0"/>
              <a:t> </a:t>
            </a:r>
            <a:r>
              <a:rPr lang="en-US" sz="2000" b="1" dirty="0" err="1"/>
              <a:t>dit</a:t>
            </a:r>
            <a:r>
              <a:rPr lang="en-US" sz="2000" b="1" dirty="0"/>
              <a:t> wat in </a:t>
            </a:r>
            <a:r>
              <a:rPr lang="en-US" sz="2000" b="1" dirty="0" err="1"/>
              <a:t>hulle</a:t>
            </a:r>
            <a:r>
              <a:rPr lang="en-US" sz="2000" b="1" dirty="0"/>
              <a:t> </a:t>
            </a:r>
            <a:r>
              <a:rPr lang="en-US" sz="2000" b="1" dirty="0" err="1"/>
              <a:t>sorg</a:t>
            </a:r>
            <a:r>
              <a:rPr lang="en-US" sz="2000" b="1" dirty="0"/>
              <a:t> </a:t>
            </a:r>
            <a:r>
              <a:rPr lang="en-US" sz="2000" b="1" dirty="0" err="1"/>
              <a:t>geplaas</a:t>
            </a:r>
            <a:r>
              <a:rPr lang="en-US" sz="2000" b="1" dirty="0"/>
              <a:t> is, </a:t>
            </a:r>
            <a:r>
              <a:rPr lang="en-US" sz="2000" b="1" dirty="0" err="1"/>
              <a:t>bestuur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3069154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441309"/>
            <a:ext cx="12192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Die </a:t>
            </a:r>
            <a:r>
              <a:rPr lang="en-US" sz="2000" b="1" dirty="0" err="1">
                <a:solidFill>
                  <a:prstClr val="black"/>
                </a:solidFill>
              </a:rPr>
              <a:t>Korinthiërs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reeds </a:t>
            </a:r>
            <a:r>
              <a:rPr lang="en-US" sz="2000" b="1" dirty="0" err="1">
                <a:solidFill>
                  <a:prstClr val="black"/>
                </a:solidFill>
              </a:rPr>
              <a:t>daartoe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verbind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help,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tyd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nader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gekom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wanneer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daardie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verbintenis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werking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gestel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moes</a:t>
            </a:r>
            <a:r>
              <a:rPr lang="en-US" sz="2000" b="1" dirty="0">
                <a:solidFill>
                  <a:prstClr val="black"/>
                </a:solidFill>
              </a:rPr>
              <a:t> word. Die </a:t>
            </a:r>
            <a:r>
              <a:rPr lang="en-US" sz="2000" b="1" dirty="0" err="1">
                <a:solidFill>
                  <a:prstClr val="black"/>
                </a:solidFill>
              </a:rPr>
              <a:t>kerke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Masedonië</a:t>
            </a:r>
            <a:r>
              <a:rPr lang="en-US" sz="2000" b="1" dirty="0">
                <a:solidFill>
                  <a:prstClr val="black"/>
                </a:solidFill>
              </a:rPr>
              <a:t> het reeds begin </a:t>
            </a:r>
            <a:r>
              <a:rPr lang="en-US" sz="2000" b="1" dirty="0" err="1">
                <a:solidFill>
                  <a:prstClr val="black"/>
                </a:solidFill>
              </a:rPr>
              <a:t>deelneem</a:t>
            </a:r>
            <a:r>
              <a:rPr lang="en-US" sz="2000" b="1" dirty="0">
                <a:solidFill>
                  <a:prstClr val="black"/>
                </a:solidFill>
              </a:rPr>
              <a:t>, Paulus was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geïnteresseerd</a:t>
            </a:r>
            <a:r>
              <a:rPr lang="en-US" sz="2000" b="1" dirty="0">
                <a:solidFill>
                  <a:prstClr val="black"/>
                </a:solidFill>
              </a:rPr>
              <a:t> in die </a:t>
            </a:r>
            <a:r>
              <a:rPr lang="en-US" sz="2000" b="1" dirty="0" err="1">
                <a:solidFill>
                  <a:prstClr val="black"/>
                </a:solidFill>
              </a:rPr>
              <a:t>hoeveelheid</a:t>
            </a:r>
            <a:r>
              <a:rPr lang="en-US" sz="2000" b="1" dirty="0">
                <a:solidFill>
                  <a:prstClr val="black"/>
                </a:solidFill>
              </a:rPr>
              <a:t> geld wat </a:t>
            </a:r>
            <a:r>
              <a:rPr lang="en-US" sz="2000" b="1" dirty="0" err="1">
                <a:solidFill>
                  <a:prstClr val="black"/>
                </a:solidFill>
              </a:rPr>
              <a:t>betrokke</a:t>
            </a:r>
            <a:r>
              <a:rPr lang="en-US" sz="2000" b="1" dirty="0">
                <a:solidFill>
                  <a:prstClr val="black"/>
                </a:solidFill>
              </a:rPr>
              <a:t> was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, maar </a:t>
            </a:r>
            <a:r>
              <a:rPr lang="en-US" sz="2000" b="1" dirty="0" err="1">
                <a:solidFill>
                  <a:prstClr val="black"/>
                </a:solidFill>
              </a:rPr>
              <a:t>eerder</a:t>
            </a:r>
            <a:r>
              <a:rPr lang="en-US" sz="2000" b="1" dirty="0">
                <a:solidFill>
                  <a:prstClr val="black"/>
                </a:solidFill>
              </a:rPr>
              <a:t> in die </a:t>
            </a:r>
            <a:r>
              <a:rPr lang="en-US" sz="2000" b="1" dirty="0" err="1">
                <a:solidFill>
                  <a:prstClr val="black"/>
                </a:solidFill>
              </a:rPr>
              <a:t>motivering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entoesiasme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waarmee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gelowiges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geleentheid</a:t>
            </a:r>
            <a:r>
              <a:rPr lang="en-US" sz="2000" b="1" dirty="0">
                <a:solidFill>
                  <a:prstClr val="black"/>
                </a:solidFill>
              </a:rPr>
              <a:t> sou </a:t>
            </a:r>
            <a:r>
              <a:rPr lang="en-US" sz="2000" b="1" dirty="0" err="1">
                <a:solidFill>
                  <a:prstClr val="black"/>
                </a:solidFill>
              </a:rPr>
              <a:t>deelneem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reageer</a:t>
            </a:r>
            <a:r>
              <a:rPr lang="en-US" sz="2000" b="1" dirty="0">
                <a:solidFill>
                  <a:prstClr val="black"/>
                </a:solidFill>
              </a:rPr>
              <a:t> op die </a:t>
            </a:r>
            <a:r>
              <a:rPr lang="en-US" sz="2000" b="1" dirty="0" err="1">
                <a:solidFill>
                  <a:prstClr val="black"/>
                </a:solidFill>
              </a:rPr>
              <a:t>genade</a:t>
            </a:r>
            <a:r>
              <a:rPr lang="en-US" sz="2000" b="1" dirty="0">
                <a:solidFill>
                  <a:prstClr val="black"/>
                </a:solidFill>
              </a:rPr>
              <a:t> wat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ontvang</a:t>
            </a:r>
            <a:r>
              <a:rPr lang="en-US" sz="2000" b="1" dirty="0">
                <a:solidFill>
                  <a:prstClr val="black"/>
                </a:solidFill>
              </a:rPr>
              <a:t> het.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In die </a:t>
            </a:r>
            <a:r>
              <a:rPr lang="en-US" sz="2000" b="1" dirty="0" err="1">
                <a:solidFill>
                  <a:prstClr val="black"/>
                </a:solidFill>
              </a:rPr>
              <a:t>konteks</a:t>
            </a:r>
            <a:r>
              <a:rPr lang="en-US" sz="2000" b="1" dirty="0">
                <a:solidFill>
                  <a:prstClr val="black"/>
                </a:solidFill>
              </a:rPr>
              <a:t> van Paulus se </a:t>
            </a:r>
            <a:r>
              <a:rPr lang="en-US" sz="2000" b="1" dirty="0" err="1">
                <a:solidFill>
                  <a:prstClr val="black"/>
                </a:solidFill>
              </a:rPr>
              <a:t>tweede</a:t>
            </a:r>
            <a:r>
              <a:rPr lang="en-US" sz="2000" b="1" dirty="0">
                <a:solidFill>
                  <a:prstClr val="black"/>
                </a:solidFill>
              </a:rPr>
              <a:t> brief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Korinthiërs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verwys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rentmeesterskap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‘n </a:t>
            </a:r>
            <a:r>
              <a:rPr lang="en-US" sz="2000" b="1" dirty="0" err="1">
                <a:solidFill>
                  <a:prstClr val="black"/>
                </a:solidFill>
              </a:rPr>
              <a:t>spesifieke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projek</a:t>
            </a:r>
            <a:r>
              <a:rPr lang="en-US" sz="2000" b="1" dirty="0">
                <a:solidFill>
                  <a:prstClr val="black"/>
                </a:solidFill>
              </a:rPr>
              <a:t> van die </a:t>
            </a:r>
            <a:r>
              <a:rPr lang="en-US" sz="2000" b="1" dirty="0" err="1">
                <a:solidFill>
                  <a:prstClr val="black"/>
                </a:solidFill>
              </a:rPr>
              <a:t>apostel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-Joodse </a:t>
            </a:r>
            <a:r>
              <a:rPr lang="en-US" sz="2000" b="1" dirty="0" err="1">
                <a:solidFill>
                  <a:prstClr val="black"/>
                </a:solidFill>
              </a:rPr>
              <a:t>kerke</a:t>
            </a:r>
            <a:r>
              <a:rPr lang="en-US" sz="2000" b="1" dirty="0">
                <a:solidFill>
                  <a:prstClr val="black"/>
                </a:solidFill>
              </a:rPr>
              <a:t> geld </a:t>
            </a:r>
            <a:r>
              <a:rPr lang="en-US" sz="2000" b="1" dirty="0" err="1">
                <a:solidFill>
                  <a:prstClr val="black"/>
                </a:solidFill>
              </a:rPr>
              <a:t>insamel</a:t>
            </a:r>
            <a:r>
              <a:rPr lang="en-US" sz="2000" b="1" dirty="0">
                <a:solidFill>
                  <a:prstClr val="black"/>
                </a:solidFill>
              </a:rPr>
              <a:t> om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 in Jerusalem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help, wat </a:t>
            </a:r>
            <a:r>
              <a:rPr lang="en-US" sz="2000" b="1" dirty="0" err="1">
                <a:solidFill>
                  <a:prstClr val="black"/>
                </a:solidFill>
              </a:rPr>
              <a:t>deur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moeilike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gegaan</a:t>
            </a:r>
            <a:r>
              <a:rPr lang="en-US" sz="2000" b="1" dirty="0">
                <a:solidFill>
                  <a:prstClr val="black"/>
                </a:solidFill>
              </a:rPr>
              <a:t> het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US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OORSPRONG VAN RENTMEERSTERSKAP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-89115"/>
            <a:ext cx="572390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5"/>
                </a:solidFill>
              </a:rPr>
              <a:t>DIE VOORBEELD VAN JESUS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2319" y="1150419"/>
            <a:ext cx="5267325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“Julle ken die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genade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van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Here Jesus Christus,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hoewel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Hy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ryk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was, het Hy ter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wille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van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arm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geword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sodat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deur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sy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armoede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ryk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word.” 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Korinthiërs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8:9)</a:t>
            </a:r>
            <a:endPara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3" y="2426345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Wat is die </a:t>
            </a:r>
            <a:r>
              <a:rPr lang="en-US" sz="2000" b="1" dirty="0" err="1"/>
              <a:t>verband</a:t>
            </a:r>
            <a:r>
              <a:rPr lang="en-US" sz="2000" b="1" dirty="0"/>
              <a:t> </a:t>
            </a:r>
            <a:r>
              <a:rPr lang="en-US" sz="2000" b="1" dirty="0" err="1"/>
              <a:t>tussen</a:t>
            </a:r>
            <a:r>
              <a:rPr lang="en-US" sz="2000" b="1" dirty="0"/>
              <a:t> God se </a:t>
            </a:r>
            <a:r>
              <a:rPr lang="en-US" sz="2000" b="1" dirty="0" err="1"/>
              <a:t>genade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vrygewigheid</a:t>
            </a:r>
            <a:r>
              <a:rPr lang="en-US" sz="2000" b="1" dirty="0"/>
              <a:t>? (2 Kor. 8:1-2)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6749826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446775" y="4319892"/>
            <a:ext cx="32200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En Hy het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alles</a:t>
            </a:r>
            <a:r>
              <a:rPr lang="en-US" sz="2000" b="1" dirty="0"/>
              <a:t> </a:t>
            </a:r>
            <a:r>
              <a:rPr lang="en-US" sz="2000" b="1" dirty="0" err="1"/>
              <a:t>uit</a:t>
            </a:r>
            <a:r>
              <a:rPr lang="en-US" sz="2000" b="1" dirty="0"/>
              <a:t> </a:t>
            </a:r>
            <a:r>
              <a:rPr lang="en-US" sz="2000" b="1" dirty="0" err="1"/>
              <a:t>liefde</a:t>
            </a:r>
            <a:r>
              <a:rPr lang="en-US" sz="2000" b="1" dirty="0"/>
              <a:t> vir </a:t>
            </a:r>
            <a:r>
              <a:rPr lang="en-US" sz="2000" b="1" dirty="0" err="1"/>
              <a:t>ons</a:t>
            </a:r>
            <a:r>
              <a:rPr lang="en-US" sz="2000" b="1" dirty="0"/>
              <a:t> </a:t>
            </a:r>
            <a:r>
              <a:rPr lang="en-US" sz="2000" b="1" dirty="0" err="1"/>
              <a:t>gedoen</a:t>
            </a:r>
            <a:r>
              <a:rPr lang="en-US" sz="2000" b="1" dirty="0"/>
              <a:t>! </a:t>
            </a:r>
            <a:r>
              <a:rPr lang="en-US" b="1" dirty="0"/>
              <a:t>(Joh. 15:13; </a:t>
            </a:r>
            <a:r>
              <a:rPr lang="en-US" b="1" dirty="0" err="1"/>
              <a:t>Efesiërs</a:t>
            </a:r>
            <a:r>
              <a:rPr lang="en-US" b="1" dirty="0"/>
              <a:t> 5:2; </a:t>
            </a:r>
            <a:r>
              <a:rPr lang="en-US" b="1" dirty="0" err="1"/>
              <a:t>Galasiërs</a:t>
            </a:r>
            <a:r>
              <a:rPr lang="en-US" b="1" dirty="0"/>
              <a:t> 2:20; 1 Joh</a:t>
            </a:r>
            <a:r>
              <a:rPr lang="en-US" sz="2000" b="1" dirty="0"/>
              <a:t>. </a:t>
            </a:r>
            <a:r>
              <a:rPr lang="en-US" b="1" dirty="0"/>
              <a:t>3:16).</a:t>
            </a:r>
            <a:endParaRPr lang="en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96" y="4319892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3051674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God het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genade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kerke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Masedonië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gegee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het “</a:t>
            </a:r>
            <a:r>
              <a:rPr lang="en-US" sz="2000" b="1" dirty="0" err="1">
                <a:solidFill>
                  <a:prstClr val="black"/>
                </a:solidFill>
              </a:rPr>
              <a:t>opgewel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ryke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vrygewigheid</a:t>
            </a:r>
            <a:r>
              <a:rPr lang="en-US" sz="2000" b="1" dirty="0">
                <a:solidFill>
                  <a:prstClr val="black"/>
                </a:solidFill>
              </a:rPr>
              <a:t>” (2 </a:t>
            </a:r>
            <a:r>
              <a:rPr lang="en-US" sz="2000" b="1" dirty="0" err="1">
                <a:solidFill>
                  <a:prstClr val="black"/>
                </a:solidFill>
              </a:rPr>
              <a:t>Korinthiërs</a:t>
            </a:r>
            <a:r>
              <a:rPr lang="en-US" sz="2000" b="1" dirty="0">
                <a:solidFill>
                  <a:prstClr val="black"/>
                </a:solidFill>
              </a:rPr>
              <a:t> 8:2). En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is die </a:t>
            </a:r>
            <a:r>
              <a:rPr lang="en-US" sz="2000" b="1" dirty="0" err="1">
                <a:solidFill>
                  <a:prstClr val="black"/>
                </a:solidFill>
              </a:rPr>
              <a:t>genade</a:t>
            </a:r>
            <a:r>
              <a:rPr lang="en-US" sz="2000" b="1" dirty="0">
                <a:solidFill>
                  <a:prstClr val="black"/>
                </a:solidFill>
              </a:rPr>
              <a:t> van Jesus vir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vir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89703" y="5505553"/>
            <a:ext cx="34110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</a:rPr>
              <a:t>Hoe </a:t>
            </a:r>
            <a:r>
              <a:rPr lang="en-US" b="1" dirty="0" err="1">
                <a:solidFill>
                  <a:prstClr val="black"/>
                </a:solidFill>
              </a:rPr>
              <a:t>sal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ons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reageer</a:t>
            </a:r>
            <a:r>
              <a:rPr lang="en-US" b="1" dirty="0">
                <a:solidFill>
                  <a:prstClr val="black"/>
                </a:solidFill>
              </a:rPr>
              <a:t> op die </a:t>
            </a:r>
            <a:r>
              <a:rPr lang="en-US" b="1" dirty="0" err="1">
                <a:solidFill>
                  <a:prstClr val="black"/>
                </a:solidFill>
              </a:rPr>
              <a:t>genade</a:t>
            </a:r>
            <a:r>
              <a:rPr lang="en-US" b="1" dirty="0">
                <a:solidFill>
                  <a:prstClr val="black"/>
                </a:solidFill>
              </a:rPr>
              <a:t> van Jesus? “Julle het </a:t>
            </a:r>
            <a:r>
              <a:rPr lang="en-US" b="1" dirty="0" err="1">
                <a:solidFill>
                  <a:prstClr val="black"/>
                </a:solidFill>
              </a:rPr>
              <a:t>dit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verniet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ontvang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verniet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moet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julle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dit</a:t>
            </a:r>
            <a:r>
              <a:rPr lang="en-US" b="1" dirty="0">
                <a:solidFill>
                  <a:prstClr val="black"/>
                </a:solidFill>
              </a:rPr>
              <a:t> gee” (Matt. 10:8).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accent3"/>
                </a:solidFill>
              </a:rPr>
              <a:t>DIE REAKSIE OP DIE GENADE WAT ONTVANG WORD</a:t>
            </a:r>
            <a:endParaRPr lang="en" sz="4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“En het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alleen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gedoen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soos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verwag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het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maar het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hulself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eers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aan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die Here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gegee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toe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aan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deur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wil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van God.” (2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8:5)</a:t>
            </a:r>
            <a:endParaRPr lang="en" sz="1400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Let op die </a:t>
            </a:r>
            <a:r>
              <a:rPr lang="en-US" sz="2000" b="1" dirty="0" err="1"/>
              <a:t>Masedoniërs</a:t>
            </a:r>
            <a:r>
              <a:rPr lang="en-US" sz="2000" b="1" dirty="0"/>
              <a:t> se </a:t>
            </a:r>
            <a:r>
              <a:rPr lang="en-US" sz="2000" b="1" dirty="0" err="1"/>
              <a:t>reaksie</a:t>
            </a:r>
            <a:r>
              <a:rPr lang="en-US" sz="2000" b="1" dirty="0"/>
              <a:t> op </a:t>
            </a:r>
            <a:r>
              <a:rPr lang="en-US" sz="2000" b="1" dirty="0" err="1"/>
              <a:t>genade</a:t>
            </a:r>
            <a:r>
              <a:rPr lang="en-US" sz="2000" b="1" dirty="0"/>
              <a:t>:</a:t>
            </a:r>
            <a:endParaRPr lang="en" sz="20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Wat leer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ons</a:t>
            </a:r>
            <a:r>
              <a:rPr lang="en-US" sz="2000" b="1" dirty="0"/>
              <a:t>?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0385368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1330124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8554433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HOE OM RENTMEESTERSKAP TE BEOEFEN</a:t>
            </a:r>
            <a:endParaRPr lang="en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DEEGLIKE BEPLANNING</a:t>
            </a:r>
            <a:endParaRPr lang="en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374859"/>
            <a:ext cx="809446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“Laat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elkeen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gee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soos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hy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hom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in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sy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hart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voorneem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nie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met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droefheid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of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uit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dwang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nie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want God het ‘n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blymoedige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gewer</a:t>
            </a:r>
            <a:r>
              <a:rPr lang="en-US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lief.” 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9:7)</a:t>
            </a:r>
            <a:endParaRPr lang="en" b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16058" y="1352302"/>
            <a:ext cx="7921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Paulus se </a:t>
            </a:r>
            <a:r>
              <a:rPr lang="en-US" sz="2000" b="1" dirty="0" err="1"/>
              <a:t>voorgestelde</a:t>
            </a:r>
            <a:r>
              <a:rPr lang="en-US" sz="2000" b="1" dirty="0"/>
              <a:t> plan was om ‘n </a:t>
            </a:r>
            <a:r>
              <a:rPr lang="en-US" sz="2000" b="1" dirty="0" err="1"/>
              <a:t>spesiale</a:t>
            </a:r>
            <a:r>
              <a:rPr lang="en-US" sz="2000" b="1" dirty="0"/>
              <a:t> </a:t>
            </a:r>
            <a:r>
              <a:rPr lang="en-US" sz="2000" b="1" dirty="0" err="1"/>
              <a:t>offergawe</a:t>
            </a:r>
            <a:r>
              <a:rPr lang="en-US" sz="2000" b="1" dirty="0"/>
              <a:t> in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samel</a:t>
            </a:r>
            <a:r>
              <a:rPr lang="en-US" sz="2000" b="1" dirty="0"/>
              <a:t> van die </a:t>
            </a:r>
            <a:r>
              <a:rPr lang="en-US" sz="2000" b="1" dirty="0" err="1"/>
              <a:t>kerke</a:t>
            </a:r>
            <a:r>
              <a:rPr lang="en-US" sz="2000" b="1" dirty="0"/>
              <a:t> van </a:t>
            </a:r>
            <a:r>
              <a:rPr lang="en-US" sz="2000" b="1" dirty="0" err="1"/>
              <a:t>Masedonië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Agaje</a:t>
            </a:r>
            <a:r>
              <a:rPr lang="en-US" sz="2000" b="1" dirty="0"/>
              <a:t> (die </a:t>
            </a:r>
            <a:r>
              <a:rPr lang="en-US" sz="2000" b="1" dirty="0" err="1"/>
              <a:t>provinsie</a:t>
            </a:r>
            <a:r>
              <a:rPr lang="en-US" sz="2000" b="1" dirty="0"/>
              <a:t> </a:t>
            </a:r>
            <a:r>
              <a:rPr lang="en-US" sz="2000" b="1" dirty="0" err="1"/>
              <a:t>waar</a:t>
            </a:r>
            <a:r>
              <a:rPr lang="en-US" sz="2000" b="1" dirty="0"/>
              <a:t> </a:t>
            </a:r>
            <a:r>
              <a:rPr lang="en-US" sz="2000" b="1" dirty="0" err="1"/>
              <a:t>Korinthe</a:t>
            </a:r>
            <a:r>
              <a:rPr lang="en-US" sz="2000" b="1" dirty="0"/>
              <a:t> </a:t>
            </a:r>
            <a:r>
              <a:rPr lang="en-US" sz="2000" b="1" dirty="0" err="1"/>
              <a:t>geleë</a:t>
            </a:r>
            <a:r>
              <a:rPr lang="en-US" sz="2000" b="1" dirty="0"/>
              <a:t> was) om die </a:t>
            </a:r>
            <a:r>
              <a:rPr lang="en-US" sz="2000" b="1" dirty="0" err="1"/>
              <a:t>kerk</a:t>
            </a:r>
            <a:r>
              <a:rPr lang="en-US" sz="2000" b="1" dirty="0"/>
              <a:t> in Jerusalem </a:t>
            </a:r>
            <a:r>
              <a:rPr lang="en-US" sz="2000" b="1" dirty="0" err="1"/>
              <a:t>te</a:t>
            </a:r>
            <a:r>
              <a:rPr lang="en-US" sz="2000" b="1" dirty="0"/>
              <a:t> help (Rom. 15:26).</a:t>
            </a:r>
            <a:endParaRPr lang="en" sz="2000" b="1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02776" y="2564189"/>
              <a:ext cx="7818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 err="1">
                  <a:solidFill>
                    <a:schemeClr val="bg1"/>
                  </a:solidFill>
                  <a:highlight>
                    <a:srgbClr val="000000"/>
                  </a:highlight>
                </a:rPr>
                <a:t>Korinthe</a:t>
              </a:r>
              <a:endParaRPr lang="en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88485" y="2763291"/>
              <a:ext cx="6295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AGAJE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50574" y="1679019"/>
              <a:ext cx="10529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MASEDONIË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453323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132606" y="4228425"/>
            <a:ext cx="509533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Nog</a:t>
            </a:r>
            <a:r>
              <a:rPr lang="en-US" sz="2000" b="1" dirty="0"/>
              <a:t> ‘n punt wat Paulus in </a:t>
            </a:r>
            <a:r>
              <a:rPr lang="en-US" sz="2000" b="1" dirty="0" err="1"/>
              <a:t>sy</a:t>
            </a:r>
            <a:r>
              <a:rPr lang="en-US" sz="2000" b="1" dirty="0"/>
              <a:t> plan </a:t>
            </a:r>
            <a:r>
              <a:rPr lang="en-US" sz="2000" b="1" dirty="0" err="1"/>
              <a:t>insluit</a:t>
            </a:r>
            <a:r>
              <a:rPr lang="en-US" sz="2000" b="1" dirty="0"/>
              <a:t>, is </a:t>
            </a:r>
            <a:r>
              <a:rPr lang="en-US" sz="2000" b="1" dirty="0" err="1"/>
              <a:t>dat</a:t>
            </a:r>
            <a:r>
              <a:rPr lang="en-US" sz="2000" b="1" dirty="0"/>
              <a:t> </a:t>
            </a:r>
            <a:r>
              <a:rPr lang="en-US" sz="2000" b="1" dirty="0" err="1"/>
              <a:t>hulle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 </a:t>
            </a:r>
            <a:r>
              <a:rPr lang="en-US" sz="2000" b="1" dirty="0" err="1"/>
              <a:t>moet</a:t>
            </a:r>
            <a:r>
              <a:rPr lang="en-US" sz="2000" b="1" dirty="0"/>
              <a:t> wag om </a:t>
            </a:r>
            <a:r>
              <a:rPr lang="en-US" sz="2000" b="1" dirty="0" err="1"/>
              <a:t>alles</a:t>
            </a:r>
            <a:r>
              <a:rPr lang="en-US" sz="2000" b="1" dirty="0"/>
              <a:t> op </a:t>
            </a:r>
            <a:r>
              <a:rPr lang="en-US" sz="2000" b="1" dirty="0" err="1"/>
              <a:t>een</a:t>
            </a:r>
            <a:r>
              <a:rPr lang="en-US" sz="2000" b="1" dirty="0"/>
              <a:t> slag </a:t>
            </a:r>
            <a:r>
              <a:rPr lang="en-US" sz="2000" b="1" dirty="0" err="1"/>
              <a:t>oor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dra</a:t>
            </a:r>
            <a:r>
              <a:rPr lang="en-US" sz="2000" b="1" dirty="0"/>
              <a:t> </a:t>
            </a:r>
            <a:r>
              <a:rPr lang="en-US" sz="2000" b="1" dirty="0" err="1"/>
              <a:t>nie</a:t>
            </a:r>
            <a:r>
              <a:rPr lang="en-US" sz="2000" b="1" dirty="0"/>
              <a:t>, maar </a:t>
            </a:r>
            <a:r>
              <a:rPr lang="en-US" sz="2000" b="1" dirty="0" err="1"/>
              <a:t>eerder</a:t>
            </a:r>
            <a:r>
              <a:rPr lang="en-US" sz="2000" b="1" dirty="0"/>
              <a:t> </a:t>
            </a:r>
            <a:r>
              <a:rPr lang="en-US" sz="2000" b="1" dirty="0" err="1"/>
              <a:t>elke</a:t>
            </a:r>
            <a:r>
              <a:rPr lang="en-US" sz="2000" b="1" dirty="0"/>
              <a:t> week ‘n </a:t>
            </a:r>
            <a:r>
              <a:rPr lang="en-US" sz="2000" b="1" dirty="0" err="1"/>
              <a:t>bietjie</a:t>
            </a:r>
            <a:r>
              <a:rPr lang="en-US" sz="2000" b="1" dirty="0"/>
              <a:t> </a:t>
            </a:r>
            <a:r>
              <a:rPr lang="en-US" sz="2000" b="1" dirty="0" err="1"/>
              <a:t>opsy</a:t>
            </a:r>
            <a:r>
              <a:rPr lang="en-US" sz="2000" b="1" dirty="0"/>
              <a:t> sit </a:t>
            </a:r>
            <a:r>
              <a:rPr lang="en-US" sz="2000" b="1" dirty="0" err="1"/>
              <a:t>totdat</a:t>
            </a:r>
            <a:r>
              <a:rPr lang="en-US" sz="2000" b="1" dirty="0"/>
              <a:t> </a:t>
            </a:r>
            <a:r>
              <a:rPr lang="en-US" sz="2000" b="1" dirty="0" err="1"/>
              <a:t>hulle</a:t>
            </a:r>
            <a:r>
              <a:rPr lang="en-US" sz="2000" b="1" dirty="0"/>
              <a:t> die </a:t>
            </a:r>
            <a:r>
              <a:rPr lang="en-US" sz="2000" b="1" dirty="0" err="1"/>
              <a:t>voorgestelde</a:t>
            </a:r>
            <a:r>
              <a:rPr lang="en-US" sz="2000" b="1" dirty="0"/>
              <a:t> </a:t>
            </a:r>
            <a:r>
              <a:rPr lang="en-US" sz="2000" b="1" dirty="0" err="1"/>
              <a:t>bedrag</a:t>
            </a:r>
            <a:r>
              <a:rPr lang="en-US" sz="2000" b="1" dirty="0"/>
              <a:t> </a:t>
            </a:r>
            <a:r>
              <a:rPr lang="en-US" sz="2000" b="1" dirty="0" err="1"/>
              <a:t>bereik</a:t>
            </a:r>
            <a:r>
              <a:rPr lang="en-US" sz="2000" b="1" dirty="0"/>
              <a:t> (1 Kor. 16:2). Op </a:t>
            </a:r>
            <a:r>
              <a:rPr lang="en-US" sz="2000" b="1" dirty="0" err="1"/>
              <a:t>hierdie</a:t>
            </a:r>
            <a:r>
              <a:rPr lang="en-US" sz="2000" b="1" dirty="0"/>
              <a:t> </a:t>
            </a:r>
            <a:r>
              <a:rPr lang="en-US" sz="2000" b="1" dirty="0" err="1"/>
              <a:t>manier</a:t>
            </a:r>
            <a:r>
              <a:rPr lang="en-US" sz="2000" b="1" dirty="0"/>
              <a:t>, </a:t>
            </a:r>
            <a:r>
              <a:rPr lang="en-US" sz="2000" b="1" dirty="0" err="1"/>
              <a:t>wanneer</a:t>
            </a:r>
            <a:r>
              <a:rPr lang="en-US" sz="2000" b="1" dirty="0"/>
              <a:t> Paulus </a:t>
            </a:r>
            <a:r>
              <a:rPr lang="en-US" sz="2000" b="1" dirty="0" err="1"/>
              <a:t>opdaag</a:t>
            </a:r>
            <a:r>
              <a:rPr lang="en-US" sz="2000" b="1" dirty="0"/>
              <a:t>, </a:t>
            </a:r>
            <a:r>
              <a:rPr lang="en-US" sz="2000" b="1" dirty="0" err="1"/>
              <a:t>kan</a:t>
            </a:r>
            <a:r>
              <a:rPr lang="en-US" sz="2000" b="1" dirty="0"/>
              <a:t> die hele </a:t>
            </a:r>
            <a:r>
              <a:rPr lang="en-US" sz="2000" b="1" dirty="0" err="1"/>
              <a:t>versameling</a:t>
            </a:r>
            <a:r>
              <a:rPr lang="en-US" sz="2000" b="1" dirty="0"/>
              <a:t> met </a:t>
            </a:r>
            <a:r>
              <a:rPr lang="en-US" sz="2000" b="1" dirty="0" err="1"/>
              <a:t>vreugde</a:t>
            </a:r>
            <a:r>
              <a:rPr lang="en-US" sz="2000" b="1" dirty="0"/>
              <a:t> </a:t>
            </a:r>
            <a:r>
              <a:rPr lang="en-US" sz="2000" b="1" dirty="0" err="1"/>
              <a:t>ingesamel</a:t>
            </a:r>
            <a:r>
              <a:rPr lang="en-US" sz="2000" b="1" dirty="0"/>
              <a:t> word (2 Kor. 9:3-5).</a:t>
            </a:r>
            <a:endParaRPr lang="en" sz="2000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16058" y="3591063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Wanneer</a:t>
            </a:r>
            <a:r>
              <a:rPr lang="en-US" sz="2000" b="1" dirty="0"/>
              <a:t> die </a:t>
            </a:r>
            <a:r>
              <a:rPr lang="en-US" sz="2000" b="1" dirty="0" err="1"/>
              <a:t>offergawe</a:t>
            </a:r>
            <a:r>
              <a:rPr lang="en-US" sz="2000" b="1" dirty="0"/>
              <a:t> </a:t>
            </a:r>
            <a:r>
              <a:rPr lang="en-US" sz="2000" b="1" dirty="0" err="1"/>
              <a:t>beplan</a:t>
            </a:r>
            <a:r>
              <a:rPr lang="en-US" sz="2000" b="1" dirty="0"/>
              <a:t> word, </a:t>
            </a:r>
            <a:r>
              <a:rPr lang="en-US" sz="2000" b="1" dirty="0" err="1"/>
              <a:t>moet</a:t>
            </a:r>
            <a:r>
              <a:rPr lang="en-US" sz="2000" b="1" dirty="0"/>
              <a:t> </a:t>
            </a:r>
            <a:r>
              <a:rPr lang="en-US" sz="2000" b="1" dirty="0" err="1"/>
              <a:t>elke</a:t>
            </a:r>
            <a:r>
              <a:rPr lang="en-US" sz="2000" b="1" dirty="0"/>
              <a:t> </a:t>
            </a:r>
            <a:r>
              <a:rPr lang="en-US" sz="2000" b="1" dirty="0" err="1"/>
              <a:t>gesin</a:t>
            </a:r>
            <a:r>
              <a:rPr lang="en-US" sz="2000" b="1" dirty="0"/>
              <a:t> </a:t>
            </a:r>
            <a:r>
              <a:rPr lang="en-US" sz="2000" b="1" dirty="0" err="1"/>
              <a:t>hulself</a:t>
            </a:r>
            <a:r>
              <a:rPr lang="en-US" sz="2000" b="1" dirty="0"/>
              <a:t> </a:t>
            </a:r>
            <a:r>
              <a:rPr lang="en-US" sz="2000" b="1" dirty="0" err="1"/>
              <a:t>evalueer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realistiese</a:t>
            </a:r>
            <a:r>
              <a:rPr lang="en-US" sz="2000" b="1" dirty="0"/>
              <a:t> </a:t>
            </a:r>
            <a:r>
              <a:rPr lang="en-US" sz="2000" b="1" dirty="0" err="1"/>
              <a:t>doelwitte</a:t>
            </a:r>
            <a:r>
              <a:rPr lang="en-US" sz="2000" b="1" dirty="0"/>
              <a:t> </a:t>
            </a:r>
            <a:r>
              <a:rPr lang="en-US" sz="2000" b="1" dirty="0" err="1"/>
              <a:t>stel</a:t>
            </a:r>
            <a:r>
              <a:rPr lang="en-US" sz="2000" b="1" dirty="0"/>
              <a:t>, in </a:t>
            </a:r>
            <a:r>
              <a:rPr lang="en-US" sz="2000" b="1" dirty="0" err="1"/>
              <a:t>ooreenstemming</a:t>
            </a:r>
            <a:r>
              <a:rPr lang="en-US" sz="2000" b="1" dirty="0"/>
              <a:t> met </a:t>
            </a:r>
            <a:r>
              <a:rPr lang="en-US" sz="2000" b="1" dirty="0" err="1"/>
              <a:t>hul</a:t>
            </a:r>
            <a:r>
              <a:rPr lang="en-US" sz="2000" b="1" dirty="0"/>
              <a:t> </a:t>
            </a:r>
            <a:r>
              <a:rPr lang="en-US" sz="2000" b="1" dirty="0" err="1"/>
              <a:t>finansiële</a:t>
            </a:r>
            <a:r>
              <a:rPr lang="en-US" sz="2000" b="1" dirty="0"/>
              <a:t> </a:t>
            </a:r>
            <a:r>
              <a:rPr lang="en-US" sz="2000" b="1" dirty="0" err="1"/>
              <a:t>situasie</a:t>
            </a:r>
            <a:r>
              <a:rPr lang="en-US" sz="2000" b="1" dirty="0"/>
              <a:t>.</a:t>
            </a:r>
            <a:endParaRPr lang="en" sz="2000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16058" y="2314416"/>
            <a:ext cx="7993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Toe die </a:t>
            </a:r>
            <a:r>
              <a:rPr lang="en-US" sz="2000" b="1" dirty="0" err="1"/>
              <a:t>apostel</a:t>
            </a:r>
            <a:r>
              <a:rPr lang="en-US" sz="2000" b="1" dirty="0"/>
              <a:t> die plan ‘n </a:t>
            </a:r>
            <a:r>
              <a:rPr lang="en-US" sz="2000" b="1" dirty="0" err="1"/>
              <a:t>jaar</a:t>
            </a:r>
            <a:r>
              <a:rPr lang="en-US" sz="2000" b="1" dirty="0"/>
              <a:t> </a:t>
            </a:r>
            <a:r>
              <a:rPr lang="en-US" sz="2000" b="1" dirty="0" err="1"/>
              <a:t>tevore</a:t>
            </a:r>
            <a:r>
              <a:rPr lang="en-US" sz="2000" b="1" dirty="0"/>
              <a:t> in </a:t>
            </a:r>
            <a:r>
              <a:rPr lang="en-US" sz="2000" b="1" dirty="0" err="1"/>
              <a:t>Korinthe</a:t>
            </a:r>
            <a:r>
              <a:rPr lang="en-US" sz="2000" b="1" dirty="0"/>
              <a:t> </a:t>
            </a:r>
            <a:r>
              <a:rPr lang="en-US" sz="2000" b="1" dirty="0" err="1"/>
              <a:t>voorgestel</a:t>
            </a:r>
            <a:r>
              <a:rPr lang="en-US" sz="2000" b="1" dirty="0"/>
              <a:t> het, is </a:t>
            </a:r>
            <a:r>
              <a:rPr lang="en-US" sz="2000" b="1" dirty="0" err="1"/>
              <a:t>dit</a:t>
            </a:r>
            <a:r>
              <a:rPr lang="en-US" sz="2000" b="1" dirty="0"/>
              <a:t> </a:t>
            </a:r>
            <a:r>
              <a:rPr lang="en-US" sz="2000" b="1" dirty="0" err="1"/>
              <a:t>entoesiasties</a:t>
            </a:r>
            <a:r>
              <a:rPr lang="en-US" sz="2000" b="1" dirty="0"/>
              <a:t> </a:t>
            </a:r>
            <a:r>
              <a:rPr lang="en-US" sz="2000" b="1" dirty="0" err="1"/>
              <a:t>ontvang</a:t>
            </a:r>
            <a:r>
              <a:rPr lang="en-US" sz="2000" b="1" dirty="0"/>
              <a:t>, </a:t>
            </a:r>
            <a:r>
              <a:rPr lang="en-US" sz="2000" b="1" dirty="0" err="1"/>
              <a:t>hoewel</a:t>
            </a:r>
            <a:r>
              <a:rPr lang="en-US" sz="2000" b="1" dirty="0"/>
              <a:t> </a:t>
            </a:r>
            <a:r>
              <a:rPr lang="en-US" sz="2000" b="1" dirty="0" err="1"/>
              <a:t>geen</a:t>
            </a:r>
            <a:r>
              <a:rPr lang="en-US" sz="2000" b="1" dirty="0"/>
              <a:t> </a:t>
            </a:r>
            <a:r>
              <a:rPr lang="en-US" sz="2000" b="1" dirty="0" err="1"/>
              <a:t>spesifieke</a:t>
            </a:r>
            <a:r>
              <a:rPr lang="en-US" sz="2000" b="1" dirty="0"/>
              <a:t> </a:t>
            </a:r>
            <a:r>
              <a:rPr lang="en-US" sz="2000" b="1" dirty="0" err="1"/>
              <a:t>doelwitte</a:t>
            </a:r>
            <a:r>
              <a:rPr lang="en-US" sz="2000" b="1" dirty="0"/>
              <a:t> </a:t>
            </a:r>
            <a:r>
              <a:rPr lang="en-US" sz="2000" b="1" dirty="0" err="1"/>
              <a:t>destyds</a:t>
            </a:r>
            <a:r>
              <a:rPr lang="en-US" sz="2000" b="1" dirty="0"/>
              <a:t> </a:t>
            </a:r>
            <a:r>
              <a:rPr lang="en-US" sz="2000" b="1" dirty="0" err="1"/>
              <a:t>gestel</a:t>
            </a:r>
            <a:r>
              <a:rPr lang="en-US" sz="2000" b="1" dirty="0"/>
              <a:t> is </a:t>
            </a:r>
            <a:r>
              <a:rPr lang="en-US" sz="2000" b="1" dirty="0" err="1"/>
              <a:t>nie</a:t>
            </a:r>
            <a:r>
              <a:rPr lang="en-US" sz="2000" b="1" dirty="0"/>
              <a:t> (2 Kor. 9:1-2). Elke lid het </a:t>
            </a:r>
            <a:r>
              <a:rPr lang="en-US" sz="2000" b="1" dirty="0" err="1"/>
              <a:t>egter</a:t>
            </a:r>
            <a:r>
              <a:rPr lang="en-US" sz="2000" b="1" dirty="0"/>
              <a:t> in </a:t>
            </a:r>
            <a:r>
              <a:rPr lang="en-US" sz="2000" b="1" dirty="0" err="1"/>
              <a:t>sy</a:t>
            </a:r>
            <a:r>
              <a:rPr lang="en-US" sz="2000" b="1" dirty="0"/>
              <a:t> hart </a:t>
            </a:r>
            <a:r>
              <a:rPr lang="en-US" sz="2000" b="1" dirty="0" err="1"/>
              <a:t>besluit</a:t>
            </a:r>
            <a:r>
              <a:rPr lang="en-US" sz="2000" b="1" dirty="0"/>
              <a:t> om ‘n </a:t>
            </a:r>
            <a:r>
              <a:rPr lang="en-US" sz="2000" b="1" dirty="0" err="1"/>
              <a:t>spesifieke</a:t>
            </a:r>
            <a:r>
              <a:rPr lang="en-US" sz="2000" b="1" dirty="0"/>
              <a:t> </a:t>
            </a:r>
            <a:r>
              <a:rPr lang="en-US" sz="2000" b="1" dirty="0" err="1"/>
              <a:t>bedrag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skenk</a:t>
            </a:r>
            <a:r>
              <a:rPr lang="en-US" sz="2000" b="1" dirty="0"/>
              <a:t> (2 Kor. 9:7a).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‘N KORREKTE GESINDHEID</a:t>
            </a:r>
            <a:endParaRPr lang="en" sz="48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-352424" y="960507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“Want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hulle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was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vermoë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– ek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betuig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dit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– ja,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vermoë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gewillig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(2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8:3)</a:t>
            </a:r>
            <a:endParaRPr lang="en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Om die </a:t>
            </a:r>
            <a:r>
              <a:rPr lang="en-US" sz="2000" b="1" dirty="0" err="1"/>
              <a:t>Korinthiërs</a:t>
            </a:r>
            <a:r>
              <a:rPr lang="en-US" sz="2000" b="1" dirty="0"/>
              <a:t> se </a:t>
            </a:r>
            <a:r>
              <a:rPr lang="en-US" sz="2000" b="1" dirty="0" err="1"/>
              <a:t>vrygewigheid</a:t>
            </a:r>
            <a:r>
              <a:rPr lang="en-US" sz="2000" b="1" dirty="0"/>
              <a:t> </a:t>
            </a:r>
            <a:r>
              <a:rPr lang="en-US" sz="2000" b="1" dirty="0" err="1"/>
              <a:t>aan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moedig</a:t>
            </a:r>
            <a:r>
              <a:rPr lang="en-US" sz="2000" b="1" dirty="0"/>
              <a:t>, gee Paulus </a:t>
            </a:r>
            <a:r>
              <a:rPr lang="en-US" sz="2000" b="1" dirty="0" err="1"/>
              <a:t>hulle</a:t>
            </a:r>
            <a:r>
              <a:rPr lang="en-US" sz="2000" b="1" dirty="0"/>
              <a:t> die </a:t>
            </a:r>
            <a:r>
              <a:rPr lang="en-US" sz="2000" b="1" dirty="0" err="1"/>
              <a:t>voorbeeld</a:t>
            </a:r>
            <a:r>
              <a:rPr lang="en-US" sz="2000" b="1" dirty="0"/>
              <a:t> van </a:t>
            </a:r>
            <a:r>
              <a:rPr lang="en-US" sz="2000" b="1" dirty="0" err="1"/>
              <a:t>Masedonië</a:t>
            </a:r>
            <a:r>
              <a:rPr lang="en-US" sz="2000" b="1" dirty="0"/>
              <a:t>. In </a:t>
            </a:r>
            <a:r>
              <a:rPr lang="en-US" sz="2000" b="1" dirty="0" err="1"/>
              <a:t>daardie</a:t>
            </a:r>
            <a:r>
              <a:rPr lang="en-US" sz="2000" b="1" dirty="0"/>
              <a:t> </a:t>
            </a:r>
            <a:r>
              <a:rPr lang="en-US" sz="2000" b="1" dirty="0" err="1"/>
              <a:t>kerke</a:t>
            </a:r>
            <a:r>
              <a:rPr lang="en-US" sz="2000" b="1" dirty="0"/>
              <a:t> het die </a:t>
            </a:r>
            <a:r>
              <a:rPr lang="en-US" sz="2000" b="1" dirty="0" err="1"/>
              <a:t>broers</a:t>
            </a:r>
            <a:r>
              <a:rPr lang="en-US" sz="2000" b="1" dirty="0"/>
              <a:t> ‘n </a:t>
            </a:r>
            <a:r>
              <a:rPr lang="en-US" sz="2000" b="1" dirty="0" err="1"/>
              <a:t>gepaste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voorbeeldige</a:t>
            </a:r>
            <a:r>
              <a:rPr lang="en-US" sz="2000" b="1" dirty="0"/>
              <a:t> </a:t>
            </a:r>
            <a:r>
              <a:rPr lang="en-US" sz="2000" b="1" dirty="0" err="1"/>
              <a:t>houding</a:t>
            </a:r>
            <a:r>
              <a:rPr lang="en-US" sz="2000" b="1" dirty="0"/>
              <a:t> </a:t>
            </a:r>
            <a:r>
              <a:rPr lang="en-US" sz="2000" b="1" dirty="0" err="1"/>
              <a:t>getoon</a:t>
            </a:r>
            <a:r>
              <a:rPr lang="en-US" sz="2000" b="1" dirty="0"/>
              <a:t> </a:t>
            </a:r>
            <a:r>
              <a:rPr lang="en-US" sz="2000" b="1" dirty="0" err="1"/>
              <a:t>deur</a:t>
            </a:r>
            <a:r>
              <a:rPr lang="en-US" sz="2000" b="1" dirty="0"/>
              <a:t> </a:t>
            </a:r>
            <a:r>
              <a:rPr lang="en-US" sz="2000" b="1" dirty="0" err="1"/>
              <a:t>hul</a:t>
            </a:r>
            <a:r>
              <a:rPr lang="en-US" sz="2000" b="1" dirty="0"/>
              <a:t> </a:t>
            </a:r>
            <a:r>
              <a:rPr lang="en-US" sz="2000" b="1" dirty="0" err="1"/>
              <a:t>offergawes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gee, want </a:t>
            </a:r>
            <a:r>
              <a:rPr lang="en-US" sz="2000" b="1" dirty="0" err="1"/>
              <a:t>hulle</a:t>
            </a:r>
            <a:r>
              <a:rPr lang="en-US" sz="2000" b="1" dirty="0"/>
              <a:t> het </a:t>
            </a:r>
            <a:r>
              <a:rPr lang="en-US" sz="2000" b="1" dirty="0" err="1"/>
              <a:t>gegee</a:t>
            </a:r>
            <a:r>
              <a:rPr lang="en-US" sz="2000" b="1" dirty="0"/>
              <a:t>…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0888096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1419</Words>
  <Application>Microsoft Office PowerPoint</Application>
  <PresentationFormat>Panorámica</PresentationFormat>
  <Paragraphs>84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Constantia</vt:lpstr>
      <vt:lpstr>Aptos</vt:lpstr>
      <vt:lpstr>Comic Sans MS</vt:lpstr>
      <vt:lpstr>Aptos Display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98</cp:revision>
  <dcterms:created xsi:type="dcterms:W3CDTF">2026-08-01T16:23:29Z</dcterms:created>
  <dcterms:modified xsi:type="dcterms:W3CDTF">2026-09-02T05:47:51Z</dcterms:modified>
</cp:coreProperties>
</file>