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192000" cy="6858000"/>
  <p:notesSz cx="6858000" cy="9144000"/>
  <p:embeddedFontLst>
    <p:embeddedFont>
      <p:font typeface="Comic Sans MS" panose="030F0702030302020204" pitchFamily="66" charset="0"/>
      <p:regular r:id="rId14"/>
      <p:bold r:id="rId15"/>
      <p:italic r:id="rId16"/>
      <p:boldItalic r:id="rId17"/>
    </p:embeddedFont>
    <p:embeddedFont>
      <p:font typeface="Constantia" panose="02030602050306030303" pitchFamily="18" charset="0"/>
      <p:regular r:id="rId18"/>
      <p:bold r:id="rId19"/>
      <p:italic r:id="rId20"/>
      <p:boldItalic r:id="rId21"/>
    </p:embeddedFont>
  </p:embeddedFontLst>
  <p:defaultTextStyle>
    <a:defPPr>
      <a:defRPr lang="e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07" d="100"/>
          <a:sy n="107" d="100"/>
        </p:scale>
        <p:origin x="612" y="7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1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 meth="repeat">
      <a:schemeClr val="accent2">
        <a:tint val="75000"/>
      </a:schemeClr>
      <a:schemeClr val="accent3">
        <a:tint val="75000"/>
      </a:schemeClr>
      <a:schemeClr val="accent4">
        <a:tint val="75000"/>
      </a:schemeClr>
      <a:schemeClr val="accent5">
        <a:tint val="75000"/>
      </a:schemeClr>
      <a:schemeClr val="accent6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3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#1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0NoLn">
    <dgm:fillClrLst meth="repeat">
      <a:schemeClr val="accent2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NoLn">
    <dgm:fillClrLst>
      <a:schemeClr val="accent3"/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ltNode1NoLn">
    <dgm:fillClrLst>
      <a:schemeClr val="accent3">
        <a:tint val="75000"/>
      </a:schemeClr>
      <a:schemeClr val="accent4">
        <a:tint val="75000"/>
      </a:schemeClr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2NoLn">
    <dgm:fillClrLst>
      <a:schemeClr val="accent4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NoLn">
    <dgm:fillClrLst>
      <a:schemeClr val="accent5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NoLn">
    <dgm:fillClrLst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  <dgm:styleLbl name="revTxLt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/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9201ECF-5C39-4F5A-B547-A34BE62A6232}" type="doc">
      <dgm:prSet loTypeId="urn:microsoft.com/office/officeart/2026/layout/NumberedDotsVertical" loCatId="timeline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55591A6F-B6AF-429B-8C32-91F5B1547D10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Hoe het God </a:t>
          </a:r>
          <a:r>
            <a:rPr lang="en-US" sz="2000" dirty="0" err="1">
              <a:effectLst/>
            </a:rPr>
            <a:t>oorspronklik</a:t>
          </a:r>
          <a:r>
            <a:rPr lang="en-US" sz="2000" dirty="0">
              <a:effectLst/>
            </a:rPr>
            <a:t> met die </a:t>
          </a:r>
          <a:r>
            <a:rPr lang="en-US" sz="2000" dirty="0" err="1">
              <a:effectLst/>
            </a:rPr>
            <a:t>mensdom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gekommunikeer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B4BC9997-A056-451A-9DB8-F26EB089C7C7}" type="parTrans" cxnId="{061DF5F8-8DC5-49B6-A210-21E5F5F1E483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E6F894-A02F-486E-9F09-6EB612C80F24}" type="sibTrans" cxnId="{061DF5F8-8DC5-49B6-A210-21E5F5F1E483}">
      <dgm:prSet phldrT="1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74804E-B125-4A75-9F6C-6BDF3A197543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Hoe het die </a:t>
          </a:r>
          <a:r>
            <a:rPr lang="en-US" sz="2000" dirty="0" err="1">
              <a:effectLst/>
            </a:rPr>
            <a:t>mensdom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opgehou</a:t>
          </a:r>
          <a:r>
            <a:rPr lang="en-US" sz="2000" dirty="0">
              <a:effectLst/>
            </a:rPr>
            <a:t> om met God </a:t>
          </a:r>
          <a:r>
            <a:rPr lang="en-US" sz="2000" dirty="0" err="1">
              <a:effectLst/>
            </a:rPr>
            <a:t>te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kommunikeer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85CF629-D05A-4D45-B222-6E5B868C9C7F}" type="parTrans" cxnId="{C97475E1-0CFD-4917-BA1D-395BD57DCD41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2869244-121B-4780-9BC6-96CD601EFDD7}" type="sibTrans" cxnId="{C97475E1-0CFD-4917-BA1D-395BD57DCD41}">
      <dgm:prSet phldrT="2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gm:t>
    </dgm:pt>
    <dgm:pt modelId="{C2BA3E86-0F26-4596-A0F2-D14E11658C57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Hoe het God </a:t>
          </a:r>
          <a:r>
            <a:rPr lang="en-US" sz="2000" dirty="0" err="1">
              <a:effectLst/>
            </a:rPr>
            <a:t>probeer</a:t>
          </a:r>
          <a:r>
            <a:rPr lang="en-US" sz="2000" dirty="0">
              <a:effectLst/>
            </a:rPr>
            <a:t> om </a:t>
          </a:r>
          <a:r>
            <a:rPr lang="en-US" sz="2000" dirty="0" err="1">
              <a:effectLst/>
            </a:rPr>
            <a:t>kommunikasie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te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herstel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CAFD1F87-1AC8-44D3-97A5-36E0BACBE5CC}" type="parTrans" cxnId="{9D9C0E4F-9367-44DC-A644-3534CEF1B580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6CC6E6D2-F015-46A6-A7CC-352350BC3278}" type="sibTrans" cxnId="{9D9C0E4F-9367-44DC-A644-3534CEF1B580}">
      <dgm:prSet phldrT="3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gm:t>
    </dgm:pt>
    <dgm:pt modelId="{19F867EE-A6CF-4EC1-B7D0-A041C3631F9B}">
      <dgm:prSet custT="1"/>
      <dgm:spPr/>
      <dgm:t>
        <a:bodyPr/>
        <a:lstStyle/>
        <a:p>
          <a:pPr>
            <a:defRPr b="1"/>
          </a:pPr>
          <a:r>
            <a:rPr lang="en-US" sz="2000" dirty="0" err="1">
              <a:effectLst/>
            </a:rPr>
            <a:t>Waarom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kan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ons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nie</a:t>
          </a:r>
          <a:r>
            <a:rPr lang="en-US" sz="2000" dirty="0">
              <a:effectLst/>
            </a:rPr>
            <a:t> nou </a:t>
          </a:r>
          <a:r>
            <a:rPr lang="en-US" sz="2000" dirty="0" err="1">
              <a:effectLst/>
            </a:rPr>
            <a:t>direk</a:t>
          </a:r>
          <a:r>
            <a:rPr lang="en-US" sz="2000" dirty="0">
              <a:effectLst/>
            </a:rPr>
            <a:t> met God </a:t>
          </a:r>
          <a:r>
            <a:rPr lang="en-US" sz="2000" dirty="0" err="1">
              <a:effectLst/>
            </a:rPr>
            <a:t>kommunikeer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nie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82A32836-630D-44AB-855A-3FB56C616B6B}" type="parTrans" cxnId="{CD61E53B-EC5E-4AA8-895B-5B16E38E885C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794620D-93FA-46F3-B132-F6A0CB833774}" type="sibTrans" cxnId="{CD61E53B-EC5E-4AA8-895B-5B16E38E885C}">
      <dgm:prSet phldrT="4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gm:t>
    </dgm:pt>
    <dgm:pt modelId="{8B0C7391-E68C-4682-8A4C-4B9C2D645174}">
      <dgm:prSet custT="1"/>
      <dgm:spPr/>
      <dgm:t>
        <a:bodyPr/>
        <a:lstStyle/>
        <a:p>
          <a:pPr>
            <a:defRPr b="1"/>
          </a:pPr>
          <a:r>
            <a:rPr lang="en-US" sz="2000" dirty="0">
              <a:effectLst/>
            </a:rPr>
            <a:t>Hoe </a:t>
          </a:r>
          <a:r>
            <a:rPr lang="en-US" sz="2000" dirty="0" err="1">
              <a:effectLst/>
            </a:rPr>
            <a:t>kan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ons</a:t>
          </a:r>
          <a:r>
            <a:rPr lang="en-US" sz="2000" dirty="0">
              <a:effectLst/>
            </a:rPr>
            <a:t> </a:t>
          </a:r>
          <a:r>
            <a:rPr lang="en-US" sz="2000" dirty="0" err="1">
              <a:effectLst/>
            </a:rPr>
            <a:t>vandag</a:t>
          </a:r>
          <a:r>
            <a:rPr lang="en-US" sz="2000" dirty="0">
              <a:effectLst/>
            </a:rPr>
            <a:t> met God </a:t>
          </a:r>
          <a:r>
            <a:rPr lang="en-US" sz="2000" dirty="0" err="1">
              <a:effectLst/>
            </a:rPr>
            <a:t>kommunikeer</a:t>
          </a:r>
          <a:r>
            <a:rPr lang="en-US" sz="2000" dirty="0">
              <a:effectLst/>
            </a:rPr>
            <a:t>?</a:t>
          </a:r>
          <a:endParaRPr lang="en" sz="2000" dirty="0">
            <a:effectLst/>
          </a:endParaRPr>
        </a:p>
      </dgm:t>
    </dgm:pt>
    <dgm:pt modelId="{2DD38613-AE2E-4733-9B81-70AAAB0A6B0D}" type="parTrans" cxnId="{3EB12E38-A440-4C2C-8520-B41202564D92}">
      <dgm:prSet/>
      <dgm:spPr/>
      <dgm:t>
        <a:bodyPr/>
        <a:lstStyle/>
        <a:p>
          <a:endParaRPr lang="es-ES" sz="200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0BC4967-E917-4BA5-8D46-8D5C52F647B9}" type="sibTrans" cxnId="{3EB12E38-A440-4C2C-8520-B41202564D92}">
      <dgm:prSet phldrT="5" phldr="0" custT="1"/>
      <dgm:spPr/>
      <dgm:t>
        <a:bodyPr/>
        <a:lstStyle/>
        <a:p>
          <a:pPr>
            <a:defRPr b="1"/>
          </a:pPr>
          <a:r>
            <a:rPr lang="en" sz="20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gm:t>
    </dgm:pt>
    <dgm:pt modelId="{27F00753-58F7-45DA-821F-2008EAC94CEB}" type="pres">
      <dgm:prSet presAssocID="{29201ECF-5C39-4F5A-B547-A34BE62A6232}" presName="root" presStyleCnt="0">
        <dgm:presLayoutVars>
          <dgm:dir/>
          <dgm:resizeHandles val="exact"/>
        </dgm:presLayoutVars>
      </dgm:prSet>
      <dgm:spPr/>
    </dgm:pt>
    <dgm:pt modelId="{497D8036-589A-4F07-A99C-A10D7E59B54B}" type="pres">
      <dgm:prSet presAssocID="{29201ECF-5C39-4F5A-B547-A34BE62A6232}" presName="itemsFlow" presStyleCnt="0"/>
      <dgm:spPr/>
    </dgm:pt>
    <dgm:pt modelId="{DA3D02F7-6669-4681-B66B-3EBCF374A276}" type="pres">
      <dgm:prSet presAssocID="{55591A6F-B6AF-429B-8C32-91F5B1547D10}" presName="item" presStyleCnt="0"/>
      <dgm:spPr/>
    </dgm:pt>
    <dgm:pt modelId="{982C3882-100A-40BE-B120-6DF36B634F24}" type="pres">
      <dgm:prSet presAssocID="{55591A6F-B6AF-429B-8C32-91F5B1547D10}" presName="anchor" presStyleCnt="0"/>
      <dgm:spPr/>
    </dgm:pt>
    <dgm:pt modelId="{88A4B5C2-68AA-461A-A959-82AF1408014E}" type="pres">
      <dgm:prSet presAssocID="{55591A6F-B6AF-429B-8C32-91F5B1547D10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B8CF647B-F574-4FCE-8352-FE92FB35CAB3}" type="pres">
      <dgm:prSet presAssocID="{71E6F894-A02F-486E-9F09-6EB612C80F24}" presName="numCircle" presStyleLbl="node1NoLn" presStyleIdx="0" presStyleCnt="5">
        <dgm:presLayoutVars>
          <dgm:chMax val="0"/>
          <dgm:bulletEnabled/>
        </dgm:presLayoutVars>
      </dgm:prSet>
      <dgm:spPr/>
    </dgm:pt>
    <dgm:pt modelId="{CACFAD57-DC0C-4376-82EB-20144DAB1996}" type="pres">
      <dgm:prSet presAssocID="{55591A6F-B6AF-429B-8C32-91F5B1547D10}" presName="descSpacer" presStyleCnt="0"/>
      <dgm:spPr/>
    </dgm:pt>
    <dgm:pt modelId="{8F44D221-F2F5-48FD-AE91-8A30813CA4DA}" type="pres">
      <dgm:prSet presAssocID="{71E6F894-A02F-486E-9F09-6EB612C80F24}" presName="connector" presStyleLbl="dkBgShp" presStyleIdx="0" presStyleCnt="4"/>
      <dgm:spPr/>
    </dgm:pt>
    <dgm:pt modelId="{4ACEE19B-DFAE-4BF0-86AB-80C1A4583B30}" type="pres">
      <dgm:prSet presAssocID="{4C74804E-B125-4A75-9F6C-6BDF3A197543}" presName="item" presStyleCnt="0"/>
      <dgm:spPr/>
    </dgm:pt>
    <dgm:pt modelId="{8A7783AF-8F2F-45F3-9476-4AEB8AB5AF8C}" type="pres">
      <dgm:prSet presAssocID="{4C74804E-B125-4A75-9F6C-6BDF3A197543}" presName="anchor" presStyleCnt="0"/>
      <dgm:spPr/>
    </dgm:pt>
    <dgm:pt modelId="{E68D658C-2FE9-43DE-BC4D-A18F6DF55924}" type="pres">
      <dgm:prSet presAssocID="{4C74804E-B125-4A75-9F6C-6BDF3A197543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521D96E3-37A7-45CD-B7CD-53A035BA3A3F}" type="pres">
      <dgm:prSet presAssocID="{72869244-121B-4780-9BC6-96CD601EFDD7}" presName="numCircle" presStyleLbl="node1NoLn" presStyleIdx="1" presStyleCnt="5">
        <dgm:presLayoutVars>
          <dgm:chMax val="0"/>
          <dgm:bulletEnabled/>
        </dgm:presLayoutVars>
      </dgm:prSet>
      <dgm:spPr/>
    </dgm:pt>
    <dgm:pt modelId="{C8C47892-6108-42EE-914F-5B4CF2B93540}" type="pres">
      <dgm:prSet presAssocID="{4C74804E-B125-4A75-9F6C-6BDF3A197543}" presName="descSpacer" presStyleCnt="0"/>
      <dgm:spPr/>
    </dgm:pt>
    <dgm:pt modelId="{DDDFDB86-102D-47F8-BD42-78D627B90AFC}" type="pres">
      <dgm:prSet presAssocID="{72869244-121B-4780-9BC6-96CD601EFDD7}" presName="connector" presStyleLbl="dkBgShp" presStyleIdx="1" presStyleCnt="4"/>
      <dgm:spPr/>
    </dgm:pt>
    <dgm:pt modelId="{4ACC58D4-7669-45C9-9515-D2DA812815E5}" type="pres">
      <dgm:prSet presAssocID="{C2BA3E86-0F26-4596-A0F2-D14E11658C57}" presName="item" presStyleCnt="0"/>
      <dgm:spPr/>
    </dgm:pt>
    <dgm:pt modelId="{EC15913F-3925-4F09-A85A-39D1A7197F46}" type="pres">
      <dgm:prSet presAssocID="{C2BA3E86-0F26-4596-A0F2-D14E11658C57}" presName="anchor" presStyleCnt="0"/>
      <dgm:spPr/>
    </dgm:pt>
    <dgm:pt modelId="{243124F9-5C60-4E2E-8E4B-19138C17904C}" type="pres">
      <dgm:prSet presAssocID="{C2BA3E86-0F26-4596-A0F2-D14E11658C57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1AEFD01D-DD54-47AA-9C6C-E1445084A3DD}" type="pres">
      <dgm:prSet presAssocID="{6CC6E6D2-F015-46A6-A7CC-352350BC3278}" presName="numCircle" presStyleLbl="node1NoLn" presStyleIdx="2" presStyleCnt="5">
        <dgm:presLayoutVars>
          <dgm:chMax val="0"/>
          <dgm:bulletEnabled/>
        </dgm:presLayoutVars>
      </dgm:prSet>
      <dgm:spPr/>
    </dgm:pt>
    <dgm:pt modelId="{939EF492-8CE0-4123-B682-BB234C944795}" type="pres">
      <dgm:prSet presAssocID="{C2BA3E86-0F26-4596-A0F2-D14E11658C57}" presName="descSpacer" presStyleCnt="0"/>
      <dgm:spPr/>
    </dgm:pt>
    <dgm:pt modelId="{67B9361A-5011-4506-B9D3-9E6D19D05D5F}" type="pres">
      <dgm:prSet presAssocID="{6CC6E6D2-F015-46A6-A7CC-352350BC3278}" presName="connector" presStyleLbl="dkBgShp" presStyleIdx="2" presStyleCnt="4"/>
      <dgm:spPr/>
    </dgm:pt>
    <dgm:pt modelId="{89A30DBD-D7C6-4398-B220-DB8D30AF4307}" type="pres">
      <dgm:prSet presAssocID="{19F867EE-A6CF-4EC1-B7D0-A041C3631F9B}" presName="item" presStyleCnt="0"/>
      <dgm:spPr/>
    </dgm:pt>
    <dgm:pt modelId="{1AF34E8B-547C-456B-9173-196B71863CE5}" type="pres">
      <dgm:prSet presAssocID="{19F867EE-A6CF-4EC1-B7D0-A041C3631F9B}" presName="anchor" presStyleCnt="0"/>
      <dgm:spPr/>
    </dgm:pt>
    <dgm:pt modelId="{782FEEA3-0052-4FF9-A5EA-B54CA2C4537A}" type="pres">
      <dgm:prSet presAssocID="{19F867EE-A6CF-4EC1-B7D0-A041C3631F9B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49D5BDFE-8663-4590-9DAD-3F859CCCE0C7}" type="pres">
      <dgm:prSet presAssocID="{4794620D-93FA-46F3-B132-F6A0CB833774}" presName="numCircle" presStyleLbl="node1NoLn" presStyleIdx="3" presStyleCnt="5">
        <dgm:presLayoutVars>
          <dgm:chMax val="0"/>
          <dgm:bulletEnabled/>
        </dgm:presLayoutVars>
      </dgm:prSet>
      <dgm:spPr/>
    </dgm:pt>
    <dgm:pt modelId="{4C837333-A2A8-404A-899D-681463BB0E2E}" type="pres">
      <dgm:prSet presAssocID="{19F867EE-A6CF-4EC1-B7D0-A041C3631F9B}" presName="descSpacer" presStyleCnt="0"/>
      <dgm:spPr/>
    </dgm:pt>
    <dgm:pt modelId="{679928AE-2679-4B59-86AC-089A2906A4F5}" type="pres">
      <dgm:prSet presAssocID="{4794620D-93FA-46F3-B132-F6A0CB833774}" presName="connector" presStyleLbl="dkBgShp" presStyleIdx="3" presStyleCnt="4"/>
      <dgm:spPr/>
    </dgm:pt>
    <dgm:pt modelId="{C71088E1-D57A-4A08-99BB-3359CE183322}" type="pres">
      <dgm:prSet presAssocID="{8B0C7391-E68C-4682-8A4C-4B9C2D645174}" presName="item" presStyleCnt="0"/>
      <dgm:spPr/>
    </dgm:pt>
    <dgm:pt modelId="{7A983CDD-C5D7-4FFA-BBA5-59DF0D692CD0}" type="pres">
      <dgm:prSet presAssocID="{8B0C7391-E68C-4682-8A4C-4B9C2D645174}" presName="anchor" presStyleCnt="0"/>
      <dgm:spPr/>
    </dgm:pt>
    <dgm:pt modelId="{FBFD330B-BB8A-4800-A5D2-C3B6AADA529A}" type="pres">
      <dgm:prSet presAssocID="{8B0C7391-E68C-4682-8A4C-4B9C2D645174}" presName="titleTextCentered" presStyleLbl="revTx" presStyleIdx="0" presStyleCnt="0">
        <dgm:presLayoutVars>
          <dgm:chMax val="0"/>
          <dgm:chPref val="0"/>
        </dgm:presLayoutVars>
      </dgm:prSet>
      <dgm:spPr/>
    </dgm:pt>
    <dgm:pt modelId="{A432D7D2-6FD6-4C39-A8B1-0396848A9681}" type="pres">
      <dgm:prSet presAssocID="{30BC4967-E917-4BA5-8D46-8D5C52F647B9}" presName="numCircle" presStyleLbl="node1NoLn" presStyleIdx="4" presStyleCnt="5">
        <dgm:presLayoutVars>
          <dgm:chMax val="0"/>
          <dgm:bulletEnabled/>
        </dgm:presLayoutVars>
      </dgm:prSet>
      <dgm:spPr/>
    </dgm:pt>
    <dgm:pt modelId="{97DBA1A1-0329-49B6-A136-7A68628873EB}" type="pres">
      <dgm:prSet presAssocID="{8B0C7391-E68C-4682-8A4C-4B9C2D645174}" presName="descSpacer" presStyleCnt="0"/>
      <dgm:spPr/>
    </dgm:pt>
  </dgm:ptLst>
  <dgm:cxnLst>
    <dgm:cxn modelId="{1D184D04-81F0-4B07-A1B9-207DCCD10C57}" type="presOf" srcId="{4794620D-93FA-46F3-B132-F6A0CB833774}" destId="{49D5BDFE-8663-4590-9DAD-3F859CCCE0C7}" srcOrd="0" destOrd="0" presId="urn:microsoft.com/office/officeart/2026/layout/NumberedDotsVertical"/>
    <dgm:cxn modelId="{2647FD12-9245-4707-B268-2652E430C9CC}" type="presOf" srcId="{19F867EE-A6CF-4EC1-B7D0-A041C3631F9B}" destId="{782FEEA3-0052-4FF9-A5EA-B54CA2C4537A}" srcOrd="0" destOrd="0" presId="urn:microsoft.com/office/officeart/2026/layout/NumberedDotsVertical"/>
    <dgm:cxn modelId="{80ED102C-1CB6-47E6-9547-DEF0E2FBDC13}" type="presOf" srcId="{4C74804E-B125-4A75-9F6C-6BDF3A197543}" destId="{E68D658C-2FE9-43DE-BC4D-A18F6DF55924}" srcOrd="0" destOrd="0" presId="urn:microsoft.com/office/officeart/2026/layout/NumberedDotsVertical"/>
    <dgm:cxn modelId="{3EB12E38-A440-4C2C-8520-B41202564D92}" srcId="{29201ECF-5C39-4F5A-B547-A34BE62A6232}" destId="{8B0C7391-E68C-4682-8A4C-4B9C2D645174}" srcOrd="4" destOrd="0" parTransId="{2DD38613-AE2E-4733-9B81-70AAAB0A6B0D}" sibTransId="{30BC4967-E917-4BA5-8D46-8D5C52F647B9}"/>
    <dgm:cxn modelId="{1F65A239-4745-4A5B-848F-A3A20E50C9B6}" type="presOf" srcId="{72869244-121B-4780-9BC6-96CD601EFDD7}" destId="{DDDFDB86-102D-47F8-BD42-78D627B90AFC}" srcOrd="1" destOrd="0" presId="urn:microsoft.com/office/officeart/2026/layout/NumberedDotsVertical"/>
    <dgm:cxn modelId="{CD61E53B-EC5E-4AA8-895B-5B16E38E885C}" srcId="{29201ECF-5C39-4F5A-B547-A34BE62A6232}" destId="{19F867EE-A6CF-4EC1-B7D0-A041C3631F9B}" srcOrd="3" destOrd="0" parTransId="{82A32836-630D-44AB-855A-3FB56C616B6B}" sibTransId="{4794620D-93FA-46F3-B132-F6A0CB833774}"/>
    <dgm:cxn modelId="{CE40A13C-3ADD-41CA-A156-38FD98D14110}" type="presOf" srcId="{8B0C7391-E68C-4682-8A4C-4B9C2D645174}" destId="{FBFD330B-BB8A-4800-A5D2-C3B6AADA529A}" srcOrd="0" destOrd="0" presId="urn:microsoft.com/office/officeart/2026/layout/NumberedDotsVertical"/>
    <dgm:cxn modelId="{2366FD40-8F5A-4864-88BC-67627FA568A6}" type="presOf" srcId="{71E6F894-A02F-486E-9F09-6EB612C80F24}" destId="{B8CF647B-F574-4FCE-8352-FE92FB35CAB3}" srcOrd="0" destOrd="0" presId="urn:microsoft.com/office/officeart/2026/layout/NumberedDotsVertical"/>
    <dgm:cxn modelId="{9D9C0E4F-9367-44DC-A644-3534CEF1B580}" srcId="{29201ECF-5C39-4F5A-B547-A34BE62A6232}" destId="{C2BA3E86-0F26-4596-A0F2-D14E11658C57}" srcOrd="2" destOrd="0" parTransId="{CAFD1F87-1AC8-44D3-97A5-36E0BACBE5CC}" sibTransId="{6CC6E6D2-F015-46A6-A7CC-352350BC3278}"/>
    <dgm:cxn modelId="{D8993B70-C334-4316-A357-4AA7B1A4EA35}" type="presOf" srcId="{4794620D-93FA-46F3-B132-F6A0CB833774}" destId="{679928AE-2679-4B59-86AC-089A2906A4F5}" srcOrd="1" destOrd="0" presId="urn:microsoft.com/office/officeart/2026/layout/NumberedDotsVertical"/>
    <dgm:cxn modelId="{B71A5080-BF8D-44BA-986D-E3C1C6BB1AD3}" type="presOf" srcId="{71E6F894-A02F-486E-9F09-6EB612C80F24}" destId="{8F44D221-F2F5-48FD-AE91-8A30813CA4DA}" srcOrd="1" destOrd="0" presId="urn:microsoft.com/office/officeart/2026/layout/NumberedDotsVertical"/>
    <dgm:cxn modelId="{3DC6E197-E1E3-47BF-ADAC-FF62292E7CD7}" type="presOf" srcId="{29201ECF-5C39-4F5A-B547-A34BE62A6232}" destId="{27F00753-58F7-45DA-821F-2008EAC94CEB}" srcOrd="0" destOrd="0" presId="urn:microsoft.com/office/officeart/2026/layout/NumberedDotsVertical"/>
    <dgm:cxn modelId="{F662399A-467B-445B-ACED-B106703E0D4B}" type="presOf" srcId="{72869244-121B-4780-9BC6-96CD601EFDD7}" destId="{521D96E3-37A7-45CD-B7CD-53A035BA3A3F}" srcOrd="0" destOrd="0" presId="urn:microsoft.com/office/officeart/2026/layout/NumberedDotsVertical"/>
    <dgm:cxn modelId="{0DF6EBB3-330B-42BF-9CD6-39D974B4B539}" type="presOf" srcId="{30BC4967-E917-4BA5-8D46-8D5C52F647B9}" destId="{A432D7D2-6FD6-4C39-A8B1-0396848A9681}" srcOrd="0" destOrd="0" presId="urn:microsoft.com/office/officeart/2026/layout/NumberedDotsVertical"/>
    <dgm:cxn modelId="{415FC9D7-BB20-46B4-BE38-31ECD0C5EA30}" type="presOf" srcId="{6CC6E6D2-F015-46A6-A7CC-352350BC3278}" destId="{67B9361A-5011-4506-B9D3-9E6D19D05D5F}" srcOrd="1" destOrd="0" presId="urn:microsoft.com/office/officeart/2026/layout/NumberedDotsVertical"/>
    <dgm:cxn modelId="{30874ADC-0BC4-48DE-BB06-4FE1B0428A67}" type="presOf" srcId="{6CC6E6D2-F015-46A6-A7CC-352350BC3278}" destId="{1AEFD01D-DD54-47AA-9C6C-E1445084A3DD}" srcOrd="0" destOrd="0" presId="urn:microsoft.com/office/officeart/2026/layout/NumberedDotsVertical"/>
    <dgm:cxn modelId="{C97475E1-0CFD-4917-BA1D-395BD57DCD41}" srcId="{29201ECF-5C39-4F5A-B547-A34BE62A6232}" destId="{4C74804E-B125-4A75-9F6C-6BDF3A197543}" srcOrd="1" destOrd="0" parTransId="{885CF629-D05A-4D45-B222-6E5B868C9C7F}" sibTransId="{72869244-121B-4780-9BC6-96CD601EFDD7}"/>
    <dgm:cxn modelId="{343F1FF4-7AAD-49E1-B85E-F398CBFBB16A}" type="presOf" srcId="{55591A6F-B6AF-429B-8C32-91F5B1547D10}" destId="{88A4B5C2-68AA-461A-A959-82AF1408014E}" srcOrd="0" destOrd="0" presId="urn:microsoft.com/office/officeart/2026/layout/NumberedDotsVertical"/>
    <dgm:cxn modelId="{061DF5F8-8DC5-49B6-A210-21E5F5F1E483}" srcId="{29201ECF-5C39-4F5A-B547-A34BE62A6232}" destId="{55591A6F-B6AF-429B-8C32-91F5B1547D10}" srcOrd="0" destOrd="0" parTransId="{B4BC9997-A056-451A-9DB8-F26EB089C7C7}" sibTransId="{71E6F894-A02F-486E-9F09-6EB612C80F24}"/>
    <dgm:cxn modelId="{8560AEFD-F6DC-49E5-BA25-BF6A926B425F}" type="presOf" srcId="{C2BA3E86-0F26-4596-A0F2-D14E11658C57}" destId="{243124F9-5C60-4E2E-8E4B-19138C17904C}" srcOrd="0" destOrd="0" presId="urn:microsoft.com/office/officeart/2026/layout/NumberedDotsVertical"/>
    <dgm:cxn modelId="{A992ED78-FED9-4D20-B719-553E39A7F778}" type="presParOf" srcId="{27F00753-58F7-45DA-821F-2008EAC94CEB}" destId="{497D8036-589A-4F07-A99C-A10D7E59B54B}" srcOrd="0" destOrd="0" presId="urn:microsoft.com/office/officeart/2026/layout/NumberedDotsVertical"/>
    <dgm:cxn modelId="{8A8A9439-ACBD-427C-8D7A-EB502A1B2406}" type="presParOf" srcId="{497D8036-589A-4F07-A99C-A10D7E59B54B}" destId="{DA3D02F7-6669-4681-B66B-3EBCF374A276}" srcOrd="0" destOrd="0" presId="urn:microsoft.com/office/officeart/2026/layout/NumberedDotsVertical"/>
    <dgm:cxn modelId="{98BD9374-6691-4DC6-AE49-F00001F447A4}" type="presParOf" srcId="{DA3D02F7-6669-4681-B66B-3EBCF374A276}" destId="{982C3882-100A-40BE-B120-6DF36B634F24}" srcOrd="0" destOrd="0" presId="urn:microsoft.com/office/officeart/2026/layout/NumberedDotsVertical"/>
    <dgm:cxn modelId="{48F035BE-CD4A-4396-A6B1-26D078FBB99D}" type="presParOf" srcId="{DA3D02F7-6669-4681-B66B-3EBCF374A276}" destId="{88A4B5C2-68AA-461A-A959-82AF1408014E}" srcOrd="1" destOrd="0" presId="urn:microsoft.com/office/officeart/2026/layout/NumberedDotsVertical"/>
    <dgm:cxn modelId="{3CF4F067-7185-47CA-900B-65B1FA630FDD}" type="presParOf" srcId="{DA3D02F7-6669-4681-B66B-3EBCF374A276}" destId="{B8CF647B-F574-4FCE-8352-FE92FB35CAB3}" srcOrd="2" destOrd="0" presId="urn:microsoft.com/office/officeart/2026/layout/NumberedDotsVertical"/>
    <dgm:cxn modelId="{E90EA2C1-C441-4B96-935A-4B851A1B883B}" type="presParOf" srcId="{DA3D02F7-6669-4681-B66B-3EBCF374A276}" destId="{CACFAD57-DC0C-4376-82EB-20144DAB1996}" srcOrd="3" destOrd="0" presId="urn:microsoft.com/office/officeart/2026/layout/NumberedDotsVertical"/>
    <dgm:cxn modelId="{588134A7-3D22-4654-A7D8-7EF39B6FD0C1}" type="presParOf" srcId="{497D8036-589A-4F07-A99C-A10D7E59B54B}" destId="{8F44D221-F2F5-48FD-AE91-8A30813CA4DA}" srcOrd="1" destOrd="0" presId="urn:microsoft.com/office/officeart/2026/layout/NumberedDotsVertical"/>
    <dgm:cxn modelId="{B69CABD0-8572-4EDF-95FC-030CA12BC4D9}" type="presParOf" srcId="{497D8036-589A-4F07-A99C-A10D7E59B54B}" destId="{4ACEE19B-DFAE-4BF0-86AB-80C1A4583B30}" srcOrd="2" destOrd="0" presId="urn:microsoft.com/office/officeart/2026/layout/NumberedDotsVertical"/>
    <dgm:cxn modelId="{6F0BF5A5-0ACD-46B2-BDCA-70B026BD610E}" type="presParOf" srcId="{4ACEE19B-DFAE-4BF0-86AB-80C1A4583B30}" destId="{8A7783AF-8F2F-45F3-9476-4AEB8AB5AF8C}" srcOrd="0" destOrd="0" presId="urn:microsoft.com/office/officeart/2026/layout/NumberedDotsVertical"/>
    <dgm:cxn modelId="{FDFFF691-E6F3-430F-83A7-20D82D33A80C}" type="presParOf" srcId="{4ACEE19B-DFAE-4BF0-86AB-80C1A4583B30}" destId="{E68D658C-2FE9-43DE-BC4D-A18F6DF55924}" srcOrd="1" destOrd="0" presId="urn:microsoft.com/office/officeart/2026/layout/NumberedDotsVertical"/>
    <dgm:cxn modelId="{4A1CD154-3E45-4D48-8D16-EDACAE0F98E4}" type="presParOf" srcId="{4ACEE19B-DFAE-4BF0-86AB-80C1A4583B30}" destId="{521D96E3-37A7-45CD-B7CD-53A035BA3A3F}" srcOrd="2" destOrd="0" presId="urn:microsoft.com/office/officeart/2026/layout/NumberedDotsVertical"/>
    <dgm:cxn modelId="{964D5389-606D-4DC5-9702-7BA6E7573EB8}" type="presParOf" srcId="{4ACEE19B-DFAE-4BF0-86AB-80C1A4583B30}" destId="{C8C47892-6108-42EE-914F-5B4CF2B93540}" srcOrd="3" destOrd="0" presId="urn:microsoft.com/office/officeart/2026/layout/NumberedDotsVertical"/>
    <dgm:cxn modelId="{F91B3335-0BD0-41AD-B83C-1183D48CF0F9}" type="presParOf" srcId="{497D8036-589A-4F07-A99C-A10D7E59B54B}" destId="{DDDFDB86-102D-47F8-BD42-78D627B90AFC}" srcOrd="3" destOrd="0" presId="urn:microsoft.com/office/officeart/2026/layout/NumberedDotsVertical"/>
    <dgm:cxn modelId="{398EBB00-29F3-45A6-84F4-6713573FA45F}" type="presParOf" srcId="{497D8036-589A-4F07-A99C-A10D7E59B54B}" destId="{4ACC58D4-7669-45C9-9515-D2DA812815E5}" srcOrd="4" destOrd="0" presId="urn:microsoft.com/office/officeart/2026/layout/NumberedDotsVertical"/>
    <dgm:cxn modelId="{CF2811E0-7A72-41E2-AB29-59022EF3C5E1}" type="presParOf" srcId="{4ACC58D4-7669-45C9-9515-D2DA812815E5}" destId="{EC15913F-3925-4F09-A85A-39D1A7197F46}" srcOrd="0" destOrd="0" presId="urn:microsoft.com/office/officeart/2026/layout/NumberedDotsVertical"/>
    <dgm:cxn modelId="{43A895DB-79C8-4022-BF7D-50CC886DD520}" type="presParOf" srcId="{4ACC58D4-7669-45C9-9515-D2DA812815E5}" destId="{243124F9-5C60-4E2E-8E4B-19138C17904C}" srcOrd="1" destOrd="0" presId="urn:microsoft.com/office/officeart/2026/layout/NumberedDotsVertical"/>
    <dgm:cxn modelId="{14FA1D96-C66F-4AA7-9A00-78B6002A13BC}" type="presParOf" srcId="{4ACC58D4-7669-45C9-9515-D2DA812815E5}" destId="{1AEFD01D-DD54-47AA-9C6C-E1445084A3DD}" srcOrd="2" destOrd="0" presId="urn:microsoft.com/office/officeart/2026/layout/NumberedDotsVertical"/>
    <dgm:cxn modelId="{5CF029FD-5E7F-4286-B340-500022139C3C}" type="presParOf" srcId="{4ACC58D4-7669-45C9-9515-D2DA812815E5}" destId="{939EF492-8CE0-4123-B682-BB234C944795}" srcOrd="3" destOrd="0" presId="urn:microsoft.com/office/officeart/2026/layout/NumberedDotsVertical"/>
    <dgm:cxn modelId="{926EBFB2-E165-4BDD-820B-0B0553555357}" type="presParOf" srcId="{497D8036-589A-4F07-A99C-A10D7E59B54B}" destId="{67B9361A-5011-4506-B9D3-9E6D19D05D5F}" srcOrd="5" destOrd="0" presId="urn:microsoft.com/office/officeart/2026/layout/NumberedDotsVertical"/>
    <dgm:cxn modelId="{C8C9C988-37F6-45DC-A987-571063F7D1FA}" type="presParOf" srcId="{497D8036-589A-4F07-A99C-A10D7E59B54B}" destId="{89A30DBD-D7C6-4398-B220-DB8D30AF4307}" srcOrd="6" destOrd="0" presId="urn:microsoft.com/office/officeart/2026/layout/NumberedDotsVertical"/>
    <dgm:cxn modelId="{A74C6D6D-6312-40CA-951B-9D49FDEB67C9}" type="presParOf" srcId="{89A30DBD-D7C6-4398-B220-DB8D30AF4307}" destId="{1AF34E8B-547C-456B-9173-196B71863CE5}" srcOrd="0" destOrd="0" presId="urn:microsoft.com/office/officeart/2026/layout/NumberedDotsVertical"/>
    <dgm:cxn modelId="{8A8FE63C-BEC9-4461-938B-71A43F61559A}" type="presParOf" srcId="{89A30DBD-D7C6-4398-B220-DB8D30AF4307}" destId="{782FEEA3-0052-4FF9-A5EA-B54CA2C4537A}" srcOrd="1" destOrd="0" presId="urn:microsoft.com/office/officeart/2026/layout/NumberedDotsVertical"/>
    <dgm:cxn modelId="{9B3D4C26-2728-4312-91E2-4992E77ABFE2}" type="presParOf" srcId="{89A30DBD-D7C6-4398-B220-DB8D30AF4307}" destId="{49D5BDFE-8663-4590-9DAD-3F859CCCE0C7}" srcOrd="2" destOrd="0" presId="urn:microsoft.com/office/officeart/2026/layout/NumberedDotsVertical"/>
    <dgm:cxn modelId="{C54EEE06-1555-44DC-8034-B42E9EFE7CF5}" type="presParOf" srcId="{89A30DBD-D7C6-4398-B220-DB8D30AF4307}" destId="{4C837333-A2A8-404A-899D-681463BB0E2E}" srcOrd="3" destOrd="0" presId="urn:microsoft.com/office/officeart/2026/layout/NumberedDotsVertical"/>
    <dgm:cxn modelId="{ABA1EC80-0837-48FC-A9A3-A5DC5DD96ED8}" type="presParOf" srcId="{497D8036-589A-4F07-A99C-A10D7E59B54B}" destId="{679928AE-2679-4B59-86AC-089A2906A4F5}" srcOrd="7" destOrd="0" presId="urn:microsoft.com/office/officeart/2026/layout/NumberedDotsVertical"/>
    <dgm:cxn modelId="{7E6B3029-482C-47AE-9F2F-B66648976C3F}" type="presParOf" srcId="{497D8036-589A-4F07-A99C-A10D7E59B54B}" destId="{C71088E1-D57A-4A08-99BB-3359CE183322}" srcOrd="8" destOrd="0" presId="urn:microsoft.com/office/officeart/2026/layout/NumberedDotsVertical"/>
    <dgm:cxn modelId="{9ECE48E4-AF54-459F-8F3E-AED641AF04B2}" type="presParOf" srcId="{C71088E1-D57A-4A08-99BB-3359CE183322}" destId="{7A983CDD-C5D7-4FFA-BBA5-59DF0D692CD0}" srcOrd="0" destOrd="0" presId="urn:microsoft.com/office/officeart/2026/layout/NumberedDotsVertical"/>
    <dgm:cxn modelId="{1FF5CB72-91A2-4A60-B841-7D0EB2D11CA8}" type="presParOf" srcId="{C71088E1-D57A-4A08-99BB-3359CE183322}" destId="{FBFD330B-BB8A-4800-A5D2-C3B6AADA529A}" srcOrd="1" destOrd="0" presId="urn:microsoft.com/office/officeart/2026/layout/NumberedDotsVertical"/>
    <dgm:cxn modelId="{C22DDA9D-B882-4B22-9109-F5CCD9D0FE0B}" type="presParOf" srcId="{C71088E1-D57A-4A08-99BB-3359CE183322}" destId="{A432D7D2-6FD6-4C39-A8B1-0396848A9681}" srcOrd="2" destOrd="0" presId="urn:microsoft.com/office/officeart/2026/layout/NumberedDotsVertical"/>
    <dgm:cxn modelId="{410E1AD4-3321-4700-8C84-2750B2DB7035}" type="presParOf" srcId="{C71088E1-D57A-4A08-99BB-3359CE183322}" destId="{97DBA1A1-0329-49B6-A136-7A68628873EB}" srcOrd="3" destOrd="0" presId="urn:microsoft.com/office/officeart/2026/layout/NumberedDotsVertical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9CDD8B7-96E9-4903-A142-ACCC62634362}" type="doc">
      <dgm:prSet loTypeId="urn:microsoft.com/office/officeart/2005/8/layout/chevron2" loCatId="list" qsTypeId="urn:microsoft.com/office/officeart/2005/8/quickstyle/3d2#2" qsCatId="3D" csTypeId="urn:microsoft.com/office/officeart/2005/8/colors/colorful3#1" csCatId="colorful" phldr="1"/>
      <dgm:spPr/>
      <dgm:t>
        <a:bodyPr/>
        <a:lstStyle/>
        <a:p>
          <a:endParaRPr lang="es-ES"/>
        </a:p>
      </dgm:t>
    </dgm:pt>
    <dgm:pt modelId="{E79E71C5-5029-4B57-991B-4DA378104E5D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gm:t>
    </dgm:pt>
    <dgm:pt modelId="{21B80EEA-51F6-4431-8633-7C07CAED3423}" type="par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EC7A9FD0-A583-4874-93E7-770B1A0C77B0}" type="sibTrans" cxnId="{809B5606-DAD1-492D-A1A0-7CDCB45A6CC6}">
      <dgm:prSet/>
      <dgm:spPr/>
      <dgm:t>
        <a:bodyPr/>
        <a:lstStyle/>
        <a:p>
          <a:endParaRPr lang="es-ES" sz="1800" b="1"/>
        </a:p>
      </dgm:t>
    </dgm:pt>
    <dgm:pt modelId="{844E2300-1AD3-4457-AA73-22EE5CB99709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Pyn </a:t>
          </a:r>
          <a:r>
            <a:rPr lang="en-US" sz="1800" b="1" dirty="0" err="1"/>
            <a:t>tydens</a:t>
          </a:r>
          <a:r>
            <a:rPr lang="en-US" sz="1800" b="1" dirty="0"/>
            <a:t> </a:t>
          </a:r>
          <a:r>
            <a:rPr lang="en-US" sz="1800" b="1" dirty="0" err="1"/>
            <a:t>swangerskap</a:t>
          </a:r>
          <a:endParaRPr lang="en" sz="1800" b="1" dirty="0"/>
        </a:p>
      </dgm:t>
    </dgm:pt>
    <dgm:pt modelId="{E466BB2A-08D6-4448-85DE-3AE8A51220FC}" type="par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2B93E9AA-9E8C-4993-8BE2-221C3A686CB4}" type="sibTrans" cxnId="{EFEFF0C7-1C73-4912-B436-1EBF89C0AB92}">
      <dgm:prSet/>
      <dgm:spPr/>
      <dgm:t>
        <a:bodyPr/>
        <a:lstStyle/>
        <a:p>
          <a:endParaRPr lang="es-ES" sz="1800" b="1"/>
        </a:p>
      </dgm:t>
    </dgm:pt>
    <dgm:pt modelId="{021B1DB6-D02A-4E8D-B7AC-E836E3BCA7A6}">
      <dgm:prSet phldrT="[Texto]" phldr="0" custT="1"/>
      <dgm:spPr>
        <a:solidFill>
          <a:schemeClr val="accent3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Verlies</a:t>
          </a:r>
          <a:r>
            <a:rPr lang="en-US" sz="1800" b="1" dirty="0"/>
            <a:t> </a:t>
          </a:r>
          <a:r>
            <a:rPr lang="en-US" sz="1800" b="1" dirty="0" err="1"/>
            <a:t>aan</a:t>
          </a:r>
          <a:r>
            <a:rPr lang="en-US" sz="1800" b="1" dirty="0"/>
            <a:t> </a:t>
          </a:r>
          <a:r>
            <a:rPr lang="en-US" sz="1800" b="1" dirty="0" err="1"/>
            <a:t>gelykheid</a:t>
          </a:r>
          <a:r>
            <a:rPr lang="en-US" sz="1800" b="1" dirty="0"/>
            <a:t> met Adam </a:t>
          </a:r>
          <a:endParaRPr lang="en" sz="1800" b="1" dirty="0"/>
        </a:p>
      </dgm:t>
    </dgm:pt>
    <dgm:pt modelId="{9980F73C-CB45-44FA-9E3C-0564EF0282B4}" type="par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562E4D6F-CBD1-400A-9A10-C59C93F50E3B}" type="sibTrans" cxnId="{FE8D0AF2-A7D8-4F17-9956-1E2713BF40E1}">
      <dgm:prSet/>
      <dgm:spPr/>
      <dgm:t>
        <a:bodyPr/>
        <a:lstStyle/>
        <a:p>
          <a:endParaRPr lang="es-ES" sz="1800" b="1"/>
        </a:p>
      </dgm:t>
    </dgm:pt>
    <dgm:pt modelId="{2BE56907-F565-4D5E-AC3C-22AF77149957}">
      <dgm:prSet phldrT="[Texto]" phldr="0" custT="1"/>
      <dgm:spPr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gm:t>
    </dgm:pt>
    <dgm:pt modelId="{40320900-2A50-4727-9F78-D25CCA2E9579}" type="par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0D56B779-D61B-4109-BF97-EF7A5A76A3CA}" type="sibTrans" cxnId="{9BFD8657-F056-4906-99E0-7E74EC8665B0}">
      <dgm:prSet/>
      <dgm:spPr/>
      <dgm:t>
        <a:bodyPr/>
        <a:lstStyle/>
        <a:p>
          <a:endParaRPr lang="es-ES" sz="1800" b="1"/>
        </a:p>
      </dgm:t>
    </dgm:pt>
    <dgm:pt modelId="{B67294B0-4B86-44CB-B5D5-CD7AD200586C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Harde </a:t>
          </a:r>
          <a:r>
            <a:rPr lang="en-US" sz="1800" b="1" dirty="0" err="1"/>
            <a:t>werk</a:t>
          </a:r>
          <a:r>
            <a:rPr lang="en-US" sz="1800" b="1" dirty="0"/>
            <a:t> </a:t>
          </a:r>
          <a:endParaRPr lang="en" sz="1800" b="1" dirty="0"/>
        </a:p>
      </dgm:t>
    </dgm:pt>
    <dgm:pt modelId="{25ED48D2-9C21-4938-9D25-3AC1D7EF9A72}" type="par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1284B6A2-483F-49C5-A408-7B62628B7428}" type="sibTrans" cxnId="{E1388A31-2FC4-45D6-AB45-A48ADE349F87}">
      <dgm:prSet/>
      <dgm:spPr/>
      <dgm:t>
        <a:bodyPr/>
        <a:lstStyle/>
        <a:p>
          <a:endParaRPr lang="es-ES" sz="1800" b="1"/>
        </a:p>
      </dgm:t>
    </dgm:pt>
    <dgm:pt modelId="{8BEAD1FD-ECBD-4D3D-B0C1-7E2E90F51283}">
      <dgm:prSet phldrT="[Texto]" phldr="0" custT="1"/>
      <dgm:spPr>
        <a:solidFill>
          <a:schemeClr val="accent1">
            <a:lumMod val="20000"/>
            <a:lumOff val="80000"/>
          </a:schemeClr>
        </a:solidFill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/>
            <a:t>Kos </a:t>
          </a:r>
          <a:r>
            <a:rPr lang="en-US" sz="1800" b="1" dirty="0" err="1"/>
            <a:t>kweek</a:t>
          </a:r>
          <a:r>
            <a:rPr lang="en-US" sz="1800" b="1" dirty="0"/>
            <a:t>, plant</a:t>
          </a:r>
          <a:endParaRPr lang="en" sz="1800" b="1" dirty="0"/>
        </a:p>
      </dgm:t>
    </dgm:pt>
    <dgm:pt modelId="{889DB5CB-48AE-4F98-8F96-B4F9A4CD236A}" type="par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413303E2-B150-4A8E-9770-D00A2A18B900}" type="sibTrans" cxnId="{F6F6539F-B9D9-4B24-B0BE-8C488D125352}">
      <dgm:prSet/>
      <dgm:spPr/>
      <dgm:t>
        <a:bodyPr/>
        <a:lstStyle/>
        <a:p>
          <a:endParaRPr lang="es-ES" sz="1800" b="1"/>
        </a:p>
      </dgm:t>
    </dgm:pt>
    <dgm:pt modelId="{5092DA41-403F-47B8-91D8-633930F07697}">
      <dgm:prSet phldrT="[Texto]" phldr="0" custT="1"/>
      <dgm:spPr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 algn="ctr"/>
          <a:r>
            <a:rPr lang="en" sz="1800" b="1" dirty="0" err="1">
              <a:effectLst>
                <a:outerShdw blurRad="38100" dist="38100" dir="2700000" algn="tl">
                  <a:srgbClr val="000000"/>
                </a:outerShdw>
              </a:effectLst>
            </a:rPr>
            <a:t>Almal</a:t>
          </a:r>
          <a:endParaRPr lang="en" sz="1800" b="1" dirty="0">
            <a:effectLst>
              <a:outerShdw blurRad="38100" dist="38100" dir="2700000" algn="tl">
                <a:srgbClr val="000000"/>
              </a:outerShdw>
            </a:effectLst>
          </a:endParaRPr>
        </a:p>
      </dgm:t>
    </dgm:pt>
    <dgm:pt modelId="{B145294C-2AF2-415D-B14C-776C1BEC45B6}" type="par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1C4CE604-4648-4880-BBD7-4BBB3953424A}" type="sibTrans" cxnId="{1D7D764C-22CF-4D5A-95A2-63618811ADE9}">
      <dgm:prSet/>
      <dgm:spPr/>
      <dgm:t>
        <a:bodyPr/>
        <a:lstStyle/>
        <a:p>
          <a:endParaRPr lang="es-ES" sz="1800" b="1"/>
        </a:p>
      </dgm:t>
    </dgm:pt>
    <dgm:pt modelId="{B63DCA7F-8D28-40AA-A3F8-06F54B6ED480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" sz="1800" b="1" dirty="0"/>
            <a:t>Dood</a:t>
          </a:r>
        </a:p>
      </dgm:t>
    </dgm:pt>
    <dgm:pt modelId="{E2838746-BE27-4AB2-8265-FF8EC08F3116}" type="par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C95D7FAC-22CB-4CF2-8C4D-6E6082D2A25A}" type="sibTrans" cxnId="{E654382E-BD16-471E-80BD-3B1D423D2344}">
      <dgm:prSet/>
      <dgm:spPr/>
      <dgm:t>
        <a:bodyPr/>
        <a:lstStyle/>
        <a:p>
          <a:endParaRPr lang="es-ES" sz="1800" b="1"/>
        </a:p>
      </dgm:t>
    </dgm:pt>
    <dgm:pt modelId="{5EC58BFE-0277-4390-AD79-14367E5AD8E1}">
      <dgm:prSet phldrT="[Texto]" phldr="0" custT="1"/>
      <dgm:spPr>
        <a:solidFill>
          <a:schemeClr val="accent2">
            <a:lumMod val="20000"/>
            <a:lumOff val="80000"/>
          </a:schemeClr>
        </a:soli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</dgm:spPr>
      <dgm:t>
        <a:bodyPr/>
        <a:lstStyle/>
        <a:p>
          <a:pPr>
            <a:spcAft>
              <a:spcPts val="0"/>
            </a:spcAft>
            <a:buFontTx/>
            <a:buChar char="–"/>
          </a:pPr>
          <a:r>
            <a:rPr lang="en-US" sz="1800" b="1" dirty="0" err="1"/>
            <a:t>Skeiding</a:t>
          </a:r>
          <a:r>
            <a:rPr lang="en-US" sz="1800" b="1" dirty="0"/>
            <a:t> van God </a:t>
          </a:r>
          <a:endParaRPr lang="en" sz="1800" b="1" dirty="0"/>
        </a:p>
      </dgm:t>
    </dgm:pt>
    <dgm:pt modelId="{975FFBFA-8CE4-4038-9454-FE4F568E1493}" type="par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E31A2FE3-746B-4027-9AED-25B655BA209D}" type="sibTrans" cxnId="{D2B10AC4-FF0E-4496-AC06-B1CB3A1B5092}">
      <dgm:prSet/>
      <dgm:spPr/>
      <dgm:t>
        <a:bodyPr/>
        <a:lstStyle/>
        <a:p>
          <a:endParaRPr lang="es-ES" sz="1800" b="1"/>
        </a:p>
      </dgm:t>
    </dgm:pt>
    <dgm:pt modelId="{8A4EBDE7-608C-43FE-B0A9-7B8785ED9B5A}" type="pres">
      <dgm:prSet presAssocID="{B9CDD8B7-96E9-4903-A142-ACCC62634362}" presName="linearFlow" presStyleCnt="0">
        <dgm:presLayoutVars>
          <dgm:dir/>
          <dgm:animLvl val="lvl"/>
          <dgm:resizeHandles val="exact"/>
        </dgm:presLayoutVars>
      </dgm:prSet>
      <dgm:spPr/>
    </dgm:pt>
    <dgm:pt modelId="{D7FC9A5D-6FFB-4476-8329-7D2576EA0639}" type="pres">
      <dgm:prSet presAssocID="{E79E71C5-5029-4B57-991B-4DA378104E5D}" presName="composite" presStyleCnt="0"/>
      <dgm:spPr/>
    </dgm:pt>
    <dgm:pt modelId="{4DFB477E-4F5E-498D-88A5-F919DD0EE08F}" type="pres">
      <dgm:prSet presAssocID="{E79E71C5-5029-4B57-991B-4DA378104E5D}" presName="parentText" presStyleLbl="alignNode1" presStyleIdx="0" presStyleCnt="3" custScaleX="142910" custScaleY="76918" custLinFactNeighborY="-41141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EBCB0F9C-9A2A-4CB8-B625-28085C230517}" type="pres">
      <dgm:prSet presAssocID="{E79E71C5-5029-4B57-991B-4DA378104E5D}" presName="descendantText" presStyleLbl="alignAcc1" presStyleIdx="0" presStyleCnt="3" custScaleX="94767" custScaleY="110364" custLinFactNeighborY="-49406">
        <dgm:presLayoutVars>
          <dgm:bulletEnabled val="1"/>
        </dgm:presLayoutVars>
      </dgm:prSet>
      <dgm:spPr/>
    </dgm:pt>
    <dgm:pt modelId="{C009D70D-35D5-46A8-AFE4-B25DA943119B}" type="pres">
      <dgm:prSet presAssocID="{EC7A9FD0-A583-4874-93E7-770B1A0C77B0}" presName="sp" presStyleCnt="0"/>
      <dgm:spPr/>
    </dgm:pt>
    <dgm:pt modelId="{D987852C-0ABD-4A53-BD1F-0DDC3DACD225}" type="pres">
      <dgm:prSet presAssocID="{2BE56907-F565-4D5E-AC3C-22AF77149957}" presName="composite" presStyleCnt="0"/>
      <dgm:spPr/>
    </dgm:pt>
    <dgm:pt modelId="{7A26033D-C22A-4F50-AA3D-A8F9E6619CC7}" type="pres">
      <dgm:prSet presAssocID="{2BE56907-F565-4D5E-AC3C-22AF77149957}" presName="parentText" presStyleLbl="alignNode1" presStyleIdx="1" presStyleCnt="3" custScaleX="142910" custScaleY="84223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B88879ED-2486-40B7-B176-CD90F8AE9BD1}" type="pres">
      <dgm:prSet presAssocID="{2BE56907-F565-4D5E-AC3C-22AF77149957}" presName="descendantText" presStyleLbl="alignAcc1" presStyleIdx="1" presStyleCnt="3" custScaleX="94767" custScaleY="110364" custLinFactNeighborY="9280">
        <dgm:presLayoutVars>
          <dgm:bulletEnabled val="1"/>
        </dgm:presLayoutVars>
      </dgm:prSet>
      <dgm:spPr/>
    </dgm:pt>
    <dgm:pt modelId="{DDA08393-8166-4108-ABCF-32A64938CB85}" type="pres">
      <dgm:prSet presAssocID="{0D56B779-D61B-4109-BF97-EF7A5A76A3CA}" presName="sp" presStyleCnt="0"/>
      <dgm:spPr/>
    </dgm:pt>
    <dgm:pt modelId="{BCEBBBE5-C1CE-42C7-AA01-0B9C0D8ABBAA}" type="pres">
      <dgm:prSet presAssocID="{5092DA41-403F-47B8-91D8-633930F07697}" presName="composite" presStyleCnt="0"/>
      <dgm:spPr/>
    </dgm:pt>
    <dgm:pt modelId="{50467A6B-5600-4D08-A7A4-1E31712E37CF}" type="pres">
      <dgm:prSet presAssocID="{5092DA41-403F-47B8-91D8-633930F07697}" presName="parentText" presStyleLbl="alignNode1" presStyleIdx="2" presStyleCnt="3" custScaleX="142910" custScaleY="84487" custLinFactNeighborY="39606">
        <dgm:presLayoutVars>
          <dgm:chMax val="1"/>
          <dgm:bulletEnabled val="1"/>
        </dgm:presLayoutVars>
      </dgm:prSet>
      <dgm:spPr>
        <a:prstGeom prst="homePlate">
          <a:avLst/>
        </a:prstGeom>
      </dgm:spPr>
    </dgm:pt>
    <dgm:pt modelId="{10EEF041-E6A6-492D-A7E3-3DB76943A600}" type="pres">
      <dgm:prSet presAssocID="{5092DA41-403F-47B8-91D8-633930F07697}" presName="descendantText" presStyleLbl="alignAcc1" presStyleIdx="2" presStyleCnt="3" custScaleX="94767" custScaleY="110364" custLinFactNeighborY="71931">
        <dgm:presLayoutVars>
          <dgm:bulletEnabled val="1"/>
        </dgm:presLayoutVars>
      </dgm:prSet>
      <dgm:spPr/>
    </dgm:pt>
  </dgm:ptLst>
  <dgm:cxnLst>
    <dgm:cxn modelId="{809B5606-DAD1-492D-A1A0-7CDCB45A6CC6}" srcId="{B9CDD8B7-96E9-4903-A142-ACCC62634362}" destId="{E79E71C5-5029-4B57-991B-4DA378104E5D}" srcOrd="0" destOrd="0" parTransId="{21B80EEA-51F6-4431-8633-7C07CAED3423}" sibTransId="{EC7A9FD0-A583-4874-93E7-770B1A0C77B0}"/>
    <dgm:cxn modelId="{57945706-9609-4519-946A-CD0AD26C1C34}" type="presOf" srcId="{B67294B0-4B86-44CB-B5D5-CD7AD200586C}" destId="{B88879ED-2486-40B7-B176-CD90F8AE9BD1}" srcOrd="0" destOrd="0" presId="urn:microsoft.com/office/officeart/2005/8/layout/chevron2"/>
    <dgm:cxn modelId="{E654382E-BD16-471E-80BD-3B1D423D2344}" srcId="{5092DA41-403F-47B8-91D8-633930F07697}" destId="{B63DCA7F-8D28-40AA-A3F8-06F54B6ED480}" srcOrd="0" destOrd="0" parTransId="{E2838746-BE27-4AB2-8265-FF8EC08F3116}" sibTransId="{C95D7FAC-22CB-4CF2-8C4D-6E6082D2A25A}"/>
    <dgm:cxn modelId="{E1388A31-2FC4-45D6-AB45-A48ADE349F87}" srcId="{2BE56907-F565-4D5E-AC3C-22AF77149957}" destId="{B67294B0-4B86-44CB-B5D5-CD7AD200586C}" srcOrd="0" destOrd="0" parTransId="{25ED48D2-9C21-4938-9D25-3AC1D7EF9A72}" sibTransId="{1284B6A2-483F-49C5-A408-7B62628B7428}"/>
    <dgm:cxn modelId="{1E306D33-991A-44C5-8E65-F72783978976}" type="presOf" srcId="{8BEAD1FD-ECBD-4D3D-B0C1-7E2E90F51283}" destId="{B88879ED-2486-40B7-B176-CD90F8AE9BD1}" srcOrd="0" destOrd="1" presId="urn:microsoft.com/office/officeart/2005/8/layout/chevron2"/>
    <dgm:cxn modelId="{1D7D764C-22CF-4D5A-95A2-63618811ADE9}" srcId="{B9CDD8B7-96E9-4903-A142-ACCC62634362}" destId="{5092DA41-403F-47B8-91D8-633930F07697}" srcOrd="2" destOrd="0" parTransId="{B145294C-2AF2-415D-B14C-776C1BEC45B6}" sibTransId="{1C4CE604-4648-4880-BBD7-4BBB3953424A}"/>
    <dgm:cxn modelId="{5DDED654-D6BD-40EF-87BA-25F33C1D306D}" type="presOf" srcId="{2BE56907-F565-4D5E-AC3C-22AF77149957}" destId="{7A26033D-C22A-4F50-AA3D-A8F9E6619CC7}" srcOrd="0" destOrd="0" presId="urn:microsoft.com/office/officeart/2005/8/layout/chevron2"/>
    <dgm:cxn modelId="{9BFD8657-F056-4906-99E0-7E74EC8665B0}" srcId="{B9CDD8B7-96E9-4903-A142-ACCC62634362}" destId="{2BE56907-F565-4D5E-AC3C-22AF77149957}" srcOrd="1" destOrd="0" parTransId="{40320900-2A50-4727-9F78-D25CCA2E9579}" sibTransId="{0D56B779-D61B-4109-BF97-EF7A5A76A3CA}"/>
    <dgm:cxn modelId="{295AE877-CC49-4EAC-89A0-70B48CB53540}" type="presOf" srcId="{844E2300-1AD3-4457-AA73-22EE5CB99709}" destId="{EBCB0F9C-9A2A-4CB8-B625-28085C230517}" srcOrd="0" destOrd="0" presId="urn:microsoft.com/office/officeart/2005/8/layout/chevron2"/>
    <dgm:cxn modelId="{F6F6539F-B9D9-4B24-B0BE-8C488D125352}" srcId="{2BE56907-F565-4D5E-AC3C-22AF77149957}" destId="{8BEAD1FD-ECBD-4D3D-B0C1-7E2E90F51283}" srcOrd="1" destOrd="0" parTransId="{889DB5CB-48AE-4F98-8F96-B4F9A4CD236A}" sibTransId="{413303E2-B150-4A8E-9770-D00A2A18B900}"/>
    <dgm:cxn modelId="{986EA7A1-AC1F-4BF6-B120-37A037240DEF}" type="presOf" srcId="{5EC58BFE-0277-4390-AD79-14367E5AD8E1}" destId="{10EEF041-E6A6-492D-A7E3-3DB76943A600}" srcOrd="0" destOrd="1" presId="urn:microsoft.com/office/officeart/2005/8/layout/chevron2"/>
    <dgm:cxn modelId="{3CD145BF-3AD1-4EBF-AEFE-01581B9A56AD}" type="presOf" srcId="{B63DCA7F-8D28-40AA-A3F8-06F54B6ED480}" destId="{10EEF041-E6A6-492D-A7E3-3DB76943A600}" srcOrd="0" destOrd="0" presId="urn:microsoft.com/office/officeart/2005/8/layout/chevron2"/>
    <dgm:cxn modelId="{D2B10AC4-FF0E-4496-AC06-B1CB3A1B5092}" srcId="{5092DA41-403F-47B8-91D8-633930F07697}" destId="{5EC58BFE-0277-4390-AD79-14367E5AD8E1}" srcOrd="1" destOrd="0" parTransId="{975FFBFA-8CE4-4038-9454-FE4F568E1493}" sibTransId="{E31A2FE3-746B-4027-9AED-25B655BA209D}"/>
    <dgm:cxn modelId="{EFEFF0C7-1C73-4912-B436-1EBF89C0AB92}" srcId="{E79E71C5-5029-4B57-991B-4DA378104E5D}" destId="{844E2300-1AD3-4457-AA73-22EE5CB99709}" srcOrd="0" destOrd="0" parTransId="{E466BB2A-08D6-4448-85DE-3AE8A51220FC}" sibTransId="{2B93E9AA-9E8C-4993-8BE2-221C3A686CB4}"/>
    <dgm:cxn modelId="{9FCE29E0-B3DB-4D6D-BB39-8C84F8BBA3ED}" type="presOf" srcId="{5092DA41-403F-47B8-91D8-633930F07697}" destId="{50467A6B-5600-4D08-A7A4-1E31712E37CF}" srcOrd="0" destOrd="0" presId="urn:microsoft.com/office/officeart/2005/8/layout/chevron2"/>
    <dgm:cxn modelId="{5DF031E9-188A-4786-B296-158EEDB2BF7F}" type="presOf" srcId="{021B1DB6-D02A-4E8D-B7AC-E836E3BCA7A6}" destId="{EBCB0F9C-9A2A-4CB8-B625-28085C230517}" srcOrd="0" destOrd="1" presId="urn:microsoft.com/office/officeart/2005/8/layout/chevron2"/>
    <dgm:cxn modelId="{EC959EF0-9372-4069-A317-54D1253F5073}" type="presOf" srcId="{B9CDD8B7-96E9-4903-A142-ACCC62634362}" destId="{8A4EBDE7-608C-43FE-B0A9-7B8785ED9B5A}" srcOrd="0" destOrd="0" presId="urn:microsoft.com/office/officeart/2005/8/layout/chevron2"/>
    <dgm:cxn modelId="{FE8D0AF2-A7D8-4F17-9956-1E2713BF40E1}" srcId="{E79E71C5-5029-4B57-991B-4DA378104E5D}" destId="{021B1DB6-D02A-4E8D-B7AC-E836E3BCA7A6}" srcOrd="1" destOrd="0" parTransId="{9980F73C-CB45-44FA-9E3C-0564EF0282B4}" sibTransId="{562E4D6F-CBD1-400A-9A10-C59C93F50E3B}"/>
    <dgm:cxn modelId="{ED3A40F2-5E16-43E8-A08A-2AF7848877D8}" type="presOf" srcId="{E79E71C5-5029-4B57-991B-4DA378104E5D}" destId="{4DFB477E-4F5E-498D-88A5-F919DD0EE08F}" srcOrd="0" destOrd="0" presId="urn:microsoft.com/office/officeart/2005/8/layout/chevron2"/>
    <dgm:cxn modelId="{7ADF6D6B-6875-4D9C-8F32-8C67AAD0F716}" type="presParOf" srcId="{8A4EBDE7-608C-43FE-B0A9-7B8785ED9B5A}" destId="{D7FC9A5D-6FFB-4476-8329-7D2576EA0639}" srcOrd="0" destOrd="0" presId="urn:microsoft.com/office/officeart/2005/8/layout/chevron2"/>
    <dgm:cxn modelId="{3EB54AA0-26A0-4063-A98F-7E8CC23E29AE}" type="presParOf" srcId="{D7FC9A5D-6FFB-4476-8329-7D2576EA0639}" destId="{4DFB477E-4F5E-498D-88A5-F919DD0EE08F}" srcOrd="0" destOrd="0" presId="urn:microsoft.com/office/officeart/2005/8/layout/chevron2"/>
    <dgm:cxn modelId="{4F6437CD-1C63-48BD-9968-98992E72FA6A}" type="presParOf" srcId="{D7FC9A5D-6FFB-4476-8329-7D2576EA0639}" destId="{EBCB0F9C-9A2A-4CB8-B625-28085C230517}" srcOrd="1" destOrd="0" presId="urn:microsoft.com/office/officeart/2005/8/layout/chevron2"/>
    <dgm:cxn modelId="{FE9850CD-D152-4590-9911-BE45BFC31624}" type="presParOf" srcId="{8A4EBDE7-608C-43FE-B0A9-7B8785ED9B5A}" destId="{C009D70D-35D5-46A8-AFE4-B25DA943119B}" srcOrd="1" destOrd="0" presId="urn:microsoft.com/office/officeart/2005/8/layout/chevron2"/>
    <dgm:cxn modelId="{113C0FFE-420D-47A5-A3E2-018AF2129C50}" type="presParOf" srcId="{8A4EBDE7-608C-43FE-B0A9-7B8785ED9B5A}" destId="{D987852C-0ABD-4A53-BD1F-0DDC3DACD225}" srcOrd="2" destOrd="0" presId="urn:microsoft.com/office/officeart/2005/8/layout/chevron2"/>
    <dgm:cxn modelId="{F5C32C6C-F79B-4AE1-B104-9E0DE8CB89F4}" type="presParOf" srcId="{D987852C-0ABD-4A53-BD1F-0DDC3DACD225}" destId="{7A26033D-C22A-4F50-AA3D-A8F9E6619CC7}" srcOrd="0" destOrd="0" presId="urn:microsoft.com/office/officeart/2005/8/layout/chevron2"/>
    <dgm:cxn modelId="{F49F2121-6682-4BE3-AE7A-BA7B15761220}" type="presParOf" srcId="{D987852C-0ABD-4A53-BD1F-0DDC3DACD225}" destId="{B88879ED-2486-40B7-B176-CD90F8AE9BD1}" srcOrd="1" destOrd="0" presId="urn:microsoft.com/office/officeart/2005/8/layout/chevron2"/>
    <dgm:cxn modelId="{76ED84D5-181B-40DD-AFDA-843540FE1D94}" type="presParOf" srcId="{8A4EBDE7-608C-43FE-B0A9-7B8785ED9B5A}" destId="{DDA08393-8166-4108-ABCF-32A64938CB85}" srcOrd="3" destOrd="0" presId="urn:microsoft.com/office/officeart/2005/8/layout/chevron2"/>
    <dgm:cxn modelId="{61190680-F95D-4D5D-A769-B49EECBFCCA9}" type="presParOf" srcId="{8A4EBDE7-608C-43FE-B0A9-7B8785ED9B5A}" destId="{BCEBBBE5-C1CE-42C7-AA01-0B9C0D8ABBAA}" srcOrd="4" destOrd="0" presId="urn:microsoft.com/office/officeart/2005/8/layout/chevron2"/>
    <dgm:cxn modelId="{3FE44B18-D90D-4FDB-AD24-864C48A1F3D0}" type="presParOf" srcId="{BCEBBBE5-C1CE-42C7-AA01-0B9C0D8ABBAA}" destId="{50467A6B-5600-4D08-A7A4-1E31712E37CF}" srcOrd="0" destOrd="0" presId="urn:microsoft.com/office/officeart/2005/8/layout/chevron2"/>
    <dgm:cxn modelId="{6EB29C95-4ED5-4610-9BD2-CD9FB6594027}" type="presParOf" srcId="{BCEBBBE5-C1CE-42C7-AA01-0B9C0D8ABBAA}" destId="{10EEF041-E6A6-492D-A7E3-3DB76943A600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8A4B5C2-68AA-461A-A959-82AF1408014E}">
      <dsp:nvSpPr>
        <dsp:cNvPr id="0" name=""/>
        <dsp:cNvSpPr/>
      </dsp:nvSpPr>
      <dsp:spPr>
        <a:xfrm>
          <a:off x="1092166" y="203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Hoe het God </a:t>
          </a:r>
          <a:r>
            <a:rPr lang="en-US" sz="2000" kern="1200" dirty="0" err="1">
              <a:effectLst/>
            </a:rPr>
            <a:t>oorspronklik</a:t>
          </a:r>
          <a:r>
            <a:rPr lang="en-US" sz="2000" kern="1200" dirty="0">
              <a:effectLst/>
            </a:rPr>
            <a:t> met die </a:t>
          </a:r>
          <a:r>
            <a:rPr lang="en-US" sz="2000" kern="1200" dirty="0" err="1">
              <a:effectLst/>
            </a:rPr>
            <a:t>mensdom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gekommunikeer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30"/>
        <a:ext cx="4997387" cy="634833"/>
      </dsp:txXfrm>
    </dsp:sp>
    <dsp:sp modelId="{B8CF647B-F574-4FCE-8352-FE92FB35CAB3}">
      <dsp:nvSpPr>
        <dsp:cNvPr id="0" name=""/>
        <dsp:cNvSpPr/>
      </dsp:nvSpPr>
      <dsp:spPr>
        <a:xfrm>
          <a:off x="351595" y="27424"/>
          <a:ext cx="584046" cy="584046"/>
        </a:xfrm>
        <a:prstGeom prst="ellipse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437127" y="112956"/>
        <a:ext cx="412982" cy="412982"/>
      </dsp:txXfrm>
    </dsp:sp>
    <dsp:sp modelId="{8F44D221-F2F5-48FD-AE91-8A30813CA4DA}">
      <dsp:nvSpPr>
        <dsp:cNvPr id="0" name=""/>
        <dsp:cNvSpPr/>
      </dsp:nvSpPr>
      <dsp:spPr>
        <a:xfrm rot="5400000">
          <a:off x="592832" y="65463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1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-5400000">
        <a:off x="437127" y="112956"/>
        <a:ext cx="412982" cy="412982"/>
      </dsp:txXfrm>
    </dsp:sp>
    <dsp:sp modelId="{E68D658C-2FE9-43DE-BC4D-A18F6DF55924}">
      <dsp:nvSpPr>
        <dsp:cNvPr id="0" name=""/>
        <dsp:cNvSpPr/>
      </dsp:nvSpPr>
      <dsp:spPr>
        <a:xfrm>
          <a:off x="1092166" y="68765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Hoe het die </a:t>
          </a:r>
          <a:r>
            <a:rPr lang="en-US" sz="2000" kern="1200" dirty="0" err="1">
              <a:effectLst/>
            </a:rPr>
            <a:t>mensdom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opgehou</a:t>
          </a:r>
          <a:r>
            <a:rPr lang="en-US" sz="2000" kern="1200" dirty="0">
              <a:effectLst/>
            </a:rPr>
            <a:t> om met God </a:t>
          </a:r>
          <a:r>
            <a:rPr lang="en-US" sz="2000" kern="1200" dirty="0" err="1">
              <a:effectLst/>
            </a:rPr>
            <a:t>te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kommunikeer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687650"/>
        <a:ext cx="4997387" cy="634833"/>
      </dsp:txXfrm>
    </dsp:sp>
    <dsp:sp modelId="{521D96E3-37A7-45CD-B7CD-53A035BA3A3F}">
      <dsp:nvSpPr>
        <dsp:cNvPr id="0" name=""/>
        <dsp:cNvSpPr/>
      </dsp:nvSpPr>
      <dsp:spPr>
        <a:xfrm>
          <a:off x="351595" y="713043"/>
          <a:ext cx="584046" cy="584046"/>
        </a:xfrm>
        <a:prstGeom prst="ellips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>
        <a:off x="437127" y="798575"/>
        <a:ext cx="412982" cy="412982"/>
      </dsp:txXfrm>
    </dsp:sp>
    <dsp:sp modelId="{DDDFDB86-102D-47F8-BD42-78D627B90AFC}">
      <dsp:nvSpPr>
        <dsp:cNvPr id="0" name=""/>
        <dsp:cNvSpPr/>
      </dsp:nvSpPr>
      <dsp:spPr>
        <a:xfrm rot="5400000">
          <a:off x="592832" y="1340259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2</a:t>
          </a:r>
        </a:p>
      </dsp:txBody>
      <dsp:txXfrm rot="-5400000">
        <a:off x="437127" y="798575"/>
        <a:ext cx="412982" cy="412982"/>
      </dsp:txXfrm>
    </dsp:sp>
    <dsp:sp modelId="{243124F9-5C60-4E2E-8E4B-19138C17904C}">
      <dsp:nvSpPr>
        <dsp:cNvPr id="0" name=""/>
        <dsp:cNvSpPr/>
      </dsp:nvSpPr>
      <dsp:spPr>
        <a:xfrm>
          <a:off x="1092166" y="137327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Hoe het God </a:t>
          </a:r>
          <a:r>
            <a:rPr lang="en-US" sz="2000" kern="1200" dirty="0" err="1">
              <a:effectLst/>
            </a:rPr>
            <a:t>probeer</a:t>
          </a:r>
          <a:r>
            <a:rPr lang="en-US" sz="2000" kern="1200" dirty="0">
              <a:effectLst/>
            </a:rPr>
            <a:t> om </a:t>
          </a:r>
          <a:r>
            <a:rPr lang="en-US" sz="2000" kern="1200" dirty="0" err="1">
              <a:effectLst/>
            </a:rPr>
            <a:t>kommunikasie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te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herstel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1373270"/>
        <a:ext cx="4997387" cy="634833"/>
      </dsp:txXfrm>
    </dsp:sp>
    <dsp:sp modelId="{1AEFD01D-DD54-47AA-9C6C-E1445084A3DD}">
      <dsp:nvSpPr>
        <dsp:cNvPr id="0" name=""/>
        <dsp:cNvSpPr/>
      </dsp:nvSpPr>
      <dsp:spPr>
        <a:xfrm>
          <a:off x="351595" y="1398663"/>
          <a:ext cx="584046" cy="584046"/>
        </a:xfrm>
        <a:prstGeom prst="ellipse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>
        <a:off x="437127" y="1484195"/>
        <a:ext cx="412982" cy="412982"/>
      </dsp:txXfrm>
    </dsp:sp>
    <dsp:sp modelId="{67B9361A-5011-4506-B9D3-9E6D19D05D5F}">
      <dsp:nvSpPr>
        <dsp:cNvPr id="0" name=""/>
        <dsp:cNvSpPr/>
      </dsp:nvSpPr>
      <dsp:spPr>
        <a:xfrm rot="5400000">
          <a:off x="592832" y="202587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3</a:t>
          </a:r>
        </a:p>
      </dsp:txBody>
      <dsp:txXfrm rot="-5400000">
        <a:off x="437127" y="1484195"/>
        <a:ext cx="412982" cy="412982"/>
      </dsp:txXfrm>
    </dsp:sp>
    <dsp:sp modelId="{782FEEA3-0052-4FF9-A5EA-B54CA2C4537A}">
      <dsp:nvSpPr>
        <dsp:cNvPr id="0" name=""/>
        <dsp:cNvSpPr/>
      </dsp:nvSpPr>
      <dsp:spPr>
        <a:xfrm>
          <a:off x="1092166" y="205889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 err="1">
              <a:effectLst/>
            </a:rPr>
            <a:t>Waarom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kan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ons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nie</a:t>
          </a:r>
          <a:r>
            <a:rPr lang="en-US" sz="2000" kern="1200" dirty="0">
              <a:effectLst/>
            </a:rPr>
            <a:t> nou </a:t>
          </a:r>
          <a:r>
            <a:rPr lang="en-US" sz="2000" kern="1200" dirty="0" err="1">
              <a:effectLst/>
            </a:rPr>
            <a:t>direk</a:t>
          </a:r>
          <a:r>
            <a:rPr lang="en-US" sz="2000" kern="1200" dirty="0">
              <a:effectLst/>
            </a:rPr>
            <a:t> met God </a:t>
          </a:r>
          <a:r>
            <a:rPr lang="en-US" sz="2000" kern="1200" dirty="0" err="1">
              <a:effectLst/>
            </a:rPr>
            <a:t>kommunikeer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nie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058890"/>
        <a:ext cx="4997387" cy="634833"/>
      </dsp:txXfrm>
    </dsp:sp>
    <dsp:sp modelId="{49D5BDFE-8663-4590-9DAD-3F859CCCE0C7}">
      <dsp:nvSpPr>
        <dsp:cNvPr id="0" name=""/>
        <dsp:cNvSpPr/>
      </dsp:nvSpPr>
      <dsp:spPr>
        <a:xfrm>
          <a:off x="351595" y="2084283"/>
          <a:ext cx="584046" cy="584046"/>
        </a:xfrm>
        <a:prstGeom prst="ellipse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>
        <a:off x="437127" y="2169815"/>
        <a:ext cx="412982" cy="412982"/>
      </dsp:txXfrm>
    </dsp:sp>
    <dsp:sp modelId="{679928AE-2679-4B59-86AC-089A2906A4F5}">
      <dsp:nvSpPr>
        <dsp:cNvPr id="0" name=""/>
        <dsp:cNvSpPr/>
      </dsp:nvSpPr>
      <dsp:spPr>
        <a:xfrm rot="5400000">
          <a:off x="592832" y="2711498"/>
          <a:ext cx="101573" cy="15235"/>
        </a:xfrm>
        <a:prstGeom prst="rect">
          <a:avLst/>
        </a:prstGeom>
        <a:solidFill>
          <a:schemeClr val="accent2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  <a:bevelB w="88900" h="121750" prst="angle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4</a:t>
          </a:r>
        </a:p>
      </dsp:txBody>
      <dsp:txXfrm rot="-5400000">
        <a:off x="437127" y="2169815"/>
        <a:ext cx="412982" cy="412982"/>
      </dsp:txXfrm>
    </dsp:sp>
    <dsp:sp modelId="{FBFD330B-BB8A-4800-A5D2-C3B6AADA529A}">
      <dsp:nvSpPr>
        <dsp:cNvPr id="0" name=""/>
        <dsp:cNvSpPr/>
      </dsp:nvSpPr>
      <dsp:spPr>
        <a:xfrm>
          <a:off x="1092166" y="2744510"/>
          <a:ext cx="4997387" cy="634833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12700" rIns="25400" bIns="127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-US" sz="2000" kern="1200" dirty="0">
              <a:effectLst/>
            </a:rPr>
            <a:t>Hoe </a:t>
          </a:r>
          <a:r>
            <a:rPr lang="en-US" sz="2000" kern="1200" dirty="0" err="1">
              <a:effectLst/>
            </a:rPr>
            <a:t>kan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ons</a:t>
          </a:r>
          <a:r>
            <a:rPr lang="en-US" sz="2000" kern="1200" dirty="0">
              <a:effectLst/>
            </a:rPr>
            <a:t> </a:t>
          </a:r>
          <a:r>
            <a:rPr lang="en-US" sz="2000" kern="1200" dirty="0" err="1">
              <a:effectLst/>
            </a:rPr>
            <a:t>vandag</a:t>
          </a:r>
          <a:r>
            <a:rPr lang="en-US" sz="2000" kern="1200" dirty="0">
              <a:effectLst/>
            </a:rPr>
            <a:t> met God </a:t>
          </a:r>
          <a:r>
            <a:rPr lang="en-US" sz="2000" kern="1200" dirty="0" err="1">
              <a:effectLst/>
            </a:rPr>
            <a:t>kommunikeer</a:t>
          </a:r>
          <a:r>
            <a:rPr lang="en-US" sz="2000" kern="1200" dirty="0">
              <a:effectLst/>
            </a:rPr>
            <a:t>?</a:t>
          </a:r>
          <a:endParaRPr lang="en" sz="2000" kern="1200" dirty="0">
            <a:effectLst/>
          </a:endParaRPr>
        </a:p>
      </dsp:txBody>
      <dsp:txXfrm>
        <a:off x="1092166" y="2744510"/>
        <a:ext cx="4997387" cy="634833"/>
      </dsp:txXfrm>
    </dsp:sp>
    <dsp:sp modelId="{A432D7D2-6FD6-4C39-A8B1-0396848A9681}">
      <dsp:nvSpPr>
        <dsp:cNvPr id="0" name=""/>
        <dsp:cNvSpPr/>
      </dsp:nvSpPr>
      <dsp:spPr>
        <a:xfrm>
          <a:off x="351595" y="2769903"/>
          <a:ext cx="584046" cy="584046"/>
        </a:xfrm>
        <a:prstGeom prst="ellipse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6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12700" cap="flat" cmpd="sng" algn="ctr">
          <a:solidFill>
            <a:schemeClr val="lt1">
              <a:alpha val="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b="1"/>
          </a:pPr>
          <a:r>
            <a:rPr lang="en" sz="2000" kern="12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5</a:t>
          </a:r>
        </a:p>
      </dsp:txBody>
      <dsp:txXfrm>
        <a:off x="437127" y="2855435"/>
        <a:ext cx="412982" cy="412982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DFB477E-4F5E-498D-88A5-F919DD0EE08F}">
      <dsp:nvSpPr>
        <dsp:cNvPr id="0" name=""/>
        <dsp:cNvSpPr/>
      </dsp:nvSpPr>
      <dsp:spPr>
        <a:xfrm rot="5400000">
          <a:off x="80344" y="33144"/>
          <a:ext cx="512887" cy="667044"/>
        </a:xfrm>
        <a:prstGeom prst="homePlate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Eva</a:t>
          </a:r>
        </a:p>
      </dsp:txBody>
      <dsp:txXfrm rot="-5400000">
        <a:off x="3266" y="110222"/>
        <a:ext cx="667044" cy="384665"/>
      </dsp:txXfrm>
    </dsp:sp>
    <dsp:sp modelId="{EBCB0F9C-9A2A-4CB8-B625-28085C230517}">
      <dsp:nvSpPr>
        <dsp:cNvPr id="0" name=""/>
        <dsp:cNvSpPr/>
      </dsp:nvSpPr>
      <dsp:spPr>
        <a:xfrm rot="5400000">
          <a:off x="2369490" y="-1621648"/>
          <a:ext cx="478338" cy="3863635"/>
        </a:xfrm>
        <a:prstGeom prst="round2SameRect">
          <a:avLst/>
        </a:prstGeom>
        <a:solidFill>
          <a:schemeClr val="accent3">
            <a:lumMod val="20000"/>
            <a:lumOff val="80000"/>
          </a:schemeClr>
        </a:solidFill>
        <a:ln w="1270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Pyn </a:t>
          </a:r>
          <a:r>
            <a:rPr lang="en-US" sz="1800" b="1" kern="1200" dirty="0" err="1"/>
            <a:t>tydens</a:t>
          </a:r>
          <a:r>
            <a:rPr lang="en-US" sz="1800" b="1" kern="1200" dirty="0"/>
            <a:t> </a:t>
          </a:r>
          <a:r>
            <a:rPr lang="en-US" sz="1800" b="1" kern="1200" dirty="0" err="1"/>
            <a:t>swangerskap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Verlies</a:t>
          </a:r>
          <a:r>
            <a:rPr lang="en-US" sz="1800" b="1" kern="1200" dirty="0"/>
            <a:t> </a:t>
          </a:r>
          <a:r>
            <a:rPr lang="en-US" sz="1800" b="1" kern="1200" dirty="0" err="1"/>
            <a:t>aan</a:t>
          </a:r>
          <a:r>
            <a:rPr lang="en-US" sz="1800" b="1" kern="1200" dirty="0"/>
            <a:t> </a:t>
          </a:r>
          <a:r>
            <a:rPr lang="en-US" sz="1800" b="1" kern="1200" dirty="0" err="1"/>
            <a:t>gelykheid</a:t>
          </a:r>
          <a:r>
            <a:rPr lang="en-US" sz="1800" b="1" kern="1200" dirty="0"/>
            <a:t> met Adam </a:t>
          </a:r>
          <a:endParaRPr lang="en" sz="1800" b="1" kern="1200" dirty="0"/>
        </a:p>
      </dsp:txBody>
      <dsp:txXfrm rot="-5400000">
        <a:off x="676842" y="94351"/>
        <a:ext cx="3840284" cy="431636"/>
      </dsp:txXfrm>
    </dsp:sp>
    <dsp:sp modelId="{7A26033D-C22A-4F50-AA3D-A8F9E6619CC7}">
      <dsp:nvSpPr>
        <dsp:cNvPr id="0" name=""/>
        <dsp:cNvSpPr/>
      </dsp:nvSpPr>
      <dsp:spPr>
        <a:xfrm rot="5400000">
          <a:off x="55989" y="686427"/>
          <a:ext cx="561597" cy="667044"/>
        </a:xfrm>
        <a:prstGeom prst="homePlate">
          <a:avLst/>
        </a:prstGeom>
        <a:gradFill rotWithShape="0">
          <a:gsLst>
            <a:gs pos="0">
              <a:schemeClr val="accent3">
                <a:hueOff val="-5999998"/>
                <a:satOff val="0"/>
                <a:lumOff val="-1500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3">
                <a:hueOff val="-5999998"/>
                <a:satOff val="0"/>
                <a:lumOff val="-1500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3">
                <a:hueOff val="-5999998"/>
                <a:satOff val="0"/>
                <a:lumOff val="-1500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>
              <a:effectLst>
                <a:outerShdw blurRad="38100" dist="38100" dir="2700000" algn="tl">
                  <a:srgbClr val="000000"/>
                </a:outerShdw>
              </a:effectLst>
            </a:rPr>
            <a:t>Adam</a:t>
          </a:r>
        </a:p>
      </dsp:txBody>
      <dsp:txXfrm rot="-5400000">
        <a:off x="3266" y="739151"/>
        <a:ext cx="667044" cy="421198"/>
      </dsp:txXfrm>
    </dsp:sp>
    <dsp:sp modelId="{B88879ED-2486-40B7-B176-CD90F8AE9BD1}">
      <dsp:nvSpPr>
        <dsp:cNvPr id="0" name=""/>
        <dsp:cNvSpPr/>
      </dsp:nvSpPr>
      <dsp:spPr>
        <a:xfrm rot="5400000">
          <a:off x="2369490" y="-988336"/>
          <a:ext cx="478338" cy="3863635"/>
        </a:xfrm>
        <a:prstGeom prst="round2SameRect">
          <a:avLst/>
        </a:prstGeom>
        <a:solidFill>
          <a:schemeClr val="accent1">
            <a:lumMod val="20000"/>
            <a:lumOff val="80000"/>
          </a:schemeClr>
        </a:solidFill>
        <a:ln w="12700" cap="flat" cmpd="sng" algn="ctr">
          <a:solidFill>
            <a:schemeClr val="accent3">
              <a:hueOff val="-5999998"/>
              <a:satOff val="0"/>
              <a:lumOff val="-15000"/>
              <a:alphaOff val="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Harde </a:t>
          </a:r>
          <a:r>
            <a:rPr lang="en-US" sz="1800" b="1" kern="1200" dirty="0" err="1"/>
            <a:t>werk</a:t>
          </a:r>
          <a:r>
            <a:rPr lang="en-US" sz="1800" b="1" kern="1200" dirty="0"/>
            <a:t> </a:t>
          </a:r>
          <a:endParaRPr lang="en" sz="1800" b="1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/>
            <a:t>Kos </a:t>
          </a:r>
          <a:r>
            <a:rPr lang="en-US" sz="1800" b="1" kern="1200" dirty="0" err="1"/>
            <a:t>kweek</a:t>
          </a:r>
          <a:r>
            <a:rPr lang="en-US" sz="1800" b="1" kern="1200" dirty="0"/>
            <a:t>, plant</a:t>
          </a:r>
          <a:endParaRPr lang="en" sz="1800" b="1" kern="1200" dirty="0"/>
        </a:p>
      </dsp:txBody>
      <dsp:txXfrm rot="-5400000">
        <a:off x="676842" y="727663"/>
        <a:ext cx="3840284" cy="431636"/>
      </dsp:txXfrm>
    </dsp:sp>
    <dsp:sp modelId="{50467A6B-5600-4D08-A7A4-1E31712E37CF}">
      <dsp:nvSpPr>
        <dsp:cNvPr id="0" name=""/>
        <dsp:cNvSpPr/>
      </dsp:nvSpPr>
      <dsp:spPr>
        <a:xfrm rot="5400000">
          <a:off x="55109" y="1353829"/>
          <a:ext cx="563357" cy="667044"/>
        </a:xfrm>
        <a:prstGeom prst="homePlate">
          <a:avLst/>
        </a:prstGeom>
        <a:gradFill rotWithShape="0">
          <a:gsLst>
            <a:gs pos="0">
              <a:schemeClr val="accent2">
                <a:lumMod val="75000"/>
              </a:schemeClr>
            </a:gs>
            <a:gs pos="50000">
              <a:schemeClr val="accent2">
                <a:lumMod val="75000"/>
              </a:schemeClr>
            </a:gs>
            <a:gs pos="100000">
              <a:schemeClr val="accent2">
                <a:lumMod val="75000"/>
              </a:schemeClr>
            </a:gs>
          </a:gsLst>
          <a:lin ang="5400000" scaled="0"/>
        </a:gradFill>
        <a:ln>
          <a:solidFill>
            <a:schemeClr val="accent2">
              <a:lumMod val="75000"/>
            </a:schemeClr>
          </a:solidFill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" sz="1800" b="1" kern="1200" dirty="0" err="1">
              <a:effectLst>
                <a:outerShdw blurRad="38100" dist="38100" dir="2700000" algn="tl">
                  <a:srgbClr val="000000"/>
                </a:outerShdw>
              </a:effectLst>
            </a:rPr>
            <a:t>Almal</a:t>
          </a:r>
          <a:endParaRPr lang="en" sz="1800" b="1" kern="1200" dirty="0">
            <a:effectLst>
              <a:outerShdw blurRad="38100" dist="38100" dir="2700000" algn="tl">
                <a:srgbClr val="000000"/>
              </a:outerShdw>
            </a:effectLst>
          </a:endParaRPr>
        </a:p>
      </dsp:txBody>
      <dsp:txXfrm rot="-5400000">
        <a:off x="3266" y="1405673"/>
        <a:ext cx="667044" cy="422518"/>
      </dsp:txXfrm>
    </dsp:sp>
    <dsp:sp modelId="{10EEF041-E6A6-492D-A7E3-3DB76943A600}">
      <dsp:nvSpPr>
        <dsp:cNvPr id="0" name=""/>
        <dsp:cNvSpPr/>
      </dsp:nvSpPr>
      <dsp:spPr>
        <a:xfrm rot="5400000">
          <a:off x="2369490" y="-313485"/>
          <a:ext cx="478338" cy="3863635"/>
        </a:xfrm>
        <a:prstGeom prst="round2SameRect">
          <a:avLst/>
        </a:prstGeom>
        <a:solidFill>
          <a:schemeClr val="accent2">
            <a:lumMod val="20000"/>
            <a:lumOff val="80000"/>
          </a:schemeClr>
        </a:solidFill>
        <a:ln w="12700" cap="flat" cmpd="sng" algn="ctr">
          <a:solidFill>
            <a:schemeClr val="accent2">
              <a:lumMod val="75000"/>
            </a:schemeClr>
          </a:solidFill>
          <a:prstDash val="solid"/>
          <a:miter lim="800000"/>
        </a:ln>
        <a:effectLst>
          <a:outerShdw blurRad="50800" dist="38100" dir="2700000" algn="tl" rotWithShape="0">
            <a:prstClr val="black">
              <a:alpha val="40000"/>
            </a:prst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35400" h="163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28016" tIns="11430" rIns="11430" bIns="11430" numCol="1" spcCol="1270" anchor="ctr" anchorCtr="0">
          <a:noAutofit/>
        </a:bodyPr>
        <a:lstStyle/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" sz="1800" b="1" kern="1200" dirty="0"/>
            <a:t>Dood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ts val="0"/>
            </a:spcAft>
            <a:buFontTx/>
            <a:buChar char="–"/>
          </a:pPr>
          <a:r>
            <a:rPr lang="en-US" sz="1800" b="1" kern="1200" dirty="0" err="1"/>
            <a:t>Skeiding</a:t>
          </a:r>
          <a:r>
            <a:rPr lang="en-US" sz="1800" b="1" kern="1200" dirty="0"/>
            <a:t> van God </a:t>
          </a:r>
          <a:endParaRPr lang="en" sz="1800" b="1" kern="1200" dirty="0"/>
        </a:p>
      </dsp:txBody>
      <dsp:txXfrm rot="-5400000">
        <a:off x="676842" y="1402514"/>
        <a:ext cx="3840284" cy="43163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26/layout/NumberedDotsVertical">
  <dgm:title val=""/>
  <dgm:desc val=""/>
  <dgm:catLst>
    <dgm:cat type="timeline" pri="106"/>
  </dgm:catLst>
  <dgm:sampData>
    <dgm:dataModel>
      <dgm:ptLst>
        <dgm:pt modelId="0" type="doc"/>
        <dgm:pt modelId="100">
          <dgm:prSet phldrT="Add an event" phldr="1"/>
        </dgm:pt>
        <dgm:pt modelId="101">
          <dgm:prSet phldrT="Write a description of the significance of this event" phldr="1"/>
        </dgm:pt>
        <dgm:pt modelId="200">
          <dgm:prSet phldrT="Add an event" phldr="1"/>
        </dgm:pt>
        <dgm:pt modelId="201">
          <dgm:prSet phldrT="Write a description of the significance of this event" phldr="1"/>
        </dgm:pt>
        <dgm:pt modelId="300">
          <dgm:prSet phldrT="Add an event" phldr="1"/>
        </dgm:pt>
        <dgm:pt modelId="301">
          <dgm:prSet phldrT="Write a description of the significance of this event" phldr="1"/>
        </dgm:pt>
        <dgm:pt modelId="400">
          <dgm:prSet phldrT="Add an event" phldr="1"/>
        </dgm:pt>
        <dgm:pt modelId="401">
          <dgm:prSet phldrT="Write a description of the significance of this event" phldr="1"/>
        </dgm:pt>
        <dgm:pt modelId="500">
          <dgm:prSet phldrT="Add an event" phldr="1"/>
        </dgm:pt>
        <dgm:pt modelId="501">
          <dgm:prSet phldrT="Write a description of the significance of this event" phldr="1"/>
        </dgm:pt>
        <dgm:pt modelId="1100" type="sibTrans" cxnId="{390F3A6B-427B-458B-BC89-7B1C04D95223}">
          <dgm:prSet phldrT="1"/>
          <dgm:t>
            <a:bodyPr/>
            <a:lstStyle/>
            <a:p>
              <a:r>
                <a:t>1</a:t>
              </a:r>
            </a:p>
          </dgm:t>
        </dgm:pt>
        <dgm:pt modelId="1200" type="sibTrans" cxnId="{08E5065A-F54E-4836-806B-D3239D8B229D}">
          <dgm:prSet phldrT="2"/>
          <dgm:t>
            <a:bodyPr/>
            <a:lstStyle/>
            <a:p>
              <a:r>
                <a:t>2</a:t>
              </a:r>
            </a:p>
          </dgm:t>
        </dgm:pt>
        <dgm:pt modelId="1300" type="sibTrans" cxnId="{38C84925-E07B-4FAF-A9BD-748E7EEFB7A1}">
          <dgm:prSet phldrT="3"/>
          <dgm:t>
            <a:bodyPr/>
            <a:lstStyle/>
            <a:p>
              <a:r>
                <a:t>3</a:t>
              </a:r>
            </a:p>
          </dgm:t>
        </dgm:pt>
        <dgm:pt modelId="1400" type="sibTrans" cxnId="{01A6E880-2BF4-497E-8D24-4FAB994C446B}">
          <dgm:prSet phldrT="4"/>
          <dgm:t>
            <a:bodyPr/>
            <a:lstStyle/>
            <a:p>
              <a:r>
                <a:t>4</a:t>
              </a:r>
            </a:p>
          </dgm:t>
        </dgm:pt>
        <dgm:pt modelId="1500" type="sibTrans" cxnId="{5C343175-DA79-47DA-A65E-91DB04918322}">
          <dgm:prSet phldrT="5"/>
          <dgm:t>
            <a:bodyPr/>
            <a:lstStyle/>
            <a:p>
              <a:r>
                <a:t>5</a:t>
              </a:r>
            </a:p>
          </dgm:t>
        </dgm:pt>
      </dgm:ptLst>
      <dgm:cxnLst>
        <dgm:cxn modelId="1000" srcId="0" destId="100" srcOrd="0" destOrd="0" sibTransId="1100"/>
        <dgm:cxn modelId="1001" srcId="100" destId="101" srcOrd="0" destOrd="0"/>
        <dgm:cxn modelId="2000" srcId="0" destId="200" srcOrd="1" destOrd="0" sibTransId="1200"/>
        <dgm:cxn modelId="2001" srcId="200" destId="201" srcOrd="0" destOrd="0"/>
        <dgm:cxn modelId="3000" srcId="0" destId="300" srcOrd="2" destOrd="0" sibTransId="1300"/>
        <dgm:cxn modelId="3001" srcId="300" destId="301" srcOrd="0" destOrd="0"/>
        <dgm:cxn modelId="4000" srcId="0" destId="400" srcOrd="3" destOrd="0" sibTransId="1400"/>
        <dgm:cxn modelId="4001" srcId="400" destId="401" srcOrd="0" destOrd="0"/>
        <dgm:cxn modelId="5000" srcId="0" destId="500" srcOrd="4" destOrd="0" sibTransId="1500"/>
        <dgm:cxn modelId="5001" srcId="500" destId="501" srcOrd="0" destOrd="0"/>
      </dgm:cxnLst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l" for="ch" forName="itemsFlow"/>
      <dgm:constr type="w" for="ch" forName="itemsFlow" refType="w"/>
      <dgm:constr type="t" for="ch" forName="itemsFlow"/>
      <dgm:constr type="h" for="ch" forName="itemsFlow" refType="h"/>
    </dgm:constrLst>
    <dgm:ruleLst/>
    <dgm:layoutNode name="itemsFlow">
      <dgm:alg type="lin">
        <dgm:param type="linDir" val="fromT"/>
        <dgm:param type="fallback" val="1D"/>
      </dgm:alg>
      <dgm:shape xmlns:r="http://schemas.openxmlformats.org/officeDocument/2006/relationships" r:blip="">
        <dgm:adjLst/>
      </dgm:shape>
      <dgm:presOf/>
      <dgm:constrLst>
        <dgm:constr type="w" for="ch" forName="item" refType="w"/>
        <dgm:constr type="h" for="ch" forName="item" refType="h"/>
        <dgm:constr type="h" for="ch" forName="connector" refType="h" refFor="ch" refForName="item" fact="0.08"/>
        <dgm:constr type="w" for="ch" forName="connector" refType="w" fact="0.5"/>
        <dgm:constr type="stemThick" for="ch" forName="connector" op="lte" val="38100"/>
        <dgm:constr type="primFontSz" for="des" forName="titleText" op="equ"/>
        <dgm:constr type="primFontSz" for="des" forName="titleTextCentered" op="equ"/>
        <dgm:constr type="primFontSz" for="des" forName="descText" op="equ"/>
      </dgm:constrLst>
      <dgm:ruleLst/>
      <dgm:forEach name="nodesForEach" axis="ch" ptType="node">
        <dgm:layoutNode name="item">
          <dgm:alg type="composite"/>
          <dgm:shape xmlns:r="http://schemas.openxmlformats.org/officeDocument/2006/relationships" r:blip="">
            <dgm:adjLst/>
          </dgm:shape>
          <dgm:presOf/>
          <dgm:constrLst>
            <dgm:constr type="l" for="ch" forName="anchor"/>
            <dgm:constr type="t" for="ch" forName="anchor"/>
            <dgm:constr type="w" for="ch" forName="anchor" refType="w"/>
            <dgm:constr type="h" for="ch" forName="anchor" refType="h"/>
            <dgm:constr type="ctrX" for="ch" forName="numCircle" refType="h" refFor="ch" refForName="numCircle" fact="1.102"/>
            <dgm:constr type="ctrX" for="ch" forName="numCircle" refType="w" op="lte" fact="0.5"/>
            <dgm:constr type="ctrY" for="ch" forName="numCircle" refType="h" fact="0.5"/>
            <dgm:constr type="w" for="ch" forName="numCircle" refType="h" op="equ" fact="0.92"/>
            <dgm:constr type="h" for="ch" forName="numCircle" refType="h" op="equ" fact="0.92"/>
            <dgm:constr type="w" for="ch" forName="numCircle" refType="w" op="lte" fact="0.139"/>
            <dgm:constr type="h" for="ch" forName="numCircle" refType="w" op="lte" fact="0.139"/>
            <dgm:constr type="l" for="ch" forName="titleText" refType="h" refFor="ch" refForName="numCircle" fact="1.87"/>
            <dgm:constr type="t" for="ch" forName="titleText" refType="h" fact="0"/>
            <dgm:constr type="w" for="ch" forName="titleText" refType="w" fact="0.74"/>
            <dgm:constr type="h" for="ch" forName="titleText" refType="h" fact="0.5"/>
            <dgm:constr type="l" for="ch" forName="titleTextCentered" refType="h" refFor="ch" refForName="numCircle" fact="1.87"/>
            <dgm:constr type="t" for="ch" forName="titleTextCentered" refType="h" fact="0"/>
            <dgm:constr type="w" for="ch" forName="titleTextCentered" refType="w" fact="0.74"/>
            <dgm:constr type="h" for="ch" forName="titleTextCentered" refType="h"/>
            <dgm:constr type="l" for="ch" forName="descText" refType="h" refFor="ch" refForName="numCircle" fact="1.87"/>
            <dgm:constr type="t" for="ch" forName="descText" refType="h" fact="0.5"/>
            <dgm:constr type="w" for="ch" forName="descText" refType="w" fact="0.74"/>
            <dgm:constr type="h" for="ch" forName="descText" refType="h" fact="0.5"/>
            <dgm:constr type="l" for="ch" forName="descSpacer" refType="h" refFor="ch" refForName="numCircle" fact="1.87"/>
            <dgm:constr type="t" for="ch" forName="descSpacer" refType="h" fact="0.5"/>
            <dgm:constr type="w" for="ch" forName="descSpacer" refType="w" fact="0.74"/>
            <dgm:constr type="h" for="ch" forName="descSpacer" refType="h" fact="0.5"/>
          </dgm:constrLst>
          <dgm:ruleLst/>
          <dgm:layoutNode name="ancho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choose name="hasDescChoose">
            <dgm:if name="hasDesc" axis="ch" ptType="node" func="cnt" op="gte" val="1">
              <dgm:layoutNode name="titleText" styleLbl="revTx">
                <dgm:varLst>
                  <dgm:chMax val="0"/>
                  <dgm:chPref val="0"/>
                </dgm:varLst>
                <dgm:alg type="tx">
                  <dgm:param type="txAnchorVert" val="b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if>
            <dgm:else name="noDesc">
              <dgm:layoutNode name="titleTextCentered" styleLbl="revTx">
                <dgm:varLst>
                  <dgm:chMax val="0"/>
                  <dgm:chPref val="0"/>
                </dgm:varLst>
                <dgm:alg type="tx">
                  <dgm:param type="txAnchorVert" val="mid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self" ptType="node"/>
                <dgm:constrLst>
                  <dgm:constr type="primFontSz" val="18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8" fact="NaN" max="NaN"/>
                </dgm:ruleLst>
              </dgm:layoutNode>
            </dgm:else>
          </dgm:choose>
          <dgm:forEach name="numForEach" axis="followSib" ptType="sibTrans" hideLastTrans="0" cnt="1">
            <dgm:layoutNode name="numCircle" styleLbl="node1NoLn">
              <dgm:varLst>
                <dgm:chMax val="0"/>
                <dgm:bulletEnabled/>
              </dgm:varLst>
              <dgm:alg type="tx">
                <dgm:param type="txAnchorVert" val="mid"/>
                <dgm:param type="txAnchorHorzCh" val="ctr"/>
              </dgm:alg>
              <dgm:shape xmlns:r="http://schemas.openxmlformats.org/officeDocument/2006/relationships" type="ellipse" r:blip="">
                <dgm:adjLst/>
              </dgm:shape>
              <dgm:presOf axis="self" ptType="sibTrans"/>
              <dgm:constrLst>
                <dgm:constr type="primFontSz" val="36"/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6" fact="NaN" max="NaN"/>
              </dgm:ruleLst>
            </dgm:layoutNode>
          </dgm:forEach>
          <dgm:choose name="descChoose">
            <dgm:if name="showDesc" axis="ch" ptType="node" func="cnt" op="gte" val="1">
              <dgm:layoutNode name="descText" styleLbl="revTx">
                <dgm:varLst>
                  <dgm:chMax val="0"/>
                  <dgm:chPref val="0"/>
                </dgm:varLst>
                <dgm:alg type="tx">
                  <dgm:param type="txAnchorVert" val="t"/>
                  <dgm:param type="parTxLTRAlign" val="l"/>
                  <dgm:param type="parTxRTLAlign" val="r"/>
                </dgm:alg>
                <dgm:shape xmlns:r="http://schemas.openxmlformats.org/officeDocument/2006/relationships" type="rect" r:blip="" hideGeom="1">
                  <dgm:adjLst/>
                </dgm:shape>
                <dgm:presOf axis="des" ptType="node"/>
                <dgm:constrLst>
                  <dgm:constr type="secFontSz" val="14"/>
                  <dgm:constr type="primFontSz" refType="secFontSz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  <dgm:ruleLst>
                  <dgm:rule type="primFontSz" val="7" fact="NaN" max="NaN"/>
                </dgm:ruleLst>
              </dgm:layoutNode>
            </dgm:if>
            <dgm:else name="noDescSpacer">
              <dgm:layoutNode name="descSpacer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else>
          </dgm:choose>
        </dgm:layoutNode>
        <dgm:forEach name="sibTransForEach" axis="followSib" ptType="sibTrans" cnt="1">
          <dgm:layoutNode name="connector" styleLbl="dkBgShp">
            <dgm:alg type="conn">
              <dgm:param type="begPts" val="auto"/>
              <dgm:param type="endPts" val="auto"/>
              <dgm:param type="srcNode" val="numCircle"/>
              <dgm:param type="dstNode" val="numCircle"/>
              <dgm:param type="begSty" val="noArr"/>
              <dgm:param type="endSty" val="noArr"/>
              <dgm:param type="connRout" val="stra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begPad"/>
              <dgm:constr type="endPad"/>
              <dgm:constr type="stemThick" refType="h" fact="0.3"/>
            </dgm:constrLst>
            <dgm:ruleLst/>
          </dgm:layoutNode>
        </dgm:forEach>
      </dgm:forEach>
    </dgm:layoutNode>
  </dgm:layoutNode>
  <dgm:extLst>
    <a:ext uri="{4F341089-5ED1-44EC-B178-C955D00A3D55}">
      <dgm1611:autoBuNodeInfoLst xmlns:dgm1611="http://schemas.microsoft.com/office/drawing/2016/11/diagram">
        <dgm1611:autoBuNodeInfo lvl="1" ptType="sibTrans">
          <dgm1611:buPr prefix="" leadZeros="0">
            <a:buAutoNum type="arabicPlain"/>
          </dgm1611:buPr>
        </dgm1611:autoBuNodeInfo>
      </dgm1611:autoBuNodeInfoLst>
    </a:ext>
    <a:ext uri="{68A01E43-0DF5-4B5B-8FA6-DAF915123BFB}">
      <dgm1612:lstStyle xmlns:dgm1612="http://schemas.microsoft.com/office/drawing/2016/12/diagram">
        <a:lvl1pPr>
          <a:defRPr b="1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2#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0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tNode1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NoLn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revTxLt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lt1"/>
      </a:fontRef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57B8D36-163D-1EE9-BAFA-6EA1A923384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62A70D8B-6E11-398F-69E9-5D170DB1D26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2BC1E4A-5DE8-B7AD-E319-F9F0A291C3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52599A1-58F0-FDFE-CAE9-E423280FBF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6A9C0B4B-E8CF-561C-BEAB-1732132D94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70333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ECD5FE5-0B06-A7EF-168E-91852C576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0DCDA0-FCE5-C15F-CA8E-50E39157B0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DCC6AEF-309A-922F-9D84-32892F10C7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7C99BF8B-C8E2-8A07-B68D-271A6CEA47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E5F317C-E724-F894-8B5B-F05A8F826F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82124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4023DB-1C00-1041-BE8B-A8B6F81929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C416B90-9423-313A-5993-905839B289E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3B869FD-2224-9AB6-D064-2BC3CABE2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344DADFA-78ED-88DD-6B0D-3CB5EF86AE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CA17583-197D-3AB1-5F6F-E7879813F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113416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A46BE9F-6B1D-863F-3B35-BF11391941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35270A5-5775-9BBD-940D-CF19DA04799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7BC2D1F3-574C-2694-663C-89398AB024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1C5DF3A-4D58-F0F4-350B-EB7884A671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A02891F-5B64-AF37-71FC-E1D8EA0CB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60F2B75B-261D-C1CB-4125-A07C94C19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14233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7770BE2-D408-0D37-48EB-3F9AD95B7C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69F1268E-4B5B-2160-3644-4D944AB0C97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F53C9BC8-8FA0-7B4C-A4A0-3616C75FD0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F75E123-760A-6018-E6F3-43E90D723F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3BDF8084-EA43-73B4-1457-201D0A0C07D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BBC3B372-5EB4-D17A-26D9-6D5C38FAF4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CCC20F0C-2DB3-B172-DB9A-48C661C2C3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36DD3717-C153-AC6D-629B-A52E9C870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7996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EBA6F34-EB1B-37D6-2767-AE400736A5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54D64C0A-AA19-359F-6B2B-B01C7DF154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4894862-66A5-42A9-9C5D-674C2016EB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6097457-C625-572A-24ED-709A6AF0C0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546463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81C57D01-86AD-4056-E882-9B445027E3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F9848FB6-8134-1E8F-B7C3-4F11C599C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7A781B98-AB98-F2CD-1EDE-CB351761B7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82680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C8B0E57-04F1-962B-A31C-229D0E52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3721106-E019-8B1F-C60F-A3F7F54836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005CD66-5D69-B662-847D-B89757B416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21F9115-4FC9-C5E4-786A-DCF493245B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B45FFC9-B748-2C7E-2EB9-AF739F26B9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C9D258E-A7FF-AF52-9313-250D93ADAE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01954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AA4EF48-1D18-880A-E841-73C4C6E63B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6896AE8-CF80-F47E-4495-62432AB04E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DE7E43C7-6275-BBB2-F404-3D46E6831E9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8AC7C62B-C479-A9E5-8811-1E67D61D9E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BD689FA6-1134-762C-3C14-B5FFDDAA0D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B50B16C-42E6-05F2-9BE3-3C53775A84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083059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560CA25-4E55-6207-5631-FCAE10C9ED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150C3F8-FF21-9989-51C5-CE51162038C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A220E3E7-691D-5469-D15B-9AC28AD347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4CABFDC-318C-48B0-5D64-24D5FE57A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8F5BAD6B-F377-881D-9C44-DDAE50532D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830003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346C4FF8-85E8-67A3-AA1B-2E5D410967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A0B91128-F7C3-AB60-7A78-885F09E915B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AD25F2C-8CB7-8187-7674-542BE0C1A7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018DC26-EF99-29DE-17D7-F4F98AA49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685B117-0784-30C8-CA65-E3973266C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829005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B4B069E6-C230-DFD5-D0BE-24E1B4EBA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CA9D8A00-724D-08F1-DD73-B8212A1DE8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40641F2-C3DD-722E-25DC-F12CD41791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A892662-602A-4A2F-8847-CFEE9BEDE8A2}" type="datetimeFigureOut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21/09/2026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6A577903-1C51-D5FD-84BF-5D770A53A5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01A07437-E561-AA1A-9782-CBB3AFE6DF9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8FD5489-5289-4D40-ADBB-8E38832F3DB7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82000"/>
                  </a:prstClr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‹Nº›</a:t>
            </a:fld>
            <a:endParaRPr kumimoji="0" lang="es-E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82000"/>
                </a:prst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33364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7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Relationship Id="rId6" Type="http://schemas.openxmlformats.org/officeDocument/2006/relationships/diagramColors" Target="../diagrams/colors1.xml"/><Relationship Id="rId11" Type="http://schemas.microsoft.com/office/2007/relationships/hdphoto" Target="../media/hdphoto2.wdp"/><Relationship Id="rId5" Type="http://schemas.openxmlformats.org/officeDocument/2006/relationships/diagramQuickStyle" Target="../diagrams/quickStyle1.xml"/><Relationship Id="rId10" Type="http://schemas.openxmlformats.org/officeDocument/2006/relationships/image" Target="../media/image6.png"/><Relationship Id="rId4" Type="http://schemas.openxmlformats.org/officeDocument/2006/relationships/diagramLayout" Target="../diagrams/layout1.xml"/><Relationship Id="rId9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7" Type="http://schemas.openxmlformats.org/officeDocument/2006/relationships/image" Target="../media/image12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7" Type="http://schemas.openxmlformats.org/officeDocument/2006/relationships/image" Target="../media/image17.sv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jpeg"/><Relationship Id="rId3" Type="http://schemas.openxmlformats.org/officeDocument/2006/relationships/image" Target="../media/image23.png"/><Relationship Id="rId7" Type="http://schemas.openxmlformats.org/officeDocument/2006/relationships/image" Target="../media/image26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29.png"/><Relationship Id="rId7" Type="http://schemas.microsoft.com/office/2007/relationships/hdphoto" Target="../media/hdphoto5.wdp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5" Type="http://schemas.openxmlformats.org/officeDocument/2006/relationships/image" Target="../media/image30.jpeg"/><Relationship Id="rId4" Type="http://schemas.microsoft.com/office/2007/relationships/hdphoto" Target="../media/hdphoto4.wdp"/><Relationship Id="rId9" Type="http://schemas.microsoft.com/office/2007/relationships/hdphoto" Target="../media/hdphoto6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image" Target="../media/image34.png"/><Relationship Id="rId7" Type="http://schemas.openxmlformats.org/officeDocument/2006/relationships/diagramData" Target="../diagrams/data2.xml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11" Type="http://schemas.microsoft.com/office/2007/relationships/diagramDrawing" Target="../diagrams/drawing2.xml"/><Relationship Id="rId5" Type="http://schemas.openxmlformats.org/officeDocument/2006/relationships/image" Target="../media/image35.jpeg"/><Relationship Id="rId10" Type="http://schemas.openxmlformats.org/officeDocument/2006/relationships/diagramColors" Target="../diagrams/colors2.xml"/><Relationship Id="rId4" Type="http://schemas.microsoft.com/office/2007/relationships/hdphoto" Target="../media/hdphoto7.wdp"/><Relationship Id="rId9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7.xml"/><Relationship Id="rId6" Type="http://schemas.microsoft.com/office/2007/relationships/hdphoto" Target="../media/hdphoto8.wdp"/><Relationship Id="rId5" Type="http://schemas.openxmlformats.org/officeDocument/2006/relationships/image" Target="../media/image48.png"/><Relationship Id="rId4" Type="http://schemas.openxmlformats.org/officeDocument/2006/relationships/image" Target="../media/image47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D1EE580E-5E20-43CA-CC94-C6FDC9A5E84F}"/>
              </a:ext>
            </a:extLst>
          </p:cNvPr>
          <p:cNvSpPr txBox="1"/>
          <p:nvPr/>
        </p:nvSpPr>
        <p:spPr>
          <a:xfrm>
            <a:off x="1" y="123825"/>
            <a:ext cx="452717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5400" b="1" i="0" u="none" strike="noStrike" kern="1200" cap="none" spc="600" normalizeH="0" baseline="0" noProof="0" dirty="0">
                <a:ln>
                  <a:solidFill>
                    <a:srgbClr val="F1893B"/>
                  </a:solidFill>
                </a:ln>
                <a:solidFill>
                  <a:prstClr val="white"/>
                </a:solidFill>
                <a:effectLst>
                  <a:glow rad="114300">
                    <a:srgbClr val="FAD8BE">
                      <a:alpha val="75000"/>
                    </a:srgbClr>
                  </a:glo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DIE SKEPPER SPREEK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0182B58B-E9ED-F4B6-9BEA-03BE68F3BA5F}"/>
              </a:ext>
            </a:extLst>
          </p:cNvPr>
          <p:cNvSpPr txBox="1"/>
          <p:nvPr/>
        </p:nvSpPr>
        <p:spPr>
          <a:xfrm>
            <a:off x="9725684" y="6519446"/>
            <a:ext cx="246631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600" b="1" i="0" u="none" strike="noStrike" kern="1200" cap="none" spc="0" normalizeH="0" baseline="0" noProof="0" dirty="0">
                <a:ln>
                  <a:noFill/>
                </a:ln>
                <a:solidFill>
                  <a:srgbClr val="CDE6FF"/>
                </a:solidFill>
                <a:effectLst>
                  <a:glow rad="127000">
                    <a:prstClr val="black">
                      <a:alpha val="42000"/>
                    </a:prst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Les 1 vir 3 Oktober, 2026</a:t>
            </a:r>
          </a:p>
        </p:txBody>
      </p:sp>
    </p:spTree>
    <p:extLst>
      <p:ext uri="{BB962C8B-B14F-4D97-AF65-F5344CB8AC3E}">
        <p14:creationId xmlns:p14="http://schemas.microsoft.com/office/powerpoint/2010/main" val="38500887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BB05345-BAE7-F319-E568-6B4C287C69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2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207681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660443F-4E3C-1D84-ACC8-F045E85BC8A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21035" y="371088"/>
            <a:ext cx="5129784" cy="5571066"/>
          </a:xfrm>
          <a:prstGeom prst="rect">
            <a:avLst/>
          </a:prstGeom>
        </p:spPr>
      </p:pic>
      <p:sp>
        <p:nvSpPr>
          <p:cNvPr id="25" name="Rectangle 24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207681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900A1C60-243C-48E5-31C5-E0BFD104839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41180" y="371088"/>
            <a:ext cx="5129784" cy="5571066"/>
          </a:xfrm>
          <a:prstGeom prst="rect">
            <a:avLst/>
          </a:prstGeom>
        </p:spPr>
      </p:pic>
      <p:sp>
        <p:nvSpPr>
          <p:cNvPr id="4" name="Rectangle 13">
            <a:extLst>
              <a:ext uri="{FF2B5EF4-FFF2-40B4-BE49-F238E27FC236}">
                <a16:creationId xmlns:a16="http://schemas.microsoft.com/office/drawing/2014/main" id="{C9CC7EB9-4964-D0E4-2EAE-B00BCA6026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7940" y="5321796"/>
            <a:ext cx="10618279" cy="1399044"/>
          </a:xfrm>
          <a:prstGeom prst="rect">
            <a:avLst/>
          </a:prstGeom>
          <a:solidFill>
            <a:schemeClr val="bg1"/>
          </a:solidFill>
          <a:ln w="12700">
            <a:solidFill>
              <a:srgbClr val="EFEFEF"/>
            </a:solidFill>
          </a:ln>
          <a:effectLst>
            <a:innerShdw blurRad="114300">
              <a:schemeClr val="tx2">
                <a:lumMod val="90000"/>
                <a:lumOff val="10000"/>
              </a:scheme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: Rounded Corners 15">
            <a:extLst>
              <a:ext uri="{FF2B5EF4-FFF2-40B4-BE49-F238E27FC236}">
                <a16:creationId xmlns:a16="http://schemas.microsoft.com/office/drawing/2014/main" id="{D5FB2A13-FA9D-3F04-23FD-CAA1E1FA36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274323" y="5214024"/>
            <a:ext cx="9649839" cy="206020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C56EDE6-1B73-3A5C-033C-C37523B7649A}"/>
              </a:ext>
            </a:extLst>
          </p:cNvPr>
          <p:cNvSpPr txBox="1"/>
          <p:nvPr/>
        </p:nvSpPr>
        <p:spPr>
          <a:xfrm>
            <a:off x="956551" y="5414131"/>
            <a:ext cx="10285500" cy="1323439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"Nadat God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baiekeer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op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baie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maniere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in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tyd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gespreek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het tot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vaders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profete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, het Hy in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hierdie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laaste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dae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tot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ons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gespreek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die Seun wat Hy as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erfgenaam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alles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aangestel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het,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deur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wie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Hy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ook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die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wêreld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gemaak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97132">
                    <a:lumMod val="75000"/>
                  </a:srgbClr>
                </a:solidFill>
                <a:effectLst/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het." (Hebrews 1:1-2)</a:t>
            </a:r>
            <a:endParaRPr kumimoji="0" lang="es-ES" sz="2000" b="1" i="0" u="none" strike="noStrike" kern="1200" cap="none" spc="0" normalizeH="0" baseline="0" noProof="0" dirty="0">
              <a:ln>
                <a:noFill/>
              </a:ln>
              <a:solidFill>
                <a:srgbClr val="E97132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0138834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1000"/>
            <a:duotone>
              <a:schemeClr val="accent6">
                <a:shade val="45000"/>
                <a:satMod val="135000"/>
              </a:schemeClr>
              <a:prstClr val="white"/>
            </a:duotone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7FD14EAE-4961-C4D8-B049-9A6F0F139FC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50673922"/>
              </p:ext>
            </p:extLst>
          </p:nvPr>
        </p:nvGraphicFramePr>
        <p:xfrm>
          <a:off x="5438774" y="3352800"/>
          <a:ext cx="6753226" cy="33813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CuadroTexto 3">
            <a:extLst>
              <a:ext uri="{FF2B5EF4-FFF2-40B4-BE49-F238E27FC236}">
                <a16:creationId xmlns:a16="http://schemas.microsoft.com/office/drawing/2014/main" id="{DCC50C88-D337-1334-5651-9D1FA5AC059E}"/>
              </a:ext>
            </a:extLst>
          </p:cNvPr>
          <p:cNvSpPr txBox="1"/>
          <p:nvPr/>
        </p:nvSpPr>
        <p:spPr>
          <a:xfrm>
            <a:off x="352424" y="247650"/>
            <a:ext cx="604837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Het </a:t>
            </a:r>
            <a:r>
              <a:rPr lang="en-US" sz="2000" b="1" dirty="0" err="1">
                <a:solidFill>
                  <a:prstClr val="black"/>
                </a:solidFill>
              </a:rPr>
              <a:t>jy</a:t>
            </a:r>
            <a:r>
              <a:rPr lang="en-US" sz="2000" b="1" dirty="0">
                <a:solidFill>
                  <a:prstClr val="black"/>
                </a:solidFill>
              </a:rPr>
              <a:t> al </a:t>
            </a:r>
            <a:r>
              <a:rPr lang="en-US" sz="2000" b="1" dirty="0" err="1">
                <a:solidFill>
                  <a:prstClr val="black"/>
                </a:solidFill>
              </a:rPr>
              <a:t>ooit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direk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gepraat</a:t>
            </a:r>
            <a:r>
              <a:rPr lang="en-US" sz="2000" b="1" dirty="0">
                <a:solidFill>
                  <a:prstClr val="black"/>
                </a:solidFill>
              </a:rPr>
              <a:t>? Kon </a:t>
            </a:r>
            <a:r>
              <a:rPr lang="en-US" sz="2000" b="1" dirty="0" err="1">
                <a:solidFill>
                  <a:prstClr val="black"/>
                </a:solidFill>
              </a:rPr>
              <a:t>jy</a:t>
            </a:r>
            <a:r>
              <a:rPr lang="en-US" sz="2000" b="1" dirty="0">
                <a:solidFill>
                  <a:prstClr val="black"/>
                </a:solidFill>
              </a:rPr>
              <a:t> al </a:t>
            </a:r>
            <a:r>
              <a:rPr lang="en-US" sz="2000" b="1" dirty="0" err="1">
                <a:solidFill>
                  <a:prstClr val="black"/>
                </a:solidFill>
              </a:rPr>
              <a:t>ooit</a:t>
            </a:r>
            <a:r>
              <a:rPr lang="en-US" sz="2000" b="1" dirty="0">
                <a:solidFill>
                  <a:prstClr val="black"/>
                </a:solidFill>
              </a:rPr>
              <a:t> Sy </a:t>
            </a:r>
            <a:r>
              <a:rPr lang="en-US" sz="2000" b="1" dirty="0" err="1">
                <a:solidFill>
                  <a:prstClr val="black"/>
                </a:solidFill>
              </a:rPr>
              <a:t>woorde</a:t>
            </a:r>
            <a:r>
              <a:rPr lang="en-US" sz="2000" b="1" dirty="0">
                <a:solidFill>
                  <a:prstClr val="black"/>
                </a:solidFill>
              </a:rPr>
              <a:t> hoor? Die </a:t>
            </a:r>
            <a:r>
              <a:rPr lang="en-US" sz="2000" b="1" dirty="0" err="1">
                <a:solidFill>
                  <a:prstClr val="black"/>
                </a:solidFill>
              </a:rPr>
              <a:t>antwoord</a:t>
            </a:r>
            <a:r>
              <a:rPr lang="en-US" sz="2000" b="1" dirty="0">
                <a:solidFill>
                  <a:prstClr val="black"/>
                </a:solidFill>
              </a:rPr>
              <a:t> is </a:t>
            </a:r>
            <a:r>
              <a:rPr lang="en-US" sz="2000" b="1" dirty="0" err="1">
                <a:solidFill>
                  <a:prstClr val="black"/>
                </a:solidFill>
              </a:rPr>
              <a:t>natuurlik</a:t>
            </a:r>
            <a:r>
              <a:rPr lang="en-US" sz="2000" b="1" dirty="0">
                <a:solidFill>
                  <a:prstClr val="black"/>
                </a:solidFill>
              </a:rPr>
              <a:t>: “Nee.”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F5041983-0199-D01F-B47D-1F39ED4E9818}"/>
              </a:ext>
            </a:extLst>
          </p:cNvPr>
          <p:cNvPicPr>
            <a:picLocks noChangeAspect="1"/>
          </p:cNvPicPr>
          <p:nvPr/>
        </p:nvPicPr>
        <p:blipFill>
          <a:blip r:embed="rId8" cstate="email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88788" y="123826"/>
            <a:ext cx="5250788" cy="293794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5">
                <a:lumMod val="40000"/>
                <a:lumOff val="6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15A8985-6D95-64F0-2DC3-A147B7002FF5}"/>
              </a:ext>
            </a:extLst>
          </p:cNvPr>
          <p:cNvPicPr>
            <a:picLocks noChangeAspect="1"/>
          </p:cNvPicPr>
          <p:nvPr/>
        </p:nvPicPr>
        <p:blipFill>
          <a:blip r:embed="rId10" cstate="email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424" y="3094975"/>
            <a:ext cx="4687167" cy="3515375"/>
          </a:xfrm>
          <a:prstGeom prst="rect">
            <a:avLst/>
          </a:prstGeom>
          <a:ln w="38100" cap="sq">
            <a:solidFill>
              <a:schemeClr val="tx2">
                <a:lumMod val="60000"/>
                <a:lumOff val="4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6DB83916-EC20-F9FF-E2D5-EC84FA1D2E64}"/>
              </a:ext>
            </a:extLst>
          </p:cNvPr>
          <p:cNvSpPr txBox="1"/>
          <p:nvPr/>
        </p:nvSpPr>
        <p:spPr>
          <a:xfrm>
            <a:off x="352424" y="1956360"/>
            <a:ext cx="604837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Wat is die rede vir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onvermoë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direk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? Was 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nog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altyd</a:t>
            </a:r>
            <a:r>
              <a:rPr lang="en-US" sz="2000" b="1" dirty="0">
                <a:solidFill>
                  <a:prstClr val="black"/>
                </a:solidFill>
              </a:rPr>
              <a:t> so? Sal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doen</a:t>
            </a:r>
            <a:r>
              <a:rPr lang="en-US" sz="2000" b="1" dirty="0">
                <a:solidFill>
                  <a:prstClr val="black"/>
                </a:solidFill>
              </a:rPr>
              <a:t>?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40FD6359-AAC4-9C8F-94BE-C8B6BD999B6F}"/>
              </a:ext>
            </a:extLst>
          </p:cNvPr>
          <p:cNvSpPr txBox="1"/>
          <p:nvPr/>
        </p:nvSpPr>
        <p:spPr>
          <a:xfrm>
            <a:off x="352424" y="1102958"/>
            <a:ext cx="604837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Ons </a:t>
            </a:r>
            <a:r>
              <a:rPr lang="en-US" sz="2000" b="1" dirty="0" err="1">
                <a:solidFill>
                  <a:prstClr val="black"/>
                </a:solidFill>
              </a:rPr>
              <a:t>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slegs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indirekte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metodes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gebed</a:t>
            </a:r>
            <a:r>
              <a:rPr lang="en-US" sz="2000" b="1" dirty="0">
                <a:solidFill>
                  <a:prstClr val="black"/>
                </a:solidFill>
              </a:rPr>
              <a:t>, die Bybel,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, …)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62492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4" dur="250"/>
                                        <p:tgtEl>
                                          <p:spTgt spid="3">
                                            <p:graphicEl>
                                              <a:dgm id="{8F44D221-F2F5-48FD-AE91-8A30813CA4D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7" dur="250"/>
                                        <p:tgtEl>
                                          <p:spTgt spid="3">
                                            <p:graphicEl>
                                              <a:dgm id="{B8CF647B-F574-4FCE-8352-FE92FB35CAB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"/>
                            </p:stCondLst>
                            <p:childTnLst>
                              <p:par>
                                <p:cTn id="39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3">
                                            <p:graphicEl>
                                              <a:dgm id="{88A4B5C2-68AA-461A-A959-82AF140801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6" dur="250"/>
                                        <p:tgtEl>
                                          <p:spTgt spid="3">
                                            <p:graphicEl>
                                              <a:dgm id="{521D96E3-37A7-45CD-B7CD-53A035BA3A3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49" dur="250"/>
                                        <p:tgtEl>
                                          <p:spTgt spid="3">
                                            <p:graphicEl>
                                              <a:dgm id="{DDDFDB86-102D-47F8-BD42-78D627B90AF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"/>
                            </p:stCondLst>
                            <p:childTnLst>
                              <p:par>
                                <p:cTn id="51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">
                                            <p:graphicEl>
                                              <a:dgm id="{E68D658C-2FE9-43DE-BC4D-A18F6DF559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8" dur="250"/>
                                        <p:tgtEl>
                                          <p:spTgt spid="3">
                                            <p:graphicEl>
                                              <a:dgm id="{1AEFD01D-DD54-47AA-9C6C-E1445084A3D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1" dur="250"/>
                                        <p:tgtEl>
                                          <p:spTgt spid="3">
                                            <p:graphicEl>
                                              <a:dgm id="{67B9361A-5011-4506-B9D3-9E6D19D05D5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50"/>
                            </p:stCondLst>
                            <p:childTnLst>
                              <p:par>
                                <p:cTn id="63" presetID="22" presetClass="entr" presetSubtype="8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">
                                            <p:graphicEl>
                                              <a:dgm id="{243124F9-5C60-4E2E-8E4B-19138C17904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1" presetClass="entr" presetSubtype="1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250"/>
                                        <p:tgtEl>
                                          <p:spTgt spid="3">
                                            <p:graphicEl>
                                              <a:dgm id="{679928AE-2679-4B59-86AC-089A2906A4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250"/>
                                        <p:tgtEl>
                                          <p:spTgt spid="3">
                                            <p:graphicEl>
                                              <a:dgm id="{49D5BDFE-8663-4590-9DAD-3F859CCCE0C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250"/>
                            </p:stCondLst>
                            <p:childTnLst>
                              <p:par>
                                <p:cTn id="75" presetID="22" presetClass="entr" presetSubtype="8" fill="hold" grpId="3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">
                                            <p:graphicEl>
                                              <a:dgm id="{782FEEA3-0052-4FF9-A5EA-B54CA2C4537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1" presetClass="entr" presetSubtype="1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82" dur="250"/>
                                        <p:tgtEl>
                                          <p:spTgt spid="3">
                                            <p:graphicEl>
                                              <a:dgm id="{A432D7D2-6FD6-4C39-A8B1-0396848A968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250"/>
                            </p:stCondLst>
                            <p:childTnLst>
                              <p:par>
                                <p:cTn id="84" presetID="22" presetClass="entr" presetSubtype="8" fill="hold" grpId="4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3">
                                            <p:graphicEl>
                                              <a:dgm id="{FBFD330B-BB8A-4800-A5D2-C3B6AADA529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  <p:bldGraphic spid="3" grpId="1" uiExpand="1">
        <p:bldSub>
          <a:bldDgm bld="one"/>
        </p:bldSub>
      </p:bldGraphic>
      <p:bldGraphic spid="3" grpId="2" uiExpand="1">
        <p:bldSub>
          <a:bldDgm bld="one"/>
        </p:bldSub>
      </p:bldGraphic>
      <p:bldGraphic spid="3" grpId="3" uiExpand="1">
        <p:bldSub>
          <a:bldDgm bld="one"/>
        </p:bldSub>
      </p:bldGraphic>
      <p:bldGraphic spid="3" grpId="4" uiExpand="1">
        <p:bldSub>
          <a:bldDgm bld="one"/>
        </p:bldSub>
      </p:bldGraphic>
      <p:bldP spid="4" grpId="0"/>
      <p:bldP spid="6" grpId="0"/>
      <p:bldP spid="9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CDB373D-8E1A-CF75-FEE4-918739B89E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n 11">
            <a:extLst>
              <a:ext uri="{FF2B5EF4-FFF2-40B4-BE49-F238E27FC236}">
                <a16:creationId xmlns:a16="http://schemas.microsoft.com/office/drawing/2014/main" id="{EB32B64C-D6AF-7CD1-AC77-905F335A84D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1354" y="1399531"/>
            <a:ext cx="3598751" cy="2310286"/>
          </a:xfrm>
          <a:prstGeom prst="rect">
            <a:avLst/>
          </a:prstGeom>
          <a:ln w="38100" cap="sq">
            <a:solidFill>
              <a:srgbClr val="127385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46D666C2-454B-6F6B-3AE8-33A8E757099A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67543" y="968622"/>
            <a:ext cx="4051910" cy="2741195"/>
          </a:xfrm>
          <a:prstGeom prst="rect">
            <a:avLst/>
          </a:prstGeom>
          <a:ln w="38100" cap="sq">
            <a:solidFill>
              <a:srgbClr val="8C5A2C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1E8EAD47-0527-AC10-D901-E25E3E717E3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8479967" y="1383725"/>
            <a:ext cx="2830286" cy="1894535"/>
          </a:xfrm>
          <a:prstGeom prst="rect">
            <a:avLst/>
          </a:prstGeom>
          <a:ln w="38100" cap="sq">
            <a:solidFill>
              <a:srgbClr val="5209A3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EB0D663E-83C1-2F27-29E9-236B66FB02E7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932407" y="3439128"/>
            <a:ext cx="3188239" cy="2940275"/>
          </a:xfrm>
          <a:prstGeom prst="rect">
            <a:avLst/>
          </a:prstGeom>
          <a:ln w="38100" cap="sq">
            <a:solidFill>
              <a:schemeClr val="accent6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B147849-8CCC-DD16-4BEF-CCA85E9BC95C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176862" y="3858126"/>
            <a:ext cx="2127687" cy="2269563"/>
          </a:xfrm>
          <a:prstGeom prst="rect">
            <a:avLst/>
          </a:prstGeom>
          <a:ln w="38100" cap="sq">
            <a:solidFill>
              <a:schemeClr val="accent3">
                <a:lumMod val="5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58" y="971170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rgbClr val="127385"/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2" y="954126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rgbClr val="5209A3">
              <a:alpha val="74902"/>
            </a:srgb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28" y="3439128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bg2">
              <a:lumMod val="2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s-E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FC078393-6A07-1A82-10A8-9E466DDC308F}"/>
              </a:ext>
            </a:extLst>
          </p:cNvPr>
          <p:cNvSpPr txBox="1"/>
          <p:nvPr/>
        </p:nvSpPr>
        <p:spPr>
          <a:xfrm>
            <a:off x="0" y="-5379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2800" b="1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</a:rPr>
              <a:t>HOE HET GOD OORSPRONKLIK MET DIE MENS GEKOMMUNIKEER?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id="{2AF5ED87-860F-FECB-E1D8-704F90DC581A}"/>
              </a:ext>
            </a:extLst>
          </p:cNvPr>
          <p:cNvSpPr txBox="1"/>
          <p:nvPr/>
        </p:nvSpPr>
        <p:spPr>
          <a:xfrm>
            <a:off x="504825" y="264052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“En die Here God het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mens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bevel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gegee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gesê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Van al die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bome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van die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tuin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mag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vry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eet</a:t>
            </a:r>
            <a:r>
              <a:rPr lang="en-US" b="1" dirty="0"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.” (Genesis 2:16)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BD024289-7396-14BE-03AD-F6E83AF374A7}"/>
              </a:ext>
            </a:extLst>
          </p:cNvPr>
          <p:cNvSpPr txBox="1"/>
          <p:nvPr/>
        </p:nvSpPr>
        <p:spPr>
          <a:xfrm>
            <a:off x="66076" y="3800923"/>
            <a:ext cx="5943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In die begin het God die </a:t>
            </a:r>
            <a:r>
              <a:rPr lang="en-US" sz="2000" b="1" dirty="0" err="1">
                <a:solidFill>
                  <a:prstClr val="black"/>
                </a:solidFill>
              </a:rPr>
              <a:t>wêreld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geskep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bewoon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word (Jes. 45:18).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DD2A983A-5F9F-158A-4502-2F0DB12F0621}"/>
              </a:ext>
            </a:extLst>
          </p:cNvPr>
          <p:cNvSpPr txBox="1"/>
          <p:nvPr/>
        </p:nvSpPr>
        <p:spPr>
          <a:xfrm>
            <a:off x="66076" y="6130236"/>
            <a:ext cx="8243749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mensdom</a:t>
            </a:r>
            <a:r>
              <a:rPr lang="en-US" sz="2000" b="1" dirty="0">
                <a:solidFill>
                  <a:prstClr val="black"/>
                </a:solidFill>
              </a:rPr>
              <a:t> was nou </a:t>
            </a:r>
            <a:r>
              <a:rPr lang="en-US" sz="2000" b="1" dirty="0" err="1">
                <a:solidFill>
                  <a:prstClr val="black"/>
                </a:solidFill>
              </a:rPr>
              <a:t>volledig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gereed</a:t>
            </a:r>
            <a:r>
              <a:rPr lang="en-US" sz="2000" b="1" dirty="0">
                <a:solidFill>
                  <a:prstClr val="black"/>
                </a:solidFill>
              </a:rPr>
              <a:t> om die </a:t>
            </a:r>
            <a:r>
              <a:rPr lang="en-US" sz="2000" b="1" dirty="0" err="1">
                <a:solidFill>
                  <a:prstClr val="black"/>
                </a:solidFill>
              </a:rPr>
              <a:t>nuutgeskape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wêreld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bewoon</a:t>
            </a:r>
            <a:r>
              <a:rPr lang="en-US" sz="2000" b="1" dirty="0">
                <a:solidFill>
                  <a:prstClr val="black"/>
                </a:solidFill>
              </a:rPr>
              <a:t> (Gen. 1:27).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B53BC87F-F8D9-7D9B-7223-67D028DF07C7}"/>
              </a:ext>
            </a:extLst>
          </p:cNvPr>
          <p:cNvSpPr txBox="1"/>
          <p:nvPr/>
        </p:nvSpPr>
        <p:spPr>
          <a:xfrm>
            <a:off x="66076" y="5353799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Op </a:t>
            </a:r>
            <a:r>
              <a:rPr lang="en-US" sz="2000" b="1" dirty="0" err="1">
                <a:solidFill>
                  <a:prstClr val="black"/>
                </a:solidFill>
              </a:rPr>
              <a:t>dieselfde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dag</a:t>
            </a:r>
            <a:r>
              <a:rPr lang="en-US" sz="2000" b="1" dirty="0">
                <a:solidFill>
                  <a:prstClr val="black"/>
                </a:solidFill>
              </a:rPr>
              <a:t> het Hy Eva </a:t>
            </a:r>
            <a:r>
              <a:rPr lang="en-US" sz="2000" b="1" dirty="0" err="1">
                <a:solidFill>
                  <a:prstClr val="black"/>
                </a:solidFill>
              </a:rPr>
              <a:t>uit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een</a:t>
            </a:r>
            <a:r>
              <a:rPr lang="en-US" sz="2000" b="1" dirty="0">
                <a:solidFill>
                  <a:prstClr val="black"/>
                </a:solidFill>
              </a:rPr>
              <a:t> van Adam se </a:t>
            </a:r>
            <a:r>
              <a:rPr lang="en-US" sz="2000" b="1" dirty="0" err="1">
                <a:solidFill>
                  <a:prstClr val="black"/>
                </a:solidFill>
              </a:rPr>
              <a:t>ribbes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geskep</a:t>
            </a:r>
            <a:r>
              <a:rPr lang="en-US" sz="2000" b="1" dirty="0">
                <a:solidFill>
                  <a:prstClr val="black"/>
                </a:solidFill>
              </a:rPr>
              <a:t> (Gen. 2:18, 21-22).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2" name="CuadroTexto 21">
            <a:extLst>
              <a:ext uri="{FF2B5EF4-FFF2-40B4-BE49-F238E27FC236}">
                <a16:creationId xmlns:a16="http://schemas.microsoft.com/office/drawing/2014/main" id="{5328E35D-582C-88D0-A038-36AA37744E0D}"/>
              </a:ext>
            </a:extLst>
          </p:cNvPr>
          <p:cNvSpPr txBox="1"/>
          <p:nvPr/>
        </p:nvSpPr>
        <p:spPr>
          <a:xfrm>
            <a:off x="66076" y="4577361"/>
            <a:ext cx="594378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Toe </a:t>
            </a:r>
            <a:r>
              <a:rPr lang="en-US" sz="2000" b="1" dirty="0" err="1">
                <a:solidFill>
                  <a:prstClr val="black"/>
                </a:solidFill>
              </a:rPr>
              <a:t>alles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gereed</a:t>
            </a:r>
            <a:r>
              <a:rPr lang="en-US" sz="2000" b="1" dirty="0">
                <a:solidFill>
                  <a:prstClr val="black"/>
                </a:solidFill>
              </a:rPr>
              <a:t> was, het Hy Adam </a:t>
            </a:r>
            <a:r>
              <a:rPr lang="en-US" sz="2000" b="1" dirty="0" err="1">
                <a:solidFill>
                  <a:prstClr val="black"/>
                </a:solidFill>
              </a:rPr>
              <a:t>uit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stof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aarde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geskep</a:t>
            </a:r>
            <a:r>
              <a:rPr lang="en-US" sz="2000" b="1" dirty="0">
                <a:solidFill>
                  <a:prstClr val="black"/>
                </a:solidFill>
              </a:rPr>
              <a:t> (Gen. 2:4-7).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2849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1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1" grpId="0" animBg="1"/>
      <p:bldP spid="25" grpId="0" animBg="1"/>
      <p:bldP spid="5" grpId="0"/>
      <p:bldP spid="10" grpId="0"/>
      <p:bldP spid="13" grpId="0"/>
      <p:bldP spid="16" grpId="0"/>
      <p:bldP spid="18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81C24FA-3646-81E3-C590-A7F8F1F6DA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-771392" y="3771475"/>
            <a:ext cx="1719072" cy="152382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626113" y="-391517"/>
            <a:ext cx="1715478" cy="8470746"/>
          </a:xfrm>
          <a:prstGeom prst="rect">
            <a:avLst/>
          </a:prstGeom>
          <a:solidFill>
            <a:srgbClr val="FFC000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34509" y="1043686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CE741930-CF69-CEC2-F883-C11D30D009C1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1198498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D5E81767-8AFD-D940-EE66-1BF176FD9A4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4443598" y="1200371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A85D7B37-9DB1-0A9B-3355-E3B675515CE2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477" y="3944406"/>
            <a:ext cx="3721608" cy="2542032"/>
          </a:xfrm>
          <a:prstGeom prst="roundRect">
            <a:avLst>
              <a:gd name="adj" fmla="val 10411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2DFC13C5-825D-4710-0A7E-ECE4CE787233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43598" y="3944406"/>
            <a:ext cx="3719192" cy="2542032"/>
          </a:xfrm>
          <a:prstGeom prst="roundRect">
            <a:avLst>
              <a:gd name="adj" fmla="val 1080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11" name="CuadroTexto 10">
            <a:extLst>
              <a:ext uri="{FF2B5EF4-FFF2-40B4-BE49-F238E27FC236}">
                <a16:creationId xmlns:a16="http://schemas.microsoft.com/office/drawing/2014/main" id="{0E152302-8790-0447-0784-F87EE7ED3D5B}"/>
              </a:ext>
            </a:extLst>
          </p:cNvPr>
          <p:cNvSpPr txBox="1">
            <a:spLocks/>
          </p:cNvSpPr>
          <p:nvPr/>
        </p:nvSpPr>
        <p:spPr>
          <a:xfrm>
            <a:off x="8587315" y="921040"/>
            <a:ext cx="342578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Gedurende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hierdie</a:t>
            </a:r>
            <a:r>
              <a:rPr lang="en-US" sz="2000" b="1" dirty="0">
                <a:solidFill>
                  <a:prstClr val="black"/>
                </a:solidFill>
              </a:rPr>
              <a:t> proses was </a:t>
            </a:r>
            <a:r>
              <a:rPr lang="en-US" sz="2000" b="1" dirty="0" err="1">
                <a:solidFill>
                  <a:prstClr val="black"/>
                </a:solidFill>
              </a:rPr>
              <a:t>daar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baie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kommunikasie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tussen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Adam: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DAE25D71-D2F5-53E4-7167-E6E6E5CF10B0}"/>
              </a:ext>
            </a:extLst>
          </p:cNvPr>
          <p:cNvSpPr txBox="1"/>
          <p:nvPr/>
        </p:nvSpPr>
        <p:spPr>
          <a:xfrm>
            <a:off x="9177717" y="5390303"/>
            <a:ext cx="2999608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hom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Eva </a:t>
            </a:r>
            <a:r>
              <a:rPr lang="en-US" sz="2000" b="1" dirty="0" err="1">
                <a:solidFill>
                  <a:prstClr val="black"/>
                </a:solidFill>
              </a:rPr>
              <a:t>voorgestel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in die </a:t>
            </a:r>
            <a:r>
              <a:rPr lang="en-US" sz="2000" b="1" dirty="0" err="1">
                <a:solidFill>
                  <a:prstClr val="black"/>
                </a:solidFill>
              </a:rPr>
              <a:t>huwelik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bevestig</a:t>
            </a:r>
            <a:r>
              <a:rPr lang="en-US" sz="2000" b="1" dirty="0">
                <a:solidFill>
                  <a:prstClr val="black"/>
                </a:solidFill>
              </a:rPr>
              <a:t> (Gen. 2:22-24).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2552D844-1789-CB5F-75E0-24D65A640AED}"/>
              </a:ext>
            </a:extLst>
          </p:cNvPr>
          <p:cNvSpPr txBox="1"/>
          <p:nvPr/>
        </p:nvSpPr>
        <p:spPr>
          <a:xfrm>
            <a:off x="9198104" y="4439625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hom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gevra</a:t>
            </a:r>
            <a:r>
              <a:rPr lang="en-US" sz="2000" b="1" dirty="0">
                <a:solidFill>
                  <a:prstClr val="black"/>
                </a:solidFill>
              </a:rPr>
              <a:t> om die </a:t>
            </a:r>
            <a:r>
              <a:rPr lang="en-US" sz="2000" b="1" dirty="0" err="1">
                <a:solidFill>
                  <a:prstClr val="black"/>
                </a:solidFill>
              </a:rPr>
              <a:t>diere</a:t>
            </a:r>
            <a:r>
              <a:rPr lang="en-US" sz="2000" b="1" dirty="0">
                <a:solidFill>
                  <a:prstClr val="black"/>
                </a:solidFill>
              </a:rPr>
              <a:t> name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gee     (Gen. 2:19).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F2752BFD-04E7-D624-5251-447E7244E87F}"/>
              </a:ext>
            </a:extLst>
          </p:cNvPr>
          <p:cNvSpPr txBox="1"/>
          <p:nvPr/>
        </p:nvSpPr>
        <p:spPr>
          <a:xfrm>
            <a:off x="9163878" y="3415568"/>
            <a:ext cx="301156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beperkinge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uitgewys</a:t>
            </a:r>
            <a:r>
              <a:rPr lang="en-US" sz="2000" b="1" dirty="0">
                <a:solidFill>
                  <a:prstClr val="black"/>
                </a:solidFill>
              </a:rPr>
              <a:t>                       (Gen.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1" name="CuadroTexto 20">
            <a:extLst>
              <a:ext uri="{FF2B5EF4-FFF2-40B4-BE49-F238E27FC236}">
                <a16:creationId xmlns:a16="http://schemas.microsoft.com/office/drawing/2014/main" id="{B82A27D2-2ECB-06C7-9089-CC1E37AF63E4}"/>
              </a:ext>
            </a:extLst>
          </p:cNvPr>
          <p:cNvSpPr txBox="1"/>
          <p:nvPr/>
        </p:nvSpPr>
        <p:spPr>
          <a:xfrm>
            <a:off x="9163878" y="2175376"/>
            <a:ext cx="3016169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buSzPct val="150000"/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hom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instruksies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werk</a:t>
            </a:r>
            <a:r>
              <a:rPr lang="en-US" sz="2000" b="1" dirty="0">
                <a:solidFill>
                  <a:prstClr val="black"/>
                </a:solidFill>
              </a:rPr>
              <a:t> wat hy in Eden </a:t>
            </a:r>
            <a:r>
              <a:rPr lang="en-US" sz="2000" b="1" dirty="0" err="1">
                <a:solidFill>
                  <a:prstClr val="black"/>
                </a:solidFill>
              </a:rPr>
              <a:t>moes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doen</a:t>
            </a:r>
            <a:r>
              <a:rPr lang="en-US" sz="2000" b="1" dirty="0">
                <a:solidFill>
                  <a:prstClr val="black"/>
                </a:solidFill>
              </a:rPr>
              <a:t> (Gen. 2:15).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6" name="CuadroTexto 25">
            <a:extLst>
              <a:ext uri="{FF2B5EF4-FFF2-40B4-BE49-F238E27FC236}">
                <a16:creationId xmlns:a16="http://schemas.microsoft.com/office/drawing/2014/main" id="{ED28CC1F-5B69-01D5-E459-0662BAF685C0}"/>
              </a:ext>
            </a:extLst>
          </p:cNvPr>
          <p:cNvSpPr txBox="1"/>
          <p:nvPr/>
        </p:nvSpPr>
        <p:spPr>
          <a:xfrm>
            <a:off x="0" y="-82296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HOE HET GOD OORSPRONKLIK MET DIE MENS GEKOMMUNIKEER?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0" name="CuadroTexto 29">
            <a:extLst>
              <a:ext uri="{FF2B5EF4-FFF2-40B4-BE49-F238E27FC236}">
                <a16:creationId xmlns:a16="http://schemas.microsoft.com/office/drawing/2014/main" id="{9EB9DE99-EBBA-3625-21A5-C73E5F7BEEEE}"/>
              </a:ext>
            </a:extLst>
          </p:cNvPr>
          <p:cNvSpPr txBox="1"/>
          <p:nvPr/>
        </p:nvSpPr>
        <p:spPr>
          <a:xfrm>
            <a:off x="504825" y="255035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“En die Here God het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bevel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gegee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gesê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Van al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bome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mag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vry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eet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(Genesis 2:16).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FFCC00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pic>
        <p:nvPicPr>
          <p:cNvPr id="33" name="Gráfico 32" descr="Hoja con relleno sólido">
            <a:extLst>
              <a:ext uri="{FF2B5EF4-FFF2-40B4-BE49-F238E27FC236}">
                <a16:creationId xmlns:a16="http://schemas.microsoft.com/office/drawing/2014/main" id="{D28BDE75-2366-B38C-75BC-6EC5DFAB94D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71733" y="2228347"/>
            <a:ext cx="308705" cy="308705"/>
          </a:xfrm>
          <a:prstGeom prst="rect">
            <a:avLst/>
          </a:prstGeom>
          <a:effectLst/>
        </p:spPr>
      </p:pic>
      <p:pic>
        <p:nvPicPr>
          <p:cNvPr id="35" name="Gráfico 34" descr="Hoja con relleno sólido">
            <a:extLst>
              <a:ext uri="{FF2B5EF4-FFF2-40B4-BE49-F238E27FC236}">
                <a16:creationId xmlns:a16="http://schemas.microsoft.com/office/drawing/2014/main" id="{84248D1E-71B9-314C-D61D-4E459BCE400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351" y="3466671"/>
            <a:ext cx="308705" cy="308705"/>
          </a:xfrm>
          <a:prstGeom prst="rect">
            <a:avLst/>
          </a:prstGeom>
          <a:effectLst/>
        </p:spPr>
      </p:pic>
      <p:pic>
        <p:nvPicPr>
          <p:cNvPr id="37" name="Gráfico 36" descr="Hoja con relleno sólido">
            <a:extLst>
              <a:ext uri="{FF2B5EF4-FFF2-40B4-BE49-F238E27FC236}">
                <a16:creationId xmlns:a16="http://schemas.microsoft.com/office/drawing/2014/main" id="{B10F3045-0EAC-E066-AD4F-F4B19A69252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59738" y="4524816"/>
            <a:ext cx="308705" cy="308705"/>
          </a:xfrm>
          <a:prstGeom prst="rect">
            <a:avLst/>
          </a:prstGeom>
          <a:effectLst/>
        </p:spPr>
      </p:pic>
      <p:pic>
        <p:nvPicPr>
          <p:cNvPr id="39" name="Gráfico 38" descr="Hoja con relleno sólido">
            <a:extLst>
              <a:ext uri="{FF2B5EF4-FFF2-40B4-BE49-F238E27FC236}">
                <a16:creationId xmlns:a16="http://schemas.microsoft.com/office/drawing/2014/main" id="{2AB7C547-3389-12B5-57F6-B382236DC18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839351" y="5428608"/>
            <a:ext cx="308705" cy="308705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0065297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0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0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0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2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00"/>
                            </p:stCondLst>
                            <p:childTnLst>
                              <p:par>
                                <p:cTn id="68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1" grpId="0" animBg="1"/>
      <p:bldP spid="11" grpId="0"/>
      <p:bldP spid="14" grpId="0"/>
      <p:bldP spid="16" grpId="0"/>
      <p:bldP spid="18" grpId="0"/>
      <p:bldP spid="2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7644347-D7E5-050A-D0B9-E6679D36D1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18ED5DE8-CA8B-4332-9D76-60AD9B8183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pSp>
        <p:nvGrpSpPr>
          <p:cNvPr id="29" name="Group 28">
            <a:extLst>
              <a:ext uri="{FF2B5EF4-FFF2-40B4-BE49-F238E27FC236}">
                <a16:creationId xmlns:a16="http://schemas.microsoft.com/office/drawing/2014/main" id="{22983B4D-AA9E-4FCA-A321-B873627932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ChangeAspect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620712" y="1046440"/>
            <a:ext cx="2446384" cy="5558220"/>
            <a:chOff x="329184" y="1"/>
            <a:chExt cx="2446384" cy="5777808"/>
          </a:xfrm>
          <a:solidFill>
            <a:schemeClr val="accent1">
              <a:lumMod val="50000"/>
            </a:schemeClr>
          </a:solidFill>
        </p:grpSpPr>
        <p:cxnSp>
          <p:nvCxnSpPr>
            <p:cNvPr id="30" name="Straight Connector 29">
              <a:extLst>
                <a:ext uri="{FF2B5EF4-FFF2-40B4-BE49-F238E27FC236}">
                  <a16:creationId xmlns:a16="http://schemas.microsoft.com/office/drawing/2014/main" id="{C575CF26-3D3C-4C5A-A2B7-00432016EF6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 flipH="1">
              <a:off x="329184" y="5777809"/>
              <a:ext cx="2432161" cy="0"/>
            </a:xfrm>
            <a:prstGeom prst="line">
              <a:avLst/>
            </a:prstGeom>
            <a:grpFill/>
            <a:ln w="152400">
              <a:solidFill>
                <a:schemeClr val="accent4"/>
              </a:solidFill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99413ED5-9ED4-4772-BCE4-2BCAE6B12E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>
              <a:spLocks/>
            </p:cNv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29184" y="1"/>
              <a:ext cx="2446384" cy="5532119"/>
            </a:xfrm>
            <a:prstGeom prst="rect">
              <a:avLst/>
            </a:prstGeom>
            <a:grpFill/>
            <a:ln>
              <a:noFill/>
            </a:ln>
            <a:scene3d>
              <a:camera prst="orthographicFront"/>
              <a:lightRig rig="threePt" dir="t"/>
            </a:scene3d>
            <a:sp3d>
              <a:bevelT prst="convex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endParaRPr>
            </a:p>
          </p:txBody>
        </p:sp>
      </p:grpSp>
      <p:sp>
        <p:nvSpPr>
          <p:cNvPr id="20" name="Rectangle 26">
            <a:extLst>
              <a:ext uri="{FF2B5EF4-FFF2-40B4-BE49-F238E27FC236}">
                <a16:creationId xmlns:a16="http://schemas.microsoft.com/office/drawing/2014/main" id="{59ECFFD6-BDE6-853E-6374-1F5E88272D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ChangeAspec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210131" y="1153561"/>
            <a:ext cx="4130923" cy="264869"/>
          </a:xfrm>
          <a:prstGeom prst="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 prst="convex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831697" y="1506582"/>
            <a:ext cx="6875958" cy="52638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2" name="Imagen 1">
            <a:extLst>
              <a:ext uri="{FF2B5EF4-FFF2-40B4-BE49-F238E27FC236}">
                <a16:creationId xmlns:a16="http://schemas.microsoft.com/office/drawing/2014/main" id="{EF709253-C382-860F-6B94-B37CBA8B42B7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8" y="1706600"/>
            <a:ext cx="3061551" cy="2808455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Imagen 2">
            <a:extLst>
              <a:ext uri="{FF2B5EF4-FFF2-40B4-BE49-F238E27FC236}">
                <a16:creationId xmlns:a16="http://schemas.microsoft.com/office/drawing/2014/main" id="{69256E9E-DC35-B841-2E04-DCAE089B15F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9"/>
          <a:stretch>
            <a:fillRect/>
          </a:stretch>
        </p:blipFill>
        <p:spPr>
          <a:xfrm>
            <a:off x="8375609" y="1682885"/>
            <a:ext cx="3118104" cy="2307430"/>
          </a:xfrm>
          <a:prstGeom prst="snip2DiagRect">
            <a:avLst>
              <a:gd name="adj1" fmla="val 20676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1">
                <a:lumMod val="50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5438921A-0E33-2797-3A45-B4756907140B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5130027" y="4733660"/>
            <a:ext cx="3061552" cy="1814451"/>
          </a:xfrm>
          <a:prstGeom prst="snip2DiagRect">
            <a:avLst>
              <a:gd name="adj1" fmla="val 23554"/>
              <a:gd name="adj2" fmla="val 0"/>
            </a:avLst>
          </a:prstGeom>
          <a:solidFill>
            <a:srgbClr val="FFFFFF">
              <a:shade val="85000"/>
            </a:srgbClr>
          </a:solidFill>
          <a:ln w="57150" cap="sq">
            <a:solidFill>
              <a:schemeClr val="accent2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5EB15589-C8D9-E048-2640-4254B38AF10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 rotWithShape="1"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8375609" y="4226666"/>
            <a:ext cx="3118104" cy="23391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5715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id="{A16A15C1-5EDC-BD69-5584-05D256BDF147}"/>
              </a:ext>
            </a:extLst>
          </p:cNvPr>
          <p:cNvSpPr txBox="1"/>
          <p:nvPr/>
        </p:nvSpPr>
        <p:spPr>
          <a:xfrm>
            <a:off x="276225" y="1175053"/>
            <a:ext cx="4275814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God het Adam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Eva </a:t>
            </a:r>
            <a:r>
              <a:rPr lang="en-US" sz="2000" b="1" dirty="0" err="1">
                <a:solidFill>
                  <a:prstClr val="black"/>
                </a:solidFill>
              </a:rPr>
              <a:t>opdrag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hoe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gedra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eet</a:t>
            </a:r>
            <a:r>
              <a:rPr lang="en-US" sz="2000" b="1" dirty="0">
                <a:solidFill>
                  <a:prstClr val="black"/>
                </a:solidFill>
              </a:rPr>
              <a:t> (Gen. 1:28-29).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28F1393-8B10-78F0-207E-83EA793B4774}"/>
              </a:ext>
            </a:extLst>
          </p:cNvPr>
          <p:cNvSpPr txBox="1"/>
          <p:nvPr/>
        </p:nvSpPr>
        <p:spPr>
          <a:xfrm>
            <a:off x="276225" y="5572334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Van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oomblik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af</a:t>
            </a:r>
            <a:r>
              <a:rPr lang="en-US" sz="2000" b="1" dirty="0">
                <a:solidFill>
                  <a:prstClr val="black"/>
                </a:solidFill>
              </a:rPr>
              <a:t> het Hy </a:t>
            </a:r>
            <a:r>
              <a:rPr lang="en-US" sz="2000" b="1" dirty="0" err="1">
                <a:solidFill>
                  <a:prstClr val="black"/>
                </a:solidFill>
              </a:rPr>
              <a:t>elke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dag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vergader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wanneer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dag</a:t>
            </a:r>
            <a:r>
              <a:rPr lang="en-US" sz="2000" b="1" dirty="0">
                <a:solidFill>
                  <a:prstClr val="black"/>
                </a:solidFill>
              </a:rPr>
              <a:t> tot ‘n </a:t>
            </a:r>
            <a:r>
              <a:rPr lang="en-US" sz="2000" b="1" dirty="0" err="1">
                <a:solidFill>
                  <a:prstClr val="black"/>
                </a:solidFill>
              </a:rPr>
              <a:t>einde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gekom</a:t>
            </a:r>
            <a:r>
              <a:rPr lang="en-US" sz="2000" b="1" dirty="0">
                <a:solidFill>
                  <a:prstClr val="black"/>
                </a:solidFill>
              </a:rPr>
              <a:t> het (Gen.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6A2A6974-F77F-216A-D0D9-157839E1CF28}"/>
              </a:ext>
            </a:extLst>
          </p:cNvPr>
          <p:cNvSpPr txBox="1"/>
          <p:nvPr/>
        </p:nvSpPr>
        <p:spPr>
          <a:xfrm>
            <a:off x="276225" y="4210487"/>
            <a:ext cx="4334685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Toe het Hy die </a:t>
            </a:r>
            <a:r>
              <a:rPr lang="en-US" sz="2000" b="1" dirty="0" err="1">
                <a:solidFill>
                  <a:prstClr val="black"/>
                </a:solidFill>
              </a:rPr>
              <a:t>sewende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geskape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mekaar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Sy </a:t>
            </a:r>
            <a:r>
              <a:rPr lang="en-US" sz="2000" b="1" dirty="0" err="1">
                <a:solidFill>
                  <a:prstClr val="black"/>
                </a:solidFill>
              </a:rPr>
              <a:t>geselskap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gedurende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geniet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4E1F7F38-D184-D31B-4295-D8613AF5C225}"/>
              </a:ext>
            </a:extLst>
          </p:cNvPr>
          <p:cNvSpPr txBox="1"/>
          <p:nvPr/>
        </p:nvSpPr>
        <p:spPr>
          <a:xfrm>
            <a:off x="276225" y="2359099"/>
            <a:ext cx="433468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Hy het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as </a:t>
            </a:r>
            <a:r>
              <a:rPr lang="en-US" sz="2000" b="1" dirty="0" err="1">
                <a:solidFill>
                  <a:prstClr val="black"/>
                </a:solidFill>
              </a:rPr>
              <a:t>sosiale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wesens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geskape</a:t>
            </a:r>
            <a:r>
              <a:rPr lang="en-US" sz="2000" b="1" dirty="0">
                <a:solidFill>
                  <a:prstClr val="black"/>
                </a:solidFill>
              </a:rPr>
              <a:t>, met die </a:t>
            </a:r>
            <a:r>
              <a:rPr lang="en-US" sz="2000" b="1" dirty="0" err="1">
                <a:solidFill>
                  <a:prstClr val="black"/>
                </a:solidFill>
              </a:rPr>
              <a:t>vermoë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net met </a:t>
            </a:r>
            <a:r>
              <a:rPr lang="en-US" sz="2000" b="1" dirty="0" err="1">
                <a:solidFill>
                  <a:prstClr val="black"/>
                </a:solidFill>
              </a:rPr>
              <a:t>mekaar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</a:t>
            </a:r>
            <a:r>
              <a:rPr lang="en-US" sz="2000" b="1" dirty="0" err="1">
                <a:solidFill>
                  <a:prstClr val="black"/>
                </a:solidFill>
              </a:rPr>
              <a:t>ook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wesens</a:t>
            </a:r>
            <a:r>
              <a:rPr lang="en-US" sz="2000" b="1" dirty="0">
                <a:solidFill>
                  <a:prstClr val="black"/>
                </a:solidFill>
              </a:rPr>
              <a:t> (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byvoorbeeld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engele</a:t>
            </a:r>
            <a:r>
              <a:rPr lang="en-US" sz="2000" b="1" dirty="0">
                <a:solidFill>
                  <a:prstClr val="black"/>
                </a:solidFill>
              </a:rPr>
              <a:t>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8" name="CuadroTexto 27">
            <a:extLst>
              <a:ext uri="{FF2B5EF4-FFF2-40B4-BE49-F238E27FC236}">
                <a16:creationId xmlns:a16="http://schemas.microsoft.com/office/drawing/2014/main" id="{45920270-DD91-F817-7911-2B95F1FA0903}"/>
              </a:ext>
            </a:extLst>
          </p:cNvPr>
          <p:cNvSpPr txBox="1"/>
          <p:nvPr/>
        </p:nvSpPr>
        <p:spPr>
          <a:xfrm>
            <a:off x="0" y="-95250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 w="10160">
                  <a:solidFill>
                    <a:srgbClr val="3399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uLnTx/>
                <a:uFillTx/>
                <a:latin typeface="Aptos" panose="02110004020202020204"/>
                <a:ea typeface="+mn-ea"/>
                <a:cs typeface="+mn-cs"/>
              </a:rPr>
              <a:t>HOE HET GOD OORSPRONKLIK MET DIE MENS GEKOMMUNIKEER?</a:t>
            </a:r>
            <a:endParaRPr kumimoji="0" lang="en" sz="2800" b="1" i="0" u="none" strike="noStrike" kern="1200" cap="none" spc="0" normalizeH="0" baseline="0" noProof="0" dirty="0">
              <a:ln w="10160">
                <a:solidFill>
                  <a:srgbClr val="3399FF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4" name="CuadroTexto 33">
            <a:extLst>
              <a:ext uri="{FF2B5EF4-FFF2-40B4-BE49-F238E27FC236}">
                <a16:creationId xmlns:a16="http://schemas.microsoft.com/office/drawing/2014/main" id="{B1365ECA-0299-C4AF-13AA-5A5B4C0CCD66}"/>
              </a:ext>
            </a:extLst>
          </p:cNvPr>
          <p:cNvSpPr txBox="1"/>
          <p:nvPr/>
        </p:nvSpPr>
        <p:spPr>
          <a:xfrm>
            <a:off x="504824" y="274243"/>
            <a:ext cx="1118235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“En die Here God het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aan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mens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bevel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gegee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gesê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: Van al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bome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van die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tuin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mag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jy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vry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 </a:t>
            </a:r>
            <a:r>
              <a:rPr kumimoji="0" lang="en-US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eet</a:t>
            </a: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.” (Genesis 2:16).</a:t>
            </a:r>
            <a:r>
              <a:rPr kumimoji="0" lang="en" sz="1400" b="1" i="0" u="none" strike="noStrike" kern="1200" cap="none" spc="0" normalizeH="0" baseline="0" noProof="0" dirty="0">
                <a:ln>
                  <a:noFill/>
                </a:ln>
                <a:solidFill>
                  <a:srgbClr val="FFCC00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2481381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8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3" presetClass="entr" presetSubtype="28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33" grpId="0" animBg="1"/>
      <p:bldP spid="9" grpId="0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9BA1DE6-8611-508E-EB16-BE780993FE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Imagen 17">
            <a:extLst>
              <a:ext uri="{FF2B5EF4-FFF2-40B4-BE49-F238E27FC236}">
                <a16:creationId xmlns:a16="http://schemas.microsoft.com/office/drawing/2014/main" id="{890E1C4A-9771-42CE-B5F9-E8321FC8267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b="-382"/>
          <a:stretch>
            <a:fillRect/>
          </a:stretch>
        </p:blipFill>
        <p:spPr>
          <a:xfrm>
            <a:off x="9617741" y="4762568"/>
            <a:ext cx="2418610" cy="203636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1">
                <a:lumMod val="6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id="{CFF54B60-6590-1F88-1C4E-17AED85B5869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617740" y="2689568"/>
            <a:ext cx="2418611" cy="199842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4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1CF41EBB-9F20-FD61-5BB9-E78457F54A4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9617743" y="1002939"/>
            <a:ext cx="2418614" cy="1606802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tx2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88622D7A-788A-CB54-FDAE-E69842DBC2E0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5"/>
          <a:stretch>
            <a:fillRect/>
          </a:stretch>
        </p:blipFill>
        <p:spPr>
          <a:xfrm>
            <a:off x="4968250" y="1002939"/>
            <a:ext cx="4556762" cy="1441021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2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B6CF9115-4C92-26AF-792B-CDB0444AED18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/>
        </p:nvPicPr>
        <p:blipFill rotWithShape="1"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55642" y="1002940"/>
            <a:ext cx="4721164" cy="1441019"/>
          </a:xfrm>
          <a:prstGeom prst="rect">
            <a:avLst/>
          </a:prstGeom>
          <a:solidFill>
            <a:srgbClr val="FFFFFF">
              <a:shade val="85000"/>
            </a:srgbClr>
          </a:solidFill>
          <a:ln w="38100" cap="sq">
            <a:solidFill>
              <a:schemeClr val="accent3">
                <a:lumMod val="60000"/>
                <a:lumOff val="40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CuadroTexto 5">
            <a:extLst>
              <a:ext uri="{FF2B5EF4-FFF2-40B4-BE49-F238E27FC236}">
                <a16:creationId xmlns:a16="http://schemas.microsoft.com/office/drawing/2014/main" id="{33CF574B-5F22-2C0C-6C77-8FEC2905CA83}"/>
              </a:ext>
            </a:extLst>
          </p:cNvPr>
          <p:cNvSpPr txBox="1"/>
          <p:nvPr/>
        </p:nvSpPr>
        <p:spPr>
          <a:xfrm>
            <a:off x="0" y="-19878"/>
            <a:ext cx="12192000" cy="523220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lvl="0" algn="ctr">
              <a:defRPr/>
            </a:pPr>
            <a:r>
              <a:rPr lang="en-US" sz="2800" b="1" kern="0" dirty="0">
                <a:ln/>
                <a:solidFill>
                  <a:srgbClr val="FFBDBD">
                    <a:lumMod val="50000"/>
                  </a:srgbClr>
                </a:solidFill>
              </a:rPr>
              <a:t>HOE HET DIE MENSDOM OPGEHOU OM MET GOD TE KOMMUNIKEER?</a:t>
            </a:r>
            <a:endParaRPr kumimoji="0" lang="en" sz="2800" b="1" i="0" u="none" strike="noStrike" kern="0" cap="none" spc="0" normalizeH="0" baseline="0" noProof="0" dirty="0">
              <a:ln/>
              <a:solidFill>
                <a:srgbClr val="FFBDBD">
                  <a:lumMod val="50000"/>
                </a:srgbClr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97B1CC0D-64B4-7E60-4E32-2EA4C3C2D3A0}"/>
              </a:ext>
            </a:extLst>
          </p:cNvPr>
          <p:cNvSpPr txBox="1"/>
          <p:nvPr/>
        </p:nvSpPr>
        <p:spPr>
          <a:xfrm>
            <a:off x="504825" y="398288"/>
            <a:ext cx="11182349" cy="646331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“En Hy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antwoord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: Ek het u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geruis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gehoor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in die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tuin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gevrees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, want ek is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naak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;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daarom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 het ek my </a:t>
            </a:r>
            <a:r>
              <a:rPr lang="en-US" b="1" dirty="0" err="1">
                <a:solidFill>
                  <a:srgbClr val="7030A0"/>
                </a:solidFill>
                <a:latin typeface="Comic Sans MS" panose="030F0702030302020204" pitchFamily="66" charset="0"/>
              </a:rPr>
              <a:t>verberg</a:t>
            </a:r>
            <a:r>
              <a:rPr lang="en-US" b="1" dirty="0">
                <a:solidFill>
                  <a:srgbClr val="7030A0"/>
                </a:solidFill>
                <a:latin typeface="Comic Sans MS" panose="030F0702030302020204" pitchFamily="66" charset="0"/>
              </a:rPr>
              <a:t>” (Genesis 3:10).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7030A0"/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1A47B347-9097-0B6E-97D1-CDFDCBBD0667}"/>
              </a:ext>
            </a:extLst>
          </p:cNvPr>
          <p:cNvSpPr txBox="1"/>
          <p:nvPr/>
        </p:nvSpPr>
        <p:spPr>
          <a:xfrm>
            <a:off x="0" y="2381692"/>
            <a:ext cx="952501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Adam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Eve is </a:t>
            </a:r>
            <a:r>
              <a:rPr lang="en-US" sz="2000" b="1" dirty="0" err="1">
                <a:solidFill>
                  <a:prstClr val="black"/>
                </a:solidFill>
              </a:rPr>
              <a:t>geskape</a:t>
            </a:r>
            <a:r>
              <a:rPr lang="en-US" sz="2000" b="1" dirty="0">
                <a:solidFill>
                  <a:prstClr val="black"/>
                </a:solidFill>
              </a:rPr>
              <a:t> met die </a:t>
            </a:r>
            <a:r>
              <a:rPr lang="en-US" sz="2000" b="1" dirty="0" err="1">
                <a:solidFill>
                  <a:prstClr val="black"/>
                </a:solidFill>
              </a:rPr>
              <a:t>vermoë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vrylik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kies</a:t>
            </a:r>
            <a:r>
              <a:rPr lang="en-US" sz="2000" b="1" dirty="0">
                <a:solidFill>
                  <a:prstClr val="black"/>
                </a:solidFill>
              </a:rPr>
              <a:t>.  </a:t>
            </a:r>
            <a:r>
              <a:rPr lang="en-US" sz="2000" b="1" dirty="0" err="1">
                <a:solidFill>
                  <a:prstClr val="black"/>
                </a:solidFill>
              </a:rPr>
              <a:t>Sodat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vryheid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beoefen</a:t>
            </a:r>
            <a:r>
              <a:rPr lang="en-US" sz="2000" b="1" dirty="0">
                <a:solidFill>
                  <a:prstClr val="black"/>
                </a:solidFill>
              </a:rPr>
              <a:t>, het God vir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alles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gegee</a:t>
            </a:r>
            <a:r>
              <a:rPr lang="en-US" sz="2000" b="1" dirty="0">
                <a:solidFill>
                  <a:prstClr val="black"/>
                </a:solidFill>
              </a:rPr>
              <a:t>, maar ‘n boom vir </a:t>
            </a:r>
            <a:r>
              <a:rPr lang="en-US" sz="2000" b="1" dirty="0" err="1">
                <a:solidFill>
                  <a:prstClr val="black"/>
                </a:solidFill>
              </a:rPr>
              <a:t>Homself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gereserveer</a:t>
            </a:r>
            <a:r>
              <a:rPr lang="en-US" sz="2000" b="1" dirty="0">
                <a:solidFill>
                  <a:prstClr val="black"/>
                </a:solidFill>
              </a:rPr>
              <a:t>. (Gen. 2:16-17).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A906C58F-45EB-358F-741C-DF9FD53C5E2D}"/>
              </a:ext>
            </a:extLst>
          </p:cNvPr>
          <p:cNvSpPr txBox="1"/>
          <p:nvPr/>
        </p:nvSpPr>
        <p:spPr>
          <a:xfrm>
            <a:off x="-32" y="6235143"/>
            <a:ext cx="952500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volgende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negatiewe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reaksie</a:t>
            </a:r>
            <a:r>
              <a:rPr lang="en-US" sz="2000" b="1" dirty="0">
                <a:solidFill>
                  <a:prstClr val="black"/>
                </a:solidFill>
              </a:rPr>
              <a:t> was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so </a:t>
            </a:r>
            <a:r>
              <a:rPr lang="en-US" sz="2000" b="1" dirty="0" err="1">
                <a:solidFill>
                  <a:prstClr val="black"/>
                </a:solidFill>
              </a:rPr>
              <a:t>skuldig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gevoel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oor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ongehoorsaamheid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wou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. (Gen. 3:8).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E212B4F1-DE63-E026-2E21-07A832DF930A}"/>
              </a:ext>
            </a:extLst>
          </p:cNvPr>
          <p:cNvSpPr txBox="1"/>
          <p:nvPr/>
        </p:nvSpPr>
        <p:spPr>
          <a:xfrm>
            <a:off x="-27" y="5349415"/>
            <a:ext cx="952501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Op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oomblik</a:t>
            </a:r>
            <a:r>
              <a:rPr lang="en-US" sz="2000" b="1" dirty="0">
                <a:solidFill>
                  <a:prstClr val="black"/>
                </a:solidFill>
              </a:rPr>
              <a:t> het die mantel van </a:t>
            </a:r>
            <a:r>
              <a:rPr lang="en-US" sz="2000" b="1" dirty="0" err="1">
                <a:solidFill>
                  <a:prstClr val="black"/>
                </a:solidFill>
              </a:rPr>
              <a:t>heerlikheid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bedek</a:t>
            </a:r>
            <a:r>
              <a:rPr lang="en-US" sz="2000" b="1" dirty="0">
                <a:solidFill>
                  <a:prstClr val="black"/>
                </a:solidFill>
              </a:rPr>
              <a:t> het, </a:t>
            </a:r>
            <a:r>
              <a:rPr lang="en-US" sz="2000" b="1" dirty="0" err="1">
                <a:solidFill>
                  <a:prstClr val="black"/>
                </a:solidFill>
              </a:rPr>
              <a:t>verdwyn</a:t>
            </a:r>
            <a:r>
              <a:rPr lang="en-US" sz="2000" b="1" dirty="0">
                <a:solidFill>
                  <a:prstClr val="black"/>
                </a:solidFill>
              </a:rPr>
              <a:t>;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hul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naaktheid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besef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oplossings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gesoek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fout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steek (Gen. 3:7).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266994BC-768B-37C4-CB16-A25A745B3882}"/>
              </a:ext>
            </a:extLst>
          </p:cNvPr>
          <p:cNvSpPr txBox="1"/>
          <p:nvPr/>
        </p:nvSpPr>
        <p:spPr>
          <a:xfrm>
            <a:off x="-16" y="4733862"/>
            <a:ext cx="952500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Gelok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die wonders van die </a:t>
            </a:r>
            <a:r>
              <a:rPr lang="en-US" sz="2000" b="1" dirty="0" err="1">
                <a:solidFill>
                  <a:prstClr val="black"/>
                </a:solidFill>
              </a:rPr>
              <a:t>verbode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vrug</a:t>
            </a:r>
            <a:r>
              <a:rPr lang="en-US" sz="2000" b="1" dirty="0">
                <a:solidFill>
                  <a:prstClr val="black"/>
                </a:solidFill>
              </a:rPr>
              <a:t>, het Eva </a:t>
            </a:r>
            <a:r>
              <a:rPr lang="en-US" sz="2000" b="1" dirty="0" err="1">
                <a:solidFill>
                  <a:prstClr val="black"/>
                </a:solidFill>
              </a:rPr>
              <a:t>daarvan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geëet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verlei</a:t>
            </a:r>
            <a:r>
              <a:rPr lang="en-US" sz="2000" b="1" dirty="0">
                <a:solidFill>
                  <a:prstClr val="black"/>
                </a:solidFill>
              </a:rPr>
              <a:t>, wat </a:t>
            </a:r>
            <a:r>
              <a:rPr lang="en-US" sz="2000" b="1" dirty="0" err="1">
                <a:solidFill>
                  <a:prstClr val="black"/>
                </a:solidFill>
              </a:rPr>
              <a:t>ook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daarvan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geëet</a:t>
            </a:r>
            <a:r>
              <a:rPr lang="en-US" sz="2000" b="1" dirty="0">
                <a:solidFill>
                  <a:prstClr val="black"/>
                </a:solidFill>
              </a:rPr>
              <a:t> het (Gen. 3:6).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7" name="CuadroTexto 16">
            <a:extLst>
              <a:ext uri="{FF2B5EF4-FFF2-40B4-BE49-F238E27FC236}">
                <a16:creationId xmlns:a16="http://schemas.microsoft.com/office/drawing/2014/main" id="{7704490C-0D79-4F75-8EC5-039297EE2AF6}"/>
              </a:ext>
            </a:extLst>
          </p:cNvPr>
          <p:cNvSpPr txBox="1"/>
          <p:nvPr/>
        </p:nvSpPr>
        <p:spPr>
          <a:xfrm>
            <a:off x="-5" y="3267420"/>
            <a:ext cx="9525005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Aan </a:t>
            </a:r>
            <a:r>
              <a:rPr lang="en-US" sz="2000" b="1" dirty="0" err="1">
                <a:solidFill>
                  <a:prstClr val="black"/>
                </a:solidFill>
              </a:rPr>
              <a:t>dieselfde</a:t>
            </a:r>
            <a:r>
              <a:rPr lang="en-US" sz="2000" b="1" dirty="0">
                <a:solidFill>
                  <a:prstClr val="black"/>
                </a:solidFill>
              </a:rPr>
              <a:t> boom het die </a:t>
            </a:r>
            <a:r>
              <a:rPr lang="en-US" sz="2000" b="1" dirty="0" err="1">
                <a:solidFill>
                  <a:prstClr val="black"/>
                </a:solidFill>
              </a:rPr>
              <a:t>versoeker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vermom</a:t>
            </a:r>
            <a:r>
              <a:rPr lang="en-US" sz="2000" b="1" dirty="0">
                <a:solidFill>
                  <a:prstClr val="black"/>
                </a:solidFill>
              </a:rPr>
              <a:t> as ‘n slang, </a:t>
            </a:r>
            <a:r>
              <a:rPr lang="en-US" sz="2000" b="1" dirty="0" err="1">
                <a:solidFill>
                  <a:prstClr val="black"/>
                </a:solidFill>
              </a:rPr>
              <a:t>voorgegee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Hy in die </a:t>
            </a:r>
            <a:r>
              <a:rPr lang="en-US" sz="2000" b="1" dirty="0" err="1">
                <a:solidFill>
                  <a:prstClr val="black"/>
                </a:solidFill>
              </a:rPr>
              <a:t>welstand</a:t>
            </a:r>
            <a:r>
              <a:rPr lang="en-US" sz="2000" b="1" dirty="0">
                <a:solidFill>
                  <a:prstClr val="black"/>
                </a:solidFill>
              </a:rPr>
              <a:t> van Adam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Eva </a:t>
            </a:r>
            <a:r>
              <a:rPr lang="en-US" sz="2000" b="1" dirty="0" err="1">
                <a:solidFill>
                  <a:prstClr val="black"/>
                </a:solidFill>
              </a:rPr>
              <a:t>belangestel</a:t>
            </a:r>
            <a:r>
              <a:rPr lang="en-US" sz="2000" b="1" dirty="0">
                <a:solidFill>
                  <a:prstClr val="black"/>
                </a:solidFill>
              </a:rPr>
              <a:t> het, vir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‘n reeks </a:t>
            </a:r>
            <a:r>
              <a:rPr lang="en-US" sz="2000" b="1" dirty="0" err="1">
                <a:solidFill>
                  <a:prstClr val="black"/>
                </a:solidFill>
              </a:rPr>
              <a:t>leuens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vertel</a:t>
            </a:r>
            <a:r>
              <a:rPr lang="en-US" sz="2000" b="1" dirty="0">
                <a:solidFill>
                  <a:prstClr val="black"/>
                </a:solidFill>
              </a:rPr>
              <a:t> (wat Eva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oorgedra</a:t>
            </a:r>
            <a:r>
              <a:rPr lang="en-US" sz="2000" b="1" dirty="0">
                <a:solidFill>
                  <a:prstClr val="black"/>
                </a:solidFill>
              </a:rPr>
              <a:t> het): 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is </a:t>
            </a:r>
            <a:r>
              <a:rPr lang="en-US" sz="2000" b="1" dirty="0" err="1">
                <a:solidFill>
                  <a:prstClr val="black"/>
                </a:solidFill>
              </a:rPr>
              <a:t>onsterflik</a:t>
            </a:r>
            <a:r>
              <a:rPr lang="en-US" sz="2000" b="1" dirty="0">
                <a:solidFill>
                  <a:prstClr val="black"/>
                </a:solidFill>
              </a:rPr>
              <a:t> (“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sterf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”); 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gode</a:t>
            </a:r>
            <a:r>
              <a:rPr lang="en-US" sz="2000" b="1" dirty="0">
                <a:solidFill>
                  <a:prstClr val="black"/>
                </a:solidFill>
              </a:rPr>
              <a:t> wees (“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God wees”); God </a:t>
            </a:r>
            <a:r>
              <a:rPr lang="en-US" sz="2000" b="1" dirty="0" err="1">
                <a:solidFill>
                  <a:prstClr val="black"/>
                </a:solidFill>
              </a:rPr>
              <a:t>verberg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waarheid</a:t>
            </a:r>
            <a:r>
              <a:rPr lang="en-US" sz="2000" b="1" dirty="0">
                <a:solidFill>
                  <a:prstClr val="black"/>
                </a:solidFill>
              </a:rPr>
              <a:t> vir </a:t>
            </a:r>
            <a:r>
              <a:rPr lang="en-US" sz="2000" b="1" dirty="0" err="1">
                <a:solidFill>
                  <a:prstClr val="black"/>
                </a:solidFill>
              </a:rPr>
              <a:t>julle</a:t>
            </a:r>
            <a:r>
              <a:rPr lang="en-US" sz="2000" b="1" dirty="0">
                <a:solidFill>
                  <a:prstClr val="black"/>
                </a:solidFill>
              </a:rPr>
              <a:t> (“God </a:t>
            </a:r>
            <a:r>
              <a:rPr lang="en-US" sz="2000" b="1" dirty="0" err="1">
                <a:solidFill>
                  <a:prstClr val="black"/>
                </a:solidFill>
              </a:rPr>
              <a:t>weet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…”) (Gen. 3:1-5).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811212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4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6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10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3" grpId="0"/>
      <p:bldP spid="5" grpId="0"/>
      <p:bldP spid="11" grpId="0"/>
      <p:bldP spid="1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>
            <a:extLst>
              <a:ext uri="{FF2B5EF4-FFF2-40B4-BE49-F238E27FC236}">
                <a16:creationId xmlns:a16="http://schemas.microsoft.com/office/drawing/2014/main" id="{2FA424FA-57B0-944C-0D0D-0E658FADF6C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87071" y="4475345"/>
            <a:ext cx="3882356" cy="2183825"/>
          </a:xfrm>
          <a:prstGeom prst="round2DiagRect">
            <a:avLst>
              <a:gd name="adj1" fmla="val 0"/>
              <a:gd name="adj2" fmla="val 13146"/>
            </a:avLst>
          </a:prstGeom>
          <a:ln w="57150" cap="sq">
            <a:solidFill>
              <a:schemeClr val="bg2">
                <a:lumMod val="75000"/>
              </a:schemeClr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A413AAA-2605-4CED-030C-441A84D094E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10081139" y="2104458"/>
            <a:ext cx="1988288" cy="2142179"/>
          </a:xfrm>
          <a:prstGeom prst="round2DiagRect">
            <a:avLst>
              <a:gd name="adj1" fmla="val 16667"/>
              <a:gd name="adj2" fmla="val 0"/>
            </a:avLst>
          </a:prstGeom>
          <a:ln w="57150" cap="sq">
            <a:solidFill>
              <a:schemeClr val="accent4"/>
            </a:solidFill>
            <a:miter lim="800000"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4E510C36-0F3C-1BA4-15CA-38847889CCD8}"/>
              </a:ext>
            </a:extLst>
          </p:cNvPr>
          <p:cNvPicPr>
            <a:picLocks noChangeAspect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t="-124" r="-712"/>
          <a:stretch>
            <a:fillRect/>
          </a:stretch>
        </p:blipFill>
        <p:spPr>
          <a:xfrm>
            <a:off x="145752" y="3204568"/>
            <a:ext cx="2192670" cy="2324366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C964466A-A894-8C55-C4CC-5225F953EAD8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5753" y="1017200"/>
            <a:ext cx="3534734" cy="1988288"/>
          </a:xfrm>
          <a:prstGeom prst="rect">
            <a:avLst/>
          </a:prstGeom>
          <a:ln w="38100" cap="sq">
            <a:solidFill>
              <a:schemeClr val="tx2">
                <a:lumMod val="20000"/>
                <a:lumOff val="80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460FD512-8419-9933-0062-386CC2BCCE07}"/>
              </a:ext>
            </a:extLst>
          </p:cNvPr>
          <p:cNvSpPr txBox="1"/>
          <p:nvPr/>
        </p:nvSpPr>
        <p:spPr>
          <a:xfrm>
            <a:off x="0" y="0"/>
            <a:ext cx="1219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sz="3200" b="1" dirty="0">
                <a:ln w="6600">
                  <a:solidFill>
                    <a:srgbClr val="00CC00">
                      <a:lumMod val="5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CC00">
                      <a:lumMod val="75000"/>
                    </a:srgbClr>
                  </a:outerShdw>
                </a:effectLst>
              </a:rPr>
              <a:t>HOE HET GOD PROBEER OM KOMMUNIKASIE TE HERSTEL?</a:t>
            </a:r>
            <a:endParaRPr kumimoji="0" lang="en" sz="3200" b="1" i="0" u="none" strike="noStrike" kern="1200" cap="none" spc="0" normalizeH="0" baseline="0" noProof="0" dirty="0">
              <a:ln w="6600">
                <a:solidFill>
                  <a:srgbClr val="00CC00">
                    <a:lumMod val="50000"/>
                  </a:srgbClr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00CC00">
                    <a:lumMod val="75000"/>
                  </a:srgbClr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BF6CC614-EF68-C141-2A2C-C6581B47980D}"/>
              </a:ext>
            </a:extLst>
          </p:cNvPr>
          <p:cNvSpPr txBox="1"/>
          <p:nvPr/>
        </p:nvSpPr>
        <p:spPr>
          <a:xfrm>
            <a:off x="0" y="512587"/>
            <a:ext cx="12192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omic Sans MS" panose="030F0702030302020204" pitchFamily="66" charset="0"/>
                <a:ea typeface="+mn-ea"/>
                <a:cs typeface="+mn-cs"/>
              </a:rPr>
              <a:t>“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“Toe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roep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Here God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na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mens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en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sê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vir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hom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: ‘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Waar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 is </a:t>
            </a:r>
            <a:r>
              <a:rPr lang="en-US" b="1" dirty="0" err="1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jy</a:t>
            </a:r>
            <a:r>
              <a:rPr lang="en-US" b="1" dirty="0">
                <a:solidFill>
                  <a:srgbClr val="009999">
                    <a:lumMod val="20000"/>
                    <a:lumOff val="8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mic Sans MS" panose="030F0702030302020204" pitchFamily="66" charset="0"/>
              </a:rPr>
              <a:t>?’” (Genesis 3:9).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20000"/>
                  <a:lumOff val="80000"/>
                </a:srgb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2" name="CuadroTexto 1">
            <a:extLst>
              <a:ext uri="{FF2B5EF4-FFF2-40B4-BE49-F238E27FC236}">
                <a16:creationId xmlns:a16="http://schemas.microsoft.com/office/drawing/2014/main" id="{79CC9BC0-F4CD-D121-0358-62EEA312A3FB}"/>
              </a:ext>
            </a:extLst>
          </p:cNvPr>
          <p:cNvSpPr txBox="1"/>
          <p:nvPr/>
        </p:nvSpPr>
        <p:spPr>
          <a:xfrm>
            <a:off x="3744284" y="917912"/>
            <a:ext cx="844771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Wetende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Adam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Eva </a:t>
            </a:r>
            <a:r>
              <a:rPr lang="en-US" sz="2000" b="1" dirty="0" err="1">
                <a:solidFill>
                  <a:prstClr val="black"/>
                </a:solidFill>
              </a:rPr>
              <a:t>gesondig</a:t>
            </a:r>
            <a:r>
              <a:rPr lang="en-US" sz="2000" b="1" dirty="0">
                <a:solidFill>
                  <a:prstClr val="black"/>
                </a:solidFill>
              </a:rPr>
              <a:t> het, het God – </a:t>
            </a:r>
            <a:r>
              <a:rPr lang="en-US" sz="2000" b="1" dirty="0" err="1">
                <a:solidFill>
                  <a:prstClr val="black"/>
                </a:solidFill>
              </a:rPr>
              <a:t>soos</a:t>
            </a:r>
            <a:r>
              <a:rPr lang="en-US" sz="2000" b="1" dirty="0">
                <a:solidFill>
                  <a:prstClr val="black"/>
                </a:solidFill>
              </a:rPr>
              <a:t> Sy </a:t>
            </a:r>
            <a:r>
              <a:rPr lang="en-US" sz="2000" b="1" dirty="0" err="1">
                <a:solidFill>
                  <a:prstClr val="black"/>
                </a:solidFill>
              </a:rPr>
              <a:t>gewoonte</a:t>
            </a:r>
            <a:r>
              <a:rPr lang="en-US" sz="2000" b="1" dirty="0">
                <a:solidFill>
                  <a:prstClr val="black"/>
                </a:solidFill>
              </a:rPr>
              <a:t> was –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genader</a:t>
            </a:r>
            <a:r>
              <a:rPr lang="en-US" sz="2000" b="1" dirty="0">
                <a:solidFill>
                  <a:prstClr val="black"/>
                </a:solidFill>
              </a:rPr>
              <a:t> om met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.  Vir die </a:t>
            </a:r>
            <a:r>
              <a:rPr lang="en-US" sz="2000" b="1" dirty="0" err="1">
                <a:solidFill>
                  <a:prstClr val="black"/>
                </a:solidFill>
              </a:rPr>
              <a:t>eerste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keer</a:t>
            </a:r>
            <a:r>
              <a:rPr lang="en-US" sz="2000" b="1" dirty="0">
                <a:solidFill>
                  <a:prstClr val="black"/>
                </a:solidFill>
              </a:rPr>
              <a:t>, in </a:t>
            </a:r>
            <a:r>
              <a:rPr lang="en-US" sz="2000" b="1" dirty="0" err="1">
                <a:solidFill>
                  <a:prstClr val="black"/>
                </a:solidFill>
              </a:rPr>
              <a:t>plaas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daarvan</a:t>
            </a:r>
            <a:r>
              <a:rPr lang="en-US" sz="2000" b="1" dirty="0">
                <a:solidFill>
                  <a:prstClr val="black"/>
                </a:solidFill>
              </a:rPr>
              <a:t> om Hom met </a:t>
            </a:r>
            <a:r>
              <a:rPr lang="en-US" sz="2000" b="1" dirty="0" err="1">
                <a:solidFill>
                  <a:prstClr val="black"/>
                </a:solidFill>
              </a:rPr>
              <a:t>vreugde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ontmoet</a:t>
            </a:r>
            <a:r>
              <a:rPr lang="en-US" sz="2000" b="1" dirty="0">
                <a:solidFill>
                  <a:prstClr val="black"/>
                </a:solidFill>
              </a:rPr>
              <a:t>, het God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moes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roep</a:t>
            </a:r>
            <a:r>
              <a:rPr lang="en-US" sz="2000" b="1" dirty="0">
                <a:solidFill>
                  <a:prstClr val="black"/>
                </a:solidFill>
              </a:rPr>
              <a:t> om Hom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ontmoet</a:t>
            </a:r>
            <a:r>
              <a:rPr lang="en-US" sz="2000" b="1" dirty="0">
                <a:solidFill>
                  <a:prstClr val="black"/>
                </a:solidFill>
              </a:rPr>
              <a:t> (Gen. 3:8-9).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id="{E8804883-85B3-9DDD-B6EA-D73A26152A2C}"/>
              </a:ext>
            </a:extLst>
          </p:cNvPr>
          <p:cNvSpPr txBox="1"/>
          <p:nvPr/>
        </p:nvSpPr>
        <p:spPr>
          <a:xfrm>
            <a:off x="2444160" y="3823271"/>
            <a:ext cx="763698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Eeue</a:t>
            </a:r>
            <a:r>
              <a:rPr lang="en-US" sz="2000" b="1" dirty="0">
                <a:solidFill>
                  <a:prstClr val="black"/>
                </a:solidFill>
              </a:rPr>
              <a:t> later, het God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‘n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sondaar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gekyk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bekering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bewerkstellig</a:t>
            </a:r>
            <a:r>
              <a:rPr lang="en-US" sz="2000" b="1" dirty="0">
                <a:solidFill>
                  <a:prstClr val="black"/>
                </a:solidFill>
              </a:rPr>
              <a:t>.  Petrus (Lukas 22:61-62).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6" name="CuadroTexto 15">
            <a:extLst>
              <a:ext uri="{FF2B5EF4-FFF2-40B4-BE49-F238E27FC236}">
                <a16:creationId xmlns:a16="http://schemas.microsoft.com/office/drawing/2014/main" id="{BD62D7E2-D9B5-458D-F235-0D0C7ED5A3C5}"/>
              </a:ext>
            </a:extLst>
          </p:cNvPr>
          <p:cNvSpPr txBox="1"/>
          <p:nvPr/>
        </p:nvSpPr>
        <p:spPr>
          <a:xfrm>
            <a:off x="0" y="5805299"/>
            <a:ext cx="8187071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Vandag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volg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mense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soortgelyke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patrone</a:t>
            </a:r>
            <a:r>
              <a:rPr lang="en-US" sz="2000" b="1" dirty="0">
                <a:solidFill>
                  <a:prstClr val="black"/>
                </a:solidFill>
              </a:rPr>
              <a:t>.  Ons </a:t>
            </a:r>
            <a:r>
              <a:rPr lang="en-US" sz="2000" b="1" dirty="0" err="1">
                <a:solidFill>
                  <a:prstClr val="black"/>
                </a:solidFill>
              </a:rPr>
              <a:t>klou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sonde vas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probeer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onsself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regverdig</a:t>
            </a:r>
            <a:r>
              <a:rPr lang="en-US" sz="2000" b="1" dirty="0">
                <a:solidFill>
                  <a:prstClr val="black"/>
                </a:solidFill>
              </a:rPr>
              <a:t>.  Al “</a:t>
            </a:r>
            <a:r>
              <a:rPr lang="en-US" sz="2000" b="1" dirty="0" err="1">
                <a:solidFill>
                  <a:prstClr val="black"/>
                </a:solidFill>
              </a:rPr>
              <a:t>kleef</a:t>
            </a:r>
            <a:r>
              <a:rPr lang="en-US" sz="2000" b="1" dirty="0">
                <a:solidFill>
                  <a:prstClr val="black"/>
                </a:solidFill>
              </a:rPr>
              <a:t>” sonde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vas, </a:t>
            </a:r>
            <a:r>
              <a:rPr lang="en-US" sz="2000" b="1" dirty="0" err="1">
                <a:solidFill>
                  <a:prstClr val="black"/>
                </a:solidFill>
              </a:rPr>
              <a:t>wil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steeds </a:t>
            </a:r>
            <a:r>
              <a:rPr lang="en-US" sz="2000" b="1" dirty="0" err="1">
                <a:solidFill>
                  <a:prstClr val="black"/>
                </a:solidFill>
              </a:rPr>
              <a:t>herstel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Hy </a:t>
            </a:r>
            <a:r>
              <a:rPr lang="en-US" sz="2000" b="1" dirty="0" err="1">
                <a:solidFill>
                  <a:prstClr val="black"/>
                </a:solidFill>
              </a:rPr>
              <a:t>roep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: “Kom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My toe” </a:t>
            </a:r>
            <a:r>
              <a:rPr lang="en-US" b="1" dirty="0">
                <a:solidFill>
                  <a:prstClr val="black"/>
                </a:solidFill>
              </a:rPr>
              <a:t>(Jesaja 55:3).</a:t>
            </a:r>
            <a:endParaRPr kumimoji="0" lang="en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6ED2F0F2-C794-5788-CE73-7106D6992245}"/>
              </a:ext>
            </a:extLst>
          </p:cNvPr>
          <p:cNvSpPr txBox="1"/>
          <p:nvPr/>
        </p:nvSpPr>
        <p:spPr>
          <a:xfrm>
            <a:off x="2444160" y="4506509"/>
            <a:ext cx="564869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Anders as Petrus, wat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sonde </a:t>
            </a:r>
            <a:r>
              <a:rPr lang="en-US" sz="2000" b="1" dirty="0" err="1">
                <a:solidFill>
                  <a:prstClr val="black"/>
                </a:solidFill>
              </a:rPr>
              <a:t>erken</a:t>
            </a:r>
            <a:r>
              <a:rPr lang="en-US" sz="2000" b="1" dirty="0">
                <a:solidFill>
                  <a:prstClr val="black"/>
                </a:solidFill>
              </a:rPr>
              <a:t> het, het Adam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Eva begin om </a:t>
            </a:r>
            <a:r>
              <a:rPr lang="en-US" sz="2000" b="1" dirty="0" err="1">
                <a:solidFill>
                  <a:prstClr val="black"/>
                </a:solidFill>
              </a:rPr>
              <a:t>hulself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voor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regverdig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ander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blameer</a:t>
            </a:r>
            <a:r>
              <a:rPr lang="en-US" sz="2000" b="1" dirty="0">
                <a:solidFill>
                  <a:prstClr val="black"/>
                </a:solidFill>
              </a:rPr>
              <a:t> vir </a:t>
            </a:r>
            <a:r>
              <a:rPr lang="en-US" sz="2000" b="1" dirty="0" err="1">
                <a:solidFill>
                  <a:prstClr val="black"/>
                </a:solidFill>
              </a:rPr>
              <a:t>hullw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oortreding</a:t>
            </a:r>
            <a:r>
              <a:rPr lang="en-US" sz="2000" b="1" dirty="0">
                <a:solidFill>
                  <a:prstClr val="black"/>
                </a:solidFill>
              </a:rPr>
              <a:t> (Genesis 3:12-13).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20" name="CuadroTexto 19">
            <a:extLst>
              <a:ext uri="{FF2B5EF4-FFF2-40B4-BE49-F238E27FC236}">
                <a16:creationId xmlns:a16="http://schemas.microsoft.com/office/drawing/2014/main" id="{6DC541AC-0FD9-3DB8-D615-361F6287647B}"/>
              </a:ext>
            </a:extLst>
          </p:cNvPr>
          <p:cNvSpPr txBox="1"/>
          <p:nvPr/>
        </p:nvSpPr>
        <p:spPr>
          <a:xfrm>
            <a:off x="3727080" y="2216703"/>
            <a:ext cx="629026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Alhoewel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wou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wou</a:t>
            </a:r>
            <a:r>
              <a:rPr lang="en-US" sz="2000" b="1" dirty="0">
                <a:solidFill>
                  <a:prstClr val="black"/>
                </a:solidFill>
              </a:rPr>
              <a:t> God </a:t>
            </a:r>
            <a:r>
              <a:rPr lang="en-US" sz="2000" b="1" dirty="0" err="1">
                <a:solidFill>
                  <a:prstClr val="black"/>
                </a:solidFill>
              </a:rPr>
              <a:t>wel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.  Hy het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weggeskram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sondaar</a:t>
            </a:r>
            <a:r>
              <a:rPr lang="en-US" sz="2000" b="1" dirty="0">
                <a:solidFill>
                  <a:prstClr val="black"/>
                </a:solidFill>
              </a:rPr>
              <a:t> se </a:t>
            </a:r>
            <a:r>
              <a:rPr lang="en-US" sz="2000" b="1" dirty="0" err="1">
                <a:solidFill>
                  <a:prstClr val="black"/>
                </a:solidFill>
              </a:rPr>
              <a:t>geselskap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nie</a:t>
            </a:r>
            <a:r>
              <a:rPr lang="en-US" sz="2000" b="1" dirty="0">
                <a:solidFill>
                  <a:prstClr val="black"/>
                </a:solidFill>
              </a:rPr>
              <a:t>, maar Hom met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sonde </a:t>
            </a:r>
            <a:r>
              <a:rPr lang="en-US" sz="2000" b="1" dirty="0" err="1">
                <a:solidFill>
                  <a:prstClr val="black"/>
                </a:solidFill>
              </a:rPr>
              <a:t>gekonfronteer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bekering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gevra</a:t>
            </a:r>
            <a:r>
              <a:rPr lang="en-US" sz="2000" b="1" dirty="0">
                <a:solidFill>
                  <a:prstClr val="black"/>
                </a:solidFill>
              </a:rPr>
              <a:t> (Gen. 3:10-11).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0698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2" grpId="0"/>
      <p:bldP spid="14" grpId="0"/>
      <p:bldP spid="16" grpId="0"/>
      <p:bldP spid="18" grpId="0"/>
      <p:bldP spid="2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alphaModFix amt="80000"/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B25947-7A4D-CFDD-2146-49B893C71D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id="{A81C7228-B97C-A826-FBC6-1A18DF6E30DF}"/>
              </a:ext>
            </a:extLst>
          </p:cNvPr>
          <p:cNvPicPr>
            <a:picLocks noChangeAspect="1"/>
          </p:cNvPicPr>
          <p:nvPr/>
        </p:nvPicPr>
        <p:blipFill>
          <a:blip r:embed="rId3" cstate="hq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59345" y="4350075"/>
            <a:ext cx="3912504" cy="220078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3DF3A09E-C7C2-F278-1122-CE92F7429463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517" y="3270024"/>
            <a:ext cx="2730658" cy="3389782"/>
          </a:xfrm>
          <a:prstGeom prst="roundRect">
            <a:avLst>
              <a:gd name="adj" fmla="val 9739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210AD713-F884-4736-48DD-570BBC332C2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4628" y="1264340"/>
            <a:ext cx="3338882" cy="1878121"/>
          </a:xfrm>
          <a:prstGeom prst="ellipse">
            <a:avLst/>
          </a:prstGeom>
          <a:ln w="63500" cap="rnd">
            <a:solidFill>
              <a:srgbClr val="C00000"/>
            </a:solidFill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B4B47405-4F45-AAE8-AC94-AF5B4435CA74}"/>
              </a:ext>
            </a:extLst>
          </p:cNvPr>
          <p:cNvSpPr txBox="1"/>
          <p:nvPr/>
        </p:nvSpPr>
        <p:spPr>
          <a:xfrm>
            <a:off x="0" y="79920"/>
            <a:ext cx="12192000" cy="400712"/>
          </a:xfrm>
          <a:prstGeom prst="rect">
            <a:avLst/>
          </a:prstGeom>
          <a:noFill/>
        </p:spPr>
        <p:txBody>
          <a:bodyPr wrap="square">
            <a:prstTxWarp prst="textPlain">
              <a:avLst/>
            </a:prstTxWarp>
            <a:spAutoFit/>
          </a:bodyPr>
          <a:lstStyle/>
          <a:p>
            <a:pPr lvl="0" algn="ctr">
              <a:defRPr/>
            </a:pPr>
            <a:r>
              <a:rPr lang="en-US" sz="2400" b="1" dirty="0">
                <a:ln w="22225">
                  <a:noFill/>
                  <a:prstDash val="solid"/>
                </a:ln>
                <a:solidFill>
                  <a:srgbClr val="FFFF99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WAAROM KAN ONS NIE NOU DIREK MET GOD KOMMUNIKEER NIE?</a:t>
            </a:r>
            <a:endParaRPr kumimoji="0" lang="en" sz="24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srgbClr val="FFFF99"/>
              </a:solidFill>
              <a:effectLst>
                <a:outerShdw blurRad="38100" dist="38100" dir="2700000" algn="tl">
                  <a:srgbClr val="0000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27068971-3808-4BDD-0F68-E0C818825488}"/>
              </a:ext>
            </a:extLst>
          </p:cNvPr>
          <p:cNvSpPr txBox="1"/>
          <p:nvPr/>
        </p:nvSpPr>
        <p:spPr>
          <a:xfrm>
            <a:off x="0" y="490448"/>
            <a:ext cx="1219200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“So het Hy dan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mens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weggedrywe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gérubs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aan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oostekant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van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tuin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van Eden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laat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woon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met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swaard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wat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vlam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en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flikker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, om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toegang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tot die boom van die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lewe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te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 </a:t>
            </a:r>
            <a:r>
              <a:rPr lang="en-US" b="1" dirty="0" err="1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bewaar</a:t>
            </a:r>
            <a:r>
              <a:rPr lang="en-US" b="1" dirty="0">
                <a:solidFill>
                  <a:prstClr val="white"/>
                </a:solidFill>
                <a:effectLst>
                  <a:glow rad="88900">
                    <a:srgbClr val="6542BF"/>
                  </a:glow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.” (Genesis 3:24)</a:t>
            </a:r>
            <a:endParaRPr kumimoji="0" lang="en" sz="14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glow rad="88900">
                  <a:srgbClr val="6542BF"/>
                </a:glow>
                <a:outerShdw blurRad="38100" dist="38100" dir="2700000" algn="tl">
                  <a:srgbClr val="000000"/>
                </a:outerShdw>
              </a:effectLst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5BC786AE-3E4A-959B-8591-452ADF3EEEFB}"/>
              </a:ext>
            </a:extLst>
          </p:cNvPr>
          <p:cNvSpPr txBox="1"/>
          <p:nvPr/>
        </p:nvSpPr>
        <p:spPr>
          <a:xfrm>
            <a:off x="3559993" y="1158758"/>
            <a:ext cx="402876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God het die </a:t>
            </a:r>
            <a:r>
              <a:rPr lang="en-US" sz="2000" b="1" dirty="0" err="1">
                <a:solidFill>
                  <a:prstClr val="black"/>
                </a:solidFill>
              </a:rPr>
              <a:t>gevolge</a:t>
            </a:r>
            <a:r>
              <a:rPr lang="en-US" sz="2000" b="1" dirty="0">
                <a:solidFill>
                  <a:prstClr val="black"/>
                </a:solidFill>
              </a:rPr>
              <a:t> van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sonde </a:t>
            </a:r>
            <a:r>
              <a:rPr lang="en-US" sz="2000" b="1" dirty="0" err="1">
                <a:solidFill>
                  <a:prstClr val="black"/>
                </a:solidFill>
              </a:rPr>
              <a:t>aan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sondige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paartjie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voorgehou</a:t>
            </a:r>
            <a:r>
              <a:rPr lang="en-US" sz="2000" b="1" dirty="0">
                <a:solidFill>
                  <a:prstClr val="black"/>
                </a:solidFill>
              </a:rPr>
              <a:t>, wat,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hul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uitwerping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tuin</a:t>
            </a:r>
            <a:r>
              <a:rPr lang="en-US" sz="2000" b="1" dirty="0">
                <a:solidFill>
                  <a:prstClr val="black"/>
                </a:solidFill>
              </a:rPr>
              <a:t> van Eden, die </a:t>
            </a:r>
            <a:r>
              <a:rPr lang="en-US" sz="2000" b="1" dirty="0" err="1">
                <a:solidFill>
                  <a:prstClr val="black"/>
                </a:solidFill>
              </a:rPr>
              <a:t>onmoontlikheid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weer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direk</a:t>
            </a:r>
            <a:r>
              <a:rPr lang="en-US" sz="2000" b="1" dirty="0">
                <a:solidFill>
                  <a:prstClr val="black"/>
                </a:solidFill>
              </a:rPr>
              <a:t> met God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ingesluit</a:t>
            </a:r>
            <a:r>
              <a:rPr lang="en-US" sz="2000" b="1" dirty="0">
                <a:solidFill>
                  <a:prstClr val="black"/>
                </a:solidFill>
              </a:rPr>
              <a:t> het. (Gen. 3:16-24).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19B914D5-5EBD-D446-1E5F-4006744B21DD}"/>
              </a:ext>
            </a:extLst>
          </p:cNvPr>
          <p:cNvSpPr txBox="1"/>
          <p:nvPr/>
        </p:nvSpPr>
        <p:spPr>
          <a:xfrm>
            <a:off x="3038475" y="3271174"/>
            <a:ext cx="915352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Voordat God die </a:t>
            </a:r>
            <a:r>
              <a:rPr lang="en-US" sz="2000" b="1" dirty="0" err="1">
                <a:solidFill>
                  <a:prstClr val="black"/>
                </a:solidFill>
              </a:rPr>
              <a:t>gevolge</a:t>
            </a:r>
            <a:r>
              <a:rPr lang="en-US" sz="2000" b="1" dirty="0">
                <a:solidFill>
                  <a:prstClr val="black"/>
                </a:solidFill>
              </a:rPr>
              <a:t> van sonde </a:t>
            </a:r>
            <a:r>
              <a:rPr lang="en-US" sz="2000" b="1" dirty="0" err="1">
                <a:solidFill>
                  <a:prstClr val="black"/>
                </a:solidFill>
              </a:rPr>
              <a:t>meegedeel</a:t>
            </a:r>
            <a:r>
              <a:rPr lang="en-US" sz="2000" b="1" dirty="0">
                <a:solidFill>
                  <a:prstClr val="black"/>
                </a:solidFill>
              </a:rPr>
              <a:t> het, het Hy </a:t>
            </a:r>
            <a:r>
              <a:rPr lang="en-US" sz="2000" b="1" dirty="0" err="1">
                <a:solidFill>
                  <a:prstClr val="black"/>
                </a:solidFill>
              </a:rPr>
              <a:t>hulle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oplossing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gebied</a:t>
            </a:r>
            <a:r>
              <a:rPr lang="en-US" sz="2000" b="1" dirty="0">
                <a:solidFill>
                  <a:prstClr val="black"/>
                </a:solidFill>
              </a:rPr>
              <a:t>: ‘n </a:t>
            </a:r>
            <a:r>
              <a:rPr lang="en-US" sz="2000" b="1" dirty="0" err="1">
                <a:solidFill>
                  <a:prstClr val="black"/>
                </a:solidFill>
              </a:rPr>
              <a:t>afstammeling</a:t>
            </a:r>
            <a:r>
              <a:rPr lang="en-US" sz="2000" b="1" dirty="0">
                <a:solidFill>
                  <a:prstClr val="black"/>
                </a:solidFill>
              </a:rPr>
              <a:t> van Eva sou die mag van die </a:t>
            </a:r>
            <a:r>
              <a:rPr lang="en-US" sz="2000" b="1" dirty="0" err="1">
                <a:solidFill>
                  <a:prstClr val="black"/>
                </a:solidFill>
              </a:rPr>
              <a:t>duiwel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beëindig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mensdom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herstel</a:t>
            </a:r>
            <a:r>
              <a:rPr lang="en-US" sz="2000" b="1" dirty="0">
                <a:solidFill>
                  <a:prstClr val="black"/>
                </a:solidFill>
              </a:rPr>
              <a:t> (Gen.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95EC5FBD-975A-9C4D-27E6-E3E3B006D542}"/>
              </a:ext>
            </a:extLst>
          </p:cNvPr>
          <p:cNvSpPr txBox="1"/>
          <p:nvPr/>
        </p:nvSpPr>
        <p:spPr>
          <a:xfrm>
            <a:off x="3046351" y="4215423"/>
            <a:ext cx="4992843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Deur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het God die </a:t>
            </a:r>
            <a:r>
              <a:rPr lang="en-US" sz="2000" b="1" dirty="0" err="1">
                <a:solidFill>
                  <a:prstClr val="black"/>
                </a:solidFill>
              </a:rPr>
              <a:t>manier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waarop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verlossing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bewerkstellig</a:t>
            </a:r>
            <a:r>
              <a:rPr lang="en-US" sz="2000" b="1" dirty="0">
                <a:solidFill>
                  <a:prstClr val="black"/>
                </a:solidFill>
              </a:rPr>
              <a:t> sou word, </a:t>
            </a:r>
            <a:r>
              <a:rPr lang="en-US" sz="2000" b="1" dirty="0" err="1">
                <a:solidFill>
                  <a:prstClr val="black"/>
                </a:solidFill>
              </a:rPr>
              <a:t>meegedeel</a:t>
            </a:r>
            <a:r>
              <a:rPr lang="en-US" sz="2000" b="1" dirty="0">
                <a:solidFill>
                  <a:prstClr val="black"/>
                </a:solidFill>
              </a:rPr>
              <a:t>: God self het </a:t>
            </a:r>
            <a:r>
              <a:rPr lang="en-US" sz="2000" b="1" dirty="0" err="1">
                <a:solidFill>
                  <a:prstClr val="black"/>
                </a:solidFill>
              </a:rPr>
              <a:t>vlees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geword</a:t>
            </a:r>
            <a:r>
              <a:rPr lang="en-US" sz="2000" b="1" dirty="0">
                <a:solidFill>
                  <a:prstClr val="black"/>
                </a:solidFill>
              </a:rPr>
              <a:t>, die </a:t>
            </a:r>
            <a:r>
              <a:rPr lang="en-US" sz="2000" b="1" dirty="0" err="1">
                <a:solidFill>
                  <a:prstClr val="black"/>
                </a:solidFill>
              </a:rPr>
              <a:t>dood</a:t>
            </a:r>
            <a:r>
              <a:rPr lang="en-US" sz="2000" b="1" dirty="0">
                <a:solidFill>
                  <a:prstClr val="black"/>
                </a:solidFill>
              </a:rPr>
              <a:t> vir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sondes </a:t>
            </a:r>
            <a:r>
              <a:rPr lang="en-US" sz="2000" b="1" dirty="0" err="1">
                <a:solidFill>
                  <a:prstClr val="black"/>
                </a:solidFill>
              </a:rPr>
              <a:t>gely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weer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opgestaan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ewige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gegee</a:t>
            </a:r>
            <a:r>
              <a:rPr lang="en-US" sz="2000" b="1" dirty="0">
                <a:solidFill>
                  <a:prstClr val="black"/>
                </a:solidFill>
              </a:rPr>
              <a:t>. (Jesaja 9:6, 53:6, 10-11)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id="{55103319-64E3-E768-C0C7-BECB9958CC0F}"/>
              </a:ext>
            </a:extLst>
          </p:cNvPr>
          <p:cNvSpPr txBox="1"/>
          <p:nvPr/>
        </p:nvSpPr>
        <p:spPr>
          <a:xfrm>
            <a:off x="7615236" y="1050467"/>
            <a:ext cx="4382136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Gevolge</a:t>
            </a:r>
            <a:r>
              <a:rPr lang="en-US" sz="2000" b="1" dirty="0">
                <a:solidFill>
                  <a:prstClr val="black"/>
                </a:solidFill>
              </a:rPr>
              <a:t> vir: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graphicFrame>
        <p:nvGraphicFramePr>
          <p:cNvPr id="14" name="Diagrama 13">
            <a:extLst>
              <a:ext uri="{FF2B5EF4-FFF2-40B4-BE49-F238E27FC236}">
                <a16:creationId xmlns:a16="http://schemas.microsoft.com/office/drawing/2014/main" id="{26BA54D5-0FB4-B4C3-70D9-51A5C3378C9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44671544"/>
              </p:ext>
            </p:extLst>
          </p:nvPr>
        </p:nvGraphicFramePr>
        <p:xfrm>
          <a:off x="7566975" y="1345068"/>
          <a:ext cx="4543743" cy="199007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7" name="CuadroTexto 6">
            <a:extLst>
              <a:ext uri="{FF2B5EF4-FFF2-40B4-BE49-F238E27FC236}">
                <a16:creationId xmlns:a16="http://schemas.microsoft.com/office/drawing/2014/main" id="{CA471673-7832-C6DC-9365-4DF814C9171D}"/>
              </a:ext>
            </a:extLst>
          </p:cNvPr>
          <p:cNvSpPr txBox="1"/>
          <p:nvPr/>
        </p:nvSpPr>
        <p:spPr>
          <a:xfrm>
            <a:off x="3046351" y="6083002"/>
            <a:ext cx="499284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oomblik</a:t>
            </a:r>
            <a:r>
              <a:rPr lang="en-US" sz="2000" b="1" dirty="0">
                <a:solidFill>
                  <a:prstClr val="black"/>
                </a:solidFill>
              </a:rPr>
              <a:t> wat sonde </a:t>
            </a:r>
            <a:r>
              <a:rPr lang="en-US" sz="2000" b="1" dirty="0" err="1">
                <a:solidFill>
                  <a:prstClr val="black"/>
                </a:solidFill>
              </a:rPr>
              <a:t>ontstaan</a:t>
            </a:r>
            <a:r>
              <a:rPr lang="en-US" sz="2000" b="1" dirty="0">
                <a:solidFill>
                  <a:prstClr val="black"/>
                </a:solidFill>
              </a:rPr>
              <a:t> het, het die </a:t>
            </a:r>
            <a:r>
              <a:rPr lang="en-US" sz="2000" b="1" dirty="0" err="1">
                <a:solidFill>
                  <a:prstClr val="black"/>
                </a:solidFill>
              </a:rPr>
              <a:t>belofte</a:t>
            </a:r>
            <a:r>
              <a:rPr lang="en-US" sz="2000" b="1" dirty="0">
                <a:solidFill>
                  <a:prstClr val="black"/>
                </a:solidFill>
              </a:rPr>
              <a:t> van ‘n </a:t>
            </a:r>
            <a:r>
              <a:rPr lang="en-US" sz="2000" b="1" dirty="0" err="1">
                <a:solidFill>
                  <a:prstClr val="black"/>
                </a:solidFill>
              </a:rPr>
              <a:t>Verlosser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ontstaan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5990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4DFB477E-4F5E-498D-88A5-F919DD0EE0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4">
                                            <p:graphicEl>
                                              <a:dgm id="{EBCB0F9C-9A2A-4CB8-B625-28085C23051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4">
                                            <p:graphicEl>
                                              <a:dgm id="{7A26033D-C22A-4F50-AA3D-A8F9E6619CC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500"/>
                                        <p:tgtEl>
                                          <p:spTgt spid="14">
                                            <p:graphicEl>
                                              <a:dgm id="{B88879ED-2486-40B7-B176-CD90F8AE9BD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4">
                                            <p:graphicEl>
                                              <a:dgm id="{50467A6B-5600-4D08-A7A4-1E31712E37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14">
                                            <p:graphicEl>
                                              <a:dgm id="{10EEF041-E6A6-492D-A7E3-3DB76943A6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800" decel="100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800" decel="100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9" grpId="0"/>
      <p:bldP spid="11" grpId="0"/>
      <p:bldP spid="13" grpId="0"/>
      <p:bldGraphic spid="14" grpId="0" uiExpand="1">
        <p:bldSub>
          <a:bldDgm bld="one"/>
        </p:bldSub>
      </p:bldGraphic>
      <p:bldP spid="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Imagen 20">
            <a:extLst>
              <a:ext uri="{FF2B5EF4-FFF2-40B4-BE49-F238E27FC236}">
                <a16:creationId xmlns:a16="http://schemas.microsoft.com/office/drawing/2014/main" id="{6292167F-FFC4-17F8-2CBB-82757D68F56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8190" y="4623838"/>
            <a:ext cx="2143120" cy="2143120"/>
          </a:xfrm>
          <a:prstGeom prst="snip2DiagRect">
            <a:avLst>
              <a:gd name="adj1" fmla="val 17165"/>
              <a:gd name="adj2" fmla="val 16667"/>
            </a:avLst>
          </a:prstGeom>
          <a:solidFill>
            <a:srgbClr val="FFFFFF">
              <a:shade val="85000"/>
            </a:srgbClr>
          </a:solidFill>
          <a:ln w="57150" cap="sq">
            <a:solidFill>
              <a:srgbClr val="7030A0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Imagen 19">
            <a:extLst>
              <a:ext uri="{FF2B5EF4-FFF2-40B4-BE49-F238E27FC236}">
                <a16:creationId xmlns:a16="http://schemas.microsoft.com/office/drawing/2014/main" id="{2F3CDB57-55AF-4CDD-6AEB-C5C33A8EDFB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2357407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9" name="Imagen 18">
            <a:extLst>
              <a:ext uri="{FF2B5EF4-FFF2-40B4-BE49-F238E27FC236}">
                <a16:creationId xmlns:a16="http://schemas.microsoft.com/office/drawing/2014/main" id="{D0F0CDA5-E30D-45A0-9D1F-9D8ECD63603F}"/>
              </a:ext>
            </a:extLst>
          </p:cNvPr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74641" y="97991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id="{0EC30647-B1C4-CB0A-B071-ABFAE6B2E7A6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4623838"/>
            <a:ext cx="2143120" cy="2143120"/>
          </a:xfrm>
          <a:prstGeom prst="rect">
            <a:avLst/>
          </a:prstGeom>
          <a:ln w="38100" cap="sq">
            <a:solidFill>
              <a:schemeClr val="accent2">
                <a:lumMod val="75000"/>
              </a:schemeClr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3C7ED4CC-4677-ECDE-83B2-63879DDE809F}"/>
              </a:ext>
            </a:extLst>
          </p:cNvPr>
          <p:cNvPicPr>
            <a:picLocks noChangeAspect="1"/>
          </p:cNvPicPr>
          <p:nvPr/>
        </p:nvPicPr>
        <p:blipFill>
          <a:blip r:embed="rId7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5875" y="2357440"/>
            <a:ext cx="2143120" cy="2143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75000"/>
              </a:schemeClr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9430D1C2-BFCE-07D4-23E4-DF56B87683BB}"/>
              </a:ext>
            </a:extLst>
          </p:cNvPr>
          <p:cNvPicPr>
            <a:picLocks noChangeAspect="1"/>
          </p:cNvPicPr>
          <p:nvPr/>
        </p:nvPicPr>
        <p:blipFill>
          <a:blip r:embed="rId8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450" y="133082"/>
            <a:ext cx="2143120" cy="2143120"/>
          </a:xfrm>
          <a:prstGeom prst="ellipse">
            <a:avLst/>
          </a:prstGeom>
          <a:ln w="76200" cap="rnd">
            <a:solidFill>
              <a:schemeClr val="accent3">
                <a:lumMod val="5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CCE2C930-6DA5-A228-323E-9F1D38B88449}"/>
              </a:ext>
            </a:extLst>
          </p:cNvPr>
          <p:cNvSpPr txBox="1"/>
          <p:nvPr/>
        </p:nvSpPr>
        <p:spPr>
          <a:xfrm>
            <a:off x="2377630" y="10510"/>
            <a:ext cx="7470561" cy="1077218"/>
          </a:xfrm>
          <a:prstGeom prst="rect">
            <a:avLst/>
          </a:prstGeom>
          <a:noFill/>
          <a:effectLst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3200" b="1" dirty="0">
                <a:ln w="12700" cmpd="sng">
                  <a:solidFill>
                    <a:srgbClr val="FF66CC">
                      <a:lumMod val="50000"/>
                    </a:srgbClr>
                  </a:solidFill>
                  <a:prstDash val="solid"/>
                </a:ln>
                <a:gradFill>
                  <a:gsLst>
                    <a:gs pos="0">
                      <a:srgbClr val="FF66CC"/>
                    </a:gs>
                    <a:gs pos="4000">
                      <a:srgbClr val="FF66CC">
                        <a:lumMod val="50000"/>
                      </a:srgbClr>
                    </a:gs>
                    <a:gs pos="87000">
                      <a:srgbClr val="FF66CC">
                        <a:lumMod val="40000"/>
                        <a:lumOff val="60000"/>
                      </a:srgbClr>
                    </a:gs>
                  </a:gsLst>
                  <a:lin ang="5400000"/>
                </a:gradFill>
              </a:rPr>
              <a:t>HOE KAN ONS VANDAG MET GOD KOMMUNIKEER?</a:t>
            </a:r>
            <a:endParaRPr kumimoji="0" lang="en" sz="3200" b="1" i="0" u="none" strike="noStrike" kern="1200" cap="none" spc="0" normalizeH="0" baseline="0" noProof="0" dirty="0">
              <a:ln w="12700" cmpd="sng">
                <a:solidFill>
                  <a:srgbClr val="FF66CC">
                    <a:lumMod val="50000"/>
                  </a:srgbClr>
                </a:solidFill>
                <a:prstDash val="solid"/>
              </a:ln>
              <a:gradFill>
                <a:gsLst>
                  <a:gs pos="0">
                    <a:srgbClr val="FF66CC"/>
                  </a:gs>
                  <a:gs pos="4000">
                    <a:srgbClr val="FF66CC">
                      <a:lumMod val="50000"/>
                    </a:srgbClr>
                  </a:gs>
                  <a:gs pos="87000">
                    <a:srgbClr val="FF66CC">
                      <a:lumMod val="40000"/>
                      <a:lumOff val="60000"/>
                    </a:srgbClr>
                  </a:gs>
                </a:gsLst>
                <a:lin ang="5400000"/>
              </a:gra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87B098BB-CE4A-7D4F-89FC-08F4C43F3B1F}"/>
              </a:ext>
            </a:extLst>
          </p:cNvPr>
          <p:cNvSpPr txBox="1"/>
          <p:nvPr/>
        </p:nvSpPr>
        <p:spPr>
          <a:xfrm>
            <a:off x="2236183" y="1041972"/>
            <a:ext cx="7470560" cy="830997"/>
          </a:xfrm>
          <a:prstGeom prst="rect">
            <a:avLst/>
          </a:prstGeom>
          <a:noFill/>
        </p:spPr>
        <p:txBody>
          <a:bodyPr wrap="square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0" algn="ctr">
              <a:defRPr/>
            </a:pP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“En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jy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o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mensekind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, Ek het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jou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as wag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oor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die huis van Israel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aangestel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; 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en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as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jy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‘n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woord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uit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my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mond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hoor,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moet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jy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hulle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van my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kant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waarsku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.”  (</a:t>
            </a:r>
            <a:r>
              <a:rPr lang="en-US" sz="1600" b="1" dirty="0" err="1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Esegiël</a:t>
            </a:r>
            <a:r>
              <a:rPr lang="en-US" sz="1600" b="1" dirty="0">
                <a:solidFill>
                  <a:srgbClr val="009999">
                    <a:lumMod val="75000"/>
                  </a:srgbClr>
                </a:solidFill>
                <a:latin typeface="Comic Sans MS" panose="030F0702030302020204" pitchFamily="66" charset="0"/>
              </a:rPr>
              <a:t> 33:7)</a:t>
            </a:r>
            <a:endParaRPr kumimoji="0" lang="en" sz="1200" b="1" i="0" u="none" strike="noStrike" kern="1200" cap="none" spc="0" normalizeH="0" baseline="0" noProof="0" dirty="0">
              <a:ln>
                <a:noFill/>
              </a:ln>
              <a:solidFill>
                <a:srgbClr val="009999">
                  <a:lumMod val="75000"/>
                </a:srgbClr>
              </a:solidFill>
              <a:effectLst/>
              <a:uLnTx/>
              <a:uFillTx/>
              <a:latin typeface="Comic Sans MS" panose="030F0702030302020204" pitchFamily="66" charset="0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29EB4AE0-DC77-B41F-FC4C-AD1B7FDD46DF}"/>
              </a:ext>
            </a:extLst>
          </p:cNvPr>
          <p:cNvSpPr txBox="1"/>
          <p:nvPr/>
        </p:nvSpPr>
        <p:spPr>
          <a:xfrm>
            <a:off x="2371854" y="2119190"/>
            <a:ext cx="747056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Om </a:t>
            </a:r>
            <a:r>
              <a:rPr lang="en-US" sz="2000" b="1" dirty="0" err="1">
                <a:solidFill>
                  <a:prstClr val="black"/>
                </a:solidFill>
              </a:rPr>
              <a:t>vandag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, het God twee “</a:t>
            </a:r>
            <a:r>
              <a:rPr lang="en-US" sz="2000" b="1" dirty="0" err="1">
                <a:solidFill>
                  <a:prstClr val="black"/>
                </a:solidFill>
              </a:rPr>
              <a:t>naslaanboeke</a:t>
            </a:r>
            <a:r>
              <a:rPr lang="en-US" sz="2000" b="1" dirty="0">
                <a:solidFill>
                  <a:prstClr val="black"/>
                </a:solidFill>
              </a:rPr>
              <a:t>” </a:t>
            </a:r>
            <a:r>
              <a:rPr lang="en-US" sz="2000" b="1" dirty="0" err="1">
                <a:solidFill>
                  <a:prstClr val="black"/>
                </a:solidFill>
              </a:rPr>
              <a:t>geskryf</a:t>
            </a:r>
            <a:r>
              <a:rPr lang="en-US" sz="2000" b="1" dirty="0">
                <a:solidFill>
                  <a:prstClr val="black"/>
                </a:solidFill>
              </a:rPr>
              <a:t>: die </a:t>
            </a:r>
            <a:r>
              <a:rPr lang="en-US" sz="2000" b="1" dirty="0" err="1">
                <a:solidFill>
                  <a:prstClr val="black"/>
                </a:solidFill>
              </a:rPr>
              <a:t>Skepping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die Bybel (Rom. 1:20; 2 Tim. 3:15).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B130ED01-C6AB-8B09-8927-34D3E6D15D2E}"/>
              </a:ext>
            </a:extLst>
          </p:cNvPr>
          <p:cNvSpPr txBox="1"/>
          <p:nvPr/>
        </p:nvSpPr>
        <p:spPr>
          <a:xfrm>
            <a:off x="2360223" y="5786610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Verder </a:t>
            </a:r>
            <a:r>
              <a:rPr lang="en-US" sz="2000" b="1" dirty="0" err="1">
                <a:solidFill>
                  <a:prstClr val="black"/>
                </a:solidFill>
              </a:rPr>
              <a:t>kommunikeer</a:t>
            </a:r>
            <a:r>
              <a:rPr lang="en-US" sz="2000" b="1" dirty="0">
                <a:solidFill>
                  <a:prstClr val="black"/>
                </a:solidFill>
              </a:rPr>
              <a:t> God met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gebed</a:t>
            </a:r>
            <a:r>
              <a:rPr lang="en-US" sz="2000" b="1" dirty="0">
                <a:solidFill>
                  <a:prstClr val="black"/>
                </a:solidFill>
              </a:rPr>
              <a:t> (Psalm 5:2); </a:t>
            </a:r>
            <a:r>
              <a:rPr lang="en-US" sz="2000" b="1" dirty="0" err="1">
                <a:solidFill>
                  <a:prstClr val="black"/>
                </a:solidFill>
              </a:rPr>
              <a:t>engele</a:t>
            </a:r>
            <a:r>
              <a:rPr lang="en-US" sz="2000" b="1" dirty="0">
                <a:solidFill>
                  <a:prstClr val="black"/>
                </a:solidFill>
              </a:rPr>
              <a:t> (Hand. 8:26);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(Joël 2:28);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veral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Heilige</a:t>
            </a:r>
            <a:r>
              <a:rPr lang="en-US" sz="2000" b="1" dirty="0">
                <a:solidFill>
                  <a:prstClr val="black"/>
                </a:solidFill>
              </a:rPr>
              <a:t> Gees (Joh. 14:26).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F41BA48B-8C02-E414-4EE0-C56C422F9FEA}"/>
              </a:ext>
            </a:extLst>
          </p:cNvPr>
          <p:cNvSpPr txBox="1"/>
          <p:nvPr/>
        </p:nvSpPr>
        <p:spPr>
          <a:xfrm>
            <a:off x="2360223" y="4907989"/>
            <a:ext cx="7436739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 err="1">
                <a:solidFill>
                  <a:prstClr val="black"/>
                </a:solidFill>
              </a:rPr>
              <a:t>Daarin</a:t>
            </a:r>
            <a:r>
              <a:rPr lang="en-US" sz="2000" b="1" dirty="0">
                <a:solidFill>
                  <a:prstClr val="black"/>
                </a:solidFill>
              </a:rPr>
              <a:t> word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gewys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is, </a:t>
            </a:r>
            <a:r>
              <a:rPr lang="en-US" sz="2000" b="1" dirty="0" err="1">
                <a:solidFill>
                  <a:prstClr val="black"/>
                </a:solidFill>
              </a:rPr>
              <a:t>waar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vandaan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kom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waarheen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op pad is.  Daar </a:t>
            </a:r>
            <a:r>
              <a:rPr lang="en-US" sz="2000" b="1" dirty="0" err="1">
                <a:solidFill>
                  <a:prstClr val="black"/>
                </a:solidFill>
              </a:rPr>
              <a:t>vind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God se </a:t>
            </a:r>
            <a:r>
              <a:rPr lang="en-US" sz="2000" b="1" dirty="0" err="1">
                <a:solidFill>
                  <a:prstClr val="black"/>
                </a:solidFill>
              </a:rPr>
              <a:t>doel</a:t>
            </a:r>
            <a:r>
              <a:rPr lang="en-US" sz="2000" b="1" dirty="0">
                <a:solidFill>
                  <a:prstClr val="black"/>
                </a:solidFill>
              </a:rPr>
              <a:t> vir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lewens</a:t>
            </a:r>
            <a:r>
              <a:rPr lang="en-US" sz="2000" b="1" dirty="0">
                <a:solidFill>
                  <a:prstClr val="black"/>
                </a:solidFill>
              </a:rPr>
              <a:t>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id="{05DE2D16-B6D9-626B-E1D5-A423DDE354AF}"/>
              </a:ext>
            </a:extLst>
          </p:cNvPr>
          <p:cNvSpPr txBox="1"/>
          <p:nvPr/>
        </p:nvSpPr>
        <p:spPr>
          <a:xfrm>
            <a:off x="2373448" y="3106039"/>
            <a:ext cx="743673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Alhoewel die </a:t>
            </a:r>
            <a:r>
              <a:rPr lang="en-US" sz="2000" b="1" dirty="0" err="1">
                <a:solidFill>
                  <a:prstClr val="black"/>
                </a:solidFill>
              </a:rPr>
              <a:t>Skepping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van die </a:t>
            </a:r>
            <a:r>
              <a:rPr lang="en-US" sz="2000" b="1" dirty="0" err="1">
                <a:solidFill>
                  <a:prstClr val="black"/>
                </a:solidFill>
              </a:rPr>
              <a:t>Skepper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praat</a:t>
            </a:r>
            <a:r>
              <a:rPr lang="en-US" sz="2000" b="1" dirty="0">
                <a:solidFill>
                  <a:prstClr val="black"/>
                </a:solidFill>
              </a:rPr>
              <a:t>, is </a:t>
            </a:r>
            <a:r>
              <a:rPr lang="en-US" sz="2000" b="1" dirty="0" err="1">
                <a:solidFill>
                  <a:prstClr val="black"/>
                </a:solidFill>
              </a:rPr>
              <a:t>dit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diep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besmet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sonde.  Die Bybel </a:t>
            </a:r>
            <a:r>
              <a:rPr lang="en-US" sz="2000" b="1" dirty="0" err="1">
                <a:solidFill>
                  <a:prstClr val="black"/>
                </a:solidFill>
              </a:rPr>
              <a:t>bevat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egter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duidelike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direkte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riglyne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oorgedra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deur</a:t>
            </a:r>
            <a:r>
              <a:rPr lang="en-US" sz="2000" b="1" dirty="0">
                <a:solidFill>
                  <a:prstClr val="black"/>
                </a:solidFill>
              </a:rPr>
              <a:t> die </a:t>
            </a:r>
            <a:r>
              <a:rPr lang="en-US" sz="2000" b="1" dirty="0" err="1">
                <a:solidFill>
                  <a:prstClr val="black"/>
                </a:solidFill>
              </a:rPr>
              <a:t>profete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boodskappe</a:t>
            </a:r>
            <a:r>
              <a:rPr lang="en-US" sz="2000" b="1" dirty="0">
                <a:solidFill>
                  <a:prstClr val="black"/>
                </a:solidFill>
              </a:rPr>
              <a:t> van God </a:t>
            </a:r>
            <a:r>
              <a:rPr lang="en-US" sz="2000" b="1" dirty="0" err="1">
                <a:solidFill>
                  <a:prstClr val="black"/>
                </a:solidFill>
              </a:rPr>
              <a:t>ontvang</a:t>
            </a:r>
            <a:r>
              <a:rPr lang="en-US" sz="2000" b="1" dirty="0">
                <a:solidFill>
                  <a:prstClr val="black"/>
                </a:solidFill>
              </a:rPr>
              <a:t> het.  In die Bybel </a:t>
            </a:r>
            <a:r>
              <a:rPr lang="en-US" sz="2000" b="1" dirty="0" err="1">
                <a:solidFill>
                  <a:prstClr val="black"/>
                </a:solidFill>
              </a:rPr>
              <a:t>vind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ons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ook</a:t>
            </a:r>
            <a:r>
              <a:rPr lang="en-US" sz="2000" b="1" dirty="0">
                <a:solidFill>
                  <a:prstClr val="black"/>
                </a:solidFill>
              </a:rPr>
              <a:t> die mees </a:t>
            </a:r>
            <a:r>
              <a:rPr lang="en-US" sz="2000" b="1" dirty="0" err="1">
                <a:solidFill>
                  <a:prstClr val="black"/>
                </a:solidFill>
              </a:rPr>
              <a:t>volmaakte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manifestasie</a:t>
            </a:r>
            <a:r>
              <a:rPr lang="en-US" sz="2000" b="1" dirty="0">
                <a:solidFill>
                  <a:prstClr val="black"/>
                </a:solidFill>
              </a:rPr>
              <a:t> van God in die </a:t>
            </a:r>
            <a:r>
              <a:rPr lang="en-US" sz="2000" b="1" dirty="0" err="1">
                <a:solidFill>
                  <a:prstClr val="black"/>
                </a:solidFill>
              </a:rPr>
              <a:t>lewe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bediening</a:t>
            </a:r>
            <a:r>
              <a:rPr lang="en-US" sz="2000" b="1" dirty="0">
                <a:solidFill>
                  <a:prstClr val="black"/>
                </a:solidFill>
              </a:rPr>
              <a:t> van Jesus (Heb. 1:1-2).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74163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145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56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66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66" tmFilter="0, 0; 0.125,0.2665; 0.25,0.4; 0.375,0.465; 0.5,0.5;  0.625,0.535; 0.75,0.6; 0.875,0.7335; 1,1">
                                          <p:stCondLst>
                                            <p:cond delay="16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83" tmFilter="0, 0; 0.125,0.2665; 0.25,0.4; 0.375,0.465; 0.5,0.5;  0.625,0.535; 0.75,0.6; 0.875,0.7335; 1,1">
                                          <p:stCondLst>
                                            <p:cond delay="331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41" tmFilter="0, 0; 0.125,0.2665; 0.25,0.4; 0.375,0.465; 0.5,0.5;  0.625,0.535; 0.75,0.6; 0.875,0.7335; 1,1">
                                          <p:stCondLst>
                                            <p:cond delay="41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7">
                                          <p:stCondLst>
                                            <p:cond delay="16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41" decel="50000">
                                          <p:stCondLst>
                                            <p:cond delay="16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7">
                                          <p:stCondLst>
                                            <p:cond delay="32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41" decel="50000">
                                          <p:stCondLst>
                                            <p:cond delay="33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7">
                                          <p:stCondLst>
                                            <p:cond delay="41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41" decel="50000">
                                          <p:stCondLst>
                                            <p:cond delay="417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7">
                                          <p:stCondLst>
                                            <p:cond delay="45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41" decel="50000">
                                          <p:stCondLst>
                                            <p:cond delay="45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4" presetClass="entr" presetSubtype="5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  <p:bldP spid="7" grpId="0"/>
      <p:bldP spid="11" grpId="0"/>
      <p:bldP spid="1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hq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8DFBF7BA-2AF4-FC47-1488-A8AA77C015F9}"/>
              </a:ext>
            </a:extLst>
          </p:cNvPr>
          <p:cNvSpPr txBox="1"/>
          <p:nvPr/>
        </p:nvSpPr>
        <p:spPr>
          <a:xfrm>
            <a:off x="730468" y="351234"/>
            <a:ext cx="10731063" cy="66018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“Daar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moes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samewerking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tussen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God wees.  Maar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hierdie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plan is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grootliks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belemmer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deur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Adam se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oortreding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Satan het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in sonde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gelei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Here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wou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met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kommunikeer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nadat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hy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gesondig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het,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soos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toe hy sonder sonde was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Na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sondeval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het Christus Adam se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instrukteur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geword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Hy het in God se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plek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teenoor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mensdom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opgetree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ras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onmiddellike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dood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gered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Hy het die amp van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middelaar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op Hom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geneem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Adam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Eva is ‘n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proeftyd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gegee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waarin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trou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terugkeer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in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hierdie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plan is al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hulle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nageslag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ingesluit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(Ellen G. White, Brief 91, 1900. Bl. 3-6).</a:t>
            </a:r>
          </a:p>
          <a:p>
            <a:pPr lvl="0">
              <a:spcBef>
                <a:spcPts val="600"/>
              </a:spcBef>
              <a:defRPr/>
            </a:pP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Sonder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versoening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die Seun van God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daar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kommunikasie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seën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of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verlossing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God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aan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gewees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het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nie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God was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jaloers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op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Sy wet. 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oortreding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van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daardie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wet het ‘n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vreeslike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skeiding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tussen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God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veroorsaak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Aan Adam in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onskuld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is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gemeenskap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direk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vry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gelukkig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, met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Skepper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gegee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 Na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sy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oortreding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sou God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slegs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deur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Christus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engele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met die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mens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 </a:t>
            </a:r>
            <a:r>
              <a:rPr lang="en-US" sz="2400" b="1" dirty="0" err="1">
                <a:solidFill>
                  <a:prstClr val="black"/>
                </a:solidFill>
                <a:latin typeface="Constantia" panose="02030602050306030303" pitchFamily="18" charset="0"/>
              </a:rPr>
              <a:t>kommunikeer</a:t>
            </a:r>
            <a:r>
              <a:rPr lang="en-US" sz="2400" b="1" dirty="0">
                <a:solidFill>
                  <a:prstClr val="black"/>
                </a:solidFill>
                <a:latin typeface="Constantia" panose="02030602050306030303" pitchFamily="18" charset="0"/>
              </a:rPr>
              <a:t>. </a:t>
            </a:r>
          </a:p>
          <a:p>
            <a:pPr lvl="0">
              <a:spcBef>
                <a:spcPts val="600"/>
              </a:spcBef>
              <a:defRPr/>
            </a:pPr>
            <a:endParaRPr lang="en-US" sz="2400" b="1" dirty="0">
              <a:solidFill>
                <a:prstClr val="black"/>
              </a:solidFill>
              <a:latin typeface="Constantia" panose="02030602050306030303" pitchFamily="18" charset="0"/>
            </a:endParaRP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AB63CE35-0814-3253-34E3-86B7F486FC19}"/>
              </a:ext>
            </a:extLst>
          </p:cNvPr>
          <p:cNvSpPr txBox="1"/>
          <p:nvPr/>
        </p:nvSpPr>
        <p:spPr>
          <a:xfrm>
            <a:off x="7816699" y="6457890"/>
            <a:ext cx="43753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t>EGW (Conflict and Courage, 14 Januarie)</a:t>
            </a:r>
          </a:p>
        </p:txBody>
      </p:sp>
    </p:spTree>
    <p:extLst>
      <p:ext uri="{BB962C8B-B14F-4D97-AF65-F5344CB8AC3E}">
        <p14:creationId xmlns:p14="http://schemas.microsoft.com/office/powerpoint/2010/main" val="255283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n 9">
            <a:extLst>
              <a:ext uri="{FF2B5EF4-FFF2-40B4-BE49-F238E27FC236}">
                <a16:creationId xmlns:a16="http://schemas.microsoft.com/office/drawing/2014/main" id="{560E2287-452A-5A2D-2B4F-10346E9C2A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58112" y="5200457"/>
            <a:ext cx="3541225" cy="1317571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ABE31802-689B-4E7F-73C7-328E724561D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3" y="3446624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4" name="Imagen 3">
            <a:extLst>
              <a:ext uri="{FF2B5EF4-FFF2-40B4-BE49-F238E27FC236}">
                <a16:creationId xmlns:a16="http://schemas.microsoft.com/office/drawing/2014/main" id="{9A30EB33-E2FF-F7D7-88AB-1AF0210B2CF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8114" y="748421"/>
            <a:ext cx="3541225" cy="1619478"/>
          </a:xfrm>
          <a:prstGeom prst="rect">
            <a:avLst/>
          </a:prstGeom>
          <a:ln>
            <a:noFill/>
          </a:ln>
          <a:effectLst/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F672E9-E6F8-53DA-8A3D-587F84180FB8}"/>
              </a:ext>
            </a:extLst>
          </p:cNvPr>
          <p:cNvSpPr txBox="1"/>
          <p:nvPr/>
        </p:nvSpPr>
        <p:spPr>
          <a:xfrm>
            <a:off x="-1" y="0"/>
            <a:ext cx="121919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en-US" sz="4400" b="1" dirty="0">
                <a:ln w="6600">
                  <a:solidFill>
                    <a:srgbClr val="009999">
                      <a:lumMod val="60000"/>
                      <a:lumOff val="40000"/>
                    </a:srgbClr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rgbClr val="009999">
                      <a:lumMod val="60000"/>
                      <a:lumOff val="40000"/>
                    </a:srgbClr>
                  </a:outerShdw>
                </a:effectLst>
              </a:rPr>
              <a:t>BYLAE: BIOGRAFIE VAN ELLEN G. WHITE</a:t>
            </a:r>
            <a:endParaRPr kumimoji="0" lang="en" sz="4400" b="1" i="0" u="none" strike="noStrike" kern="1200" cap="none" spc="0" normalizeH="0" baseline="0" noProof="0" dirty="0">
              <a:ln w="6600">
                <a:solidFill>
                  <a:srgbClr val="FFCC00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rgbClr val="FFCC00"/>
                </a:outerShdw>
              </a:effectLst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4901B4DA-118E-C84A-4DFB-4954DD2C7C77}"/>
              </a:ext>
            </a:extLst>
          </p:cNvPr>
          <p:cNvSpPr txBox="1"/>
          <p:nvPr/>
        </p:nvSpPr>
        <p:spPr>
          <a:xfrm>
            <a:off x="3647088" y="674851"/>
            <a:ext cx="827164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Ellen Gould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Elizabeth Harmon, die </a:t>
            </a:r>
            <a:r>
              <a:rPr lang="en-US" sz="2000" b="1" dirty="0" err="1">
                <a:solidFill>
                  <a:prstClr val="black"/>
                </a:solidFill>
              </a:rPr>
              <a:t>jongste</a:t>
            </a:r>
            <a:r>
              <a:rPr lang="en-US" sz="2000" b="1" dirty="0">
                <a:solidFill>
                  <a:prstClr val="black"/>
                </a:solidFill>
              </a:rPr>
              <a:t> van Eunice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Robert Harmon se </a:t>
            </a:r>
            <a:r>
              <a:rPr lang="en-US" sz="2000" b="1" dirty="0" err="1">
                <a:solidFill>
                  <a:prstClr val="black"/>
                </a:solidFill>
              </a:rPr>
              <a:t>agt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kinders</a:t>
            </a:r>
            <a:r>
              <a:rPr lang="en-US" sz="2000" b="1" dirty="0">
                <a:solidFill>
                  <a:prstClr val="black"/>
                </a:solidFill>
              </a:rPr>
              <a:t>, is </a:t>
            </a:r>
            <a:r>
              <a:rPr lang="en-US" sz="2000" b="1" dirty="0" err="1">
                <a:solidFill>
                  <a:prstClr val="black"/>
                </a:solidFill>
              </a:rPr>
              <a:t>gebore</a:t>
            </a:r>
            <a:r>
              <a:rPr lang="en-US" sz="2000" b="1" dirty="0">
                <a:solidFill>
                  <a:prstClr val="black"/>
                </a:solidFill>
              </a:rPr>
              <a:t> op 26 November 1827 in Gorham, Maine, VSA.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30C9959-2020-3CF2-A495-117B8AE222F8}"/>
              </a:ext>
            </a:extLst>
          </p:cNvPr>
          <p:cNvSpPr txBox="1"/>
          <p:nvPr/>
        </p:nvSpPr>
        <p:spPr>
          <a:xfrm>
            <a:off x="369832" y="2428276"/>
            <a:ext cx="98969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Toe Ellen </a:t>
            </a:r>
            <a:r>
              <a:rPr lang="en-US" sz="2000" b="1" dirty="0" err="1">
                <a:solidFill>
                  <a:prstClr val="black"/>
                </a:solidFill>
              </a:rPr>
              <a:t>nege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jaar</a:t>
            </a:r>
            <a:r>
              <a:rPr lang="en-US" sz="2000" b="1" dirty="0">
                <a:solidFill>
                  <a:prstClr val="black"/>
                </a:solidFill>
              </a:rPr>
              <a:t> oud was, het ‘n </a:t>
            </a:r>
            <a:r>
              <a:rPr lang="en-US" sz="2000" b="1" dirty="0" err="1">
                <a:solidFill>
                  <a:prstClr val="black"/>
                </a:solidFill>
              </a:rPr>
              <a:t>klasmaat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met ‘n </a:t>
            </a:r>
            <a:r>
              <a:rPr lang="en-US" sz="2000" b="1" dirty="0" err="1">
                <a:solidFill>
                  <a:prstClr val="black"/>
                </a:solidFill>
              </a:rPr>
              <a:t>klip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raakgegooi</a:t>
            </a:r>
            <a:r>
              <a:rPr lang="en-US" sz="2000" b="1" dirty="0">
                <a:solidFill>
                  <a:prstClr val="black"/>
                </a:solidFill>
              </a:rPr>
              <a:t>, wat ‘n </a:t>
            </a:r>
            <a:r>
              <a:rPr lang="en-US" sz="2000" b="1" dirty="0" err="1">
                <a:solidFill>
                  <a:prstClr val="black"/>
                </a:solidFill>
              </a:rPr>
              <a:t>ernstige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gesigbesering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veroorsaak</a:t>
            </a:r>
            <a:r>
              <a:rPr lang="en-US" sz="2000" b="1" dirty="0">
                <a:solidFill>
                  <a:prstClr val="black"/>
                </a:solidFill>
              </a:rPr>
              <a:t> het.  Die </a:t>
            </a:r>
            <a:r>
              <a:rPr lang="en-US" sz="2000" b="1" dirty="0" err="1">
                <a:solidFill>
                  <a:prstClr val="black"/>
                </a:solidFill>
              </a:rPr>
              <a:t>besering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met </a:t>
            </a:r>
            <a:r>
              <a:rPr lang="en-US" sz="2000" b="1" dirty="0" err="1">
                <a:solidFill>
                  <a:prstClr val="black"/>
                </a:solidFill>
              </a:rPr>
              <a:t>blywende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gevolge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gelaat</a:t>
            </a:r>
            <a:r>
              <a:rPr lang="en-US" sz="2000" b="1" dirty="0">
                <a:solidFill>
                  <a:prstClr val="black"/>
                </a:solidFill>
              </a:rPr>
              <a:t> wat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gedwing</a:t>
            </a:r>
            <a:r>
              <a:rPr lang="en-US" sz="2000" b="1" dirty="0">
                <a:solidFill>
                  <a:prstClr val="black"/>
                </a:solidFill>
              </a:rPr>
              <a:t> het om </a:t>
            </a:r>
            <a:r>
              <a:rPr lang="en-US" sz="2000" b="1" dirty="0" err="1">
                <a:solidFill>
                  <a:prstClr val="black"/>
                </a:solidFill>
              </a:rPr>
              <a:t>skool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verlaat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sosiale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beperk</a:t>
            </a:r>
            <a:r>
              <a:rPr lang="en-US" sz="2000" b="1" dirty="0">
                <a:solidFill>
                  <a:prstClr val="black"/>
                </a:solidFill>
              </a:rPr>
              <a:t> het. 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C71AF794-8CDA-7673-9AA0-E2CBEDB2451A}"/>
              </a:ext>
            </a:extLst>
          </p:cNvPr>
          <p:cNvSpPr txBox="1"/>
          <p:nvPr/>
        </p:nvSpPr>
        <p:spPr>
          <a:xfrm>
            <a:off x="3647088" y="3467969"/>
            <a:ext cx="6505903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Die </a:t>
            </a:r>
            <a:r>
              <a:rPr lang="en-US" sz="2000" b="1" dirty="0" err="1">
                <a:solidFill>
                  <a:prstClr val="black"/>
                </a:solidFill>
              </a:rPr>
              <a:t>gesin</a:t>
            </a:r>
            <a:r>
              <a:rPr lang="en-US" sz="2000" b="1" dirty="0">
                <a:solidFill>
                  <a:prstClr val="black"/>
                </a:solidFill>
              </a:rPr>
              <a:t> het William Miller se </a:t>
            </a:r>
            <a:r>
              <a:rPr lang="en-US" sz="2000" b="1" dirty="0" err="1">
                <a:solidFill>
                  <a:prstClr val="black"/>
                </a:solidFill>
              </a:rPr>
              <a:t>leringe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aanvaar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Ellen is in 1842 in die </a:t>
            </a:r>
            <a:r>
              <a:rPr lang="en-US" sz="2000" b="1" dirty="0" err="1">
                <a:solidFill>
                  <a:prstClr val="black"/>
                </a:solidFill>
              </a:rPr>
              <a:t>Metodistekerk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gedoop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CE83DD52-096B-1348-350B-1A2402CAF9FB}"/>
              </a:ext>
            </a:extLst>
          </p:cNvPr>
          <p:cNvSpPr txBox="1"/>
          <p:nvPr/>
        </p:nvSpPr>
        <p:spPr>
          <a:xfrm>
            <a:off x="3647089" y="4199885"/>
            <a:ext cx="5198332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Maar Ellen het </a:t>
            </a:r>
            <a:r>
              <a:rPr lang="en-US" sz="2000" b="1" dirty="0" err="1">
                <a:solidFill>
                  <a:prstClr val="black"/>
                </a:solidFill>
              </a:rPr>
              <a:t>verlore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gevoel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geglo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dat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onwaardig</a:t>
            </a:r>
            <a:r>
              <a:rPr lang="en-US" sz="2000" b="1" dirty="0">
                <a:solidFill>
                  <a:prstClr val="black"/>
                </a:solidFill>
              </a:rPr>
              <a:t> was vir </a:t>
            </a:r>
            <a:r>
              <a:rPr lang="en-US" sz="2000" b="1" dirty="0" err="1">
                <a:solidFill>
                  <a:prstClr val="black"/>
                </a:solidFill>
              </a:rPr>
              <a:t>verlossing</a:t>
            </a:r>
            <a:r>
              <a:rPr lang="en-US" sz="2000" b="1" dirty="0">
                <a:solidFill>
                  <a:prstClr val="black"/>
                </a:solidFill>
              </a:rPr>
              <a:t>, </a:t>
            </a:r>
            <a:r>
              <a:rPr lang="en-US" sz="2000" b="1" dirty="0" err="1">
                <a:solidFill>
                  <a:prstClr val="black"/>
                </a:solidFill>
              </a:rPr>
              <a:t>totdat</a:t>
            </a:r>
            <a:r>
              <a:rPr lang="en-US" sz="2000" b="1" dirty="0">
                <a:solidFill>
                  <a:prstClr val="black"/>
                </a:solidFill>
              </a:rPr>
              <a:t> Lr. Levi Stockman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gehelp</a:t>
            </a:r>
            <a:r>
              <a:rPr lang="en-US" sz="2000" b="1" dirty="0">
                <a:solidFill>
                  <a:prstClr val="black"/>
                </a:solidFill>
              </a:rPr>
              <a:t> het om God se ware </a:t>
            </a:r>
            <a:r>
              <a:rPr lang="en-US" sz="2000" b="1" dirty="0" err="1">
                <a:solidFill>
                  <a:prstClr val="black"/>
                </a:solidFill>
              </a:rPr>
              <a:t>liefde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verstaan</a:t>
            </a:r>
            <a:r>
              <a:rPr lang="en-US" sz="2000" b="1" dirty="0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1" name="CuadroTexto 10">
            <a:extLst>
              <a:ext uri="{FF2B5EF4-FFF2-40B4-BE49-F238E27FC236}">
                <a16:creationId xmlns:a16="http://schemas.microsoft.com/office/drawing/2014/main" id="{BBDA7E9B-3A70-8B39-B7D4-D02B1F164E5C}"/>
              </a:ext>
            </a:extLst>
          </p:cNvPr>
          <p:cNvSpPr txBox="1"/>
          <p:nvPr/>
        </p:nvSpPr>
        <p:spPr>
          <a:xfrm>
            <a:off x="3647088" y="5547355"/>
            <a:ext cx="442485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Van </a:t>
            </a:r>
            <a:r>
              <a:rPr lang="en-US" sz="2000" b="1" dirty="0" err="1">
                <a:solidFill>
                  <a:prstClr val="black"/>
                </a:solidFill>
              </a:rPr>
              <a:t>daardie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oomblik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af</a:t>
            </a:r>
            <a:r>
              <a:rPr lang="en-US" sz="2000" b="1" dirty="0">
                <a:solidFill>
                  <a:prstClr val="black"/>
                </a:solidFill>
              </a:rPr>
              <a:t> het </a:t>
            </a:r>
            <a:r>
              <a:rPr lang="en-US" sz="2000" b="1" dirty="0" err="1">
                <a:solidFill>
                  <a:prstClr val="black"/>
                </a:solidFill>
              </a:rPr>
              <a:t>sy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diep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verlief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geraak</a:t>
            </a:r>
            <a:r>
              <a:rPr lang="en-US" sz="2000" b="1" dirty="0">
                <a:solidFill>
                  <a:prstClr val="black"/>
                </a:solidFill>
              </a:rPr>
              <a:t> op Jesus </a:t>
            </a:r>
            <a:r>
              <a:rPr lang="en-US" sz="2000" b="1" dirty="0" err="1">
                <a:solidFill>
                  <a:prstClr val="black"/>
                </a:solidFill>
              </a:rPr>
              <a:t>en</a:t>
            </a:r>
            <a:r>
              <a:rPr lang="en-US" sz="2000" b="1" dirty="0">
                <a:solidFill>
                  <a:prstClr val="black"/>
                </a:solidFill>
              </a:rPr>
              <a:t> Hom vir die res van </a:t>
            </a:r>
            <a:r>
              <a:rPr lang="en-US" sz="2000" b="1" dirty="0" err="1">
                <a:solidFill>
                  <a:prstClr val="black"/>
                </a:solidFill>
              </a:rPr>
              <a:t>haar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lewe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gedien</a:t>
            </a:r>
            <a:r>
              <a:rPr lang="en-US" sz="2000" b="1">
                <a:solidFill>
                  <a:prstClr val="black"/>
                </a:solidFill>
              </a:rPr>
              <a:t>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0618FB-C2D1-C259-0F0B-881B65A04840}"/>
              </a:ext>
            </a:extLst>
          </p:cNvPr>
          <p:cNvSpPr txBox="1"/>
          <p:nvPr/>
        </p:nvSpPr>
        <p:spPr>
          <a:xfrm>
            <a:off x="3647088" y="1705452"/>
            <a:ext cx="827164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spcBef>
                <a:spcPts val="600"/>
              </a:spcBef>
              <a:defRPr/>
            </a:pPr>
            <a:r>
              <a:rPr lang="en-US" sz="2000" b="1" dirty="0">
                <a:solidFill>
                  <a:prstClr val="black"/>
                </a:solidFill>
              </a:rPr>
              <a:t>Kort </a:t>
            </a:r>
            <a:r>
              <a:rPr lang="en-US" sz="2000" b="1" dirty="0" err="1">
                <a:solidFill>
                  <a:prstClr val="black"/>
                </a:solidFill>
              </a:rPr>
              <a:t>daarna</a:t>
            </a:r>
            <a:r>
              <a:rPr lang="en-US" sz="2000" b="1" dirty="0">
                <a:solidFill>
                  <a:prstClr val="black"/>
                </a:solidFill>
              </a:rPr>
              <a:t> het die </a:t>
            </a:r>
            <a:r>
              <a:rPr lang="en-US" sz="2000" b="1" dirty="0" err="1">
                <a:solidFill>
                  <a:prstClr val="black"/>
                </a:solidFill>
              </a:rPr>
              <a:t>gesin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na</a:t>
            </a:r>
            <a:r>
              <a:rPr lang="en-US" sz="2000" b="1" dirty="0">
                <a:solidFill>
                  <a:prstClr val="black"/>
                </a:solidFill>
              </a:rPr>
              <a:t> Portland, ‘n </a:t>
            </a:r>
            <a:r>
              <a:rPr lang="en-US" sz="2000" b="1" dirty="0" err="1">
                <a:solidFill>
                  <a:prstClr val="black"/>
                </a:solidFill>
              </a:rPr>
              <a:t>groot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stad</a:t>
            </a:r>
            <a:r>
              <a:rPr lang="en-US" sz="2000" b="1" dirty="0">
                <a:solidFill>
                  <a:prstClr val="black"/>
                </a:solidFill>
              </a:rPr>
              <a:t> in Maine, </a:t>
            </a:r>
            <a:r>
              <a:rPr lang="en-US" sz="2000" b="1" dirty="0" err="1">
                <a:solidFill>
                  <a:prstClr val="black"/>
                </a:solidFill>
              </a:rPr>
              <a:t>verhuis</a:t>
            </a:r>
            <a:r>
              <a:rPr lang="en-US" sz="2000" b="1" dirty="0">
                <a:solidFill>
                  <a:prstClr val="black"/>
                </a:solidFill>
              </a:rPr>
              <a:t> om </a:t>
            </a:r>
            <a:r>
              <a:rPr lang="en-US" sz="2000" b="1" dirty="0" err="1">
                <a:solidFill>
                  <a:prstClr val="black"/>
                </a:solidFill>
              </a:rPr>
              <a:t>hul</a:t>
            </a:r>
            <a:r>
              <a:rPr lang="en-US" sz="2000" b="1" dirty="0">
                <a:solidFill>
                  <a:prstClr val="black"/>
                </a:solidFill>
              </a:rPr>
              <a:t> hoed </a:t>
            </a:r>
            <a:r>
              <a:rPr lang="en-US" sz="2000" b="1" dirty="0" err="1">
                <a:solidFill>
                  <a:prstClr val="black"/>
                </a:solidFill>
              </a:rPr>
              <a:t>maak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besigheid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uit</a:t>
            </a:r>
            <a:r>
              <a:rPr lang="en-US" sz="2000" b="1" dirty="0">
                <a:solidFill>
                  <a:prstClr val="black"/>
                </a:solidFill>
              </a:rPr>
              <a:t> </a:t>
            </a:r>
            <a:r>
              <a:rPr lang="en-US" sz="2000" b="1" dirty="0" err="1">
                <a:solidFill>
                  <a:prstClr val="black"/>
                </a:solidFill>
              </a:rPr>
              <a:t>te</a:t>
            </a:r>
            <a:r>
              <a:rPr lang="en-US" sz="2000" b="1" dirty="0">
                <a:solidFill>
                  <a:prstClr val="black"/>
                </a:solidFill>
              </a:rPr>
              <a:t> brei.</a:t>
            </a:r>
            <a:endParaRPr kumimoji="0" lang="en" sz="2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114003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7" grpId="0"/>
      <p:bldP spid="9" grpId="0"/>
      <p:bldP spid="11" grpId="0"/>
      <p:bldP spid="6" grpId="0"/>
    </p:bldLst>
  </p:timing>
</p:sld>
</file>

<file path=ppt/theme/theme1.xml><?xml version="1.0" encoding="utf-8"?>
<a:theme xmlns:a="http://schemas.openxmlformats.org/drawingml/2006/main" name="1_Tema de Office">
  <a:themeElements>
    <a:clrScheme name="Personalizado 8">
      <a:dk1>
        <a:sysClr val="windowText" lastClr="000000"/>
      </a:dk1>
      <a:lt1>
        <a:sysClr val="window" lastClr="FFFFFF"/>
      </a:lt1>
      <a:dk2>
        <a:srgbClr val="009999"/>
      </a:dk2>
      <a:lt2>
        <a:srgbClr val="FFBDBD"/>
      </a:lt2>
      <a:accent1>
        <a:srgbClr val="3399FF"/>
      </a:accent1>
      <a:accent2>
        <a:srgbClr val="FFCC00"/>
      </a:accent2>
      <a:accent3>
        <a:srgbClr val="FF66CC"/>
      </a:accent3>
      <a:accent4>
        <a:srgbClr val="00CC00"/>
      </a:accent4>
      <a:accent5>
        <a:srgbClr val="8D30F4"/>
      </a:accent5>
      <a:accent6>
        <a:srgbClr val="CC0066"/>
      </a:accent6>
      <a:hlink>
        <a:srgbClr val="0563C1"/>
      </a:hlink>
      <a:folHlink>
        <a:srgbClr val="954F72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333</TotalTime>
  <Words>1870</Words>
  <Application>Microsoft Office PowerPoint</Application>
  <PresentationFormat>Panorámica</PresentationFormat>
  <Paragraphs>82</Paragraphs>
  <Slides>12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9" baseType="lpstr">
      <vt:lpstr>Arial</vt:lpstr>
      <vt:lpstr>Constantia</vt:lpstr>
      <vt:lpstr>Calibri</vt:lpstr>
      <vt:lpstr>Aptos Display</vt:lpstr>
      <vt:lpstr>Aptos</vt:lpstr>
      <vt:lpstr>Comic Sans MS</vt:lpstr>
      <vt:lpstr>1_Tema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JAIR</dc:creator>
  <cp:lastModifiedBy>Sergio</cp:lastModifiedBy>
  <cp:revision>39</cp:revision>
  <dcterms:created xsi:type="dcterms:W3CDTF">2026-09-07T12:37:12Z</dcterms:created>
  <dcterms:modified xsi:type="dcterms:W3CDTF">2026-09-21T15:11:11Z</dcterms:modified>
</cp:coreProperties>
</file>