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4" r:id="rId2"/>
    <p:sldId id="292" r:id="rId3"/>
    <p:sldId id="293" r:id="rId4"/>
    <p:sldId id="295" r:id="rId5"/>
    <p:sldId id="298" r:id="rId6"/>
    <p:sldId id="300" r:id="rId7"/>
    <p:sldId id="301" r:id="rId8"/>
    <p:sldId id="302" r:id="rId9"/>
    <p:sldId id="303" r:id="rId10"/>
    <p:sldId id="305" r:id="rId11"/>
    <p:sldId id="307" r:id="rId12"/>
    <p:sldId id="308" r:id="rId13"/>
    <p:sldId id="309"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F2601E"/>
    <a:srgbClr val="184372"/>
    <a:srgbClr val="0D253F"/>
    <a:srgbClr val="613E51"/>
    <a:srgbClr val="D5E1EB"/>
    <a:srgbClr val="C3D4E2"/>
    <a:srgbClr val="A3293D"/>
    <a:srgbClr val="8A2334"/>
    <a:srgbClr val="D44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BE765-965F-4C7D-8ADA-52DB9DDCDA5A}" type="datetimeFigureOut">
              <a:rPr lang="es-ES" smtClean="0"/>
              <a:t>16/09/2025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0BFE-FB92-412C-968E-547767D88FA2}" type="slidenum">
              <a:rPr lang="es-ES" smtClean="0"/>
              <a:t>‹Nº›</a:t>
            </a:fld>
            <a:endParaRPr lang="es-ES"/>
          </a:p>
        </p:txBody>
      </p:sp>
    </p:spTree>
    <p:extLst>
      <p:ext uri="{BB962C8B-B14F-4D97-AF65-F5344CB8AC3E}">
        <p14:creationId xmlns:p14="http://schemas.microsoft.com/office/powerpoint/2010/main" val="39493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fld id="{26520BFE-FB92-412C-968E-547767D88FA2}" type="slidenum">
              <a:rPr lang="es-ES" smtClean="0"/>
              <a:t>5</a:t>
            </a:fld>
            <a:endParaRPr lang="es-ES"/>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6802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92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863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43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203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9334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242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069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45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98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16/09/2025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21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16/09/2025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098168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8079" r="2612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88103" y="332090"/>
            <a:ext cx="5254222" cy="6186309"/>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693F17"/>
                </a:solidFill>
                <a:latin typeface="Comic Sans MS" panose="030F0702030302020204" pitchFamily="66" charset="0"/>
              </a:rPr>
              <a:t>“</a:t>
            </a:r>
            <a:r>
              <a:rPr lang="nl-NL" sz="3600" b="1" dirty="0">
                <a:ln w="12700" cmpd="sng">
                  <a:noFill/>
                  <a:prstDash val="solid"/>
                </a:ln>
                <a:solidFill>
                  <a:srgbClr val="693F17"/>
                </a:solidFill>
                <a:latin typeface="Comic Sans MS" panose="030F0702030302020204" pitchFamily="66" charset="0"/>
              </a:rPr>
              <a:t>Wees net baie sterk en vol moed, om nougeset te handel volgens die hele wet wat Moses, my kneg, jou beveel het; wyk daarvan nie regs of links af nie, sodat jy met goeie gevolg kan handel, oral waar jy mag gaan</a:t>
            </a:r>
            <a:r>
              <a:rPr lang="es-ES" sz="3600" b="1" dirty="0">
                <a:ln w="12700" cmpd="sng">
                  <a:noFill/>
                  <a:prstDash val="solid"/>
                </a:ln>
                <a:solidFill>
                  <a:srgbClr val="693F17"/>
                </a:solidFill>
                <a:latin typeface="Comic Sans MS" panose="030F0702030302020204" pitchFamily="66" charset="0"/>
              </a:rPr>
              <a:t>” </a:t>
            </a:r>
            <a:r>
              <a:rPr lang="es-ES" sz="2800" b="1" dirty="0" err="1">
                <a:ln w="12700" cmpd="sng">
                  <a:noFill/>
                  <a:prstDash val="solid"/>
                </a:ln>
                <a:solidFill>
                  <a:srgbClr val="693F17"/>
                </a:solidFill>
                <a:latin typeface="Comic Sans MS" panose="030F0702030302020204" pitchFamily="66" charset="0"/>
              </a:rPr>
              <a:t>Josua</a:t>
            </a:r>
            <a:r>
              <a:rPr lang="es-ES" sz="2800" b="1" dirty="0">
                <a:ln w="12700" cmpd="sng">
                  <a:noFill/>
                  <a:prstDash val="solid"/>
                </a:ln>
                <a:solidFill>
                  <a:srgbClr val="693F17"/>
                </a:solidFill>
                <a:latin typeface="Comic Sans MS" panose="030F0702030302020204" pitchFamily="66" charset="0"/>
              </a:rPr>
              <a:t> 1:7</a:t>
            </a: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472F6-D8DC-8D73-E743-D79F845A644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ACFA70F8-E951-5ADD-88D7-BC4F6D467D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6887" r="16887"/>
          <a:stretch/>
        </p:blipFill>
        <p:spPr>
          <a:xfrm>
            <a:off x="95270" y="123824"/>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effectLst>
            <a:outerShdw blurRad="50800" dist="38100" dir="5400000" algn="t" rotWithShape="0">
              <a:prstClr val="black">
                <a:alpha val="40000"/>
              </a:prstClr>
            </a:outerShdw>
          </a:effectLst>
        </p:spPr>
      </p:pic>
      <p:pic>
        <p:nvPicPr>
          <p:cNvPr id="8" name="Imagen 7" descr="Imagen que contiene grupo, hombre, cama, gente&#10;&#10;El contenido generado por IA puede ser incorrecto.">
            <a:extLst>
              <a:ext uri="{FF2B5EF4-FFF2-40B4-BE49-F238E27FC236}">
                <a16:creationId xmlns:a16="http://schemas.microsoft.com/office/drawing/2014/main" id="{71BF3BB6-3B39-2C10-BCAE-9196FE3A6AE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8113" b="8113"/>
          <a:stretch>
            <a:fillRect/>
          </a:stretch>
        </p:blipFill>
        <p:spPr>
          <a:xfrm>
            <a:off x="4148881" y="123824"/>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effectLst>
            <a:outerShdw blurRad="50800" dist="38100" dir="5400000" algn="t" rotWithShape="0">
              <a:prstClr val="black">
                <a:alpha val="40000"/>
              </a:prstClr>
            </a:outerShdw>
          </a:effectLst>
        </p:spPr>
      </p:pic>
      <p:pic>
        <p:nvPicPr>
          <p:cNvPr id="4" name="Imagen 3">
            <a:extLst>
              <a:ext uri="{FF2B5EF4-FFF2-40B4-BE49-F238E27FC236}">
                <a16:creationId xmlns:a16="http://schemas.microsoft.com/office/drawing/2014/main" id="{D428F61C-2E13-2BE9-1E4D-93A64DA04960}"/>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76" t="5373" r="-76" b="13939"/>
          <a:stretch>
            <a:fillRect/>
          </a:stretch>
        </p:blipFill>
        <p:spPr>
          <a:xfrm>
            <a:off x="8099703" y="123824"/>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effectLst>
            <a:outerShdw blurRad="50800" dist="38100" dir="5400000" algn="t" rotWithShape="0">
              <a:prstClr val="black">
                <a:alpha val="40000"/>
              </a:prstClr>
            </a:outerShdw>
          </a:effectLst>
        </p:spPr>
      </p:pic>
      <p:sp>
        <p:nvSpPr>
          <p:cNvPr id="1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56807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ketch line">
            <a:extLst>
              <a:ext uri="{FF2B5EF4-FFF2-40B4-BE49-F238E27FC236}">
                <a16:creationId xmlns:a16="http://schemas.microsoft.com/office/drawing/2014/main" id="{A45E519B-EA1F-33DF-1F18-7C4749A04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0559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322E626-40EB-C6C8-CD9F-D629B6453044}"/>
              </a:ext>
            </a:extLst>
          </p:cNvPr>
          <p:cNvSpPr txBox="1"/>
          <p:nvPr/>
        </p:nvSpPr>
        <p:spPr>
          <a:xfrm>
            <a:off x="218313" y="4498123"/>
            <a:ext cx="11755373" cy="2185214"/>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005EA4"/>
                </a:solidFill>
                <a:latin typeface="Comic Sans MS" panose="030F0702030302020204" pitchFamily="66" charset="0"/>
              </a:rPr>
              <a:t>“</a:t>
            </a:r>
            <a:r>
              <a:rPr lang="nl-NL" sz="3600" b="1" dirty="0">
                <a:ln w="12700" cmpd="sng">
                  <a:noFill/>
                  <a:prstDash val="solid"/>
                </a:ln>
                <a:solidFill>
                  <a:srgbClr val="005EA4"/>
                </a:solidFill>
                <a:latin typeface="Comic Sans MS" panose="030F0702030302020204" pitchFamily="66" charset="0"/>
              </a:rPr>
              <a:t>Maar al hierdie dinge het hulle oorgekom as voorbeelde en is opgeskrywe as ‘n waarskuwing aan ons op wie die eindes van die eeue gekom het</a:t>
            </a:r>
            <a:r>
              <a:rPr lang="es-ES" sz="3600" b="1" dirty="0">
                <a:ln w="12700" cmpd="sng">
                  <a:noFill/>
                  <a:prstDash val="solid"/>
                </a:ln>
                <a:solidFill>
                  <a:srgbClr val="005EA4"/>
                </a:solidFill>
                <a:latin typeface="Comic Sans MS" panose="030F0702030302020204" pitchFamily="66" charset="0"/>
              </a:rPr>
              <a:t>”     </a:t>
            </a:r>
            <a:r>
              <a:rPr lang="es-ES" sz="2800" b="1" dirty="0">
                <a:ln w="12700" cmpd="sng">
                  <a:noFill/>
                  <a:prstDash val="solid"/>
                </a:ln>
                <a:solidFill>
                  <a:srgbClr val="005EA4"/>
                </a:solidFill>
                <a:latin typeface="Comic Sans MS" panose="030F0702030302020204" pitchFamily="66" charset="0"/>
              </a:rPr>
              <a:t>(1 </a:t>
            </a:r>
            <a:r>
              <a:rPr lang="es-ES" sz="2800" b="1" dirty="0" err="1">
                <a:ln w="12700" cmpd="sng">
                  <a:noFill/>
                  <a:prstDash val="solid"/>
                </a:ln>
                <a:solidFill>
                  <a:srgbClr val="005EA4"/>
                </a:solidFill>
                <a:latin typeface="Comic Sans MS" panose="030F0702030302020204" pitchFamily="66" charset="0"/>
              </a:rPr>
              <a:t>Korinthiërs</a:t>
            </a:r>
            <a:r>
              <a:rPr lang="es-ES" sz="2800" b="1" dirty="0">
                <a:ln w="12700" cmpd="sng">
                  <a:noFill/>
                  <a:prstDash val="solid"/>
                </a:ln>
                <a:solidFill>
                  <a:srgbClr val="005EA4"/>
                </a:solidFill>
                <a:latin typeface="Comic Sans MS" panose="030F0702030302020204" pitchFamily="66" charset="0"/>
              </a:rPr>
              <a:t> 10:11)</a:t>
            </a:r>
          </a:p>
        </p:txBody>
      </p:sp>
    </p:spTree>
    <p:extLst>
      <p:ext uri="{BB962C8B-B14F-4D97-AF65-F5344CB8AC3E}">
        <p14:creationId xmlns:p14="http://schemas.microsoft.com/office/powerpoint/2010/main" val="322136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p:bgPr>
    </p:bg>
    <p:spTree>
      <p:nvGrpSpPr>
        <p:cNvPr id="1" name="">
          <a:extLst>
            <a:ext uri="{FF2B5EF4-FFF2-40B4-BE49-F238E27FC236}">
              <a16:creationId xmlns:a16="http://schemas.microsoft.com/office/drawing/2014/main" id="{69E5E57E-5E38-DDE4-C11B-E4A994D5598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A7D8D431-93D1-55ED-9D52-62FA60D1573D}"/>
              </a:ext>
            </a:extLst>
          </p:cNvPr>
          <p:cNvPicPr>
            <a:picLocks noChangeAspect="1"/>
          </p:cNvPicPr>
          <p:nvPr/>
        </p:nvPicPr>
        <p:blipFill>
          <a:blip r:embed="rId2">
            <a:extLst>
              <a:ext uri="{28A0092B-C50C-407E-A947-70E740481C1C}">
                <a14:useLocalDpi xmlns:a14="http://schemas.microsoft.com/office/drawing/2010/main" val="0"/>
              </a:ext>
            </a:extLst>
          </a:blip>
          <a:srcRect t="14689" b="14689"/>
          <a:stretch/>
        </p:blipFill>
        <p:spPr>
          <a:xfrm>
            <a:off x="317636" y="321734"/>
            <a:ext cx="3797570" cy="2010551"/>
          </a:xfrm>
          <a:prstGeom prst="rect">
            <a:avLst/>
          </a:prstGeom>
          <a:effectLst>
            <a:innerShdw blurRad="114300">
              <a:prstClr val="black"/>
            </a:innerShdw>
          </a:effectLst>
        </p:spPr>
      </p:pic>
      <p:pic>
        <p:nvPicPr>
          <p:cNvPr id="18" name="Imagen 17">
            <a:extLst>
              <a:ext uri="{FF2B5EF4-FFF2-40B4-BE49-F238E27FC236}">
                <a16:creationId xmlns:a16="http://schemas.microsoft.com/office/drawing/2014/main" id="{258F107F-7145-3777-779F-29D3B3343769}"/>
              </a:ext>
            </a:extLst>
          </p:cNvPr>
          <p:cNvPicPr>
            <a:picLocks noChangeAspect="1"/>
          </p:cNvPicPr>
          <p:nvPr/>
        </p:nvPicPr>
        <p:blipFill rotWithShape="1">
          <a:blip r:embed="rId3">
            <a:extLst>
              <a:ext uri="{28A0092B-C50C-407E-A947-70E740481C1C}">
                <a14:useLocalDpi xmlns:a14="http://schemas.microsoft.com/office/drawing/2010/main" val="0"/>
              </a:ext>
            </a:extLst>
          </a:blip>
          <a:srcRect l="17498" r="6930"/>
          <a:stretch>
            <a:fillRect/>
          </a:stretch>
        </p:blipFill>
        <p:spPr>
          <a:xfrm>
            <a:off x="4202549" y="321732"/>
            <a:ext cx="3793472" cy="4111323"/>
          </a:xfrm>
          <a:prstGeom prst="rect">
            <a:avLst/>
          </a:prstGeom>
          <a:effectLst>
            <a:innerShdw blurRad="114300">
              <a:prstClr val="black"/>
            </a:innerShdw>
          </a:effectLst>
        </p:spPr>
      </p:pic>
      <p:pic>
        <p:nvPicPr>
          <p:cNvPr id="10" name="Imagen 9">
            <a:extLst>
              <a:ext uri="{FF2B5EF4-FFF2-40B4-BE49-F238E27FC236}">
                <a16:creationId xmlns:a16="http://schemas.microsoft.com/office/drawing/2014/main" id="{48809E40-1410-03B2-93EE-2028D167AD6E}"/>
              </a:ext>
            </a:extLst>
          </p:cNvPr>
          <p:cNvPicPr>
            <a:picLocks noChangeAspect="1"/>
          </p:cNvPicPr>
          <p:nvPr/>
        </p:nvPicPr>
        <p:blipFill>
          <a:blip r:embed="rId4">
            <a:extLst>
              <a:ext uri="{28A0092B-C50C-407E-A947-70E740481C1C}">
                <a14:useLocalDpi xmlns:a14="http://schemas.microsoft.com/office/drawing/2010/main" val="0"/>
              </a:ext>
            </a:extLst>
          </a:blip>
          <a:srcRect t="14708" b="14708"/>
          <a:stretch/>
        </p:blipFill>
        <p:spPr>
          <a:xfrm>
            <a:off x="8086176" y="321733"/>
            <a:ext cx="3797984" cy="2010552"/>
          </a:xfrm>
          <a:prstGeom prst="rect">
            <a:avLst/>
          </a:prstGeom>
          <a:effectLst>
            <a:innerShdw blurRad="114300">
              <a:prstClr val="black"/>
            </a:innerShdw>
          </a:effectLst>
        </p:spPr>
      </p:pic>
      <p:pic>
        <p:nvPicPr>
          <p:cNvPr id="14" name="Imagen 13">
            <a:extLst>
              <a:ext uri="{FF2B5EF4-FFF2-40B4-BE49-F238E27FC236}">
                <a16:creationId xmlns:a16="http://schemas.microsoft.com/office/drawing/2014/main" id="{B27A5EB9-9E0C-6CF2-53E7-8301B2458F3B}"/>
              </a:ext>
            </a:extLst>
          </p:cNvPr>
          <p:cNvPicPr>
            <a:picLocks noChangeAspect="1"/>
          </p:cNvPicPr>
          <p:nvPr/>
        </p:nvPicPr>
        <p:blipFill rotWithShape="1">
          <a:blip r:embed="rId5">
            <a:extLst>
              <a:ext uri="{28A0092B-C50C-407E-A947-70E740481C1C}">
                <a14:useLocalDpi xmlns:a14="http://schemas.microsoft.com/office/drawing/2010/main" val="0"/>
              </a:ext>
            </a:extLst>
          </a:blip>
          <a:srcRect t="7593" b="21649"/>
          <a:stretch>
            <a:fillRect/>
          </a:stretch>
        </p:blipFill>
        <p:spPr>
          <a:xfrm>
            <a:off x="317634" y="2422097"/>
            <a:ext cx="3794760" cy="2013804"/>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85276301-6F8D-C5EA-5C70-4D0FE54F6566}"/>
              </a:ext>
            </a:extLst>
          </p:cNvPr>
          <p:cNvPicPr>
            <a:picLocks noChangeAspect="1"/>
          </p:cNvPicPr>
          <p:nvPr/>
        </p:nvPicPr>
        <p:blipFill>
          <a:blip r:embed="rId6">
            <a:extLst>
              <a:ext uri="{28A0092B-C50C-407E-A947-70E740481C1C}">
                <a14:useLocalDpi xmlns:a14="http://schemas.microsoft.com/office/drawing/2010/main" val="0"/>
              </a:ext>
            </a:extLst>
          </a:blip>
          <a:srcRect t="14877" b="14877"/>
          <a:stretch/>
        </p:blipFill>
        <p:spPr>
          <a:xfrm>
            <a:off x="8082952" y="2431705"/>
            <a:ext cx="3797983" cy="2000947"/>
          </a:xfrm>
          <a:prstGeom prst="rect">
            <a:avLst/>
          </a:prstGeom>
          <a:effectLst>
            <a:innerShdw blurRad="114300">
              <a:prstClr val="black"/>
            </a:innerShdw>
          </a:effectLst>
        </p:spPr>
      </p:pic>
      <p:pic>
        <p:nvPicPr>
          <p:cNvPr id="12" name="Imagen 11" descr="Diagrama&#10;&#10;El contenido generado por IA puede ser incorrecto.">
            <a:extLst>
              <a:ext uri="{FF2B5EF4-FFF2-40B4-BE49-F238E27FC236}">
                <a16:creationId xmlns:a16="http://schemas.microsoft.com/office/drawing/2014/main" id="{78995D3D-1EA1-6C76-DC98-0F133FCAE823}"/>
              </a:ext>
            </a:extLst>
          </p:cNvPr>
          <p:cNvPicPr>
            <a:picLocks noChangeAspect="1"/>
          </p:cNvPicPr>
          <p:nvPr/>
        </p:nvPicPr>
        <p:blipFill rotWithShape="1">
          <a:blip r:embed="rId7">
            <a:extLst>
              <a:ext uri="{28A0092B-C50C-407E-A947-70E740481C1C}">
                <a14:useLocalDpi xmlns:a14="http://schemas.microsoft.com/office/drawing/2010/main" val="0"/>
              </a:ext>
            </a:extLst>
          </a:blip>
          <a:srcRect l="173" t="3270" r="-173" b="26088"/>
          <a:stretch>
            <a:fillRect/>
          </a:stretch>
        </p:blipFill>
        <p:spPr>
          <a:xfrm>
            <a:off x="317634" y="4525716"/>
            <a:ext cx="3794760" cy="2010551"/>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EE0C5E3-6180-FF39-0BE1-1AA50FCD60C2}"/>
              </a:ext>
            </a:extLst>
          </p:cNvPr>
          <p:cNvSpPr txBox="1"/>
          <p:nvPr/>
        </p:nvSpPr>
        <p:spPr>
          <a:xfrm>
            <a:off x="4261224" y="4556911"/>
            <a:ext cx="7539348" cy="2000548"/>
          </a:xfrm>
          <a:prstGeom prst="rect">
            <a:avLst/>
          </a:prstGeom>
          <a:noFill/>
        </p:spPr>
        <p:txBody>
          <a:bodyPr wrap="square">
            <a:spAutoFit/>
          </a:bodyPr>
          <a:lstStyle/>
          <a:p>
            <a:pPr algn="ctr">
              <a:spcBef>
                <a:spcPts val="1200"/>
              </a:spcBef>
            </a:pPr>
            <a:r>
              <a:rPr lang="es-ES" sz="32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r>
              <a:rPr lang="nl-NL" sz="3200" b="1" dirty="0">
                <a:ln w="12700" cmpd="sng">
                  <a:solidFill>
                    <a:schemeClr val="accent5"/>
                  </a:solidFill>
                  <a:prstDash val="solid"/>
                </a:ln>
                <a:solidFill>
                  <a:schemeClr val="accent5">
                    <a:lumMod val="20000"/>
                    <a:lumOff val="80000"/>
                  </a:schemeClr>
                </a:solidFill>
                <a:latin typeface="Comic Sans MS" panose="030F0702030302020204" pitchFamily="66" charset="0"/>
              </a:rPr>
              <a:t>‘n Sagte antwoord keer die grimmigheid af, maar ‘n krenkende woord laat die toorn opkom</a:t>
            </a:r>
            <a:r>
              <a:rPr lang="es-ES" sz="3200" b="1" dirty="0">
                <a:ln w="12700" cmpd="sng">
                  <a:solidFill>
                    <a:schemeClr val="accent5"/>
                  </a:solidFill>
                  <a:prstDash val="solid"/>
                </a:ln>
                <a:solidFill>
                  <a:schemeClr val="accent5">
                    <a:lumMod val="20000"/>
                    <a:lumOff val="80000"/>
                  </a:schemeClr>
                </a:solidFill>
                <a:latin typeface="Comic Sans MS" panose="030F0702030302020204" pitchFamily="66" charset="0"/>
              </a:rPr>
              <a:t>” </a:t>
            </a:r>
            <a:br>
              <a:rPr lang="es-ES" sz="3200" b="1" dirty="0">
                <a:ln w="12700" cmpd="sng">
                  <a:solidFill>
                    <a:schemeClr val="accent5"/>
                  </a:solidFill>
                  <a:prstDash val="solid"/>
                </a:ln>
                <a:solidFill>
                  <a:schemeClr val="accent5">
                    <a:lumMod val="20000"/>
                    <a:lumOff val="80000"/>
                  </a:schemeClr>
                </a:solidFill>
                <a:latin typeface="Comic Sans MS" panose="030F0702030302020204" pitchFamily="66" charset="0"/>
              </a:rPr>
            </a:br>
            <a:r>
              <a:rPr lang="es-ES" sz="24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r>
              <a:rPr lang="es-ES" sz="2400" b="1" dirty="0" err="1">
                <a:ln w="12700" cmpd="sng">
                  <a:solidFill>
                    <a:schemeClr val="accent5"/>
                  </a:solidFill>
                  <a:prstDash val="solid"/>
                </a:ln>
                <a:solidFill>
                  <a:schemeClr val="accent5">
                    <a:lumMod val="20000"/>
                    <a:lumOff val="80000"/>
                  </a:schemeClr>
                </a:solidFill>
                <a:latin typeface="Comic Sans MS" panose="030F0702030302020204" pitchFamily="66" charset="0"/>
              </a:rPr>
              <a:t>Spreuke</a:t>
            </a:r>
            <a:r>
              <a:rPr lang="es-ES" sz="2400" b="1" dirty="0">
                <a:ln w="12700" cmpd="sng">
                  <a:solidFill>
                    <a:schemeClr val="accent5"/>
                  </a:solidFill>
                  <a:prstDash val="solid"/>
                </a:ln>
                <a:solidFill>
                  <a:schemeClr val="accent5">
                    <a:lumMod val="20000"/>
                    <a:lumOff val="80000"/>
                  </a:schemeClr>
                </a:solidFill>
                <a:latin typeface="Comic Sans MS" panose="030F0702030302020204" pitchFamily="66" charset="0"/>
              </a:rPr>
              <a:t> 15:1)</a:t>
            </a:r>
          </a:p>
        </p:txBody>
      </p:sp>
    </p:spTree>
    <p:extLst>
      <p:ext uri="{BB962C8B-B14F-4D97-AF65-F5344CB8AC3E}">
        <p14:creationId xmlns:p14="http://schemas.microsoft.com/office/powerpoint/2010/main" val="65528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754326"/>
          </a:xfrm>
          <a:prstGeom prst="rect">
            <a:avLst/>
          </a:prstGeom>
          <a:noFill/>
        </p:spPr>
        <p:txBody>
          <a:bodyPr wrap="square">
            <a:spAutoFit/>
          </a:bodyPr>
          <a:lstStyle/>
          <a:p>
            <a:pPr algn="ctr">
              <a:spcBef>
                <a:spcPts val="1200"/>
              </a:spcBef>
            </a:pPr>
            <a:r>
              <a:rPr lang="es-ES"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a:t>
            </a:r>
            <a:r>
              <a:rPr lang="nl-NL"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Geen woord van al die goeie woorde wat die HERE met die huis van Israel gespreek het, het onvervuld gebly nie; alles het uitgekom</a:t>
            </a:r>
            <a:r>
              <a:rPr lang="es-ES"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 </a:t>
            </a:r>
            <a:r>
              <a:rPr lang="es-ES"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a:t>
            </a:r>
            <a:r>
              <a:rPr lang="es-ES" sz="2800" b="1" dirty="0" err="1">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Josua</a:t>
            </a:r>
            <a:r>
              <a:rPr lang="es-ES"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 21:45)</a:t>
            </a:r>
          </a:p>
        </p:txBody>
      </p:sp>
    </p:spTree>
    <p:extLst>
      <p:ext uri="{BB962C8B-B14F-4D97-AF65-F5344CB8AC3E}">
        <p14:creationId xmlns:p14="http://schemas.microsoft.com/office/powerpoint/2010/main" val="189957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FB66A97-DDA3-A931-11B5-15F0CFC2CB11}"/>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39DEE7D-F634-9202-C70F-72070F884EE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183" b="1665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Imagen 7" descr="Una caricatura de una persona&#10;&#10;El contenido generado por IA puede ser incorrecto.">
            <a:extLst>
              <a:ext uri="{FF2B5EF4-FFF2-40B4-BE49-F238E27FC236}">
                <a16:creationId xmlns:a16="http://schemas.microsoft.com/office/drawing/2014/main" id="{EE37D356-7B3D-8587-9B57-957C922CFC8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9029" r="9029"/>
          <a:stretch>
            <a:fillRect/>
          </a:stretch>
        </p:blipFill>
        <p:spPr>
          <a:xfrm>
            <a:off x="7458302" y="-22547"/>
            <a:ext cx="3809132" cy="3139531"/>
          </a:xfrm>
          <a:prstGeom prst="rect">
            <a:avLst/>
          </a:prstGeom>
        </p:spPr>
      </p:pic>
      <p:pic>
        <p:nvPicPr>
          <p:cNvPr id="11" name="Imagen 10" descr="Imagen que contiene exterior, persona, hombre, agua&#10;&#10;El contenido generado por IA puede ser incorrecto.">
            <a:extLst>
              <a:ext uri="{FF2B5EF4-FFF2-40B4-BE49-F238E27FC236}">
                <a16:creationId xmlns:a16="http://schemas.microsoft.com/office/drawing/2014/main" id="{0D13B86A-E0F2-4799-15EC-7929E2FC266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479" b="10508"/>
          <a:stretch>
            <a:fillRect/>
          </a:stretch>
        </p:blipFill>
        <p:spPr>
          <a:xfrm>
            <a:off x="1" y="4065775"/>
            <a:ext cx="5001186" cy="2792224"/>
          </a:xfrm>
          <a:prstGeom prst="rect">
            <a:avLst/>
          </a:prstGeom>
        </p:spPr>
      </p:pic>
      <p:sp>
        <p:nvSpPr>
          <p:cNvPr id="17" name="Rectangle 16">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5DB49A09-688F-7843-AA3A-16F026BB02D4}"/>
              </a:ext>
            </a:extLst>
          </p:cNvPr>
          <p:cNvSpPr>
            <a:spLocks noGrp="1" noRot="1" noMove="1" noResize="1" noEditPoints="1" noAdjustHandles="1" noChangeArrowheads="1" noChangeShapeType="1"/>
          </p:cNvSpPr>
          <p:nvPr/>
        </p:nvSpPr>
        <p:spPr>
          <a:xfrm>
            <a:off x="5162052" y="3272588"/>
            <a:ext cx="6105382" cy="3585403"/>
          </a:xfrm>
          <a:prstGeom prst="rect">
            <a:avLst/>
          </a:prstGeom>
          <a:solidFill>
            <a:schemeClr val="accent1">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74BC364-77D0-43BC-53E2-AA31799ADD4A}"/>
              </a:ext>
            </a:extLst>
          </p:cNvPr>
          <p:cNvSpPr txBox="1"/>
          <p:nvPr/>
        </p:nvSpPr>
        <p:spPr>
          <a:xfrm>
            <a:off x="5086350" y="3315596"/>
            <a:ext cx="6176689" cy="3570208"/>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200" b="1" dirty="0">
                <a:ln w="12700" cmpd="sng">
                  <a:noFill/>
                  <a:prstDash val="solid"/>
                </a:ln>
                <a:solidFill>
                  <a:schemeClr val="accent2">
                    <a:lumMod val="75000"/>
                  </a:schemeClr>
                </a:solidFill>
                <a:latin typeface="Comic Sans MS" panose="030F0702030302020204" pitchFamily="66" charset="0"/>
              </a:rPr>
              <a:t>“</a:t>
            </a:r>
            <a:r>
              <a:rPr lang="nl-NL" sz="3200" b="1" dirty="0">
                <a:ln w="12700" cmpd="sng">
                  <a:noFill/>
                  <a:prstDash val="solid"/>
                </a:ln>
                <a:solidFill>
                  <a:schemeClr val="accent2">
                    <a:lumMod val="75000"/>
                  </a:schemeClr>
                </a:solidFill>
                <a:latin typeface="Comic Sans MS" panose="030F0702030302020204" pitchFamily="66" charset="0"/>
              </a:rPr>
              <a:t>Maar as dit verkeerd is in julle oë om die HERE te dien, kies dan vir julle vandag wie julle wil dien</a:t>
            </a:r>
            <a:r>
              <a:rPr lang="en-US" sz="3200" b="1" dirty="0">
                <a:ln w="12700" cmpd="sng">
                  <a:noFill/>
                  <a:prstDash val="solid"/>
                </a:ln>
                <a:solidFill>
                  <a:schemeClr val="accent2">
                    <a:lumMod val="75000"/>
                  </a:schemeClr>
                </a:solidFill>
                <a:latin typeface="Comic Sans MS" panose="030F0702030302020204" pitchFamily="66" charset="0"/>
              </a:rPr>
              <a:t>. . . . </a:t>
            </a:r>
            <a:r>
              <a:rPr lang="nl-NL" sz="3200" b="1" dirty="0">
                <a:ln w="12700" cmpd="sng">
                  <a:noFill/>
                  <a:prstDash val="solid"/>
                </a:ln>
                <a:solidFill>
                  <a:schemeClr val="accent2">
                    <a:lumMod val="75000"/>
                  </a:schemeClr>
                </a:solidFill>
                <a:latin typeface="Comic Sans MS" panose="030F0702030302020204" pitchFamily="66" charset="0"/>
              </a:rPr>
              <a:t>maar ek en my huis, ons sal die HERE dien</a:t>
            </a:r>
            <a:r>
              <a:rPr lang="es-ES" sz="3200" b="1" dirty="0">
                <a:ln w="12700" cmpd="sng">
                  <a:noFill/>
                  <a:prstDash val="solid"/>
                </a:ln>
                <a:solidFill>
                  <a:schemeClr val="accent2">
                    <a:lumMod val="75000"/>
                  </a:schemeClr>
                </a:solidFill>
                <a:latin typeface="Comic Sans MS" panose="030F0702030302020204" pitchFamily="66" charset="0"/>
              </a:rPr>
              <a:t>”</a:t>
            </a:r>
          </a:p>
          <a:p>
            <a:pPr algn="ctr">
              <a:spcBef>
                <a:spcPts val="1200"/>
              </a:spcBef>
            </a:pPr>
            <a:r>
              <a:rPr lang="es-ES" sz="2000" b="1" dirty="0">
                <a:ln w="12700" cmpd="sng">
                  <a:noFill/>
                  <a:prstDash val="solid"/>
                </a:ln>
                <a:solidFill>
                  <a:schemeClr val="accent2">
                    <a:lumMod val="75000"/>
                  </a:schemeClr>
                </a:solidFill>
                <a:latin typeface="Comic Sans MS" panose="030F0702030302020204" pitchFamily="66" charset="0"/>
              </a:rPr>
              <a:t>(</a:t>
            </a:r>
            <a:r>
              <a:rPr lang="es-ES" sz="2000" b="1" dirty="0" err="1">
                <a:ln w="12700" cmpd="sng">
                  <a:noFill/>
                  <a:prstDash val="solid"/>
                </a:ln>
                <a:solidFill>
                  <a:schemeClr val="accent2">
                    <a:lumMod val="75000"/>
                  </a:schemeClr>
                </a:solidFill>
                <a:latin typeface="Comic Sans MS" panose="030F0702030302020204" pitchFamily="66" charset="0"/>
              </a:rPr>
              <a:t>Josua</a:t>
            </a:r>
            <a:r>
              <a:rPr lang="es-ES" sz="2000" b="1" dirty="0">
                <a:ln w="12700" cmpd="sng">
                  <a:noFill/>
                  <a:prstDash val="solid"/>
                </a:ln>
                <a:solidFill>
                  <a:schemeClr val="accent2">
                    <a:lumMod val="75000"/>
                  </a:schemeClr>
                </a:solidFill>
                <a:latin typeface="Comic Sans MS" panose="030F0702030302020204" pitchFamily="66" charset="0"/>
              </a:rPr>
              <a:t> 24:15)</a:t>
            </a:r>
          </a:p>
        </p:txBody>
      </p:sp>
    </p:spTree>
    <p:extLst>
      <p:ext uri="{BB962C8B-B14F-4D97-AF65-F5344CB8AC3E}">
        <p14:creationId xmlns:p14="http://schemas.microsoft.com/office/powerpoint/2010/main" val="397210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1087" r="-2" b="-2"/>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212" r="22562" b="4"/>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4618" r="18353"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756723"/>
            <a:ext cx="5463228" cy="5109091"/>
          </a:xfrm>
          <a:prstGeom prst="rect">
            <a:avLst/>
          </a:prstGeom>
          <a:noFill/>
        </p:spPr>
        <p:txBody>
          <a:bodyPr wrap="square">
            <a:spAutoFit/>
          </a:bodyPr>
          <a:lstStyle/>
          <a:p>
            <a:pPr algn="ctr">
              <a:spcBef>
                <a:spcPts val="1200"/>
              </a:spcBef>
            </a:pPr>
            <a:r>
              <a:rPr lang="es-ES" sz="40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nl-NL" sz="40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Deur die geloof het Ragab, die hoer, nie saam met die ongehoorsames omgekom nie, omdat sy die spioene in vrede ontvang het</a:t>
            </a:r>
            <a:r>
              <a:rPr lang="es-ES" sz="40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p>
          <a:p>
            <a:pPr algn="ctr">
              <a:spcBef>
                <a:spcPts val="1200"/>
              </a:spcBef>
            </a:pPr>
            <a:r>
              <a:rPr lang="es-ES" sz="32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es-ES" sz="3200" b="1" dirty="0" err="1">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Hebreërs</a:t>
            </a:r>
            <a:r>
              <a:rPr lang="es-ES" sz="32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 11:31</a:t>
            </a:r>
          </a:p>
        </p:txBody>
      </p:sp>
    </p:spTree>
    <p:extLst>
      <p:ext uri="{BB962C8B-B14F-4D97-AF65-F5344CB8AC3E}">
        <p14:creationId xmlns:p14="http://schemas.microsoft.com/office/powerpoint/2010/main" val="3289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61" y="203764"/>
            <a:ext cx="3943354" cy="600164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400" b="1" dirty="0">
                <a:ln w="12700" cmpd="sng">
                  <a:noFill/>
                  <a:prstDash val="solid"/>
                </a:ln>
                <a:solidFill>
                  <a:srgbClr val="A3293D"/>
                </a:solidFill>
                <a:latin typeface="Comic Sans MS" panose="030F0702030302020204" pitchFamily="66" charset="0"/>
              </a:rPr>
              <a:t>“</a:t>
            </a:r>
            <a:r>
              <a:rPr lang="nl-NL" sz="2400" b="1" dirty="0">
                <a:ln w="12700" cmpd="sng">
                  <a:noFill/>
                  <a:prstDash val="solid"/>
                </a:ln>
                <a:solidFill>
                  <a:srgbClr val="A3293D"/>
                </a:solidFill>
                <a:latin typeface="Comic Sans MS" panose="030F0702030302020204" pitchFamily="66" charset="0"/>
              </a:rPr>
              <a:t>deurdat die HERE julle God die water van die Jordaan voor julle uit laat opdroog het, totdat julle deurgetrek het, soos die HERE julle God gedoen het met die Skelfsee wat Hy voor ons uit laat opdroog het, totdat ons deurgetrek het; dat al die volke van die aarde kan weet dat die hand van die HERE sterk is, sodat julle die HERE julle God altyd mag vrees</a:t>
            </a:r>
            <a:r>
              <a:rPr lang="es-ES" sz="2400" b="1" dirty="0">
                <a:ln w="12700" cmpd="sng">
                  <a:noFill/>
                  <a:prstDash val="solid"/>
                </a:ln>
                <a:solidFill>
                  <a:srgbClr val="A3293D"/>
                </a:solidFill>
                <a:latin typeface="Comic Sans MS" panose="030F0702030302020204" pitchFamily="66" charset="0"/>
              </a:rPr>
              <a:t>”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61665"/>
          </a:xfrm>
          <a:prstGeom prst="rect">
            <a:avLst/>
          </a:prstGeom>
          <a:noFill/>
        </p:spPr>
        <p:txBody>
          <a:bodyPr wrap="square">
            <a:spAutoFit/>
          </a:bodyPr>
          <a:lstStyle/>
          <a:p>
            <a:pPr algn="ctr"/>
            <a:r>
              <a:rPr lang="es-ES" sz="2400" b="1" dirty="0" err="1">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Josua</a:t>
            </a:r>
            <a:r>
              <a:rPr lang="es-ES" sz="24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 4:23, 24</a:t>
            </a:r>
            <a:endParaRPr lang="es-ES" sz="2400" dirty="0">
              <a:solidFill>
                <a:srgbClr val="D5E1E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703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24" r="10544"/>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82905" y="170143"/>
            <a:ext cx="4439068" cy="5816977"/>
          </a:xfrm>
          <a:prstGeom prst="rect">
            <a:avLst/>
          </a:prstGeom>
          <a:noFill/>
        </p:spPr>
        <p:txBody>
          <a:bodyPr wrap="square">
            <a:spAutoFit/>
          </a:bodyPr>
          <a:lstStyle/>
          <a:p>
            <a:pPr algn="ctr">
              <a:spcBef>
                <a:spcPts val="2400"/>
              </a:spcBef>
            </a:pPr>
            <a:r>
              <a:rPr lang="es-E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nl-NL"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En daar was geen dag soos hierdie een, voor hom en ná hom, dat die HERE na die stem van ‘n man geluister het nie; want die HERE het vir Israel gestry</a:t>
            </a:r>
            <a:r>
              <a:rPr lang="es-E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p>
          <a:p>
            <a:pPr algn="ctr">
              <a:spcBef>
                <a:spcPts val="2400"/>
              </a:spcBef>
            </a:pPr>
            <a:r>
              <a:rPr lang="es-ES" sz="28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Josua</a:t>
            </a:r>
            <a:r>
              <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 10:14</a:t>
            </a:r>
          </a:p>
        </p:txBody>
      </p:sp>
    </p:spTree>
    <p:extLst>
      <p:ext uri="{BB962C8B-B14F-4D97-AF65-F5344CB8AC3E}">
        <p14:creationId xmlns:p14="http://schemas.microsoft.com/office/powerpoint/2010/main" val="104410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14299" y="36969"/>
            <a:ext cx="5981701" cy="3416320"/>
          </a:xfrm>
          <a:prstGeom prst="rect">
            <a:avLst/>
          </a:prstGeom>
          <a:noFill/>
        </p:spPr>
        <p:txBody>
          <a:bodyPr wrap="square">
            <a:spAutoFit/>
            <a:scene3d>
              <a:camera prst="orthographicFront"/>
              <a:lightRig rig="threePt" dir="t"/>
            </a:scene3d>
            <a:sp3d extrusionH="57150">
              <a:bevelT w="38100" h="38100"/>
            </a:sp3d>
          </a:bodyPr>
          <a:lstStyle/>
          <a:p>
            <a:pPr>
              <a:spcBef>
                <a:spcPts val="1200"/>
              </a:spcBef>
            </a:pPr>
            <a:r>
              <a:rPr lang="es-ES" sz="3600" b="1" dirty="0">
                <a:ln w="12700" cmpd="sng">
                  <a:noFill/>
                  <a:prstDash val="solid"/>
                </a:ln>
                <a:solidFill>
                  <a:srgbClr val="613E51"/>
                </a:solidFill>
                <a:latin typeface="Comic Sans MS" panose="030F0702030302020204" pitchFamily="66" charset="0"/>
              </a:rPr>
              <a:t>“</a:t>
            </a:r>
            <a:r>
              <a:rPr lang="nl-NL" sz="3600" b="1" dirty="0">
                <a:ln w="12700" cmpd="sng">
                  <a:noFill/>
                  <a:prstDash val="solid"/>
                </a:ln>
                <a:solidFill>
                  <a:srgbClr val="613E51"/>
                </a:solidFill>
                <a:latin typeface="Comic Sans MS" panose="030F0702030302020204" pitchFamily="66" charset="0"/>
              </a:rPr>
              <a:t>En al hierdie konings met hulle land het Josua in een slag geneem, omdat die HERE, die God van Israel, vir Israel gestry het</a:t>
            </a:r>
            <a:r>
              <a:rPr lang="es-ES" sz="3600" b="1" dirty="0">
                <a:ln w="12700" cmpd="sng">
                  <a:noFill/>
                  <a:prstDash val="solid"/>
                </a:ln>
                <a:solidFill>
                  <a:srgbClr val="613E51"/>
                </a:solidFill>
                <a:latin typeface="Comic Sans MS" panose="030F0702030302020204" pitchFamily="66" charset="0"/>
              </a:rPr>
              <a:t>”</a:t>
            </a:r>
            <a:endParaRPr lang="es-ES" sz="2800" b="1" dirty="0">
              <a:ln w="12700" cmpd="sng">
                <a:noFill/>
                <a:prstDash val="solid"/>
              </a:ln>
              <a:solidFill>
                <a:srgbClr val="613E51"/>
              </a:solidFill>
              <a:latin typeface="Comic Sans MS" panose="030F0702030302020204" pitchFamily="66" charset="0"/>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114299" y="3428999"/>
            <a:ext cx="3152776" cy="461665"/>
          </a:xfrm>
          <a:prstGeom prst="rect">
            <a:avLst/>
          </a:prstGeom>
          <a:noFill/>
        </p:spPr>
        <p:txBody>
          <a:bodyPr wrap="square">
            <a:spAutoFit/>
            <a:scene3d>
              <a:camera prst="orthographicFront"/>
              <a:lightRig rig="threePt" dir="t"/>
            </a:scene3d>
            <a:sp3d extrusionH="57150">
              <a:bevelT w="38100" h="38100"/>
            </a:sp3d>
          </a:bodyPr>
          <a:lstStyle/>
          <a:p>
            <a:r>
              <a:rPr lang="es-ES" sz="2400" b="1" dirty="0" err="1">
                <a:ln w="12700" cmpd="sng">
                  <a:noFill/>
                  <a:prstDash val="solid"/>
                </a:ln>
                <a:solidFill>
                  <a:srgbClr val="613E51"/>
                </a:solidFill>
                <a:latin typeface="Comic Sans MS" panose="030F0702030302020204" pitchFamily="66" charset="0"/>
              </a:rPr>
              <a:t>Josua</a:t>
            </a:r>
            <a:r>
              <a:rPr lang="es-ES" sz="2400" b="1" dirty="0">
                <a:ln w="12700" cmpd="sng">
                  <a:noFill/>
                  <a:prstDash val="solid"/>
                </a:ln>
                <a:solidFill>
                  <a:srgbClr val="613E51"/>
                </a:solidFill>
                <a:latin typeface="Comic Sans MS" panose="030F0702030302020204" pitchFamily="66" charset="0"/>
              </a:rPr>
              <a:t> 10:42</a:t>
            </a:r>
            <a:endParaRPr lang="es-ES" sz="2400" dirty="0">
              <a:solidFill>
                <a:srgbClr val="613E51"/>
              </a:solidFill>
            </a:endParaRPr>
          </a:p>
        </p:txBody>
      </p:sp>
    </p:spTree>
    <p:extLst>
      <p:ext uri="{BB962C8B-B14F-4D97-AF65-F5344CB8AC3E}">
        <p14:creationId xmlns:p14="http://schemas.microsoft.com/office/powerpoint/2010/main" val="216433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658098" y="597183"/>
            <a:ext cx="4362450" cy="5663089"/>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000" b="1" dirty="0">
                <a:ln w="12700" cmpd="sng">
                  <a:noFill/>
                  <a:prstDash val="solid"/>
                </a:ln>
                <a:solidFill>
                  <a:schemeClr val="accent4">
                    <a:lumMod val="40000"/>
                    <a:lumOff val="60000"/>
                  </a:schemeClr>
                </a:solidFill>
                <a:latin typeface="Comic Sans MS" panose="030F0702030302020204" pitchFamily="66" charset="0"/>
              </a:rPr>
              <a:t>“</a:t>
            </a:r>
            <a:r>
              <a:rPr lang="nl-NL" sz="4000" b="1" dirty="0">
                <a:ln w="12700" cmpd="sng">
                  <a:noFill/>
                  <a:prstDash val="solid"/>
                </a:ln>
                <a:solidFill>
                  <a:schemeClr val="accent4">
                    <a:lumMod val="40000"/>
                    <a:lumOff val="60000"/>
                  </a:schemeClr>
                </a:solidFill>
                <a:latin typeface="Comic Sans MS" panose="030F0702030302020204" pitchFamily="66" charset="0"/>
              </a:rPr>
              <a:t>Ek, die HERE, deursoek die hart, toets die niere, om aan elkeen te gee na sy weë, volgens die vrug van sy handelinge</a:t>
            </a:r>
            <a:r>
              <a:rPr lang="es-ES" sz="4000" b="1" dirty="0">
                <a:ln w="12700" cmpd="sng">
                  <a:noFill/>
                  <a:prstDash val="solid"/>
                </a:ln>
                <a:solidFill>
                  <a:schemeClr val="accent4">
                    <a:lumMod val="40000"/>
                    <a:lumOff val="60000"/>
                  </a:schemeClr>
                </a:solidFill>
                <a:latin typeface="Comic Sans MS" panose="030F0702030302020204" pitchFamily="66" charset="0"/>
              </a:rPr>
              <a:t>”</a:t>
            </a:r>
          </a:p>
          <a:p>
            <a:pPr algn="ctr">
              <a:spcBef>
                <a:spcPts val="1200"/>
              </a:spcBef>
            </a:pPr>
            <a:r>
              <a:rPr lang="es-ES" sz="3200" b="1" dirty="0" err="1">
                <a:ln w="12700" cmpd="sng">
                  <a:noFill/>
                  <a:prstDash val="solid"/>
                </a:ln>
                <a:solidFill>
                  <a:schemeClr val="accent4">
                    <a:lumMod val="40000"/>
                    <a:lumOff val="60000"/>
                  </a:schemeClr>
                </a:solidFill>
                <a:latin typeface="Comic Sans MS" panose="030F0702030302020204" pitchFamily="66" charset="0"/>
              </a:rPr>
              <a:t>Jeremia</a:t>
            </a:r>
            <a:r>
              <a:rPr lang="es-ES" sz="3200" b="1" dirty="0">
                <a:ln w="12700" cmpd="sng">
                  <a:noFill/>
                  <a:prstDash val="solid"/>
                </a:ln>
                <a:solidFill>
                  <a:schemeClr val="accent4">
                    <a:lumMod val="40000"/>
                    <a:lumOff val="60000"/>
                  </a:schemeClr>
                </a:solidFill>
                <a:latin typeface="Comic Sans MS" panose="030F0702030302020204" pitchFamily="66" charset="0"/>
              </a:rPr>
              <a:t> 17:10</a:t>
            </a:r>
          </a:p>
        </p:txBody>
      </p:sp>
    </p:spTree>
    <p:extLst>
      <p:ext uri="{BB962C8B-B14F-4D97-AF65-F5344CB8AC3E}">
        <p14:creationId xmlns:p14="http://schemas.microsoft.com/office/powerpoint/2010/main" val="93568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45097" y="3300739"/>
            <a:ext cx="4101806" cy="3385542"/>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000" b="1" dirty="0">
                <a:ln w="12700" cmpd="sng">
                  <a:noFill/>
                  <a:prstDash val="solid"/>
                </a:ln>
                <a:solidFill>
                  <a:srgbClr val="F2601E"/>
                </a:solidFill>
                <a:latin typeface="Comic Sans MS" panose="030F0702030302020204" pitchFamily="66" charset="0"/>
              </a:rPr>
              <a:t>“</a:t>
            </a:r>
            <a:r>
              <a:rPr lang="nl-NL" sz="3000" b="1" dirty="0">
                <a:ln w="12700" cmpd="sng">
                  <a:noFill/>
                  <a:prstDash val="solid"/>
                </a:ln>
                <a:solidFill>
                  <a:srgbClr val="F2601E"/>
                </a:solidFill>
                <a:latin typeface="Comic Sans MS" panose="030F0702030302020204" pitchFamily="66" charset="0"/>
              </a:rPr>
              <a:t>Maar soek eers die koninkryk van God en sy geregtigheid, en al hierdie dinge sal vir julle bygevoeg word</a:t>
            </a:r>
            <a:r>
              <a:rPr lang="es-ES" sz="3000" b="1" dirty="0">
                <a:ln w="12700" cmpd="sng">
                  <a:noFill/>
                  <a:prstDash val="solid"/>
                </a:ln>
                <a:solidFill>
                  <a:srgbClr val="F2601E"/>
                </a:solidFill>
                <a:latin typeface="Comic Sans MS" panose="030F0702030302020204" pitchFamily="66" charset="0"/>
              </a:rPr>
              <a:t>”</a:t>
            </a:r>
          </a:p>
          <a:p>
            <a:pPr algn="ctr">
              <a:spcBef>
                <a:spcPts val="1200"/>
              </a:spcBef>
            </a:pPr>
            <a:r>
              <a:rPr lang="es-ES" sz="2400" b="1" dirty="0" err="1">
                <a:ln w="12700" cmpd="sng">
                  <a:noFill/>
                  <a:prstDash val="solid"/>
                </a:ln>
                <a:solidFill>
                  <a:srgbClr val="F2601E"/>
                </a:solidFill>
                <a:latin typeface="Comic Sans MS" panose="030F0702030302020204" pitchFamily="66" charset="0"/>
              </a:rPr>
              <a:t>Mattheus</a:t>
            </a:r>
            <a:r>
              <a:rPr lang="es-ES" sz="2400" b="1" dirty="0">
                <a:ln w="12700" cmpd="sng">
                  <a:noFill/>
                  <a:prstDash val="solid"/>
                </a:ln>
                <a:solidFill>
                  <a:srgbClr val="F2601E"/>
                </a:solidFill>
                <a:latin typeface="Comic Sans MS" panose="030F0702030302020204" pitchFamily="66" charset="0"/>
              </a:rPr>
              <a:t> 6:33</a:t>
            </a:r>
          </a:p>
        </p:txBody>
      </p:sp>
    </p:spTree>
    <p:extLst>
      <p:ext uri="{BB962C8B-B14F-4D97-AF65-F5344CB8AC3E}">
        <p14:creationId xmlns:p14="http://schemas.microsoft.com/office/powerpoint/2010/main" val="283184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8" t="2671" r="-38" b="31005"/>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1113" r="2" b="2"/>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5492" r="6467"/>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176429" y="86916"/>
            <a:ext cx="4014047" cy="6771084"/>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7030A0"/>
                </a:solidFill>
                <a:latin typeface="Comic Sans MS" panose="030F0702030302020204" pitchFamily="66" charset="0"/>
              </a:rPr>
              <a:t>“</a:t>
            </a:r>
            <a:r>
              <a:rPr lang="nl-NL" sz="3600" b="1" dirty="0">
                <a:ln w="12700" cmpd="sng">
                  <a:noFill/>
                  <a:prstDash val="solid"/>
                </a:ln>
                <a:solidFill>
                  <a:srgbClr val="7030A0"/>
                </a:solidFill>
                <a:latin typeface="Comic Sans MS" panose="030F0702030302020204" pitchFamily="66" charset="0"/>
              </a:rPr>
              <a:t>Gedenk julle voorgangers wat die woord van God aan julle verkondig het; aanskou die uiteinde van hulle lewenswandel en volg hulle geloof na</a:t>
            </a:r>
            <a:r>
              <a:rPr lang="es-ES" sz="3600" b="1" dirty="0">
                <a:ln w="12700" cmpd="sng">
                  <a:noFill/>
                  <a:prstDash val="solid"/>
                </a:ln>
                <a:solidFill>
                  <a:srgbClr val="7030A0"/>
                </a:solidFill>
                <a:latin typeface="Comic Sans MS" panose="030F0702030302020204" pitchFamily="66" charset="0"/>
              </a:rPr>
              <a:t>”</a:t>
            </a:r>
          </a:p>
          <a:p>
            <a:pPr algn="ctr">
              <a:spcBef>
                <a:spcPts val="1200"/>
              </a:spcBef>
            </a:pPr>
            <a:r>
              <a:rPr lang="es-ES" sz="2800" b="1" dirty="0">
                <a:ln w="12700" cmpd="sng">
                  <a:noFill/>
                  <a:prstDash val="solid"/>
                </a:ln>
                <a:solidFill>
                  <a:srgbClr val="7030A0"/>
                </a:solidFill>
                <a:latin typeface="Comic Sans MS" panose="030F0702030302020204" pitchFamily="66" charset="0"/>
              </a:rPr>
              <a:t>(</a:t>
            </a:r>
            <a:r>
              <a:rPr lang="es-ES" sz="2800" b="1" dirty="0" err="1">
                <a:ln w="12700" cmpd="sng">
                  <a:noFill/>
                  <a:prstDash val="solid"/>
                </a:ln>
                <a:solidFill>
                  <a:srgbClr val="7030A0"/>
                </a:solidFill>
                <a:latin typeface="Comic Sans MS" panose="030F0702030302020204" pitchFamily="66" charset="0"/>
              </a:rPr>
              <a:t>Hebreërs</a:t>
            </a:r>
            <a:r>
              <a:rPr lang="es-ES" sz="2800" b="1" dirty="0">
                <a:ln w="12700" cmpd="sng">
                  <a:noFill/>
                  <a:prstDash val="solid"/>
                </a:ln>
                <a:solidFill>
                  <a:srgbClr val="7030A0"/>
                </a:solidFill>
                <a:latin typeface="Comic Sans MS" panose="030F0702030302020204" pitchFamily="66" charset="0"/>
              </a:rPr>
              <a:t> 13:7)</a:t>
            </a:r>
          </a:p>
        </p:txBody>
      </p:sp>
    </p:spTree>
    <p:extLst>
      <p:ext uri="{BB962C8B-B14F-4D97-AF65-F5344CB8AC3E}">
        <p14:creationId xmlns:p14="http://schemas.microsoft.com/office/powerpoint/2010/main" val="411895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C1FE-F184-EF7B-20EE-B2E237D83580}"/>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E8612C4F-6856-753C-313E-99A913A20A85}"/>
              </a:ext>
            </a:extLst>
          </p:cNvPr>
          <p:cNvPicPr>
            <a:picLocks noChangeAspect="1"/>
          </p:cNvPicPr>
          <p:nvPr/>
        </p:nvPicPr>
        <p:blipFill rotWithShape="1">
          <a:blip r:embed="rId2">
            <a:extLst>
              <a:ext uri="{28A0092B-C50C-407E-A947-70E740481C1C}">
                <a14:useLocalDpi xmlns:a14="http://schemas.microsoft.com/office/drawing/2010/main" val="0"/>
              </a:ext>
            </a:extLst>
          </a:blip>
          <a:srcRect l="4705" r="4705"/>
          <a:stretch>
            <a:fillRect/>
          </a:stretch>
        </p:blipFill>
        <p:spPr>
          <a:xfrm>
            <a:off x="0" y="-11183"/>
            <a:ext cx="12192000" cy="6869183"/>
          </a:xfrm>
          <a:prstGeom prst="rect">
            <a:avLst/>
          </a:prstGeom>
        </p:spPr>
      </p:pic>
      <p:sp>
        <p:nvSpPr>
          <p:cNvPr id="2" name="CuadroTexto 1">
            <a:extLst>
              <a:ext uri="{FF2B5EF4-FFF2-40B4-BE49-F238E27FC236}">
                <a16:creationId xmlns:a16="http://schemas.microsoft.com/office/drawing/2014/main" id="{3CE7C885-A57A-B51A-C659-D374284465BA}"/>
              </a:ext>
            </a:extLst>
          </p:cNvPr>
          <p:cNvSpPr txBox="1"/>
          <p:nvPr/>
        </p:nvSpPr>
        <p:spPr>
          <a:xfrm>
            <a:off x="-1" y="-11183"/>
            <a:ext cx="12191999" cy="1754326"/>
          </a:xfrm>
          <a:prstGeom prst="rect">
            <a:avLst/>
          </a:prstGeom>
          <a:noFill/>
        </p:spPr>
        <p:txBody>
          <a:bodyPr wrap="square">
            <a:spAutoFit/>
          </a:bodyPr>
          <a:lstStyle/>
          <a:p>
            <a:pPr algn="ctr">
              <a:spcBef>
                <a:spcPts val="1200"/>
              </a:spcBef>
            </a:pPr>
            <a:r>
              <a:rPr lang="es-ES"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r>
              <a:rPr lang="nl-NL"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Keer terug na die vesting, o hoopvolle gevangenes! Ook kondig Ek vandag aan dat Ek jou dubbel sal vergoed</a:t>
            </a:r>
            <a:r>
              <a:rPr lang="es-ES"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 </a:t>
            </a:r>
            <a:r>
              <a:rPr lang="es-ES"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r>
              <a:rPr lang="es-ES" sz="2800" b="1" dirty="0" err="1">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Sagaria</a:t>
            </a:r>
            <a:r>
              <a:rPr lang="es-ES"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 9:12)</a:t>
            </a:r>
          </a:p>
        </p:txBody>
      </p:sp>
    </p:spTree>
    <p:extLst>
      <p:ext uri="{BB962C8B-B14F-4D97-AF65-F5344CB8AC3E}">
        <p14:creationId xmlns:p14="http://schemas.microsoft.com/office/powerpoint/2010/main" val="25606902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ppt/theme/themeOverride2.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3.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670</TotalTime>
  <Words>481</Words>
  <Application>Microsoft Office PowerPoint</Application>
  <PresentationFormat>Panorámica</PresentationFormat>
  <Paragraphs>22</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73</cp:revision>
  <dcterms:created xsi:type="dcterms:W3CDTF">2025-09-05T17:19:55Z</dcterms:created>
  <dcterms:modified xsi:type="dcterms:W3CDTF">2025-09-16T05:18:49Z</dcterms:modified>
</cp:coreProperties>
</file>