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73" r:id="rId3"/>
    <p:sldId id="279" r:id="rId4"/>
    <p:sldId id="281" r:id="rId5"/>
    <p:sldId id="258" r:id="rId6"/>
    <p:sldId id="282" r:id="rId7"/>
    <p:sldId id="278" r:id="rId8"/>
    <p:sldId id="283" r:id="rId9"/>
    <p:sldId id="284" r:id="rId10"/>
    <p:sldId id="285" r:id="rId11"/>
    <p:sldId id="286" r:id="rId12"/>
    <p:sldId id="289" r:id="rId13"/>
    <p:sldId id="275" r:id="rId14"/>
    <p:sldId id="287" r:id="rId1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D5D6EB"/>
    <a:srgbClr val="FBE683"/>
    <a:srgbClr val="2D4474"/>
    <a:srgbClr val="5051A3"/>
    <a:srgbClr val="563056"/>
    <a:srgbClr val="361E36"/>
    <a:srgbClr val="B24232"/>
    <a:srgbClr val="F6EAD5"/>
    <a:srgbClr val="CEBD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1BAD5-5C38-453B-91F5-0F9D203787C6}" type="datetimeFigureOut">
              <a:rPr lang="es-ES" smtClean="0"/>
              <a:t>07/04/2026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A3B55-79EF-4682-BFE2-EEAFD45A42DF}" type="slidenum">
              <a:rPr lang="es-ES" smtClean="0"/>
              <a:t>‹Nº›</a:t>
            </a:fld>
            <a:endParaRPr lang="es-ES"/>
          </a:p>
        </p:txBody>
      </p:sp>
    </p:spTree>
    <p:extLst>
      <p:ext uri="{BB962C8B-B14F-4D97-AF65-F5344CB8AC3E}">
        <p14:creationId xmlns:p14="http://schemas.microsoft.com/office/powerpoint/2010/main" val="1726594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Buscar en biblia-espada</a:t>
            </a:r>
          </a:p>
        </p:txBody>
      </p:sp>
      <p:sp>
        <p:nvSpPr>
          <p:cNvPr id="4" name="Marcador de número de diapositiva 3"/>
          <p:cNvSpPr>
            <a:spLocks noGrp="1"/>
          </p:cNvSpPr>
          <p:nvPr>
            <p:ph type="sldNum" sz="quarter" idx="5"/>
          </p:nvPr>
        </p:nvSpPr>
        <p:spPr/>
        <p:txBody>
          <a:bodyPr/>
          <a:lstStyle/>
          <a:p>
            <a:fld id="{1CEA3B55-79EF-4682-BFE2-EEAFD45A42DF}" type="slidenum">
              <a:rPr lang="es-ES" smtClean="0"/>
              <a:t>4</a:t>
            </a:fld>
            <a:endParaRPr lang="es-ES"/>
          </a:p>
        </p:txBody>
      </p:sp>
    </p:spTree>
    <p:extLst>
      <p:ext uri="{BB962C8B-B14F-4D97-AF65-F5344CB8AC3E}">
        <p14:creationId xmlns:p14="http://schemas.microsoft.com/office/powerpoint/2010/main" val="50697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07/04/2026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3039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07/04/2026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9729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07/04/2026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701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t>07/04/2026</a:t>
            </a:fld>
            <a:endParaRPr lang="es-ES"/>
          </a:p>
        </p:txBody>
      </p:sp>
      <p:sp>
        <p:nvSpPr>
          <p:cNvPr id="5" name="Marcador de pie de página 4">
            <a:extLst>
              <a:ext uri="{FF2B5EF4-FFF2-40B4-BE49-F238E27FC236}">
                <a16:creationId xmlns:a16="http://schemas.microsoft.com/office/drawing/2014/main" id="{22B6C77C-21AF-C545-D18D-E87397B225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61924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t>07/04/2026</a:t>
            </a:fld>
            <a:endParaRPr lang="es-ES"/>
          </a:p>
        </p:txBody>
      </p:sp>
      <p:sp>
        <p:nvSpPr>
          <p:cNvPr id="5" name="Marcador de pie de página 4">
            <a:extLst>
              <a:ext uri="{FF2B5EF4-FFF2-40B4-BE49-F238E27FC236}">
                <a16:creationId xmlns:a16="http://schemas.microsoft.com/office/drawing/2014/main" id="{743FDD80-E545-00B6-014E-52A052FD93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0570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t>07/04/2026</a:t>
            </a:fld>
            <a:endParaRPr lang="es-ES"/>
          </a:p>
        </p:txBody>
      </p:sp>
      <p:sp>
        <p:nvSpPr>
          <p:cNvPr id="5" name="Marcador de pie de página 4">
            <a:extLst>
              <a:ext uri="{FF2B5EF4-FFF2-40B4-BE49-F238E27FC236}">
                <a16:creationId xmlns:a16="http://schemas.microsoft.com/office/drawing/2014/main" id="{2F814D90-DF7F-F8DE-B4E2-32A43EECF3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1057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t>07/04/2026</a:t>
            </a:fld>
            <a:endParaRPr lang="es-ES"/>
          </a:p>
        </p:txBody>
      </p:sp>
      <p:sp>
        <p:nvSpPr>
          <p:cNvPr id="6" name="Marcador de pie de página 5">
            <a:extLst>
              <a:ext uri="{FF2B5EF4-FFF2-40B4-BE49-F238E27FC236}">
                <a16:creationId xmlns:a16="http://schemas.microsoft.com/office/drawing/2014/main" id="{1A950298-4F06-46BD-3387-4A4E1FE94F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54408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t>07/04/2026</a:t>
            </a:fld>
            <a:endParaRPr lang="es-ES"/>
          </a:p>
        </p:txBody>
      </p:sp>
      <p:sp>
        <p:nvSpPr>
          <p:cNvPr id="8" name="Marcador de pie de página 7">
            <a:extLst>
              <a:ext uri="{FF2B5EF4-FFF2-40B4-BE49-F238E27FC236}">
                <a16:creationId xmlns:a16="http://schemas.microsoft.com/office/drawing/2014/main" id="{2E98C94B-8884-B9DB-064A-19F69735DC1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400619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t>07/04/2026</a:t>
            </a:fld>
            <a:endParaRPr lang="es-ES"/>
          </a:p>
        </p:txBody>
      </p:sp>
      <p:sp>
        <p:nvSpPr>
          <p:cNvPr id="4" name="Marcador de pie de página 3">
            <a:extLst>
              <a:ext uri="{FF2B5EF4-FFF2-40B4-BE49-F238E27FC236}">
                <a16:creationId xmlns:a16="http://schemas.microsoft.com/office/drawing/2014/main" id="{6A7A02D2-B45A-5162-32F6-A9B46CFF16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12980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t>07/04/2026</a:t>
            </a:fld>
            <a:endParaRPr lang="es-ES"/>
          </a:p>
        </p:txBody>
      </p:sp>
      <p:sp>
        <p:nvSpPr>
          <p:cNvPr id="3" name="Marcador de pie de página 2">
            <a:extLst>
              <a:ext uri="{FF2B5EF4-FFF2-40B4-BE49-F238E27FC236}">
                <a16:creationId xmlns:a16="http://schemas.microsoft.com/office/drawing/2014/main" id="{211CA8A0-303A-9BC4-0D68-18E04D99D2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92714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t>07/04/2026</a:t>
            </a:fld>
            <a:endParaRPr lang="es-ES"/>
          </a:p>
        </p:txBody>
      </p:sp>
      <p:sp>
        <p:nvSpPr>
          <p:cNvPr id="6" name="Marcador de pie de página 5">
            <a:extLst>
              <a:ext uri="{FF2B5EF4-FFF2-40B4-BE49-F238E27FC236}">
                <a16:creationId xmlns:a16="http://schemas.microsoft.com/office/drawing/2014/main" id="{1CCC6F88-BDB2-628A-7031-1B6F074EA3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349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07/04/2026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942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t>07/04/2026</a:t>
            </a:fld>
            <a:endParaRPr lang="es-ES"/>
          </a:p>
        </p:txBody>
      </p:sp>
      <p:sp>
        <p:nvSpPr>
          <p:cNvPr id="6" name="Marcador de pie de página 5">
            <a:extLst>
              <a:ext uri="{FF2B5EF4-FFF2-40B4-BE49-F238E27FC236}">
                <a16:creationId xmlns:a16="http://schemas.microsoft.com/office/drawing/2014/main" id="{9D035876-FCCA-9614-E547-5BD6A92CAE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36478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t>07/04/2026</a:t>
            </a:fld>
            <a:endParaRPr lang="es-ES"/>
          </a:p>
        </p:txBody>
      </p:sp>
      <p:sp>
        <p:nvSpPr>
          <p:cNvPr id="5" name="Marcador de pie de página 4">
            <a:extLst>
              <a:ext uri="{FF2B5EF4-FFF2-40B4-BE49-F238E27FC236}">
                <a16:creationId xmlns:a16="http://schemas.microsoft.com/office/drawing/2014/main" id="{8AEFAEF5-3F10-0A56-FE33-2F72FCBEE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11827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t>07/04/2026</a:t>
            </a:fld>
            <a:endParaRPr lang="es-ES"/>
          </a:p>
        </p:txBody>
      </p:sp>
      <p:sp>
        <p:nvSpPr>
          <p:cNvPr id="5" name="Marcador de pie de página 4">
            <a:extLst>
              <a:ext uri="{FF2B5EF4-FFF2-40B4-BE49-F238E27FC236}">
                <a16:creationId xmlns:a16="http://schemas.microsoft.com/office/drawing/2014/main" id="{D1239B8D-734D-3E94-8B70-6C1B8E6E32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05609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07/04/2026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9643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07/04/2026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3041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07/04/2026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02877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07/04/2026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92154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07/04/2026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713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07/04/2026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75922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07/04/2026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2429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07/04/2026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694131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t>07/04/2026</a:t>
            </a:fld>
            <a:endParaRPr lang="es-ES"/>
          </a:p>
        </p:txBody>
      </p:sp>
      <p:sp>
        <p:nvSpPr>
          <p:cNvPr id="5" name="Marcador de pie de página 4">
            <a:extLst>
              <a:ext uri="{FF2B5EF4-FFF2-40B4-BE49-F238E27FC236}">
                <a16:creationId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t>‹Nº›</a:t>
            </a:fld>
            <a:endParaRPr lang="es-ES"/>
          </a:p>
        </p:txBody>
      </p:sp>
    </p:spTree>
    <p:extLst>
      <p:ext uri="{BB962C8B-B14F-4D97-AF65-F5344CB8AC3E}">
        <p14:creationId xmlns:p14="http://schemas.microsoft.com/office/powerpoint/2010/main" val="1374067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44E71-0241-A42C-650D-D09D0796B5F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Persona con cabello largo&#10;&#10;El contenido generado por IA puede ser incorrecto.">
            <a:extLst>
              <a:ext uri="{FF2B5EF4-FFF2-40B4-BE49-F238E27FC236}">
                <a16:creationId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3686" r="-1" b="-1"/>
          <a:stretch>
            <a:fillRect/>
          </a:stretch>
        </p:blipFill>
        <p:spPr>
          <a:xfrm>
            <a:off x="187387" y="170014"/>
            <a:ext cx="3805676" cy="6516265"/>
          </a:xfrm>
          <a:prstGeom prst="rect">
            <a:avLst/>
          </a:prstGeom>
          <a:ln w="38100" cap="sq">
            <a:solidFill>
              <a:srgbClr val="6633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Un par de personas de pie&#10;&#10;El contenido generado por IA puede ser incorrecto.">
            <a:extLst>
              <a:ext uri="{FF2B5EF4-FFF2-40B4-BE49-F238E27FC236}">
                <a16:creationId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r="-2" b="14152"/>
          <a:stretch>
            <a:fillRect/>
          </a:stretch>
        </p:blipFill>
        <p:spPr>
          <a:xfrm>
            <a:off x="4179224" y="170014"/>
            <a:ext cx="7825389" cy="6516263"/>
          </a:xfrm>
          <a:prstGeom prst="rect">
            <a:avLst/>
          </a:prstGeom>
          <a:ln w="38100" cap="sq">
            <a:solidFill>
              <a:srgbClr val="CC99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4B02901-B77C-C10D-82DF-0E3052C540CF}"/>
              </a:ext>
            </a:extLst>
          </p:cNvPr>
          <p:cNvSpPr txBox="1"/>
          <p:nvPr/>
        </p:nvSpPr>
        <p:spPr>
          <a:xfrm>
            <a:off x="7943849" y="435188"/>
            <a:ext cx="4060763" cy="42165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“Net soos die Vader My liefhet, het Ek julle ook lief. Bly dan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in my liefde” </a:t>
            </a:r>
            <a:r>
              <a:rPr kumimoji="0" lang="nl-NL"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(Joh. 15:9, AFR20)</a:t>
            </a:r>
            <a:endParaRPr kumimoji="0" lang="es-E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63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4AE6-EEAB-06EB-97B0-49ECADA87310}"/>
            </a:ext>
          </a:extLst>
        </p:cNvPr>
        <p:cNvGrpSpPr/>
        <p:nvPr/>
      </p:nvGrpSpPr>
      <p:grpSpPr>
        <a:xfrm>
          <a:off x="0" y="0"/>
          <a:ext cx="0" cy="0"/>
          <a:chOff x="0" y="0"/>
          <a:chExt cx="0" cy="0"/>
        </a:xfrm>
      </p:grpSpPr>
      <p:pic>
        <p:nvPicPr>
          <p:cNvPr id="4" name="Imagen 3" descr="Un hombre parado en un campo&#10;&#10;El contenido generado por IA puede ser incorrecto.">
            <a:extLst>
              <a:ext uri="{FF2B5EF4-FFF2-40B4-BE49-F238E27FC236}">
                <a16:creationId xmlns:a16="http://schemas.microsoft.com/office/drawing/2014/main" id="{5FCBE780-EFF0-F6CA-6A3E-52E7C778330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CuadroTexto 2">
            <a:extLst>
              <a:ext uri="{FF2B5EF4-FFF2-40B4-BE49-F238E27FC236}">
                <a16:creationId xmlns:a16="http://schemas.microsoft.com/office/drawing/2014/main" id="{B640BF6A-39E7-D8A0-76CC-508B6F27C650}"/>
              </a:ext>
            </a:extLst>
          </p:cNvPr>
          <p:cNvSpPr txBox="1"/>
          <p:nvPr/>
        </p:nvSpPr>
        <p:spPr>
          <a:xfrm>
            <a:off x="296445" y="695833"/>
            <a:ext cx="4807570" cy="5172789"/>
          </a:xfrm>
          <a:prstGeom prst="roundRect">
            <a:avLst>
              <a:gd name="adj" fmla="val 13253"/>
            </a:avLst>
          </a:prstGeom>
          <a:solidFill>
            <a:srgbClr val="F6EAD5"/>
          </a:solidFill>
          <a:ln w="38100">
            <a:solidFill>
              <a:srgbClr val="B24232"/>
            </a:solidFill>
          </a:ln>
          <a:scene3d>
            <a:camera prst="orthographicFront"/>
            <a:lightRig rig="threePt" dir="t"/>
          </a:scene3d>
          <a:sp3d>
            <a:bevelT w="114300" prst="hardEdge"/>
          </a:sp3d>
        </p:spPr>
        <p:style>
          <a:lnRef idx="0">
            <a:schemeClr val="accent3"/>
          </a:lnRef>
          <a:fillRef idx="3">
            <a:schemeClr val="accent3"/>
          </a:fillRef>
          <a:effectRef idx="3">
            <a:schemeClr val="accent3"/>
          </a:effectRef>
          <a:fontRef idx="minor">
            <a:schemeClr val="lt1"/>
          </a:fontRef>
        </p:style>
        <p:txBody>
          <a:bodyPr wrap="square" tIns="0" bIns="0">
            <a:spAutoFit/>
            <a:sp3d extrusionH="57150">
              <a:bevelT w="38100" h="38100"/>
            </a:sp3d>
          </a:bodyPr>
          <a:lstStyle/>
          <a:p>
            <a:pPr algn="ctr"/>
            <a:r>
              <a:rPr lang="es-ES" sz="3600" b="1" dirty="0">
                <a:solidFill>
                  <a:srgbClr val="B24232"/>
                </a:solidFill>
                <a:latin typeface="Comic Sans MS" panose="030F0702030302020204" pitchFamily="66" charset="0"/>
              </a:rPr>
              <a:t>“</a:t>
            </a:r>
            <a:r>
              <a:rPr lang="nl-NL" sz="3600" b="1" dirty="0">
                <a:solidFill>
                  <a:srgbClr val="B24232"/>
                </a:solidFill>
                <a:latin typeface="Comic Sans MS" panose="030F0702030302020204" pitchFamily="66" charset="0"/>
              </a:rPr>
              <a:t>Maar as ons ons sondes bely — Hy is getrou en regverdig,</a:t>
            </a:r>
          </a:p>
          <a:p>
            <a:pPr algn="ctr"/>
            <a:r>
              <a:rPr lang="nl-NL" sz="3600" b="1" dirty="0">
                <a:solidFill>
                  <a:srgbClr val="B24232"/>
                </a:solidFill>
                <a:latin typeface="Comic Sans MS" panose="030F0702030302020204" pitchFamily="66" charset="0"/>
              </a:rPr>
              <a:t>Hy vergewe ons ons sondes en reinig ons van alle ongeregtigheid” </a:t>
            </a:r>
          </a:p>
          <a:p>
            <a:pPr algn="ctr"/>
            <a:r>
              <a:rPr lang="nl-NL" sz="2400" b="1" dirty="0">
                <a:solidFill>
                  <a:srgbClr val="B24232"/>
                </a:solidFill>
                <a:latin typeface="Comic Sans MS" panose="030F0702030302020204" pitchFamily="66" charset="0"/>
              </a:rPr>
              <a:t>(1 Johannes 1:9, NAB).</a:t>
            </a:r>
            <a:endParaRPr lang="es-ES" b="1" dirty="0">
              <a:solidFill>
                <a:srgbClr val="B24232"/>
              </a:solidFill>
              <a:latin typeface="Comic Sans MS" panose="030F0702030302020204" pitchFamily="66" charset="0"/>
            </a:endParaRPr>
          </a:p>
        </p:txBody>
      </p:sp>
    </p:spTree>
    <p:extLst>
      <p:ext uri="{BB962C8B-B14F-4D97-AF65-F5344CB8AC3E}">
        <p14:creationId xmlns:p14="http://schemas.microsoft.com/office/powerpoint/2010/main" val="69095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319135-C0F2-F5B8-8CB4-2CC1E7A2BA3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lumMod val="5000"/>
                  <a:lumOff val="95000"/>
                </a:schemeClr>
              </a:gs>
              <a:gs pos="55000">
                <a:srgbClr val="99D8F4"/>
              </a:gs>
              <a:gs pos="13000">
                <a:srgbClr val="D5D6E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gradFill>
            <a:gsLst>
              <a:gs pos="35000">
                <a:srgbClr val="D5D6EB"/>
              </a:gs>
              <a:gs pos="70000">
                <a:srgbClr val="48B3E3"/>
              </a:gs>
              <a:gs pos="0">
                <a:schemeClr val="accent4">
                  <a:satMod val="110000"/>
                  <a:lumMod val="100000"/>
                  <a:shade val="100000"/>
                </a:schemeClr>
              </a:gs>
              <a:gs pos="100000">
                <a:srgbClr val="D5D6EB"/>
              </a:gs>
            </a:gsLst>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Imagen 5" descr="Imagen digital de fuego&#10;&#10;El contenido generado por IA puede ser incorrecto.">
            <a:extLst>
              <a:ext uri="{FF2B5EF4-FFF2-40B4-BE49-F238E27FC236}">
                <a16:creationId xmlns:a16="http://schemas.microsoft.com/office/drawing/2014/main" id="{A9F1E714-CC2F-1E10-D7E8-66EEB4DA3B5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9188" b="24507"/>
          <a:stretch>
            <a:fillRect/>
          </a:stretch>
        </p:blipFill>
        <p:spPr>
          <a:xfrm>
            <a:off x="20" y="2959630"/>
            <a:ext cx="6400781" cy="3898370"/>
          </a:xfrm>
          <a:prstGeom prst="rect">
            <a:avLst/>
          </a:prstGeom>
          <a:effectLst/>
          <a:scene3d>
            <a:camera prst="orthographicFront"/>
            <a:lightRig rig="threePt" dir="t"/>
          </a:scene3d>
          <a:sp3d>
            <a:bevelT/>
          </a:sp3d>
        </p:spPr>
      </p:pic>
      <p:pic>
        <p:nvPicPr>
          <p:cNvPr id="4" name="Imagen 3" descr="Mujer con la mano en la calle&#10;&#10;El contenido generado por IA puede ser incorrecto.">
            <a:extLst>
              <a:ext uri="{FF2B5EF4-FFF2-40B4-BE49-F238E27FC236}">
                <a16:creationId xmlns:a16="http://schemas.microsoft.com/office/drawing/2014/main" id="{018E066F-A869-8681-D657-CCFA14A78DF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7976" r="20774"/>
          <a:stretch>
            <a:fillRect/>
          </a:stretch>
        </p:blipFill>
        <p:spPr>
          <a:xfrm>
            <a:off x="6591299" y="1"/>
            <a:ext cx="5600701" cy="6857999"/>
          </a:xfrm>
          <a:prstGeom prst="rect">
            <a:avLst/>
          </a:prstGeom>
          <a:effectLst/>
          <a:scene3d>
            <a:camera prst="orthographicFront"/>
            <a:lightRig rig="threePt" dir="t"/>
          </a:scene3d>
          <a:sp3d>
            <a:bevelT/>
          </a:sp3d>
        </p:spPr>
      </p:pic>
      <p:sp>
        <p:nvSpPr>
          <p:cNvPr id="2" name="CuadroTexto 1">
            <a:extLst>
              <a:ext uri="{FF2B5EF4-FFF2-40B4-BE49-F238E27FC236}">
                <a16:creationId xmlns:a16="http://schemas.microsoft.com/office/drawing/2014/main" id="{8EAB6727-EF3B-E5BE-70C8-882700BD5EA3}"/>
              </a:ext>
            </a:extLst>
          </p:cNvPr>
          <p:cNvSpPr txBox="1"/>
          <p:nvPr/>
        </p:nvSpPr>
        <p:spPr>
          <a:xfrm>
            <a:off x="268794" y="66184"/>
            <a:ext cx="6181726" cy="2831544"/>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a:t>
            </a:r>
            <a:r>
              <a:rPr lang="nl-NL" b="1" dirty="0">
                <a:solidFill>
                  <a:schemeClr val="accent1">
                    <a:lumMod val="75000"/>
                  </a:schemeClr>
                </a:solidFill>
                <a:latin typeface="Comic Sans MS" panose="030F0702030302020204" pitchFamily="66" charset="0"/>
              </a:rPr>
              <a:t>Dis egter nie al nie — ons jubel selfs in ons swaarkry, want ons besef dat die swaarkry ons leer om te volhard. Op sy beurt kweek volharding</a:t>
            </a:r>
          </a:p>
          <a:p>
            <a:pPr algn="ctr"/>
            <a:r>
              <a:rPr lang="nl-NL" b="1" dirty="0">
                <a:solidFill>
                  <a:schemeClr val="accent1">
                    <a:lumMod val="75000"/>
                  </a:schemeClr>
                </a:solidFill>
                <a:latin typeface="Comic Sans MS" panose="030F0702030302020204" pitchFamily="66" charset="0"/>
              </a:rPr>
              <a:t>betroubaarheid van karakter; en betroubaarheid van karakter versterk ons toekomsverwagting. En hierdie toekomsverwagting sal ons nie teleurstel nie, want</a:t>
            </a:r>
          </a:p>
          <a:p>
            <a:pPr algn="ctr"/>
            <a:r>
              <a:rPr lang="nl-NL" b="1" dirty="0">
                <a:solidFill>
                  <a:schemeClr val="accent1">
                    <a:lumMod val="75000"/>
                  </a:schemeClr>
                </a:solidFill>
                <a:latin typeface="Comic Sans MS" panose="030F0702030302020204" pitchFamily="66" charset="0"/>
              </a:rPr>
              <a:t>ons weet hoe lief God ons het. Hy het sy liefde… [immers] in ons harte uitgestort deur sy Heilige Gees wat Hy aan ons gegee het</a:t>
            </a:r>
            <a:r>
              <a:rPr lang="es-ES" b="1" dirty="0">
                <a:solidFill>
                  <a:schemeClr val="accent1">
                    <a:lumMod val="75000"/>
                  </a:schemeClr>
                </a:solidFill>
                <a:latin typeface="Comic Sans MS" panose="030F0702030302020204" pitchFamily="66" charset="0"/>
              </a:rPr>
              <a:t>”</a:t>
            </a:r>
          </a:p>
          <a:p>
            <a:pPr algn="ctr"/>
            <a:r>
              <a:rPr lang="es-ES" sz="1600" b="1" dirty="0">
                <a:solidFill>
                  <a:schemeClr val="accent1">
                    <a:lumMod val="75000"/>
                  </a:schemeClr>
                </a:solidFill>
                <a:latin typeface="Comic Sans MS" panose="030F0702030302020204" pitchFamily="66" charset="0"/>
              </a:rPr>
              <a:t>(</a:t>
            </a:r>
            <a:r>
              <a:rPr lang="es-ES" sz="1600" b="1" dirty="0" err="1">
                <a:solidFill>
                  <a:schemeClr val="accent1">
                    <a:lumMod val="75000"/>
                  </a:schemeClr>
                </a:solidFill>
                <a:latin typeface="Comic Sans MS" panose="030F0702030302020204" pitchFamily="66" charset="0"/>
              </a:rPr>
              <a:t>Romeine</a:t>
            </a:r>
            <a:r>
              <a:rPr lang="es-ES" sz="1600" b="1" dirty="0">
                <a:solidFill>
                  <a:schemeClr val="accent1">
                    <a:lumMod val="75000"/>
                  </a:schemeClr>
                </a:solidFill>
                <a:latin typeface="Comic Sans MS" panose="030F0702030302020204" pitchFamily="66" charset="0"/>
              </a:rPr>
              <a:t> 5:3–5, </a:t>
            </a:r>
            <a:r>
              <a:rPr lang="es-ES" sz="1200" b="1" dirty="0">
                <a:solidFill>
                  <a:schemeClr val="accent1">
                    <a:lumMod val="75000"/>
                  </a:schemeClr>
                </a:solidFill>
                <a:latin typeface="Comic Sans MS" panose="030F0702030302020204" pitchFamily="66" charset="0"/>
              </a:rPr>
              <a:t>NLV</a:t>
            </a:r>
            <a:r>
              <a:rPr lang="es-ES" sz="1600" b="1" dirty="0">
                <a:solidFill>
                  <a:schemeClr val="accent1">
                    <a:lumMod val="75000"/>
                  </a:schemeClr>
                </a:solidFill>
                <a:latin typeface="Comic Sans MS" panose="030F0702030302020204" pitchFamily="66" charset="0"/>
              </a:rPr>
              <a:t>)</a:t>
            </a:r>
            <a:endParaRPr lang="es-ES" sz="2000" b="1" dirty="0">
              <a:solidFill>
                <a:schemeClr val="accent1">
                  <a:lumMod val="75000"/>
                </a:schemeClr>
              </a:solidFill>
              <a:latin typeface="Comic Sans MS" panose="030F0702030302020204" pitchFamily="66" charset="0"/>
            </a:endParaRPr>
          </a:p>
        </p:txBody>
      </p:sp>
    </p:spTree>
    <p:extLst>
      <p:ext uri="{BB962C8B-B14F-4D97-AF65-F5344CB8AC3E}">
        <p14:creationId xmlns:p14="http://schemas.microsoft.com/office/powerpoint/2010/main" val="39954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par de personas sentadas en una mesa&#10;&#10;El contenido generado por IA puede ser incorrecto.">
            <a:extLst>
              <a:ext uri="{FF2B5EF4-FFF2-40B4-BE49-F238E27FC236}">
                <a16:creationId xmlns:a16="http://schemas.microsoft.com/office/drawing/2014/main" id="{FCA82878-7C63-27C6-DD00-BB8376C048E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9292"/>
            <a:ext cx="12192000" cy="6839415"/>
          </a:xfrm>
          <a:prstGeom prst="rect">
            <a:avLst/>
          </a:prstGeom>
        </p:spPr>
      </p:pic>
      <p:sp>
        <p:nvSpPr>
          <p:cNvPr id="3" name="CuadroTexto 2">
            <a:extLst>
              <a:ext uri="{FF2B5EF4-FFF2-40B4-BE49-F238E27FC236}">
                <a16:creationId xmlns:a16="http://schemas.microsoft.com/office/drawing/2014/main" id="{15949393-162C-AA66-934F-4EC56CD374CB}"/>
              </a:ext>
            </a:extLst>
          </p:cNvPr>
          <p:cNvSpPr txBox="1"/>
          <p:nvPr/>
        </p:nvSpPr>
        <p:spPr>
          <a:xfrm>
            <a:off x="304799" y="532327"/>
            <a:ext cx="4257675" cy="5447645"/>
          </a:xfrm>
          <a:prstGeom prst="rect">
            <a:avLst/>
          </a:prstGeom>
          <a:noFill/>
        </p:spPr>
        <p:txBody>
          <a:bodyPr wrap="square">
            <a:spAutoFit/>
          </a:bodyPr>
          <a:lstStyle/>
          <a:p>
            <a:pPr algn="ctr"/>
            <a:r>
              <a:rPr lang="es-ES" sz="3200" b="1" dirty="0">
                <a:solidFill>
                  <a:schemeClr val="bg1"/>
                </a:solidFill>
                <a:effectLst>
                  <a:glow rad="127000">
                    <a:srgbClr val="563056"/>
                  </a:glow>
                  <a:outerShdw blurRad="38100" dist="38100" dir="2700000" algn="tl">
                    <a:srgbClr val="000000"/>
                  </a:outerShdw>
                </a:effectLst>
                <a:latin typeface="Comic Sans MS" panose="030F0702030302020204" pitchFamily="66" charset="0"/>
              </a:rPr>
              <a:t>“</a:t>
            </a:r>
            <a:r>
              <a:rPr lang="nl-NL" sz="3200" b="1" dirty="0">
                <a:solidFill>
                  <a:schemeClr val="bg1"/>
                </a:solidFill>
                <a:effectLst>
                  <a:glow rad="127000">
                    <a:srgbClr val="563056"/>
                  </a:glow>
                  <a:outerShdw blurRad="38100" dist="38100" dir="2700000" algn="tl">
                    <a:srgbClr val="000000"/>
                  </a:outerShdw>
                </a:effectLst>
                <a:latin typeface="Comic Sans MS" panose="030F0702030302020204" pitchFamily="66" charset="0"/>
              </a:rPr>
              <a:t>DIE Here HERE het My ’n geoefende tong gegee, dat Ek</a:t>
            </a:r>
          </a:p>
          <a:p>
            <a:pPr algn="ctr"/>
            <a:r>
              <a:rPr lang="nl-NL" sz="3200" b="1" dirty="0">
                <a:solidFill>
                  <a:schemeClr val="bg1"/>
                </a:solidFill>
                <a:effectLst>
                  <a:glow rad="127000">
                    <a:srgbClr val="563056"/>
                  </a:glow>
                  <a:outerShdw blurRad="38100" dist="38100" dir="2700000" algn="tl">
                    <a:srgbClr val="000000"/>
                  </a:outerShdw>
                </a:effectLst>
                <a:latin typeface="Comic Sans MS" panose="030F0702030302020204" pitchFamily="66" charset="0"/>
              </a:rPr>
              <a:t>kan weet om die vermoeide te verkwik met woorde; Hy wek elke môre, Hy wek</a:t>
            </a:r>
          </a:p>
          <a:p>
            <a:pPr algn="ctr"/>
            <a:r>
              <a:rPr lang="nl-NL" sz="3200" b="1" dirty="0">
                <a:solidFill>
                  <a:schemeClr val="bg1"/>
                </a:solidFill>
                <a:effectLst>
                  <a:glow rad="127000">
                    <a:srgbClr val="563056"/>
                  </a:glow>
                  <a:outerShdw blurRad="38100" dist="38100" dir="2700000" algn="tl">
                    <a:srgbClr val="000000"/>
                  </a:outerShdw>
                </a:effectLst>
                <a:latin typeface="Comic Sans MS" panose="030F0702030302020204" pitchFamily="66" charset="0"/>
              </a:rPr>
              <a:t>my oor om te hoor soos die leerlinge” </a:t>
            </a:r>
            <a:r>
              <a:rPr lang="nl-NL" sz="2800" dirty="0">
                <a:solidFill>
                  <a:schemeClr val="bg1"/>
                </a:solidFill>
                <a:effectLst>
                  <a:glow rad="127000">
                    <a:srgbClr val="563056"/>
                  </a:glow>
                  <a:outerShdw blurRad="38100" dist="38100" dir="2700000" algn="tl">
                    <a:srgbClr val="000000"/>
                  </a:outerShdw>
                </a:effectLst>
                <a:latin typeface="Comic Sans MS" panose="030F0702030302020204" pitchFamily="66" charset="0"/>
              </a:rPr>
              <a:t>(Jesaja 50:4, OAB).</a:t>
            </a:r>
            <a:endParaRPr lang="es-ES" sz="3200" dirty="0">
              <a:solidFill>
                <a:schemeClr val="bg1"/>
              </a:solidFill>
              <a:effectLst>
                <a:glow rad="127000">
                  <a:srgbClr val="563056"/>
                </a:glow>
                <a:outerShdw blurRad="38100" dist="38100" dir="2700000" algn="tl">
                  <a:srgbClr val="000000"/>
                </a:outerShdw>
              </a:effectLst>
              <a:latin typeface="Comic Sans MS" panose="030F0702030302020204" pitchFamily="66" charset="0"/>
            </a:endParaRPr>
          </a:p>
        </p:txBody>
      </p:sp>
    </p:spTree>
    <p:extLst>
      <p:ext uri="{BB962C8B-B14F-4D97-AF65-F5344CB8AC3E}">
        <p14:creationId xmlns:p14="http://schemas.microsoft.com/office/powerpoint/2010/main" val="391481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7F5A14-1405-2554-19CD-BD895B8D2FED}"/>
            </a:ext>
          </a:extLst>
        </p:cNvPr>
        <p:cNvGrpSpPr/>
        <p:nvPr/>
      </p:nvGrpSpPr>
      <p:grpSpPr>
        <a:xfrm>
          <a:off x="0" y="0"/>
          <a:ext cx="0" cy="0"/>
          <a:chOff x="0" y="0"/>
          <a:chExt cx="0" cy="0"/>
        </a:xfrm>
      </p:grpSpPr>
      <p:sp>
        <p:nvSpPr>
          <p:cNvPr id="22" name="Rectangle 1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D447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Persona con humo saliendo&#10;&#10;El contenido generado por IA puede ser incorrecto.">
            <a:extLst>
              <a:ext uri="{FF2B5EF4-FFF2-40B4-BE49-F238E27FC236}">
                <a16:creationId xmlns:a16="http://schemas.microsoft.com/office/drawing/2014/main" id="{37173EBC-BCCD-F37A-43E4-E2DEA735FA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7865" r="777"/>
          <a:stretch>
            <a:fillRect/>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3" name="Group 1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9" name="Freeform: Shape 1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1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CuadroTexto 4">
            <a:extLst>
              <a:ext uri="{FF2B5EF4-FFF2-40B4-BE49-F238E27FC236}">
                <a16:creationId xmlns:a16="http://schemas.microsoft.com/office/drawing/2014/main" id="{28E5578B-CCDF-B01E-FC98-B064D525C504}"/>
              </a:ext>
            </a:extLst>
          </p:cNvPr>
          <p:cNvSpPr txBox="1"/>
          <p:nvPr/>
        </p:nvSpPr>
        <p:spPr>
          <a:xfrm>
            <a:off x="6611210" y="674128"/>
            <a:ext cx="5239662" cy="5509200"/>
          </a:xfrm>
          <a:prstGeom prst="rect">
            <a:avLst/>
          </a:prstGeom>
          <a:noFill/>
        </p:spPr>
        <p:txBody>
          <a:bodyPr wrap="square">
            <a:spAutoFit/>
          </a:bodyPr>
          <a:lstStyle/>
          <a:p>
            <a:pPr algn="ctr"/>
            <a:r>
              <a:rPr lang="es-ES" sz="32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a:t>
            </a:r>
            <a:r>
              <a:rPr lang="nl-NL" sz="32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Geliefdes, ons is nou reeds kinders van God, maar dit is nog</a:t>
            </a:r>
          </a:p>
          <a:p>
            <a:pPr algn="ctr"/>
            <a:r>
              <a:rPr lang="nl-NL" sz="32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nie duidelik wat ons sal wees nie. Wat ons wel weet, is dat ons net soos Hy sal wees wanneer Hy verskyn. Ons sal Hom dan sien soos Hy regtig lyk” </a:t>
            </a:r>
          </a:p>
          <a:p>
            <a:pPr algn="ctr"/>
            <a:r>
              <a:rPr lang="nl-NL" sz="28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(1 Johannes 3:2, NLV).</a:t>
            </a:r>
            <a:endParaRPr lang="es-ES" sz="32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endParaRPr>
          </a:p>
        </p:txBody>
      </p:sp>
    </p:spTree>
    <p:extLst>
      <p:ext uri="{BB962C8B-B14F-4D97-AF65-F5344CB8AC3E}">
        <p14:creationId xmlns:p14="http://schemas.microsoft.com/office/powerpoint/2010/main" val="183801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9C269C-B44F-46E5-9515-78292BFCA73D}"/>
            </a:ext>
          </a:extLst>
        </p:cNvPr>
        <p:cNvGrpSpPr/>
        <p:nvPr/>
      </p:nvGrpSpPr>
      <p:grpSpPr>
        <a:xfrm>
          <a:off x="0" y="0"/>
          <a:ext cx="0" cy="0"/>
          <a:chOff x="0" y="0"/>
          <a:chExt cx="0" cy="0"/>
        </a:xfrm>
      </p:grpSpPr>
      <p:sp>
        <p:nvSpPr>
          <p:cNvPr id="29"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2965" y="86634"/>
            <a:ext cx="6685642" cy="6685642"/>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Mujer sentada en un sillón&#10;&#10;El contenido generado por IA puede ser incorrecto.">
            <a:extLst>
              <a:ext uri="{FF2B5EF4-FFF2-40B4-BE49-F238E27FC236}">
                <a16:creationId xmlns:a16="http://schemas.microsoft.com/office/drawing/2014/main" id="{5DBF62DE-488D-92A3-7DB6-31EF1507C0D8}"/>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42" t="9498" r="-142" b="15682"/>
          <a:stretch>
            <a:fillRect/>
          </a:stretch>
        </p:blipFill>
        <p:spPr>
          <a:xfrm>
            <a:off x="505418" y="86633"/>
            <a:ext cx="6685642" cy="6685642"/>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effectLst>
            <a:outerShdw blurRad="50800" dist="38100" dir="2700000" algn="tl" rotWithShape="0">
              <a:prstClr val="black">
                <a:alpha val="40000"/>
              </a:prstClr>
            </a:outerShdw>
          </a:effectLst>
        </p:spPr>
      </p:pic>
      <p:sp>
        <p:nvSpPr>
          <p:cNvPr id="3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a:scene3d>
            <a:camera prst="orthographicFront"/>
            <a:lightRig rig="threePt" dir="t"/>
          </a:scene3d>
          <a:sp3d>
            <a:bevelT/>
          </a:sp3d>
        </p:spPr>
        <p:txBody>
          <a:bodyPr rtlCol="0" anchor="ctr"/>
          <a:lstStyle/>
          <a:p>
            <a:endParaRPr lang="en-US"/>
          </a:p>
        </p:txBody>
      </p:sp>
      <p:sp>
        <p:nvSpPr>
          <p:cNvPr id="32"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a:scene3d>
            <a:camera prst="orthographicFront"/>
            <a:lightRig rig="threePt" dir="t"/>
          </a:scene3d>
          <a:sp3d>
            <a:bevelT/>
          </a:sp3d>
        </p:spPr>
        <p:txBody>
          <a:bodyPr rtlCol="0" anchor="ctr"/>
          <a:lstStyle/>
          <a:p>
            <a:endParaRPr lang="en-US"/>
          </a:p>
        </p:txBody>
      </p:sp>
      <p:sp>
        <p:nvSpPr>
          <p:cNvPr id="3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235199" y="60417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a:scene3d>
            <a:camera prst="orthographicFront"/>
            <a:lightRig rig="threePt" dir="t"/>
          </a:scene3d>
          <a:sp3d>
            <a:bevelT/>
          </a:sp3d>
        </p:spPr>
        <p:txBody>
          <a:bodyPr rtlCol="0" anchor="ctr"/>
          <a:lstStyle/>
          <a:p>
            <a:endParaRPr lang="en-US"/>
          </a:p>
        </p:txBody>
      </p:sp>
      <p:cxnSp>
        <p:nvCxnSpPr>
          <p:cNvPr id="3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6C226DE2-0552-BFF1-AB55-D0FDF523AD83}"/>
              </a:ext>
            </a:extLst>
          </p:cNvPr>
          <p:cNvSpPr txBox="1"/>
          <p:nvPr/>
        </p:nvSpPr>
        <p:spPr>
          <a:xfrm>
            <a:off x="7273725" y="289679"/>
            <a:ext cx="4072273" cy="6124754"/>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nl-NL" sz="4000" b="1" dirty="0">
                <a:ln/>
                <a:solidFill>
                  <a:srgbClr val="60497B"/>
                </a:solidFill>
                <a:latin typeface="Comic Sans MS" panose="030F0702030302020204" pitchFamily="66" charset="0"/>
              </a:rPr>
              <a:t>“En dit is die ewige lewe: dat hulle U ken, die enigste ware</a:t>
            </a:r>
          </a:p>
          <a:p>
            <a:pPr algn="ctr"/>
            <a:r>
              <a:rPr lang="nl-NL" sz="4000" b="1" dirty="0">
                <a:ln/>
                <a:solidFill>
                  <a:srgbClr val="60497B"/>
                </a:solidFill>
                <a:latin typeface="Comic Sans MS" panose="030F0702030302020204" pitchFamily="66" charset="0"/>
              </a:rPr>
              <a:t>God, en Jesus Christus, wat deur U gestuur is” </a:t>
            </a:r>
          </a:p>
          <a:p>
            <a:pPr algn="ctr"/>
            <a:r>
              <a:rPr lang="nl-NL" sz="2800" b="1" dirty="0">
                <a:ln/>
                <a:solidFill>
                  <a:srgbClr val="60497B"/>
                </a:solidFill>
                <a:latin typeface="Comic Sans MS" panose="030F0702030302020204" pitchFamily="66" charset="0"/>
              </a:rPr>
              <a:t>(Joh. 17:3, NAB).</a:t>
            </a:r>
            <a:endParaRPr lang="es-ES" sz="3600" b="1" dirty="0">
              <a:ln/>
              <a:solidFill>
                <a:srgbClr val="60497B"/>
              </a:solidFill>
              <a:latin typeface="Comic Sans MS" panose="030F0702030302020204" pitchFamily="66" charset="0"/>
            </a:endParaRPr>
          </a:p>
        </p:txBody>
      </p:sp>
    </p:spTree>
    <p:extLst>
      <p:ext uri="{BB962C8B-B14F-4D97-AF65-F5344CB8AC3E}">
        <p14:creationId xmlns:p14="http://schemas.microsoft.com/office/powerpoint/2010/main" val="277693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6486C8-F674-F336-CC12-1B1AF46E1DA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40DFF88-45FD-925C-F2EF-06A30B7FB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magen que contiene hombre, tabla, parado, mujer&#10;&#10;El contenido generado por IA puede ser incorrecto.">
            <a:extLst>
              <a:ext uri="{FF2B5EF4-FFF2-40B4-BE49-F238E27FC236}">
                <a16:creationId xmlns:a16="http://schemas.microsoft.com/office/drawing/2014/main" id="{1EC59816-B3CA-2568-7FF7-78A79CCD897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47186" y="147958"/>
            <a:ext cx="11697628" cy="6562084"/>
          </a:xfrm>
          <a:prstGeom prst="rect">
            <a:avLst/>
          </a:prstGeom>
        </p:spPr>
      </p:pic>
      <p:sp>
        <p:nvSpPr>
          <p:cNvPr id="6" name="CuadroTexto 5">
            <a:extLst>
              <a:ext uri="{FF2B5EF4-FFF2-40B4-BE49-F238E27FC236}">
                <a16:creationId xmlns:a16="http://schemas.microsoft.com/office/drawing/2014/main" id="{7B964995-E515-79F7-0354-A01A09013CB7}"/>
              </a:ext>
            </a:extLst>
          </p:cNvPr>
          <p:cNvSpPr txBox="1"/>
          <p:nvPr/>
        </p:nvSpPr>
        <p:spPr>
          <a:xfrm>
            <a:off x="247185" y="1658035"/>
            <a:ext cx="3194283" cy="4401205"/>
          </a:xfrm>
          <a:prstGeom prst="rect">
            <a:avLst/>
          </a:prstGeom>
          <a:noFill/>
        </p:spPr>
        <p:txBody>
          <a:bodyPr wrap="square">
            <a:spAutoFit/>
          </a:bodyPr>
          <a:lstStyle/>
          <a:p>
            <a:pPr algn="ctr"/>
            <a:r>
              <a:rPr lang="nl-NL" sz="3200" b="1" dirty="0">
                <a:ln w="12700" cmpd="sng">
                  <a:solidFill>
                    <a:srgbClr val="5E4138"/>
                  </a:solidFill>
                  <a:prstDash val="solid"/>
                </a:ln>
                <a:gradFill>
                  <a:gsLst>
                    <a:gs pos="0">
                      <a:srgbClr val="AF6A82"/>
                    </a:gs>
                    <a:gs pos="35000">
                      <a:schemeClr val="accent4">
                        <a:lumMod val="60000"/>
                        <a:lumOff val="40000"/>
                      </a:schemeClr>
                    </a:gs>
                    <a:gs pos="80000">
                      <a:srgbClr val="FFFF00"/>
                    </a:gs>
                  </a:gsLst>
                  <a:lin ang="5400000"/>
                </a:gradFill>
                <a:effectLst>
                  <a:outerShdw blurRad="38100" dist="38100" dir="2700000" algn="tl">
                    <a:schemeClr val="tx1"/>
                  </a:outerShdw>
                </a:effectLst>
                <a:latin typeface="Comic Sans MS" panose="030F0702030302020204" pitchFamily="66" charset="0"/>
              </a:rPr>
              <a:t>“Elkeen wat hoogmoedig is, sal verneder word, en elkeen wat</a:t>
            </a:r>
          </a:p>
          <a:p>
            <a:pPr algn="ctr"/>
            <a:r>
              <a:rPr lang="nl-NL" sz="3200" b="1" dirty="0">
                <a:ln w="12700" cmpd="sng">
                  <a:solidFill>
                    <a:srgbClr val="5E4138"/>
                  </a:solidFill>
                  <a:prstDash val="solid"/>
                </a:ln>
                <a:gradFill>
                  <a:gsLst>
                    <a:gs pos="0">
                      <a:srgbClr val="AF6A82"/>
                    </a:gs>
                    <a:gs pos="35000">
                      <a:schemeClr val="accent4">
                        <a:lumMod val="60000"/>
                        <a:lumOff val="40000"/>
                      </a:schemeClr>
                    </a:gs>
                    <a:gs pos="80000">
                      <a:srgbClr val="FFFF00"/>
                    </a:gs>
                  </a:gsLst>
                  <a:lin ang="5400000"/>
                </a:gradFill>
                <a:effectLst>
                  <a:outerShdw blurRad="38100" dist="38100" dir="2700000" algn="tl">
                    <a:schemeClr val="tx1"/>
                  </a:outerShdw>
                </a:effectLst>
                <a:latin typeface="Comic Sans MS" panose="030F0702030302020204" pitchFamily="66" charset="0"/>
              </a:rPr>
              <a:t>nederig is, sal verhoog word” </a:t>
            </a:r>
          </a:p>
          <a:p>
            <a:pPr algn="ctr"/>
            <a:r>
              <a:rPr lang="nl-NL" sz="2800" b="1" dirty="0">
                <a:ln w="12700" cmpd="sng">
                  <a:solidFill>
                    <a:srgbClr val="5E4138"/>
                  </a:solidFill>
                  <a:prstDash val="solid"/>
                </a:ln>
                <a:gradFill>
                  <a:gsLst>
                    <a:gs pos="0">
                      <a:srgbClr val="AF6A82"/>
                    </a:gs>
                    <a:gs pos="35000">
                      <a:schemeClr val="accent4">
                        <a:lumMod val="60000"/>
                        <a:lumOff val="40000"/>
                      </a:schemeClr>
                    </a:gs>
                    <a:gs pos="80000">
                      <a:srgbClr val="FFFF00"/>
                    </a:gs>
                  </a:gsLst>
                  <a:lin ang="5400000"/>
                </a:gradFill>
                <a:effectLst>
                  <a:outerShdw blurRad="38100" dist="38100" dir="2700000" algn="tl">
                    <a:schemeClr val="tx1"/>
                  </a:outerShdw>
                </a:effectLst>
                <a:latin typeface="Comic Sans MS" panose="030F0702030302020204" pitchFamily="66" charset="0"/>
              </a:rPr>
              <a:t>(Luk. 14:11, NAB).</a:t>
            </a:r>
            <a:endParaRPr lang="es-ES" sz="2000" b="1" dirty="0">
              <a:ln w="12700" cmpd="sng">
                <a:solidFill>
                  <a:srgbClr val="5E4138"/>
                </a:solidFill>
                <a:prstDash val="solid"/>
              </a:ln>
              <a:solidFill>
                <a:srgbClr val="FFFF99"/>
              </a:solidFill>
              <a:effectLst>
                <a:outerShdw blurRad="38100" dist="38100" dir="2700000" algn="tl">
                  <a:schemeClr val="tx1"/>
                </a:outerShdw>
              </a:effectLst>
              <a:latin typeface="Comic Sans MS" panose="030F0702030302020204" pitchFamily="66" charset="0"/>
            </a:endParaRPr>
          </a:p>
        </p:txBody>
      </p:sp>
    </p:spTree>
    <p:extLst>
      <p:ext uri="{BB962C8B-B14F-4D97-AF65-F5344CB8AC3E}">
        <p14:creationId xmlns:p14="http://schemas.microsoft.com/office/powerpoint/2010/main" val="168459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rma, cuchillo, corte&#10;&#10;El contenido generado por IA puede ser incorrecto.">
            <a:extLst>
              <a:ext uri="{FF2B5EF4-FFF2-40B4-BE49-F238E27FC236}">
                <a16:creationId xmlns:a16="http://schemas.microsoft.com/office/drawing/2014/main" id="{566DB214-C3F9-E2E3-A627-8F26DF242A8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a:stretch>
            <a:fillRect/>
          </a:stretch>
        </p:blipFill>
        <p:spPr>
          <a:xfrm>
            <a:off x="0" y="18585"/>
            <a:ext cx="12192000" cy="6839415"/>
          </a:xfrm>
          <a:prstGeom prst="rect">
            <a:avLst/>
          </a:prstGeom>
        </p:spPr>
      </p:pic>
      <p:sp>
        <p:nvSpPr>
          <p:cNvPr id="3" name="CuadroTexto 2">
            <a:extLst>
              <a:ext uri="{FF2B5EF4-FFF2-40B4-BE49-F238E27FC236}">
                <a16:creationId xmlns:a16="http://schemas.microsoft.com/office/drawing/2014/main" id="{EEABAF18-79EA-3983-B763-5E71A9CF0975}"/>
              </a:ext>
            </a:extLst>
          </p:cNvPr>
          <p:cNvSpPr txBox="1"/>
          <p:nvPr/>
        </p:nvSpPr>
        <p:spPr>
          <a:xfrm>
            <a:off x="3403023" y="4826675"/>
            <a:ext cx="8591550" cy="1938992"/>
          </a:xfrm>
          <a:prstGeom prst="rect">
            <a:avLst/>
          </a:prstGeom>
          <a:noFill/>
        </p:spPr>
        <p:txBody>
          <a:bodyPr wrap="square">
            <a:spAutoFit/>
          </a:bodyPr>
          <a:lstStyle/>
          <a:p>
            <a:pPr algn="ctr"/>
            <a:r>
              <a:rPr lang="nl-NL" sz="2400" b="1" dirty="0">
                <a:solidFill>
                  <a:srgbClr val="D3E2E9"/>
                </a:solidFill>
                <a:latin typeface="Comic Sans MS" panose="030F0702030302020204" pitchFamily="66" charset="0"/>
              </a:rPr>
              <a:t>“Die woord van God is vol lewenskrag en energie. Dit is</a:t>
            </a:r>
          </a:p>
          <a:p>
            <a:pPr algn="ctr"/>
            <a:r>
              <a:rPr lang="nl-NL" sz="2400" b="1" dirty="0">
                <a:solidFill>
                  <a:srgbClr val="D3E2E9"/>
                </a:solidFill>
                <a:latin typeface="Comic Sans MS" panose="030F0702030302020204" pitchFamily="66" charset="0"/>
              </a:rPr>
              <a:t>skerper as ’n swaard wat twee skerp kante het. Dit sny diep tot binne-in ons innerlikste wese, tot in ons gewrigte en murg. Dit vlek ons diepste motiewe en</a:t>
            </a:r>
          </a:p>
          <a:p>
            <a:pPr algn="ctr"/>
            <a:r>
              <a:rPr lang="nl-NL" sz="2400" b="1" dirty="0">
                <a:solidFill>
                  <a:srgbClr val="D3E2E9"/>
                </a:solidFill>
                <a:latin typeface="Comic Sans MS" panose="030F0702030302020204" pitchFamily="66" charset="0"/>
              </a:rPr>
              <a:t>oorwegings oop” </a:t>
            </a:r>
            <a:r>
              <a:rPr lang="nl-NL" sz="1600" b="1" dirty="0">
                <a:solidFill>
                  <a:srgbClr val="D3E2E9"/>
                </a:solidFill>
                <a:latin typeface="Comic Sans MS" panose="030F0702030302020204" pitchFamily="66" charset="0"/>
              </a:rPr>
              <a:t>(Hebreërs 4:12, NLV)</a:t>
            </a:r>
            <a:endParaRPr lang="es-ES" sz="1400" b="1" dirty="0">
              <a:solidFill>
                <a:srgbClr val="D3E2E9"/>
              </a:solidFill>
              <a:latin typeface="Comic Sans MS" panose="030F0702030302020204" pitchFamily="66" charset="0"/>
            </a:endParaRPr>
          </a:p>
        </p:txBody>
      </p:sp>
    </p:spTree>
    <p:extLst>
      <p:ext uri="{BB962C8B-B14F-4D97-AF65-F5344CB8AC3E}">
        <p14:creationId xmlns:p14="http://schemas.microsoft.com/office/powerpoint/2010/main" val="328988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DC17-7654-F145-3038-2FB0BE4302E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3AFB452-A631-3CC8-3085-F239CA86A7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2" name="CuadroTexto 1">
            <a:extLst>
              <a:ext uri="{FF2B5EF4-FFF2-40B4-BE49-F238E27FC236}">
                <a16:creationId xmlns:a16="http://schemas.microsoft.com/office/drawing/2014/main" id="{157D7AF0-1064-1843-2113-70B80E241C67}"/>
              </a:ext>
            </a:extLst>
          </p:cNvPr>
          <p:cNvSpPr txBox="1"/>
          <p:nvPr/>
        </p:nvSpPr>
        <p:spPr>
          <a:xfrm>
            <a:off x="361950" y="233660"/>
            <a:ext cx="7585017" cy="1938992"/>
          </a:xfrm>
          <a:prstGeom prst="rect">
            <a:avLst/>
          </a:prstGeom>
          <a:noFill/>
        </p:spPr>
        <p:txBody>
          <a:bodyPr wrap="square">
            <a:spAutoFit/>
            <a:scene3d>
              <a:camera prst="orthographicFront"/>
              <a:lightRig rig="contrasting" dir="t"/>
            </a:scene3d>
            <a:sp3d extrusionH="57150">
              <a:bevelT w="38100" h="38100"/>
            </a:sp3d>
          </a:bodyPr>
          <a:lstStyle/>
          <a:p>
            <a:pPr algn="ctr"/>
            <a:r>
              <a:rPr lang="nl-NL" sz="2400" b="1" dirty="0">
                <a:solidFill>
                  <a:srgbClr val="E4CE84"/>
                </a:solidFill>
                <a:latin typeface="Comic Sans MS" panose="030F0702030302020204" pitchFamily="66" charset="0"/>
              </a:rPr>
              <a:t>So sal die woord wat uit my mond kom, ook wees: dit sal nie onverrigter sake na My toe terugkeer nie, maar dit sal doen wat Ek gedoen wil hê en tot stand bring waarvoor Ek dit gestuur het”  </a:t>
            </a:r>
            <a:r>
              <a:rPr lang="nl-NL" b="1" dirty="0">
                <a:solidFill>
                  <a:srgbClr val="E4CE84"/>
                </a:solidFill>
                <a:latin typeface="Comic Sans MS" panose="030F0702030302020204" pitchFamily="66" charset="0"/>
              </a:rPr>
              <a:t>(Jesaja 55:11, NAB).</a:t>
            </a:r>
            <a:endParaRPr lang="es-ES" sz="2400" b="1" dirty="0">
              <a:solidFill>
                <a:srgbClr val="E4CE84"/>
              </a:solidFill>
              <a:latin typeface="Comic Sans MS" panose="030F0702030302020204" pitchFamily="66" charset="0"/>
            </a:endParaRPr>
          </a:p>
        </p:txBody>
      </p:sp>
    </p:spTree>
    <p:extLst>
      <p:ext uri="{BB962C8B-B14F-4D97-AF65-F5344CB8AC3E}">
        <p14:creationId xmlns:p14="http://schemas.microsoft.com/office/powerpoint/2010/main" val="245223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Mujer sentada en el piso de una habitación&#10;&#10;El contenido generado por IA puede ser incorrecto.">
            <a:extLst>
              <a:ext uri="{FF2B5EF4-FFF2-40B4-BE49-F238E27FC236}">
                <a16:creationId xmlns:a16="http://schemas.microsoft.com/office/drawing/2014/main" id="{7D7AE795-8581-DE4D-EA46-C3E43FEBE19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7128" r="13444" b="10726"/>
          <a:stretch>
            <a:fillRect/>
          </a:stretch>
        </p:blipFill>
        <p:spPr>
          <a:xfrm>
            <a:off x="0" y="-1"/>
            <a:ext cx="12192000" cy="7199697"/>
          </a:xfrm>
          <a:prstGeom prst="rect">
            <a:avLst/>
          </a:prstGeom>
        </p:spPr>
      </p:pic>
      <p:sp>
        <p:nvSpPr>
          <p:cNvPr id="2" name="CuadroTexto 1">
            <a:extLst>
              <a:ext uri="{FF2B5EF4-FFF2-40B4-BE49-F238E27FC236}">
                <a16:creationId xmlns:a16="http://schemas.microsoft.com/office/drawing/2014/main" id="{A6E4C0B0-420B-1D20-5738-3F02E72C1E29}"/>
              </a:ext>
            </a:extLst>
          </p:cNvPr>
          <p:cNvSpPr txBox="1"/>
          <p:nvPr/>
        </p:nvSpPr>
        <p:spPr>
          <a:xfrm>
            <a:off x="3762375" y="61122"/>
            <a:ext cx="7105650" cy="1477328"/>
          </a:xfrm>
          <a:prstGeom prst="rect">
            <a:avLst/>
          </a:prstGeom>
          <a:noFill/>
        </p:spPr>
        <p:txBody>
          <a:bodyPr wrap="square">
            <a:spAutoFit/>
          </a:bodyPr>
          <a:lstStyle/>
          <a:p>
            <a:pPr algn="ctr"/>
            <a:r>
              <a:rPr lang="es-E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a:t>
            </a:r>
            <a:r>
              <a:rPr lang="en-U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Ek het die  Here  lief, want Hy </a:t>
            </a:r>
            <a:r>
              <a:rPr lang="en-US"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luister</a:t>
            </a:r>
            <a:r>
              <a:rPr lang="en-U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a:t>
            </a:r>
            <a:r>
              <a:rPr lang="en-US"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na</a:t>
            </a:r>
            <a:r>
              <a:rPr lang="en-U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my stem, my </a:t>
            </a:r>
            <a:r>
              <a:rPr lang="en-US"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smeekgebed</a:t>
            </a:r>
            <a:r>
              <a:rPr lang="en-U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ja, Hy </a:t>
            </a:r>
            <a:r>
              <a:rPr lang="en-US"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draai</a:t>
            </a:r>
            <a:r>
              <a:rPr lang="en-U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a:t>
            </a:r>
            <a:r>
              <a:rPr lang="en-US"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sy</a:t>
            </a:r>
            <a:r>
              <a:rPr lang="en-U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a:t>
            </a:r>
            <a:r>
              <a:rPr lang="en-US"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oor</a:t>
            </a:r>
            <a:r>
              <a:rPr lang="en-U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a:t>
            </a:r>
            <a:r>
              <a:rPr lang="en-US"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na</a:t>
            </a:r>
            <a:r>
              <a:rPr lang="en-U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my, </a:t>
            </a:r>
            <a:r>
              <a:rPr lang="en-US"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en</a:t>
            </a:r>
            <a:r>
              <a:rPr lang="en-U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a:t>
            </a:r>
            <a:r>
              <a:rPr lang="en-US"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solank</a:t>
            </a:r>
            <a:r>
              <a:rPr lang="en-U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ek </a:t>
            </a:r>
            <a:r>
              <a:rPr lang="en-US"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leef</a:t>
            </a:r>
            <a:r>
              <a:rPr lang="en-U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a:t>
            </a:r>
            <a:r>
              <a:rPr lang="en-US"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sal</a:t>
            </a:r>
            <a:r>
              <a:rPr lang="en-U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ek Hom </a:t>
            </a:r>
            <a:r>
              <a:rPr lang="en-US" sz="2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aanroep</a:t>
            </a:r>
            <a:r>
              <a:rPr lang="en-U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a:t>
            </a:r>
          </a:p>
          <a:p>
            <a:pPr algn="ctr"/>
            <a:r>
              <a:rPr lang="en-US"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(Psalm 116:1 </a:t>
            </a:r>
            <a:r>
              <a:rPr lang="en-US"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en</a:t>
            </a:r>
            <a:r>
              <a:rPr lang="en-US"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2, NAB)</a:t>
            </a:r>
            <a:endParaRPr lang="es-ES"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endParaRPr>
          </a:p>
        </p:txBody>
      </p:sp>
    </p:spTree>
    <p:extLst>
      <p:ext uri="{BB962C8B-B14F-4D97-AF65-F5344CB8AC3E}">
        <p14:creationId xmlns:p14="http://schemas.microsoft.com/office/powerpoint/2010/main" val="271876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C21A310E-9273-DB31-23EB-3B817C4BDF1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281924"/>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ketchy line">
            <a:extLst>
              <a:ext uri="{FF2B5EF4-FFF2-40B4-BE49-F238E27FC236}">
                <a16:creationId xmlns:a16="http://schemas.microsoft.com/office/drawing/2014/main" id="{06B17354-4F48-0032-BAAB-2E8E9E38C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6550137"/>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Grupo de personas de pie sobre pasto&#10;&#10;El contenido generado por IA puede ser incorrecto.">
            <a:extLst>
              <a:ext uri="{FF2B5EF4-FFF2-40B4-BE49-F238E27FC236}">
                <a16:creationId xmlns:a16="http://schemas.microsoft.com/office/drawing/2014/main" id="{2D8A5014-FE38-23C4-19BC-D29453D4D37E}"/>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0195" r="-1" b="325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50800" dist="38100" dir="10800000" algn="r" rotWithShape="0">
              <a:prstClr val="black">
                <a:alpha val="40000"/>
              </a:prstClr>
            </a:outerShdw>
          </a:effectLst>
        </p:spPr>
      </p:pic>
      <p:sp>
        <p:nvSpPr>
          <p:cNvPr id="6" name="CuadroTexto 5">
            <a:extLst>
              <a:ext uri="{FF2B5EF4-FFF2-40B4-BE49-F238E27FC236}">
                <a16:creationId xmlns:a16="http://schemas.microsoft.com/office/drawing/2014/main" id="{A85F9F83-B85B-862A-7140-8635CCFCD905}"/>
              </a:ext>
            </a:extLst>
          </p:cNvPr>
          <p:cNvSpPr txBox="1"/>
          <p:nvPr/>
        </p:nvSpPr>
        <p:spPr>
          <a:xfrm>
            <a:off x="316018" y="1074509"/>
            <a:ext cx="4679667" cy="470898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dirty="0">
                <a:ln w="22225">
                  <a:solidFill>
                    <a:schemeClr val="accent2"/>
                  </a:solidFill>
                  <a:prstDash val="solid"/>
                </a:ln>
                <a:solidFill>
                  <a:srgbClr val="B83E0A"/>
                </a:solidFill>
                <a:latin typeface="Comic Sans MS" panose="030F0702030302020204" pitchFamily="66" charset="0"/>
              </a:rPr>
              <a:t>“</a:t>
            </a:r>
            <a:r>
              <a:rPr lang="nl-NL" sz="4400" b="1" dirty="0">
                <a:ln w="22225">
                  <a:solidFill>
                    <a:schemeClr val="accent2"/>
                  </a:solidFill>
                  <a:prstDash val="solid"/>
                </a:ln>
                <a:solidFill>
                  <a:srgbClr val="B83E0A"/>
                </a:solidFill>
                <a:latin typeface="Comic Sans MS" panose="030F0702030302020204" pitchFamily="66" charset="0"/>
              </a:rPr>
              <a:t>Vertrou altyd op Hom, my volk, stort julle hart voor Hom</a:t>
            </a:r>
          </a:p>
          <a:p>
            <a:pPr algn="ctr"/>
            <a:r>
              <a:rPr lang="nl-NL" sz="4400" b="1" dirty="0">
                <a:ln w="22225">
                  <a:solidFill>
                    <a:schemeClr val="accent2"/>
                  </a:solidFill>
                  <a:prstDash val="solid"/>
                </a:ln>
                <a:solidFill>
                  <a:srgbClr val="B83E0A"/>
                </a:solidFill>
                <a:latin typeface="Comic Sans MS" panose="030F0702030302020204" pitchFamily="66" charset="0"/>
              </a:rPr>
              <a:t>uit! God is vir ons ’n toevlug” </a:t>
            </a:r>
            <a:r>
              <a:rPr lang="nl-NL" sz="3200" dirty="0">
                <a:ln w="22225">
                  <a:solidFill>
                    <a:schemeClr val="accent2"/>
                  </a:solidFill>
                  <a:prstDash val="solid"/>
                </a:ln>
                <a:solidFill>
                  <a:srgbClr val="B83E0A"/>
                </a:solidFill>
                <a:latin typeface="Comic Sans MS" panose="030F0702030302020204" pitchFamily="66" charset="0"/>
              </a:rPr>
              <a:t>(Psalm 62:9, NAB).</a:t>
            </a:r>
            <a:endParaRPr lang="es-ES" sz="3600" dirty="0">
              <a:ln w="22225">
                <a:solidFill>
                  <a:schemeClr val="accent2"/>
                </a:solidFill>
                <a:prstDash val="solid"/>
              </a:ln>
              <a:solidFill>
                <a:srgbClr val="B83E0A"/>
              </a:solidFill>
              <a:latin typeface="Comic Sans MS" panose="030F0702030302020204" pitchFamily="66" charset="0"/>
            </a:endParaRPr>
          </a:p>
        </p:txBody>
      </p:sp>
    </p:spTree>
    <p:extLst>
      <p:ext uri="{BB962C8B-B14F-4D97-AF65-F5344CB8AC3E}">
        <p14:creationId xmlns:p14="http://schemas.microsoft.com/office/powerpoint/2010/main" val="26839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a:extLst>
            <a:ext uri="{FF2B5EF4-FFF2-40B4-BE49-F238E27FC236}">
              <a16:creationId xmlns:a16="http://schemas.microsoft.com/office/drawing/2014/main" id="{C73E205D-4D50-370C-3B2B-E188B8124E08}"/>
            </a:ext>
          </a:extLst>
        </p:cNvPr>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E086BAC-2827-16CF-DEC1-CDAF1207534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1828" r="11828"/>
          <a:stretch/>
        </p:blipFill>
        <p:spPr bwMode="auto">
          <a:xfrm>
            <a:off x="20" y="10"/>
            <a:ext cx="8289870"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1FF5E67-B4EF-E2F6-3230-11BF83C2D38E}"/>
              </a:ext>
            </a:extLst>
          </p:cNvPr>
          <p:cNvSpPr txBox="1"/>
          <p:nvPr/>
        </p:nvSpPr>
        <p:spPr>
          <a:xfrm>
            <a:off x="8289890" y="705176"/>
            <a:ext cx="3810000" cy="5447645"/>
          </a:xfrm>
          <a:prstGeom prst="rect">
            <a:avLst/>
          </a:prstGeom>
          <a:noFill/>
        </p:spPr>
        <p:txBody>
          <a:bodyPr wrap="square">
            <a:spAutoFit/>
          </a:bodyPr>
          <a:lstStyle/>
          <a:p>
            <a:pPr algn="ctr"/>
            <a:r>
              <a:rPr lang="es-ES" sz="36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a:t>
            </a:r>
            <a:r>
              <a:rPr lang="nl-NL" sz="36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Om te glo, is om seker te wees van die dinge wat ons hoop,</a:t>
            </a:r>
          </a:p>
          <a:p>
            <a:pPr algn="ctr"/>
            <a:r>
              <a:rPr lang="nl-NL" sz="36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om oortuig te wees van die dinge wat ons nie sien nie” </a:t>
            </a:r>
            <a:r>
              <a:rPr lang="nl-NL" sz="2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(Hebreërs 11:1, NAB).</a:t>
            </a:r>
            <a:endParaRPr lang="es-ES" sz="36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endParaRPr>
          </a:p>
        </p:txBody>
      </p:sp>
    </p:spTree>
    <p:extLst>
      <p:ext uri="{BB962C8B-B14F-4D97-AF65-F5344CB8AC3E}">
        <p14:creationId xmlns:p14="http://schemas.microsoft.com/office/powerpoint/2010/main" val="391745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5DA079-B368-00B8-327A-40C7A1F91A75}"/>
            </a:ext>
          </a:extLst>
        </p:cNvPr>
        <p:cNvGrpSpPr/>
        <p:nvPr/>
      </p:nvGrpSpPr>
      <p:grpSpPr>
        <a:xfrm>
          <a:off x="0" y="0"/>
          <a:ext cx="0" cy="0"/>
          <a:chOff x="0" y="0"/>
          <a:chExt cx="0" cy="0"/>
        </a:xfrm>
      </p:grpSpPr>
      <p:sp>
        <p:nvSpPr>
          <p:cNvPr id="16"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8" name="Group 10">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2" name="Rectangle 11">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7" y="990600"/>
            <a:ext cx="6096003"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7" y="457199"/>
            <a:ext cx="5638800" cy="59435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Imagen 3">
            <a:extLst>
              <a:ext uri="{FF2B5EF4-FFF2-40B4-BE49-F238E27FC236}">
                <a16:creationId xmlns:a16="http://schemas.microsoft.com/office/drawing/2014/main" id="{C6D9D476-F8C9-3B9A-C521-CB885740259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2626" r="2626"/>
          <a:stretch>
            <a:fillRect/>
          </a:stretch>
        </p:blipFill>
        <p:spPr>
          <a:xfrm>
            <a:off x="544747" y="543123"/>
            <a:ext cx="5457880" cy="5760399"/>
          </a:xfrm>
          <a:prstGeom prst="rect">
            <a:avLst/>
          </a:prstGeom>
        </p:spPr>
      </p:pic>
      <p:sp>
        <p:nvSpPr>
          <p:cNvPr id="5" name="CuadroTexto 4">
            <a:extLst>
              <a:ext uri="{FF2B5EF4-FFF2-40B4-BE49-F238E27FC236}">
                <a16:creationId xmlns:a16="http://schemas.microsoft.com/office/drawing/2014/main" id="{022CA1CD-E92A-C609-4341-43E245928BBE}"/>
              </a:ext>
            </a:extLst>
          </p:cNvPr>
          <p:cNvSpPr txBox="1"/>
          <p:nvPr/>
        </p:nvSpPr>
        <p:spPr>
          <a:xfrm>
            <a:off x="6186458" y="1415080"/>
            <a:ext cx="5915080" cy="4339650"/>
          </a:xfrm>
          <a:prstGeom prst="rect">
            <a:avLst/>
          </a:prstGeom>
          <a:noFill/>
        </p:spPr>
        <p:txBody>
          <a:bodyPr wrap="square">
            <a:spAutoFit/>
            <a:scene3d>
              <a:camera prst="orthographicFront"/>
              <a:lightRig rig="twoPt" dir="t"/>
            </a:scene3d>
            <a:sp3d extrusionH="57150" prstMaterial="softEdge">
              <a:bevelT w="25400" h="38100"/>
            </a:sp3d>
          </a:bodyPr>
          <a:lstStyle/>
          <a:p>
            <a:pPr algn="ctr"/>
            <a:r>
              <a:rPr lang="nl-NL"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“Ek sal u bevele nooit verontagsaam nie, want deur hulle het U my in die lewe gehou. Ek behoort aan U, red my, want ek vra steeds wat u bevele is” </a:t>
            </a:r>
          </a:p>
          <a:p>
            <a:pPr algn="ctr"/>
            <a:r>
              <a:rPr lang="nl-NL" sz="24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(Psalm 119:93 en 94, NAB)</a:t>
            </a:r>
            <a:endParaRPr lang="es-ES" sz="32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endParaRPr>
          </a:p>
        </p:txBody>
      </p:sp>
    </p:spTree>
    <p:extLst>
      <p:ext uri="{BB962C8B-B14F-4D97-AF65-F5344CB8AC3E}">
        <p14:creationId xmlns:p14="http://schemas.microsoft.com/office/powerpoint/2010/main" val="13092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ppt/theme/themeOverride4.xml><?xml version="1.0" encoding="utf-8"?>
<a:themeOverride xmlns:a="http://schemas.openxmlformats.org/drawingml/2006/main">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293</TotalTime>
  <Words>575</Words>
  <Application>Microsoft Office PowerPoint</Application>
  <PresentationFormat>Panorámica</PresentationFormat>
  <Paragraphs>35</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vt:lpstr>
      <vt:lpstr>Aptos Display</vt:lpstr>
      <vt:lpstr>Arial</vt:lpstr>
      <vt:lpstr>Calibri</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58</cp:revision>
  <dcterms:created xsi:type="dcterms:W3CDTF">2026-02-28T07:06:44Z</dcterms:created>
  <dcterms:modified xsi:type="dcterms:W3CDTF">2026-04-07T19:47:18Z</dcterms:modified>
</cp:coreProperties>
</file>