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notesSlides/notesSlide2.xml" ContentType="application/vnd.openxmlformats-officedocument.presentationml.notesSlide+xml"/>
  <Override PartName="/ppt/theme/themeOverride6.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84" r:id="rId2"/>
    <p:sldId id="285" r:id="rId3"/>
    <p:sldId id="286" r:id="rId4"/>
    <p:sldId id="289" r:id="rId5"/>
    <p:sldId id="290" r:id="rId6"/>
    <p:sldId id="291" r:id="rId7"/>
    <p:sldId id="292" r:id="rId8"/>
    <p:sldId id="293" r:id="rId9"/>
    <p:sldId id="294" r:id="rId10"/>
    <p:sldId id="295" r:id="rId11"/>
    <p:sldId id="296" r:id="rId12"/>
    <p:sldId id="281" r:id="rId13"/>
    <p:sldId id="297" r:id="rId14"/>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03A4C"/>
    <a:srgbClr val="FDF589"/>
    <a:srgbClr val="FDDE88"/>
    <a:srgbClr val="EFCB7B"/>
    <a:srgbClr val="FFFFCC"/>
    <a:srgbClr val="582A2A"/>
    <a:srgbClr val="241111"/>
    <a:srgbClr val="51473C"/>
    <a:srgbClr val="EAB0E3"/>
    <a:srgbClr val="6D1D6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52" autoAdjust="0"/>
    <p:restoredTop sz="94660"/>
  </p:normalViewPr>
  <p:slideViewPr>
    <p:cSldViewPr snapToGrid="0">
      <p:cViewPr varScale="1">
        <p:scale>
          <a:sx n="101" d="100"/>
          <a:sy n="101" d="100"/>
        </p:scale>
        <p:origin x="624"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4A0A7B9-B659-45F5-8548-752E45341D24}" type="datetimeFigureOut">
              <a:rPr lang="en-ZA" smtClean="0"/>
              <a:t>2026/09/20</a:t>
            </a:fld>
            <a:endParaRPr lang="en-Z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Z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9C06EE-8261-4396-ADB9-E4932E1EC88F}" type="slidenum">
              <a:rPr lang="en-ZA" smtClean="0"/>
              <a:t>‹Nº›</a:t>
            </a:fld>
            <a:endParaRPr lang="en-ZA"/>
          </a:p>
        </p:txBody>
      </p:sp>
    </p:spTree>
    <p:extLst>
      <p:ext uri="{BB962C8B-B14F-4D97-AF65-F5344CB8AC3E}">
        <p14:creationId xmlns:p14="http://schemas.microsoft.com/office/powerpoint/2010/main" val="34530843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D69C06EE-8261-4396-ADB9-E4932E1EC88F}" type="slidenum">
              <a:rPr lang="en-ZA" smtClean="0"/>
              <a:t>1</a:t>
            </a:fld>
            <a:endParaRPr lang="en-ZA"/>
          </a:p>
        </p:txBody>
      </p:sp>
    </p:spTree>
    <p:extLst>
      <p:ext uri="{BB962C8B-B14F-4D97-AF65-F5344CB8AC3E}">
        <p14:creationId xmlns:p14="http://schemas.microsoft.com/office/powerpoint/2010/main" val="40556949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D69C06EE-8261-4396-ADB9-E4932E1EC88F}" type="slidenum">
              <a:rPr lang="en-ZA" smtClean="0"/>
              <a:t>11</a:t>
            </a:fld>
            <a:endParaRPr lang="en-ZA"/>
          </a:p>
        </p:txBody>
      </p:sp>
    </p:spTree>
    <p:extLst>
      <p:ext uri="{BB962C8B-B14F-4D97-AF65-F5344CB8AC3E}">
        <p14:creationId xmlns:p14="http://schemas.microsoft.com/office/powerpoint/2010/main" val="42716429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A3FB30-A257-BE85-29E5-3948FAE8B402}"/>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E4398776-65E7-0861-BC46-26E3E20363D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97634884-8FE5-B756-6863-D9AEEAF7D3B0}"/>
              </a:ext>
            </a:extLst>
          </p:cNvPr>
          <p:cNvSpPr>
            <a:spLocks noGrp="1"/>
          </p:cNvSpPr>
          <p:nvPr>
            <p:ph type="dt" sz="half" idx="10"/>
          </p:nvPr>
        </p:nvSpPr>
        <p:spPr/>
        <p:txBody>
          <a:bodyPr/>
          <a:lstStyle/>
          <a:p>
            <a:fld id="{29DD2163-C9F2-4132-A6F3-24E9B4A20EF3}" type="datetimeFigureOut">
              <a:rPr lang="es-ES" smtClean="0"/>
              <a:t>20/09/2026</a:t>
            </a:fld>
            <a:endParaRPr lang="es-ES"/>
          </a:p>
        </p:txBody>
      </p:sp>
      <p:sp>
        <p:nvSpPr>
          <p:cNvPr id="5" name="Marcador de pie de página 4">
            <a:extLst>
              <a:ext uri="{FF2B5EF4-FFF2-40B4-BE49-F238E27FC236}">
                <a16:creationId xmlns:a16="http://schemas.microsoft.com/office/drawing/2014/main" id="{22B09012-43F4-CC12-1D40-2A501B7435D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4FB91E2-7F81-F51A-290F-B2820262A91F}"/>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3826316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6AAFEB-C9B4-685F-AED6-817B1FD61C4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6DAA031F-5EFC-8E11-559D-C72D5D1360B5}"/>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EAB5A2D-2794-F08B-E416-46AF877F335B}"/>
              </a:ext>
            </a:extLst>
          </p:cNvPr>
          <p:cNvSpPr>
            <a:spLocks noGrp="1"/>
          </p:cNvSpPr>
          <p:nvPr>
            <p:ph type="dt" sz="half" idx="10"/>
          </p:nvPr>
        </p:nvSpPr>
        <p:spPr/>
        <p:txBody>
          <a:bodyPr/>
          <a:lstStyle/>
          <a:p>
            <a:fld id="{29DD2163-C9F2-4132-A6F3-24E9B4A20EF3}" type="datetimeFigureOut">
              <a:rPr lang="es-ES" smtClean="0"/>
              <a:t>20/09/2026</a:t>
            </a:fld>
            <a:endParaRPr lang="es-ES"/>
          </a:p>
        </p:txBody>
      </p:sp>
      <p:sp>
        <p:nvSpPr>
          <p:cNvPr id="5" name="Marcador de pie de página 4">
            <a:extLst>
              <a:ext uri="{FF2B5EF4-FFF2-40B4-BE49-F238E27FC236}">
                <a16:creationId xmlns:a16="http://schemas.microsoft.com/office/drawing/2014/main" id="{09DA272D-88A8-B966-3240-349800B3ACF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7EBCC7F-C63C-F68A-39DA-EEC5FB3A55DD}"/>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164357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A431D6-1E92-AE5B-36D8-08A10C79B522}"/>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EC3E1492-90D1-B67B-CF11-1C8D16732C0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C2E447A9-3E95-149A-80A7-93DCA963C774}"/>
              </a:ext>
            </a:extLst>
          </p:cNvPr>
          <p:cNvSpPr>
            <a:spLocks noGrp="1"/>
          </p:cNvSpPr>
          <p:nvPr>
            <p:ph type="dt" sz="half" idx="10"/>
          </p:nvPr>
        </p:nvSpPr>
        <p:spPr/>
        <p:txBody>
          <a:bodyPr/>
          <a:lstStyle/>
          <a:p>
            <a:fld id="{29DD2163-C9F2-4132-A6F3-24E9B4A20EF3}" type="datetimeFigureOut">
              <a:rPr lang="es-ES" smtClean="0"/>
              <a:t>20/09/2026</a:t>
            </a:fld>
            <a:endParaRPr lang="es-ES"/>
          </a:p>
        </p:txBody>
      </p:sp>
      <p:sp>
        <p:nvSpPr>
          <p:cNvPr id="5" name="Marcador de pie de página 4">
            <a:extLst>
              <a:ext uri="{FF2B5EF4-FFF2-40B4-BE49-F238E27FC236}">
                <a16:creationId xmlns:a16="http://schemas.microsoft.com/office/drawing/2014/main" id="{DD3578E1-C0C9-2915-C68D-0AAE59F2662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EA4E1E9-6F84-DB94-3619-C8CD3862BD8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0651298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E8A401-21E6-84DB-1350-AF55F56EEDDC}"/>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91D31DE-C58D-ABC8-EBDC-12CE2CDEAFBE}"/>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7A88745D-C695-DA8C-65CA-0B9822CA385B}"/>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E7A9A171-C974-247C-F4D0-AE502F30D1FB}"/>
              </a:ext>
            </a:extLst>
          </p:cNvPr>
          <p:cNvSpPr>
            <a:spLocks noGrp="1"/>
          </p:cNvSpPr>
          <p:nvPr>
            <p:ph type="dt" sz="half" idx="10"/>
          </p:nvPr>
        </p:nvSpPr>
        <p:spPr/>
        <p:txBody>
          <a:bodyPr/>
          <a:lstStyle/>
          <a:p>
            <a:fld id="{29DD2163-C9F2-4132-A6F3-24E9B4A20EF3}" type="datetimeFigureOut">
              <a:rPr lang="es-ES" smtClean="0"/>
              <a:t>20/09/2026</a:t>
            </a:fld>
            <a:endParaRPr lang="es-ES"/>
          </a:p>
        </p:txBody>
      </p:sp>
      <p:sp>
        <p:nvSpPr>
          <p:cNvPr id="6" name="Marcador de pie de página 5">
            <a:extLst>
              <a:ext uri="{FF2B5EF4-FFF2-40B4-BE49-F238E27FC236}">
                <a16:creationId xmlns:a16="http://schemas.microsoft.com/office/drawing/2014/main" id="{9CC83BD2-C182-134A-B8CA-4C5FA613EB3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DF3D0F4-9606-68D5-65D3-ED75B9D33DF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9620991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DD24D1-F82A-A1A2-1B9B-37439891F577}"/>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2B8AE1E-A443-6F0E-04F8-5FD9736653F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4E4633A-4B41-7FEB-212F-78FF080802CE}"/>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27825BB1-D5EA-1CFD-3D1B-2A0EA8173C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010A9CD-A968-3CF5-C790-DF251BA19FC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4E641206-4299-13AA-76B9-2552F9196104}"/>
              </a:ext>
            </a:extLst>
          </p:cNvPr>
          <p:cNvSpPr>
            <a:spLocks noGrp="1"/>
          </p:cNvSpPr>
          <p:nvPr>
            <p:ph type="dt" sz="half" idx="10"/>
          </p:nvPr>
        </p:nvSpPr>
        <p:spPr/>
        <p:txBody>
          <a:bodyPr/>
          <a:lstStyle/>
          <a:p>
            <a:fld id="{29DD2163-C9F2-4132-A6F3-24E9B4A20EF3}" type="datetimeFigureOut">
              <a:rPr lang="es-ES" smtClean="0"/>
              <a:t>20/09/2026</a:t>
            </a:fld>
            <a:endParaRPr lang="es-ES"/>
          </a:p>
        </p:txBody>
      </p:sp>
      <p:sp>
        <p:nvSpPr>
          <p:cNvPr id="8" name="Marcador de pie de página 7">
            <a:extLst>
              <a:ext uri="{FF2B5EF4-FFF2-40B4-BE49-F238E27FC236}">
                <a16:creationId xmlns:a16="http://schemas.microsoft.com/office/drawing/2014/main" id="{6153ECB6-9C85-1F48-578F-C9FB09E173C7}"/>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7FD9080D-4B92-D056-54DD-56AF1238AD82}"/>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7200365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FA6B3A-F137-30A1-E737-5EF52C6E2B12}"/>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3836EFD3-677E-EC56-00E4-7883C564F21D}"/>
              </a:ext>
            </a:extLst>
          </p:cNvPr>
          <p:cNvSpPr>
            <a:spLocks noGrp="1"/>
          </p:cNvSpPr>
          <p:nvPr>
            <p:ph type="dt" sz="half" idx="10"/>
          </p:nvPr>
        </p:nvSpPr>
        <p:spPr/>
        <p:txBody>
          <a:bodyPr/>
          <a:lstStyle/>
          <a:p>
            <a:fld id="{29DD2163-C9F2-4132-A6F3-24E9B4A20EF3}" type="datetimeFigureOut">
              <a:rPr lang="es-ES" smtClean="0"/>
              <a:t>20/09/2026</a:t>
            </a:fld>
            <a:endParaRPr lang="es-ES"/>
          </a:p>
        </p:txBody>
      </p:sp>
      <p:sp>
        <p:nvSpPr>
          <p:cNvPr id="4" name="Marcador de pie de página 3">
            <a:extLst>
              <a:ext uri="{FF2B5EF4-FFF2-40B4-BE49-F238E27FC236}">
                <a16:creationId xmlns:a16="http://schemas.microsoft.com/office/drawing/2014/main" id="{39EA143D-E2BB-2E3C-2700-1F00DEF7297B}"/>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B4F6A741-F77D-BF5A-61C2-6AA0564A0C75}"/>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2946040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4F5E201-E528-9A53-B936-EF225748EAE3}"/>
              </a:ext>
            </a:extLst>
          </p:cNvPr>
          <p:cNvSpPr>
            <a:spLocks noGrp="1"/>
          </p:cNvSpPr>
          <p:nvPr>
            <p:ph type="dt" sz="half" idx="10"/>
          </p:nvPr>
        </p:nvSpPr>
        <p:spPr/>
        <p:txBody>
          <a:bodyPr/>
          <a:lstStyle/>
          <a:p>
            <a:fld id="{29DD2163-C9F2-4132-A6F3-24E9B4A20EF3}" type="datetimeFigureOut">
              <a:rPr lang="es-ES" smtClean="0"/>
              <a:t>20/09/2026</a:t>
            </a:fld>
            <a:endParaRPr lang="es-ES"/>
          </a:p>
        </p:txBody>
      </p:sp>
      <p:sp>
        <p:nvSpPr>
          <p:cNvPr id="3" name="Marcador de pie de página 2">
            <a:extLst>
              <a:ext uri="{FF2B5EF4-FFF2-40B4-BE49-F238E27FC236}">
                <a16:creationId xmlns:a16="http://schemas.microsoft.com/office/drawing/2014/main" id="{A7E9EE31-FCC3-B9A2-D3FB-9514458711FF}"/>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954DE78-F22C-9A22-6C87-76C0D3C9FD98}"/>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3142444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0C8A8D-A9A0-2B7B-28B1-43C741F79AD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27D4A49-D97E-CABE-EA88-04DFA646997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5C434578-8E93-D670-DD5E-FC9AE6EBA1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CB64436-92B3-1C41-D719-DB918E087BD2}"/>
              </a:ext>
            </a:extLst>
          </p:cNvPr>
          <p:cNvSpPr>
            <a:spLocks noGrp="1"/>
          </p:cNvSpPr>
          <p:nvPr>
            <p:ph type="dt" sz="half" idx="10"/>
          </p:nvPr>
        </p:nvSpPr>
        <p:spPr/>
        <p:txBody>
          <a:bodyPr/>
          <a:lstStyle/>
          <a:p>
            <a:fld id="{29DD2163-C9F2-4132-A6F3-24E9B4A20EF3}" type="datetimeFigureOut">
              <a:rPr lang="es-ES" smtClean="0"/>
              <a:t>20/09/2026</a:t>
            </a:fld>
            <a:endParaRPr lang="es-ES"/>
          </a:p>
        </p:txBody>
      </p:sp>
      <p:sp>
        <p:nvSpPr>
          <p:cNvPr id="6" name="Marcador de pie de página 5">
            <a:extLst>
              <a:ext uri="{FF2B5EF4-FFF2-40B4-BE49-F238E27FC236}">
                <a16:creationId xmlns:a16="http://schemas.microsoft.com/office/drawing/2014/main" id="{C6CD3847-0CC9-D90B-E32A-EBD7E4E57129}"/>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A3D6A90A-741D-6D41-EAD7-7C0419FFEA27}"/>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9979344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08570D-C7FD-7B95-C162-6CDA5449228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BD77A0B6-0A56-B530-B9C6-D95756DCC2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1D580A27-F45F-4197-2F37-D821C3DA32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420D4EE-28C5-5485-3A18-EA2384B6708A}"/>
              </a:ext>
            </a:extLst>
          </p:cNvPr>
          <p:cNvSpPr>
            <a:spLocks noGrp="1"/>
          </p:cNvSpPr>
          <p:nvPr>
            <p:ph type="dt" sz="half" idx="10"/>
          </p:nvPr>
        </p:nvSpPr>
        <p:spPr/>
        <p:txBody>
          <a:bodyPr/>
          <a:lstStyle/>
          <a:p>
            <a:fld id="{29DD2163-C9F2-4132-A6F3-24E9B4A20EF3}" type="datetimeFigureOut">
              <a:rPr lang="es-ES" smtClean="0"/>
              <a:t>20/09/2026</a:t>
            </a:fld>
            <a:endParaRPr lang="es-ES"/>
          </a:p>
        </p:txBody>
      </p:sp>
      <p:sp>
        <p:nvSpPr>
          <p:cNvPr id="6" name="Marcador de pie de página 5">
            <a:extLst>
              <a:ext uri="{FF2B5EF4-FFF2-40B4-BE49-F238E27FC236}">
                <a16:creationId xmlns:a16="http://schemas.microsoft.com/office/drawing/2014/main" id="{8FEBB4AF-2C9A-E86D-F4AE-01979623135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B4FD1420-987B-C2E3-B247-D24D39CBFEEC}"/>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4738777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3649F8-E53A-D8B3-1FEF-3089DB3919B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1C500DB-C491-D588-1FB0-2A6DAC1C0536}"/>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BDFB2F3-B417-E7F3-C4F1-16CF6DB2B17F}"/>
              </a:ext>
            </a:extLst>
          </p:cNvPr>
          <p:cNvSpPr>
            <a:spLocks noGrp="1"/>
          </p:cNvSpPr>
          <p:nvPr>
            <p:ph type="dt" sz="half" idx="10"/>
          </p:nvPr>
        </p:nvSpPr>
        <p:spPr/>
        <p:txBody>
          <a:bodyPr/>
          <a:lstStyle/>
          <a:p>
            <a:fld id="{29DD2163-C9F2-4132-A6F3-24E9B4A20EF3}" type="datetimeFigureOut">
              <a:rPr lang="es-ES" smtClean="0"/>
              <a:t>20/09/2026</a:t>
            </a:fld>
            <a:endParaRPr lang="es-ES"/>
          </a:p>
        </p:txBody>
      </p:sp>
      <p:sp>
        <p:nvSpPr>
          <p:cNvPr id="5" name="Marcador de pie de página 4">
            <a:extLst>
              <a:ext uri="{FF2B5EF4-FFF2-40B4-BE49-F238E27FC236}">
                <a16:creationId xmlns:a16="http://schemas.microsoft.com/office/drawing/2014/main" id="{9AC69DA7-2BCD-968D-6A9A-B7E80237F40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FCF97FB-FB08-5B34-6B3E-E1098B7165C6}"/>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9158448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5DEEBDC-0FA7-E43E-2CEF-D5782DDD4E1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2F5BF719-6B5E-D0E7-4298-5F5FB5C7709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3A0C4ED-DB60-9412-C7DB-AE9A4DF264A7}"/>
              </a:ext>
            </a:extLst>
          </p:cNvPr>
          <p:cNvSpPr>
            <a:spLocks noGrp="1"/>
          </p:cNvSpPr>
          <p:nvPr>
            <p:ph type="dt" sz="half" idx="10"/>
          </p:nvPr>
        </p:nvSpPr>
        <p:spPr/>
        <p:txBody>
          <a:bodyPr/>
          <a:lstStyle/>
          <a:p>
            <a:fld id="{29DD2163-C9F2-4132-A6F3-24E9B4A20EF3}" type="datetimeFigureOut">
              <a:rPr lang="es-ES" smtClean="0"/>
              <a:t>20/09/2026</a:t>
            </a:fld>
            <a:endParaRPr lang="es-ES"/>
          </a:p>
        </p:txBody>
      </p:sp>
      <p:sp>
        <p:nvSpPr>
          <p:cNvPr id="5" name="Marcador de pie de página 4">
            <a:extLst>
              <a:ext uri="{FF2B5EF4-FFF2-40B4-BE49-F238E27FC236}">
                <a16:creationId xmlns:a16="http://schemas.microsoft.com/office/drawing/2014/main" id="{8D8F8EE2-C41D-7FC2-7D38-271827FDA7C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118CBC4-878A-55FB-C4F7-367E958E0AC3}"/>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3153391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F136C6B-C08F-7D3E-36CA-2EC2C62DED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AB93889-6625-4ABF-4D8C-BEEE39135B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174D07D-AF94-6977-DB24-C34CD2E95B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9DD2163-C9F2-4132-A6F3-24E9B4A20EF3}" type="datetimeFigureOut">
              <a:rPr lang="es-ES" smtClean="0"/>
              <a:t>20/09/2026</a:t>
            </a:fld>
            <a:endParaRPr lang="es-ES"/>
          </a:p>
        </p:txBody>
      </p:sp>
      <p:sp>
        <p:nvSpPr>
          <p:cNvPr id="5" name="Marcador de pie de página 4">
            <a:extLst>
              <a:ext uri="{FF2B5EF4-FFF2-40B4-BE49-F238E27FC236}">
                <a16:creationId xmlns:a16="http://schemas.microsoft.com/office/drawing/2014/main" id="{3EC3883C-2990-3843-A12A-9D9E6D091C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90323DEC-668F-C5DE-0CDD-D4EDEBA7C6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A709FE4-2851-49C3-9E5D-C579F9610886}" type="slidenum">
              <a:rPr lang="es-ES" smtClean="0"/>
              <a:t>‹Nº›</a:t>
            </a:fld>
            <a:endParaRPr lang="es-ES"/>
          </a:p>
        </p:txBody>
      </p:sp>
    </p:spTree>
    <p:extLst>
      <p:ext uri="{BB962C8B-B14F-4D97-AF65-F5344CB8AC3E}">
        <p14:creationId xmlns:p14="http://schemas.microsoft.com/office/powerpoint/2010/main" val="1186154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slideLayout" Target="../slideLayouts/slideLayout7.xml"/><Relationship Id="rId1" Type="http://schemas.openxmlformats.org/officeDocument/2006/relationships/themeOverride" Target="../theme/themeOverride1.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7.xml"/><Relationship Id="rId1" Type="http://schemas.openxmlformats.org/officeDocument/2006/relationships/themeOverride" Target="../theme/themeOverride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14.jpg"/><Relationship Id="rId3" Type="http://schemas.openxmlformats.org/officeDocument/2006/relationships/image" Target="../media/image9.jpeg"/><Relationship Id="rId7" Type="http://schemas.openxmlformats.org/officeDocument/2006/relationships/image" Target="../media/image13.jpg"/><Relationship Id="rId2" Type="http://schemas.openxmlformats.org/officeDocument/2006/relationships/slideLayout" Target="../slideLayouts/slideLayout7.xml"/><Relationship Id="rId1" Type="http://schemas.openxmlformats.org/officeDocument/2006/relationships/themeOverride" Target="../theme/themeOverride3.xml"/><Relationship Id="rId6" Type="http://schemas.openxmlformats.org/officeDocument/2006/relationships/image" Target="../media/image12.jpg"/><Relationship Id="rId5" Type="http://schemas.openxmlformats.org/officeDocument/2006/relationships/image" Target="../media/image11.jpg"/><Relationship Id="rId4" Type="http://schemas.openxmlformats.org/officeDocument/2006/relationships/image" Target="../media/image10.jpg"/><Relationship Id="rId9" Type="http://schemas.openxmlformats.org/officeDocument/2006/relationships/image" Target="../media/image15.jpg"/></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Layout" Target="../slideLayouts/slideLayout7.xml"/><Relationship Id="rId1" Type="http://schemas.openxmlformats.org/officeDocument/2006/relationships/themeOverride" Target="../theme/themeOverride4.xml"/></Relationships>
</file>

<file path=ppt/slides/_rels/slide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slideLayout" Target="../slideLayouts/slideLayout7.xml"/><Relationship Id="rId1" Type="http://schemas.openxmlformats.org/officeDocument/2006/relationships/themeOverride" Target="../theme/themeOverride5.xml"/><Relationship Id="rId4" Type="http://schemas.openxmlformats.org/officeDocument/2006/relationships/image" Target="../media/image18.jpeg"/></Relationships>
</file>

<file path=ppt/slides/_rels/slide1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1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slideLayout" Target="../slideLayouts/slideLayout7.xml"/><Relationship Id="rId1" Type="http://schemas.openxmlformats.org/officeDocument/2006/relationships/themeOverride" Target="../theme/themeOverride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BB05345-BAE7-F319-E568-6B4C287C697D}"/>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0205D939-00C4-4F2E-9797-3170DD040D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38EE4E44-1403-472B-8C01-D354CB8F5A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6256866" y="207681"/>
            <a:ext cx="5458122" cy="5897880"/>
          </a:xfrm>
          <a:prstGeom prst="rect">
            <a:avLst/>
          </a:prstGeom>
          <a:solidFill>
            <a:srgbClr val="FFFFFF"/>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agen 2">
            <a:extLst>
              <a:ext uri="{FF2B5EF4-FFF2-40B4-BE49-F238E27FC236}">
                <a16:creationId xmlns:a16="http://schemas.microsoft.com/office/drawing/2014/main" id="{C660443F-4E3C-1D84-ACC8-F045E85BC8A7}"/>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l="23692" r="23692"/>
          <a:stretch>
            <a:fillRect/>
          </a:stretch>
        </p:blipFill>
        <p:spPr>
          <a:xfrm>
            <a:off x="6421035" y="371088"/>
            <a:ext cx="5129784" cy="5571066"/>
          </a:xfrm>
          <a:prstGeom prst="rect">
            <a:avLst/>
          </a:prstGeom>
        </p:spPr>
      </p:pic>
      <p:sp>
        <p:nvSpPr>
          <p:cNvPr id="25" name="Rectangle 24">
            <a:extLst>
              <a:ext uri="{FF2B5EF4-FFF2-40B4-BE49-F238E27FC236}">
                <a16:creationId xmlns:a16="http://schemas.microsoft.com/office/drawing/2014/main" id="{583CCE40-4C5F-42D3-86D9-7892AD1E98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477012" y="207681"/>
            <a:ext cx="5458121" cy="5897880"/>
          </a:xfrm>
          <a:prstGeom prst="rect">
            <a:avLst/>
          </a:prstGeom>
          <a:solidFill>
            <a:srgbClr val="FFFFFF"/>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n 4">
            <a:extLst>
              <a:ext uri="{FF2B5EF4-FFF2-40B4-BE49-F238E27FC236}">
                <a16:creationId xmlns:a16="http://schemas.microsoft.com/office/drawing/2014/main" id="{900A1C60-243C-48E5-31C5-E0BFD104839B}"/>
              </a:ext>
            </a:extLst>
          </p:cNvPr>
          <p:cNvPicPr>
            <a:picLocks noGrp="1" noRot="1" noChangeAspect="1" noMove="1" noResize="1" noEditPoints="1" noAdjustHandles="1" noChangeArrowheads="1" noChangeShapeType="1" noCrop="1"/>
          </p:cNvPicPr>
          <p:nvPr/>
        </p:nvPicPr>
        <p:blipFill rotWithShape="1">
          <a:blip r:embed="rId4">
            <a:extLst>
              <a:ext uri="{28A0092B-C50C-407E-A947-70E740481C1C}">
                <a14:useLocalDpi xmlns:a14="http://schemas.microsoft.com/office/drawing/2010/main" val="0"/>
              </a:ext>
            </a:extLst>
          </a:blip>
          <a:srcRect l="11119" r="16495"/>
          <a:stretch>
            <a:fillRect/>
          </a:stretch>
        </p:blipFill>
        <p:spPr>
          <a:xfrm>
            <a:off x="641180" y="371088"/>
            <a:ext cx="5129784" cy="5571066"/>
          </a:xfrm>
          <a:prstGeom prst="rect">
            <a:avLst/>
          </a:prstGeom>
        </p:spPr>
      </p:pic>
      <p:sp>
        <p:nvSpPr>
          <p:cNvPr id="4" name="Rectangle 13">
            <a:extLst>
              <a:ext uri="{FF2B5EF4-FFF2-40B4-BE49-F238E27FC236}">
                <a16:creationId xmlns:a16="http://schemas.microsoft.com/office/drawing/2014/main" id="{C9CC7EB9-4964-D0E4-2EAE-B00BCA6026A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787940" y="5321796"/>
            <a:ext cx="10618279" cy="1399044"/>
          </a:xfrm>
          <a:prstGeom prst="rect">
            <a:avLst/>
          </a:prstGeom>
          <a:solidFill>
            <a:schemeClr val="bg1"/>
          </a:solidFill>
          <a:ln w="12700">
            <a:solidFill>
              <a:srgbClr val="EFEFEF"/>
            </a:solidFill>
          </a:ln>
          <a:effectLst>
            <a:innerShdw blurRad="114300">
              <a:schemeClr val="tx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Rounded Corners 15">
            <a:extLst>
              <a:ext uri="{FF2B5EF4-FFF2-40B4-BE49-F238E27FC236}">
                <a16:creationId xmlns:a16="http://schemas.microsoft.com/office/drawing/2014/main" id="{D5FB2A13-FA9D-3F04-23FD-CAA1E1FA367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1274323" y="5214024"/>
            <a:ext cx="9649839" cy="206020"/>
          </a:xfrm>
          <a:prstGeom prst="roundRect">
            <a:avLst>
              <a:gd name="adj" fmla="val 0"/>
            </a:avLst>
          </a:prstGeom>
          <a:solidFill>
            <a:schemeClr val="accent2"/>
          </a:solidFill>
          <a:ln>
            <a:no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9" name="CuadroTexto 8">
            <a:extLst>
              <a:ext uri="{FF2B5EF4-FFF2-40B4-BE49-F238E27FC236}">
                <a16:creationId xmlns:a16="http://schemas.microsoft.com/office/drawing/2014/main" id="{4C56EDE6-1B73-3A5C-033C-C37523B7649A}"/>
              </a:ext>
            </a:extLst>
          </p:cNvPr>
          <p:cNvSpPr txBox="1"/>
          <p:nvPr/>
        </p:nvSpPr>
        <p:spPr>
          <a:xfrm>
            <a:off x="956551" y="5411331"/>
            <a:ext cx="10285500" cy="1323439"/>
          </a:xfrm>
          <a:prstGeom prst="rect">
            <a:avLst/>
          </a:prstGeom>
          <a:noFill/>
        </p:spPr>
        <p:txBody>
          <a:bodyPr wrap="square">
            <a:spAutoFit/>
            <a:scene3d>
              <a:camera prst="orthographicFront"/>
              <a:lightRig rig="threePt" dir="t"/>
            </a:scene3d>
            <a:sp3d extrusionH="57150">
              <a:bevelT w="38100" h="38100"/>
            </a:sp3d>
          </a:bodyPr>
          <a:lstStyle/>
          <a:p>
            <a:pPr algn="ctr"/>
            <a:r>
              <a:rPr lang="en-US" sz="2000" b="1" dirty="0">
                <a:solidFill>
                  <a:schemeClr val="accent2">
                    <a:lumMod val="75000"/>
                  </a:schemeClr>
                </a:solidFill>
                <a:latin typeface="Comic Sans MS" panose="030F0702030302020204" pitchFamily="66" charset="0"/>
              </a:rPr>
              <a:t>“</a:t>
            </a:r>
            <a:r>
              <a:rPr lang="nl-NL" sz="2000" b="1" dirty="0">
                <a:solidFill>
                  <a:schemeClr val="accent2">
                    <a:lumMod val="75000"/>
                  </a:schemeClr>
                </a:solidFill>
                <a:latin typeface="Comic Sans MS" panose="030F0702030302020204" pitchFamily="66" charset="0"/>
              </a:rPr>
              <a:t>Nadat God baiekeer en op baie maniere in die ou tyd gespreek het tot die vaders deur die profete, het Hy in hierdie laaste dae tot ons gespreek deur die Seun wat Hy as erfgenaam van alles aangestel het, deur wie Hy ook die wêreld gemaak het.</a:t>
            </a:r>
            <a:r>
              <a:rPr lang="en-US" sz="2000" b="1" dirty="0">
                <a:solidFill>
                  <a:schemeClr val="accent2">
                    <a:lumMod val="75000"/>
                  </a:schemeClr>
                </a:solidFill>
                <a:latin typeface="Comic Sans MS" panose="030F0702030302020204" pitchFamily="66" charset="0"/>
              </a:rPr>
              <a:t>” </a:t>
            </a:r>
            <a:r>
              <a:rPr lang="es-ES" sz="1600" b="1" dirty="0">
                <a:solidFill>
                  <a:schemeClr val="accent2">
                    <a:lumMod val="75000"/>
                  </a:schemeClr>
                </a:solidFill>
                <a:latin typeface="Comic Sans MS" panose="030F0702030302020204" pitchFamily="66" charset="0"/>
              </a:rPr>
              <a:t>(</a:t>
            </a:r>
            <a:r>
              <a:rPr lang="es-ES" sz="1600" b="1" dirty="0" err="1">
                <a:solidFill>
                  <a:schemeClr val="accent2">
                    <a:lumMod val="75000"/>
                  </a:schemeClr>
                </a:solidFill>
                <a:latin typeface="Comic Sans MS" panose="030F0702030302020204" pitchFamily="66" charset="0"/>
              </a:rPr>
              <a:t>Hebre</a:t>
            </a:r>
            <a:r>
              <a:rPr lang="es-ES" sz="1600" b="1" dirty="0" err="1">
                <a:solidFill>
                  <a:schemeClr val="accent2">
                    <a:lumMod val="75000"/>
                  </a:schemeClr>
                </a:solidFill>
                <a:latin typeface="Arial" panose="020B0604020202020204" pitchFamily="34" charset="0"/>
                <a:cs typeface="Arial" panose="020B0604020202020204" pitchFamily="34" charset="0"/>
              </a:rPr>
              <a:t>ë</a:t>
            </a:r>
            <a:r>
              <a:rPr lang="es-ES" sz="1600" b="1" dirty="0" err="1">
                <a:solidFill>
                  <a:schemeClr val="accent2">
                    <a:lumMod val="75000"/>
                  </a:schemeClr>
                </a:solidFill>
                <a:latin typeface="Comic Sans MS" panose="030F0702030302020204" pitchFamily="66" charset="0"/>
              </a:rPr>
              <a:t>rs</a:t>
            </a:r>
            <a:r>
              <a:rPr lang="es-ES" sz="1600" b="1" dirty="0">
                <a:solidFill>
                  <a:schemeClr val="accent2">
                    <a:lumMod val="75000"/>
                  </a:schemeClr>
                </a:solidFill>
                <a:latin typeface="Comic Sans MS" panose="030F0702030302020204" pitchFamily="66" charset="0"/>
              </a:rPr>
              <a:t> 1:1-2, </a:t>
            </a:r>
            <a:r>
              <a:rPr lang="es-ES" sz="1200" b="1" dirty="0">
                <a:solidFill>
                  <a:schemeClr val="accent2">
                    <a:lumMod val="75000"/>
                  </a:schemeClr>
                </a:solidFill>
                <a:latin typeface="Comic Sans MS" panose="030F0702030302020204" pitchFamily="66" charset="0"/>
              </a:rPr>
              <a:t>OAB</a:t>
            </a:r>
            <a:r>
              <a:rPr lang="es-ES" sz="1600" b="1" dirty="0">
                <a:solidFill>
                  <a:schemeClr val="accent2">
                    <a:lumMod val="75000"/>
                  </a:schemeClr>
                </a:solidFill>
                <a:latin typeface="Comic Sans MS" panose="030F0702030302020204" pitchFamily="66" charset="0"/>
              </a:rPr>
              <a:t>)</a:t>
            </a:r>
            <a:endParaRPr lang="es-ES" sz="2000" b="1" dirty="0">
              <a:solidFill>
                <a:schemeClr val="accent2">
                  <a:lumMod val="75000"/>
                </a:schemeClr>
              </a:solidFill>
              <a:latin typeface="Comic Sans MS" panose="030F0702030302020204" pitchFamily="66" charset="0"/>
            </a:endParaRPr>
          </a:p>
        </p:txBody>
      </p:sp>
    </p:spTree>
    <p:extLst>
      <p:ext uri="{BB962C8B-B14F-4D97-AF65-F5344CB8AC3E}">
        <p14:creationId xmlns:p14="http://schemas.microsoft.com/office/powerpoint/2010/main" val="24941656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43195ECA-5CC1-0211-B8FF-66A75CDE4552}"/>
              </a:ext>
            </a:extLst>
          </p:cNvPr>
          <p:cNvPicPr>
            <a:picLocks noGrp="1" noRot="1" noChangeAspect="1" noMove="1" noResize="1" noEditPoints="1" noAdjustHandles="1" noChangeArrowheads="1" noChangeShapeType="1" noCrop="1"/>
          </p:cNvPicPr>
          <p:nvPr/>
        </p:nvPicPr>
        <p:blipFill>
          <a:blip r:embed="rId2">
            <a:alphaModFix amt="85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CuadroTexto 4">
            <a:extLst>
              <a:ext uri="{FF2B5EF4-FFF2-40B4-BE49-F238E27FC236}">
                <a16:creationId xmlns:a16="http://schemas.microsoft.com/office/drawing/2014/main" id="{7D2D2C16-953A-DDE2-9543-3A3AF86D10CE}"/>
              </a:ext>
            </a:extLst>
          </p:cNvPr>
          <p:cNvSpPr txBox="1"/>
          <p:nvPr/>
        </p:nvSpPr>
        <p:spPr>
          <a:xfrm>
            <a:off x="8564219" y="1510747"/>
            <a:ext cx="3432312" cy="2954655"/>
          </a:xfrm>
          <a:prstGeom prst="rect">
            <a:avLst/>
          </a:prstGeom>
          <a:solidFill>
            <a:srgbClr val="FCF8F2">
              <a:alpha val="64000"/>
            </a:srgbClr>
          </a:solidFill>
          <a:effectLst>
            <a:softEdge rad="63500"/>
          </a:effectLst>
        </p:spPr>
        <p:txBody>
          <a:bodyPr wrap="square">
            <a:spAutoFit/>
            <a:scene3d>
              <a:camera prst="orthographicFront"/>
              <a:lightRig rig="threePt" dir="t"/>
            </a:scene3d>
            <a:sp3d extrusionH="57150">
              <a:bevelT w="38100" h="38100"/>
            </a:sp3d>
          </a:bodyPr>
          <a:lstStyle/>
          <a:p>
            <a:pPr algn="ctr"/>
            <a:r>
              <a:rPr lang="es-ES" sz="2400" b="1" dirty="0">
                <a:solidFill>
                  <a:schemeClr val="accent1">
                    <a:lumMod val="75000"/>
                  </a:schemeClr>
                </a:solidFill>
                <a:effectLst/>
                <a:latin typeface="Comic Sans MS" panose="030F0702030302020204" pitchFamily="66" charset="0"/>
              </a:rPr>
              <a:t>«</a:t>
            </a:r>
            <a:r>
              <a:rPr lang="nl-NL" sz="2400" b="1" dirty="0">
                <a:solidFill>
                  <a:schemeClr val="accent1">
                    <a:lumMod val="75000"/>
                  </a:schemeClr>
                </a:solidFill>
                <a:effectLst/>
                <a:latin typeface="Comic Sans MS" panose="030F0702030302020204" pitchFamily="66" charset="0"/>
              </a:rPr>
              <a:t>Daarop hoor ek die stem van die Here wat sê: “Wie sal Ek stuur? En wie sal vir ons gaan?” Toe antwoord ek: “Hier is ek, stuur my.”</a:t>
            </a:r>
            <a:r>
              <a:rPr lang="es-ES" sz="2400" b="1" dirty="0">
                <a:solidFill>
                  <a:schemeClr val="accent1">
                    <a:lumMod val="75000"/>
                  </a:schemeClr>
                </a:solidFill>
                <a:effectLst/>
                <a:latin typeface="Comic Sans MS" panose="030F0702030302020204" pitchFamily="66" charset="0"/>
              </a:rPr>
              <a:t>»</a:t>
            </a:r>
            <a:br>
              <a:rPr lang="es-ES" sz="2400" b="1" dirty="0">
                <a:solidFill>
                  <a:schemeClr val="accent1">
                    <a:lumMod val="75000"/>
                  </a:schemeClr>
                </a:solidFill>
                <a:effectLst/>
                <a:latin typeface="Comic Sans MS" panose="030F0702030302020204" pitchFamily="66" charset="0"/>
              </a:rPr>
            </a:br>
            <a:r>
              <a:rPr lang="es-ES" b="1" dirty="0">
                <a:solidFill>
                  <a:schemeClr val="accent1">
                    <a:lumMod val="75000"/>
                  </a:schemeClr>
                </a:solidFill>
                <a:effectLst/>
                <a:latin typeface="Comic Sans MS" panose="030F0702030302020204" pitchFamily="66" charset="0"/>
              </a:rPr>
              <a:t>(Jesaja 6:8, </a:t>
            </a:r>
            <a:r>
              <a:rPr lang="es-ES" sz="1400" b="1" dirty="0">
                <a:solidFill>
                  <a:schemeClr val="accent1">
                    <a:lumMod val="75000"/>
                  </a:schemeClr>
                </a:solidFill>
                <a:effectLst/>
                <a:latin typeface="Comic Sans MS" panose="030F0702030302020204" pitchFamily="66" charset="0"/>
              </a:rPr>
              <a:t>OAB</a:t>
            </a:r>
            <a:r>
              <a:rPr lang="es-ES" b="1" dirty="0">
                <a:solidFill>
                  <a:schemeClr val="accent1">
                    <a:lumMod val="75000"/>
                  </a:schemeClr>
                </a:solidFill>
                <a:effectLst/>
                <a:latin typeface="Comic Sans MS" panose="030F0702030302020204" pitchFamily="66" charset="0"/>
              </a:rPr>
              <a:t>)</a:t>
            </a:r>
            <a:endParaRPr lang="es-ES" sz="2400" b="1" dirty="0">
              <a:solidFill>
                <a:schemeClr val="accent1">
                  <a:lumMod val="75000"/>
                </a:schemeClr>
              </a:solidFill>
              <a:effectLst/>
              <a:latin typeface="Comic Sans MS" panose="030F0702030302020204" pitchFamily="66" charset="0"/>
            </a:endParaRPr>
          </a:p>
        </p:txBody>
      </p:sp>
    </p:spTree>
    <p:extLst>
      <p:ext uri="{BB962C8B-B14F-4D97-AF65-F5344CB8AC3E}">
        <p14:creationId xmlns:p14="http://schemas.microsoft.com/office/powerpoint/2010/main" val="22578166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Oval 11">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322965" y="198784"/>
            <a:ext cx="7786776" cy="6490252"/>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agen 2">
            <a:extLst>
              <a:ext uri="{FF2B5EF4-FFF2-40B4-BE49-F238E27FC236}">
                <a16:creationId xmlns:a16="http://schemas.microsoft.com/office/drawing/2014/main" id="{65F2CB8B-AEA0-7DBD-46B5-38FA5E6792DC}"/>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l="3343" r="3343"/>
          <a:stretch>
            <a:fillRect/>
          </a:stretch>
        </p:blipFill>
        <p:spPr>
          <a:xfrm>
            <a:off x="505418" y="198783"/>
            <a:ext cx="7786776" cy="6490252"/>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a:effectLst>
            <a:outerShdw blurRad="50800" dist="38100" algn="l" rotWithShape="0">
              <a:prstClr val="black">
                <a:alpha val="40000"/>
              </a:prstClr>
            </a:outerShdw>
          </a:effectLst>
        </p:spPr>
      </p:pic>
      <p:sp>
        <p:nvSpPr>
          <p:cNvPr id="14"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956" y="703679"/>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1"/>
          </a:solidFill>
          <a:ln w="776" cap="flat">
            <a:noFill/>
            <a:prstDash val="solid"/>
            <a:miter/>
          </a:ln>
        </p:spPr>
        <p:txBody>
          <a:bodyPr rtlCol="0" anchor="ctr"/>
          <a:lstStyle/>
          <a:p>
            <a:endParaRPr lang="en-US"/>
          </a:p>
        </p:txBody>
      </p:sp>
      <p:sp>
        <p:nvSpPr>
          <p:cNvPr id="16" name="!!circle graphic">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753" y="1562696"/>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1"/>
          </a:solidFill>
          <a:ln w="751" cap="flat">
            <a:noFill/>
            <a:prstDash val="solid"/>
            <a:miter/>
          </a:ln>
        </p:spPr>
        <p:txBody>
          <a:bodyPr rtlCol="0" anchor="ctr"/>
          <a:lstStyle/>
          <a:p>
            <a:endParaRPr lang="en-US"/>
          </a:p>
        </p:txBody>
      </p:sp>
      <p:sp>
        <p:nvSpPr>
          <p:cNvPr id="18"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4149" y="5775082"/>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1"/>
          </a:solidFill>
          <a:ln w="516" cap="flat">
            <a:noFill/>
            <a:prstDash val="solid"/>
            <a:miter/>
          </a:ln>
        </p:spPr>
        <p:txBody>
          <a:bodyPr rtlCol="0" anchor="ctr"/>
          <a:lstStyle/>
          <a:p>
            <a:endParaRPr lang="en-US"/>
          </a:p>
        </p:txBody>
      </p:sp>
      <p:cxnSp>
        <p:nvCxnSpPr>
          <p:cNvPr id="20" name="!!Straight Connector">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6072" y="3619272"/>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7" name="CuadroTexto 6">
            <a:extLst>
              <a:ext uri="{FF2B5EF4-FFF2-40B4-BE49-F238E27FC236}">
                <a16:creationId xmlns:a16="http://schemas.microsoft.com/office/drawing/2014/main" id="{321E51C9-5390-CA16-671F-B13EDCA8A186}"/>
              </a:ext>
            </a:extLst>
          </p:cNvPr>
          <p:cNvSpPr txBox="1"/>
          <p:nvPr/>
        </p:nvSpPr>
        <p:spPr>
          <a:xfrm>
            <a:off x="8374858" y="199787"/>
            <a:ext cx="3641070" cy="6524863"/>
          </a:xfrm>
          <a:prstGeom prst="rect">
            <a:avLst/>
          </a:prstGeom>
          <a:noFill/>
        </p:spPr>
        <p:txBody>
          <a:bodyPr wrap="square">
            <a:spAutoFit/>
            <a:scene3d>
              <a:camera prst="orthographicFront"/>
              <a:lightRig rig="threePt" dir="t"/>
            </a:scene3d>
            <a:sp3d extrusionH="57150">
              <a:bevelT w="38100" h="38100"/>
            </a:sp3d>
          </a:bodyPr>
          <a:lstStyle/>
          <a:p>
            <a:pPr algn="ctr"/>
            <a:r>
              <a:rPr lang="es-ES" sz="2600" b="1" dirty="0">
                <a:solidFill>
                  <a:schemeClr val="accent1">
                    <a:lumMod val="50000"/>
                  </a:schemeClr>
                </a:solidFill>
                <a:latin typeface="Comic Sans MS" panose="030F0702030302020204" pitchFamily="66" charset="0"/>
              </a:rPr>
              <a:t>«</a:t>
            </a:r>
            <a:r>
              <a:rPr lang="en-US" sz="2600" b="1" dirty="0" err="1">
                <a:solidFill>
                  <a:schemeClr val="accent1">
                    <a:lumMod val="50000"/>
                  </a:schemeClr>
                </a:solidFill>
                <a:latin typeface="Comic Sans MS" panose="030F0702030302020204" pitchFamily="66" charset="0"/>
              </a:rPr>
              <a:t>Daarop</a:t>
            </a:r>
            <a:r>
              <a:rPr lang="en-US" sz="2600" b="1" dirty="0">
                <a:solidFill>
                  <a:schemeClr val="accent1">
                    <a:lumMod val="50000"/>
                  </a:schemeClr>
                </a:solidFill>
                <a:latin typeface="Comic Sans MS" panose="030F0702030302020204" pitchFamily="66" charset="0"/>
              </a:rPr>
              <a:t> </a:t>
            </a:r>
            <a:r>
              <a:rPr lang="en-US" sz="2600" b="1" dirty="0" err="1">
                <a:solidFill>
                  <a:schemeClr val="accent1">
                    <a:lumMod val="50000"/>
                  </a:schemeClr>
                </a:solidFill>
                <a:latin typeface="Comic Sans MS" panose="030F0702030302020204" pitchFamily="66" charset="0"/>
              </a:rPr>
              <a:t>maak</a:t>
            </a:r>
            <a:r>
              <a:rPr lang="en-US" sz="2600" b="1" dirty="0">
                <a:solidFill>
                  <a:schemeClr val="accent1">
                    <a:lumMod val="50000"/>
                  </a:schemeClr>
                </a:solidFill>
                <a:latin typeface="Comic Sans MS" panose="030F0702030302020204" pitchFamily="66" charset="0"/>
              </a:rPr>
              <a:t> </a:t>
            </a:r>
            <a:r>
              <a:rPr lang="en-US" sz="2600" b="1" dirty="0" err="1">
                <a:solidFill>
                  <a:schemeClr val="accent1">
                    <a:lumMod val="50000"/>
                  </a:schemeClr>
                </a:solidFill>
                <a:latin typeface="Comic Sans MS" panose="030F0702030302020204" pitchFamily="66" charset="0"/>
              </a:rPr>
              <a:t>hulle</a:t>
            </a:r>
            <a:r>
              <a:rPr lang="en-US" sz="2600" b="1" dirty="0">
                <a:solidFill>
                  <a:schemeClr val="accent1">
                    <a:lumMod val="50000"/>
                  </a:schemeClr>
                </a:solidFill>
                <a:latin typeface="Comic Sans MS" panose="030F0702030302020204" pitchFamily="66" charset="0"/>
              </a:rPr>
              <a:t> die </a:t>
            </a:r>
            <a:r>
              <a:rPr lang="en-US" sz="2600" b="1" dirty="0" err="1">
                <a:solidFill>
                  <a:schemeClr val="accent1">
                    <a:lumMod val="50000"/>
                  </a:schemeClr>
                </a:solidFill>
                <a:latin typeface="Comic Sans MS" panose="030F0702030302020204" pitchFamily="66" charset="0"/>
              </a:rPr>
              <a:t>môre</a:t>
            </a:r>
            <a:r>
              <a:rPr lang="en-US" sz="2600" b="1" dirty="0">
                <a:solidFill>
                  <a:schemeClr val="accent1">
                    <a:lumMod val="50000"/>
                  </a:schemeClr>
                </a:solidFill>
                <a:latin typeface="Comic Sans MS" panose="030F0702030302020204" pitchFamily="66" charset="0"/>
              </a:rPr>
              <a:t> </a:t>
            </a:r>
            <a:r>
              <a:rPr lang="en-US" sz="2600" b="1" dirty="0" err="1">
                <a:solidFill>
                  <a:schemeClr val="accent1">
                    <a:lumMod val="50000"/>
                  </a:schemeClr>
                </a:solidFill>
                <a:latin typeface="Comic Sans MS" panose="030F0702030302020204" pitchFamily="66" charset="0"/>
              </a:rPr>
              <a:t>vroeg</a:t>
            </a:r>
            <a:r>
              <a:rPr lang="en-US" sz="2600" b="1" dirty="0">
                <a:solidFill>
                  <a:schemeClr val="accent1">
                    <a:lumMod val="50000"/>
                  </a:schemeClr>
                </a:solidFill>
                <a:latin typeface="Comic Sans MS" panose="030F0702030302020204" pitchFamily="66" charset="0"/>
              </a:rPr>
              <a:t> </a:t>
            </a:r>
            <a:r>
              <a:rPr lang="en-US" sz="2600" b="1" dirty="0" err="1">
                <a:solidFill>
                  <a:schemeClr val="accent1">
                    <a:lumMod val="50000"/>
                  </a:schemeClr>
                </a:solidFill>
                <a:latin typeface="Comic Sans MS" panose="030F0702030302020204" pitchFamily="66" charset="0"/>
              </a:rPr>
              <a:t>klaar</a:t>
            </a:r>
            <a:r>
              <a:rPr lang="en-US" sz="2600" b="1" dirty="0">
                <a:solidFill>
                  <a:schemeClr val="accent1">
                    <a:lumMod val="50000"/>
                  </a:schemeClr>
                </a:solidFill>
                <a:latin typeface="Comic Sans MS" panose="030F0702030302020204" pitchFamily="66" charset="0"/>
              </a:rPr>
              <a:t> </a:t>
            </a:r>
            <a:r>
              <a:rPr lang="en-US" sz="2600" b="1" dirty="0" err="1">
                <a:solidFill>
                  <a:schemeClr val="accent1">
                    <a:lumMod val="50000"/>
                  </a:schemeClr>
                </a:solidFill>
                <a:latin typeface="Comic Sans MS" panose="030F0702030302020204" pitchFamily="66" charset="0"/>
              </a:rPr>
              <a:t>en</a:t>
            </a:r>
            <a:r>
              <a:rPr lang="en-US" sz="2600" b="1" dirty="0">
                <a:solidFill>
                  <a:schemeClr val="accent1">
                    <a:lumMod val="50000"/>
                  </a:schemeClr>
                </a:solidFill>
                <a:latin typeface="Comic Sans MS" panose="030F0702030302020204" pitchFamily="66" charset="0"/>
              </a:rPr>
              <a:t> trek </a:t>
            </a:r>
            <a:r>
              <a:rPr lang="en-US" sz="2600" b="1" dirty="0" err="1">
                <a:solidFill>
                  <a:schemeClr val="accent1">
                    <a:lumMod val="50000"/>
                  </a:schemeClr>
                </a:solidFill>
                <a:latin typeface="Comic Sans MS" panose="030F0702030302020204" pitchFamily="66" charset="0"/>
              </a:rPr>
              <a:t>na</a:t>
            </a:r>
            <a:r>
              <a:rPr lang="en-US" sz="2600" b="1" dirty="0">
                <a:solidFill>
                  <a:schemeClr val="accent1">
                    <a:lumMod val="50000"/>
                  </a:schemeClr>
                </a:solidFill>
                <a:latin typeface="Comic Sans MS" panose="030F0702030302020204" pitchFamily="66" charset="0"/>
              </a:rPr>
              <a:t> die </a:t>
            </a:r>
            <a:r>
              <a:rPr lang="en-US" sz="2600" b="1" dirty="0" err="1">
                <a:solidFill>
                  <a:schemeClr val="accent1">
                    <a:lumMod val="50000"/>
                  </a:schemeClr>
                </a:solidFill>
                <a:latin typeface="Comic Sans MS" panose="030F0702030302020204" pitchFamily="66" charset="0"/>
              </a:rPr>
              <a:t>woestyn</a:t>
            </a:r>
            <a:r>
              <a:rPr lang="en-US" sz="2600" b="1" dirty="0">
                <a:solidFill>
                  <a:schemeClr val="accent1">
                    <a:lumMod val="50000"/>
                  </a:schemeClr>
                </a:solidFill>
                <a:latin typeface="Comic Sans MS" panose="030F0702030302020204" pitchFamily="66" charset="0"/>
              </a:rPr>
              <a:t> van </a:t>
            </a:r>
            <a:r>
              <a:rPr lang="en-US" sz="2600" b="1" dirty="0" err="1">
                <a:solidFill>
                  <a:schemeClr val="accent1">
                    <a:lumMod val="50000"/>
                  </a:schemeClr>
                </a:solidFill>
                <a:latin typeface="Comic Sans MS" panose="030F0702030302020204" pitchFamily="66" charset="0"/>
              </a:rPr>
              <a:t>Tekóa</a:t>
            </a:r>
            <a:r>
              <a:rPr lang="en-US" sz="2600" b="1" dirty="0">
                <a:solidFill>
                  <a:schemeClr val="accent1">
                    <a:lumMod val="50000"/>
                  </a:schemeClr>
                </a:solidFill>
                <a:latin typeface="Comic Sans MS" panose="030F0702030302020204" pitchFamily="66" charset="0"/>
              </a:rPr>
              <a:t> </a:t>
            </a:r>
            <a:r>
              <a:rPr lang="en-US" sz="2600" b="1" dirty="0" err="1">
                <a:solidFill>
                  <a:schemeClr val="accent1">
                    <a:lumMod val="50000"/>
                  </a:schemeClr>
                </a:solidFill>
                <a:latin typeface="Comic Sans MS" panose="030F0702030302020204" pitchFamily="66" charset="0"/>
              </a:rPr>
              <a:t>uit</a:t>
            </a:r>
            <a:r>
              <a:rPr lang="en-US" sz="2600" b="1" dirty="0">
                <a:solidFill>
                  <a:schemeClr val="accent1">
                    <a:lumMod val="50000"/>
                  </a:schemeClr>
                </a:solidFill>
                <a:latin typeface="Comic Sans MS" panose="030F0702030302020204" pitchFamily="66" charset="0"/>
              </a:rPr>
              <a:t>; </a:t>
            </a:r>
            <a:r>
              <a:rPr lang="en-US" sz="2600" b="1" dirty="0" err="1">
                <a:solidFill>
                  <a:schemeClr val="accent1">
                    <a:lumMod val="50000"/>
                  </a:schemeClr>
                </a:solidFill>
                <a:latin typeface="Comic Sans MS" panose="030F0702030302020204" pitchFamily="66" charset="0"/>
              </a:rPr>
              <a:t>en</a:t>
            </a:r>
            <a:r>
              <a:rPr lang="en-US" sz="2600" b="1" dirty="0">
                <a:solidFill>
                  <a:schemeClr val="accent1">
                    <a:lumMod val="50000"/>
                  </a:schemeClr>
                </a:solidFill>
                <a:latin typeface="Comic Sans MS" panose="030F0702030302020204" pitchFamily="66" charset="0"/>
              </a:rPr>
              <a:t> </a:t>
            </a:r>
            <a:r>
              <a:rPr lang="en-US" sz="2600" b="1" dirty="0" err="1">
                <a:solidFill>
                  <a:schemeClr val="accent1">
                    <a:lumMod val="50000"/>
                  </a:schemeClr>
                </a:solidFill>
                <a:latin typeface="Comic Sans MS" panose="030F0702030302020204" pitchFamily="66" charset="0"/>
              </a:rPr>
              <a:t>terwyl</a:t>
            </a:r>
            <a:r>
              <a:rPr lang="en-US" sz="2600" b="1" dirty="0">
                <a:solidFill>
                  <a:schemeClr val="accent1">
                    <a:lumMod val="50000"/>
                  </a:schemeClr>
                </a:solidFill>
                <a:latin typeface="Comic Sans MS" panose="030F0702030302020204" pitchFamily="66" charset="0"/>
              </a:rPr>
              <a:t> </a:t>
            </a:r>
            <a:r>
              <a:rPr lang="en-US" sz="2600" b="1" dirty="0" err="1">
                <a:solidFill>
                  <a:schemeClr val="accent1">
                    <a:lumMod val="50000"/>
                  </a:schemeClr>
                </a:solidFill>
                <a:latin typeface="Comic Sans MS" panose="030F0702030302020204" pitchFamily="66" charset="0"/>
              </a:rPr>
              <a:t>hulle</a:t>
            </a:r>
            <a:r>
              <a:rPr lang="en-US" sz="2600" b="1" dirty="0">
                <a:solidFill>
                  <a:schemeClr val="accent1">
                    <a:lumMod val="50000"/>
                  </a:schemeClr>
                </a:solidFill>
                <a:latin typeface="Comic Sans MS" panose="030F0702030302020204" pitchFamily="66" charset="0"/>
              </a:rPr>
              <a:t> </a:t>
            </a:r>
            <a:r>
              <a:rPr lang="en-US" sz="2600" b="1" dirty="0" err="1">
                <a:solidFill>
                  <a:schemeClr val="accent1">
                    <a:lumMod val="50000"/>
                  </a:schemeClr>
                </a:solidFill>
                <a:latin typeface="Comic Sans MS" panose="030F0702030302020204" pitchFamily="66" charset="0"/>
              </a:rPr>
              <a:t>uittrek</a:t>
            </a:r>
            <a:r>
              <a:rPr lang="en-US" sz="2600" b="1" dirty="0">
                <a:solidFill>
                  <a:schemeClr val="accent1">
                    <a:lumMod val="50000"/>
                  </a:schemeClr>
                </a:solidFill>
                <a:latin typeface="Comic Sans MS" panose="030F0702030302020204" pitchFamily="66" charset="0"/>
              </a:rPr>
              <a:t>, het Jósafat </a:t>
            </a:r>
            <a:r>
              <a:rPr lang="en-US" sz="2600" b="1" dirty="0" err="1">
                <a:solidFill>
                  <a:schemeClr val="accent1">
                    <a:lumMod val="50000"/>
                  </a:schemeClr>
                </a:solidFill>
                <a:latin typeface="Comic Sans MS" panose="030F0702030302020204" pitchFamily="66" charset="0"/>
              </a:rPr>
              <a:t>gaan</a:t>
            </a:r>
            <a:r>
              <a:rPr lang="en-US" sz="2600" b="1" dirty="0">
                <a:solidFill>
                  <a:schemeClr val="accent1">
                    <a:lumMod val="50000"/>
                  </a:schemeClr>
                </a:solidFill>
                <a:latin typeface="Comic Sans MS" panose="030F0702030302020204" pitchFamily="66" charset="0"/>
              </a:rPr>
              <a:t> </a:t>
            </a:r>
            <a:r>
              <a:rPr lang="en-US" sz="2600" b="1" dirty="0" err="1">
                <a:solidFill>
                  <a:schemeClr val="accent1">
                    <a:lumMod val="50000"/>
                  </a:schemeClr>
                </a:solidFill>
                <a:latin typeface="Comic Sans MS" panose="030F0702030302020204" pitchFamily="66" charset="0"/>
              </a:rPr>
              <a:t>staan</a:t>
            </a:r>
            <a:r>
              <a:rPr lang="en-US" sz="2600" b="1" dirty="0">
                <a:solidFill>
                  <a:schemeClr val="accent1">
                    <a:lumMod val="50000"/>
                  </a:schemeClr>
                </a:solidFill>
                <a:latin typeface="Comic Sans MS" panose="030F0702030302020204" pitchFamily="66" charset="0"/>
              </a:rPr>
              <a:t> </a:t>
            </a:r>
            <a:r>
              <a:rPr lang="en-US" sz="2600" b="1" dirty="0" err="1">
                <a:solidFill>
                  <a:schemeClr val="accent1">
                    <a:lumMod val="50000"/>
                  </a:schemeClr>
                </a:solidFill>
                <a:latin typeface="Comic Sans MS" panose="030F0702030302020204" pitchFamily="66" charset="0"/>
              </a:rPr>
              <a:t>en</a:t>
            </a:r>
            <a:r>
              <a:rPr lang="en-US" sz="2600" b="1" dirty="0">
                <a:solidFill>
                  <a:schemeClr val="accent1">
                    <a:lumMod val="50000"/>
                  </a:schemeClr>
                </a:solidFill>
                <a:latin typeface="Comic Sans MS" panose="030F0702030302020204" pitchFamily="66" charset="0"/>
              </a:rPr>
              <a:t> </a:t>
            </a:r>
            <a:r>
              <a:rPr lang="en-US" sz="2600" b="1" dirty="0" err="1">
                <a:solidFill>
                  <a:schemeClr val="accent1">
                    <a:lumMod val="50000"/>
                  </a:schemeClr>
                </a:solidFill>
                <a:latin typeface="Comic Sans MS" panose="030F0702030302020204" pitchFamily="66" charset="0"/>
              </a:rPr>
              <a:t>gesê</a:t>
            </a:r>
            <a:r>
              <a:rPr lang="en-US" sz="2600" b="1" dirty="0">
                <a:solidFill>
                  <a:schemeClr val="accent1">
                    <a:lumMod val="50000"/>
                  </a:schemeClr>
                </a:solidFill>
                <a:latin typeface="Comic Sans MS" panose="030F0702030302020204" pitchFamily="66" charset="0"/>
              </a:rPr>
              <a:t>: “Luister </a:t>
            </a:r>
            <a:r>
              <a:rPr lang="en-US" sz="2600" b="1" dirty="0" err="1">
                <a:solidFill>
                  <a:schemeClr val="accent1">
                    <a:lumMod val="50000"/>
                  </a:schemeClr>
                </a:solidFill>
                <a:latin typeface="Comic Sans MS" panose="030F0702030302020204" pitchFamily="66" charset="0"/>
              </a:rPr>
              <a:t>na</a:t>
            </a:r>
            <a:r>
              <a:rPr lang="en-US" sz="2600" b="1" dirty="0">
                <a:solidFill>
                  <a:schemeClr val="accent1">
                    <a:lumMod val="50000"/>
                  </a:schemeClr>
                </a:solidFill>
                <a:latin typeface="Comic Sans MS" panose="030F0702030302020204" pitchFamily="66" charset="0"/>
              </a:rPr>
              <a:t> my, Juda </a:t>
            </a:r>
            <a:r>
              <a:rPr lang="en-US" sz="2600" b="1" dirty="0" err="1">
                <a:solidFill>
                  <a:schemeClr val="accent1">
                    <a:lumMod val="50000"/>
                  </a:schemeClr>
                </a:solidFill>
                <a:latin typeface="Comic Sans MS" panose="030F0702030302020204" pitchFamily="66" charset="0"/>
              </a:rPr>
              <a:t>en</a:t>
            </a:r>
            <a:r>
              <a:rPr lang="en-US" sz="2600" b="1" dirty="0">
                <a:solidFill>
                  <a:schemeClr val="accent1">
                    <a:lumMod val="50000"/>
                  </a:schemeClr>
                </a:solidFill>
                <a:latin typeface="Comic Sans MS" panose="030F0702030302020204" pitchFamily="66" charset="0"/>
              </a:rPr>
              <a:t> </a:t>
            </a:r>
            <a:r>
              <a:rPr lang="en-US" sz="2600" b="1" dirty="0" err="1">
                <a:solidFill>
                  <a:schemeClr val="accent1">
                    <a:lumMod val="50000"/>
                  </a:schemeClr>
                </a:solidFill>
                <a:latin typeface="Comic Sans MS" panose="030F0702030302020204" pitchFamily="66" charset="0"/>
              </a:rPr>
              <a:t>inwoners</a:t>
            </a:r>
            <a:r>
              <a:rPr lang="en-US" sz="2600" b="1" dirty="0">
                <a:solidFill>
                  <a:schemeClr val="accent1">
                    <a:lumMod val="50000"/>
                  </a:schemeClr>
                </a:solidFill>
                <a:latin typeface="Comic Sans MS" panose="030F0702030302020204" pitchFamily="66" charset="0"/>
              </a:rPr>
              <a:t> van Jerusalem! Glo in die HERE </a:t>
            </a:r>
            <a:r>
              <a:rPr lang="en-US" sz="2600" b="1" dirty="0" err="1">
                <a:solidFill>
                  <a:schemeClr val="accent1">
                    <a:lumMod val="50000"/>
                  </a:schemeClr>
                </a:solidFill>
                <a:latin typeface="Comic Sans MS" panose="030F0702030302020204" pitchFamily="66" charset="0"/>
              </a:rPr>
              <a:t>julle</a:t>
            </a:r>
            <a:r>
              <a:rPr lang="en-US" sz="2600" b="1" dirty="0">
                <a:solidFill>
                  <a:schemeClr val="accent1">
                    <a:lumMod val="50000"/>
                  </a:schemeClr>
                </a:solidFill>
                <a:latin typeface="Comic Sans MS" panose="030F0702030302020204" pitchFamily="66" charset="0"/>
              </a:rPr>
              <a:t> God, dan </a:t>
            </a:r>
            <a:r>
              <a:rPr lang="en-US" sz="2600" b="1" dirty="0" err="1">
                <a:solidFill>
                  <a:schemeClr val="accent1">
                    <a:lumMod val="50000"/>
                  </a:schemeClr>
                </a:solidFill>
                <a:latin typeface="Comic Sans MS" panose="030F0702030302020204" pitchFamily="66" charset="0"/>
              </a:rPr>
              <a:t>sal</a:t>
            </a:r>
            <a:r>
              <a:rPr lang="en-US" sz="2600" b="1" dirty="0">
                <a:solidFill>
                  <a:schemeClr val="accent1">
                    <a:lumMod val="50000"/>
                  </a:schemeClr>
                </a:solidFill>
                <a:latin typeface="Comic Sans MS" panose="030F0702030302020204" pitchFamily="66" charset="0"/>
              </a:rPr>
              <a:t> </a:t>
            </a:r>
            <a:r>
              <a:rPr lang="en-US" sz="2600" b="1" dirty="0" err="1">
                <a:solidFill>
                  <a:schemeClr val="accent1">
                    <a:lumMod val="50000"/>
                  </a:schemeClr>
                </a:solidFill>
                <a:latin typeface="Comic Sans MS" panose="030F0702030302020204" pitchFamily="66" charset="0"/>
              </a:rPr>
              <a:t>julle</a:t>
            </a:r>
            <a:r>
              <a:rPr lang="en-US" sz="2600" b="1" dirty="0">
                <a:solidFill>
                  <a:schemeClr val="accent1">
                    <a:lumMod val="50000"/>
                  </a:schemeClr>
                </a:solidFill>
                <a:latin typeface="Comic Sans MS" panose="030F0702030302020204" pitchFamily="66" charset="0"/>
              </a:rPr>
              <a:t> </a:t>
            </a:r>
            <a:r>
              <a:rPr lang="en-US" sz="2600" b="1" dirty="0" err="1">
                <a:solidFill>
                  <a:schemeClr val="accent1">
                    <a:lumMod val="50000"/>
                  </a:schemeClr>
                </a:solidFill>
                <a:latin typeface="Comic Sans MS" panose="030F0702030302020204" pitchFamily="66" charset="0"/>
              </a:rPr>
              <a:t>bevestig</a:t>
            </a:r>
            <a:r>
              <a:rPr lang="en-US" sz="2600" b="1" dirty="0">
                <a:solidFill>
                  <a:schemeClr val="accent1">
                    <a:lumMod val="50000"/>
                  </a:schemeClr>
                </a:solidFill>
                <a:latin typeface="Comic Sans MS" panose="030F0702030302020204" pitchFamily="66" charset="0"/>
              </a:rPr>
              <a:t> word; glo </a:t>
            </a:r>
            <a:r>
              <a:rPr lang="en-US" sz="2600" b="1" dirty="0" err="1">
                <a:solidFill>
                  <a:schemeClr val="accent1">
                    <a:lumMod val="50000"/>
                  </a:schemeClr>
                </a:solidFill>
                <a:latin typeface="Comic Sans MS" panose="030F0702030302020204" pitchFamily="66" charset="0"/>
              </a:rPr>
              <a:t>aan</a:t>
            </a:r>
            <a:r>
              <a:rPr lang="en-US" sz="2600" b="1" dirty="0">
                <a:solidFill>
                  <a:schemeClr val="accent1">
                    <a:lumMod val="50000"/>
                  </a:schemeClr>
                </a:solidFill>
                <a:latin typeface="Comic Sans MS" panose="030F0702030302020204" pitchFamily="66" charset="0"/>
              </a:rPr>
              <a:t> </a:t>
            </a:r>
            <a:r>
              <a:rPr lang="en-US" sz="2600" b="1" dirty="0" err="1">
                <a:solidFill>
                  <a:schemeClr val="accent1">
                    <a:lumMod val="50000"/>
                  </a:schemeClr>
                </a:solidFill>
                <a:latin typeface="Comic Sans MS" panose="030F0702030302020204" pitchFamily="66" charset="0"/>
              </a:rPr>
              <a:t>sy</a:t>
            </a:r>
            <a:r>
              <a:rPr lang="en-US" sz="2600" b="1" dirty="0">
                <a:solidFill>
                  <a:schemeClr val="accent1">
                    <a:lumMod val="50000"/>
                  </a:schemeClr>
                </a:solidFill>
                <a:latin typeface="Comic Sans MS" panose="030F0702030302020204" pitchFamily="66" charset="0"/>
              </a:rPr>
              <a:t> </a:t>
            </a:r>
            <a:r>
              <a:rPr lang="en-US" sz="2600" b="1" dirty="0" err="1">
                <a:solidFill>
                  <a:schemeClr val="accent1">
                    <a:lumMod val="50000"/>
                  </a:schemeClr>
                </a:solidFill>
                <a:latin typeface="Comic Sans MS" panose="030F0702030302020204" pitchFamily="66" charset="0"/>
              </a:rPr>
              <a:t>profete</a:t>
            </a:r>
            <a:r>
              <a:rPr lang="en-US" sz="2600" b="1" dirty="0">
                <a:solidFill>
                  <a:schemeClr val="accent1">
                    <a:lumMod val="50000"/>
                  </a:schemeClr>
                </a:solidFill>
                <a:latin typeface="Comic Sans MS" panose="030F0702030302020204" pitchFamily="66" charset="0"/>
              </a:rPr>
              <a:t>, dan </a:t>
            </a:r>
            <a:r>
              <a:rPr lang="en-US" sz="2600" b="1" dirty="0" err="1">
                <a:solidFill>
                  <a:schemeClr val="accent1">
                    <a:lumMod val="50000"/>
                  </a:schemeClr>
                </a:solidFill>
                <a:latin typeface="Comic Sans MS" panose="030F0702030302020204" pitchFamily="66" charset="0"/>
              </a:rPr>
              <a:t>sal</a:t>
            </a:r>
            <a:r>
              <a:rPr lang="en-US" sz="2600" b="1" dirty="0">
                <a:solidFill>
                  <a:schemeClr val="accent1">
                    <a:lumMod val="50000"/>
                  </a:schemeClr>
                </a:solidFill>
                <a:latin typeface="Comic Sans MS" panose="030F0702030302020204" pitchFamily="66" charset="0"/>
              </a:rPr>
              <a:t> </a:t>
            </a:r>
            <a:r>
              <a:rPr lang="en-US" sz="2600" b="1" dirty="0" err="1">
                <a:solidFill>
                  <a:schemeClr val="accent1">
                    <a:lumMod val="50000"/>
                  </a:schemeClr>
                </a:solidFill>
                <a:latin typeface="Comic Sans MS" panose="030F0702030302020204" pitchFamily="66" charset="0"/>
              </a:rPr>
              <a:t>julle</a:t>
            </a:r>
            <a:r>
              <a:rPr lang="en-US" sz="2600" b="1" dirty="0">
                <a:solidFill>
                  <a:schemeClr val="accent1">
                    <a:lumMod val="50000"/>
                  </a:schemeClr>
                </a:solidFill>
                <a:latin typeface="Comic Sans MS" panose="030F0702030302020204" pitchFamily="66" charset="0"/>
              </a:rPr>
              <a:t> </a:t>
            </a:r>
            <a:r>
              <a:rPr lang="en-US" sz="2600" b="1" dirty="0" err="1">
                <a:solidFill>
                  <a:schemeClr val="accent1">
                    <a:lumMod val="50000"/>
                  </a:schemeClr>
                </a:solidFill>
                <a:latin typeface="Comic Sans MS" panose="030F0702030302020204" pitchFamily="66" charset="0"/>
              </a:rPr>
              <a:t>voorspoedig</a:t>
            </a:r>
            <a:r>
              <a:rPr lang="en-US" sz="2600" b="1" dirty="0">
                <a:solidFill>
                  <a:schemeClr val="accent1">
                    <a:lumMod val="50000"/>
                  </a:schemeClr>
                </a:solidFill>
                <a:latin typeface="Comic Sans MS" panose="030F0702030302020204" pitchFamily="66" charset="0"/>
              </a:rPr>
              <a:t> wees.”</a:t>
            </a:r>
            <a:r>
              <a:rPr lang="es-ES" sz="2600" b="1" dirty="0">
                <a:solidFill>
                  <a:schemeClr val="accent1">
                    <a:lumMod val="50000"/>
                  </a:schemeClr>
                </a:solidFill>
                <a:latin typeface="Comic Sans MS" panose="030F0702030302020204" pitchFamily="66" charset="0"/>
              </a:rPr>
              <a:t>»</a:t>
            </a:r>
          </a:p>
          <a:p>
            <a:pPr algn="ctr">
              <a:spcBef>
                <a:spcPts val="1200"/>
              </a:spcBef>
            </a:pPr>
            <a:r>
              <a:rPr lang="es-ES" b="1" dirty="0">
                <a:solidFill>
                  <a:schemeClr val="accent1">
                    <a:lumMod val="50000"/>
                  </a:schemeClr>
                </a:solidFill>
                <a:latin typeface="Comic Sans MS" panose="030F0702030302020204" pitchFamily="66" charset="0"/>
              </a:rPr>
              <a:t>(2 </a:t>
            </a:r>
            <a:r>
              <a:rPr lang="es-ES" b="1" dirty="0" err="1">
                <a:solidFill>
                  <a:schemeClr val="accent1">
                    <a:lumMod val="50000"/>
                  </a:schemeClr>
                </a:solidFill>
                <a:latin typeface="Comic Sans MS" panose="030F0702030302020204" pitchFamily="66" charset="0"/>
              </a:rPr>
              <a:t>Kronieke</a:t>
            </a:r>
            <a:r>
              <a:rPr lang="es-ES" b="1" dirty="0">
                <a:solidFill>
                  <a:schemeClr val="accent1">
                    <a:lumMod val="50000"/>
                  </a:schemeClr>
                </a:solidFill>
                <a:latin typeface="Comic Sans MS" panose="030F0702030302020204" pitchFamily="66" charset="0"/>
              </a:rPr>
              <a:t> 20:20, </a:t>
            </a:r>
            <a:r>
              <a:rPr lang="es-ES" sz="1400" b="1" dirty="0">
                <a:solidFill>
                  <a:schemeClr val="accent1">
                    <a:lumMod val="50000"/>
                  </a:schemeClr>
                </a:solidFill>
                <a:latin typeface="Comic Sans MS" panose="030F0702030302020204" pitchFamily="66" charset="0"/>
              </a:rPr>
              <a:t>OAB</a:t>
            </a:r>
            <a:r>
              <a:rPr lang="es-ES" b="1" dirty="0">
                <a:solidFill>
                  <a:schemeClr val="accent1">
                    <a:lumMod val="50000"/>
                  </a:schemeClr>
                </a:solidFill>
                <a:latin typeface="Comic Sans MS" panose="030F0702030302020204" pitchFamily="66" charset="0"/>
              </a:rPr>
              <a:t>)</a:t>
            </a:r>
            <a:endParaRPr lang="es-ES" sz="2400" b="1" dirty="0">
              <a:solidFill>
                <a:schemeClr val="accent1">
                  <a:lumMod val="50000"/>
                </a:schemeClr>
              </a:solidFill>
              <a:latin typeface="Comic Sans MS" panose="030F0702030302020204" pitchFamily="66" charset="0"/>
            </a:endParaRPr>
          </a:p>
        </p:txBody>
      </p:sp>
    </p:spTree>
    <p:extLst>
      <p:ext uri="{BB962C8B-B14F-4D97-AF65-F5344CB8AC3E}">
        <p14:creationId xmlns:p14="http://schemas.microsoft.com/office/powerpoint/2010/main" val="39075798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A3809B9-DF40-C9A6-B854-87427A82BC12}"/>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C7BA7C3D-2271-7745-C256-BF359359E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agen 2">
            <a:extLst>
              <a:ext uri="{FF2B5EF4-FFF2-40B4-BE49-F238E27FC236}">
                <a16:creationId xmlns:a16="http://schemas.microsoft.com/office/drawing/2014/main" id="{26FF92A8-4549-EE02-D589-9D96A06D253C}"/>
              </a:ext>
            </a:extLst>
          </p:cNvPr>
          <p:cNvPicPr>
            <a:picLocks noGrp="1" noRot="1" noChangeAspect="1" noMove="1" noResize="1" noEditPoints="1" noAdjustHandles="1" noChangeArrowheads="1" noChangeShapeType="1" noCrop="1"/>
          </p:cNvPicPr>
          <p:nvPr/>
        </p:nvPicPr>
        <p:blipFill rotWithShape="1">
          <a:blip r:embed="rId2">
            <a:extLst>
              <a:ext uri="{28A0092B-C50C-407E-A947-70E740481C1C}">
                <a14:useLocalDpi xmlns:a14="http://schemas.microsoft.com/office/drawing/2010/main" val="0"/>
              </a:ext>
            </a:extLst>
          </a:blip>
          <a:srcRect t="9277" b="9277"/>
          <a:stretch>
            <a:fillRect/>
          </a:stretch>
        </p:blipFill>
        <p:spPr>
          <a:xfrm>
            <a:off x="20" y="10"/>
            <a:ext cx="12191980" cy="5555964"/>
          </a:xfrm>
          <a:custGeom>
            <a:avLst/>
            <a:gdLst/>
            <a:ahLst/>
            <a:cxnLst/>
            <a:rect l="l" t="t" r="r" b="b"/>
            <a:pathLst>
              <a:path w="12188952" h="4558430">
                <a:moveTo>
                  <a:pt x="6789701" y="4490221"/>
                </a:moveTo>
                <a:lnTo>
                  <a:pt x="6788702" y="4490299"/>
                </a:lnTo>
                <a:lnTo>
                  <a:pt x="6788476" y="4490833"/>
                </a:lnTo>
                <a:close/>
                <a:moveTo>
                  <a:pt x="0" y="0"/>
                </a:moveTo>
                <a:lnTo>
                  <a:pt x="12188952" y="0"/>
                </a:lnTo>
                <a:lnTo>
                  <a:pt x="12188952" y="3596895"/>
                </a:lnTo>
                <a:lnTo>
                  <a:pt x="12061096" y="3635026"/>
                </a:lnTo>
                <a:cubicBezTo>
                  <a:pt x="11933500" y="3671240"/>
                  <a:pt x="11805390" y="3705769"/>
                  <a:pt x="11676800" y="3738601"/>
                </a:cubicBezTo>
                <a:cubicBezTo>
                  <a:pt x="11262789" y="3846108"/>
                  <a:pt x="10845343" y="3939710"/>
                  <a:pt x="10425355" y="4022140"/>
                </a:cubicBezTo>
                <a:cubicBezTo>
                  <a:pt x="10092810" y="4087351"/>
                  <a:pt x="9759033" y="4145748"/>
                  <a:pt x="9424022" y="4197302"/>
                </a:cubicBezTo>
                <a:cubicBezTo>
                  <a:pt x="9102997" y="4246959"/>
                  <a:pt x="8781133" y="4291526"/>
                  <a:pt x="8458419" y="4331003"/>
                </a:cubicBezTo>
                <a:cubicBezTo>
                  <a:pt x="8211360" y="4361169"/>
                  <a:pt x="7963792" y="4386742"/>
                  <a:pt x="7715970" y="4410950"/>
                </a:cubicBezTo>
                <a:lnTo>
                  <a:pt x="6951716" y="4476730"/>
                </a:lnTo>
                <a:lnTo>
                  <a:pt x="6936303" y="4478801"/>
                </a:lnTo>
                <a:lnTo>
                  <a:pt x="6790448" y="4490162"/>
                </a:lnTo>
                <a:lnTo>
                  <a:pt x="6799941" y="4491982"/>
                </a:lnTo>
                <a:cubicBezTo>
                  <a:pt x="6811623" y="4492448"/>
                  <a:pt x="6823734" y="4490275"/>
                  <a:pt x="6835432" y="4490275"/>
                </a:cubicBezTo>
                <a:cubicBezTo>
                  <a:pt x="6851580" y="4490275"/>
                  <a:pt x="6867729" y="4487668"/>
                  <a:pt x="6884003" y="4487297"/>
                </a:cubicBezTo>
                <a:cubicBezTo>
                  <a:pt x="7115805" y="4481835"/>
                  <a:pt x="7347351" y="4469668"/>
                  <a:pt x="7578771" y="4454770"/>
                </a:cubicBezTo>
                <a:cubicBezTo>
                  <a:pt x="7927552" y="4432302"/>
                  <a:pt x="8276080" y="4404123"/>
                  <a:pt x="8623845" y="4367873"/>
                </a:cubicBezTo>
                <a:cubicBezTo>
                  <a:pt x="8909939" y="4338575"/>
                  <a:pt x="9195310" y="4303940"/>
                  <a:pt x="9479970" y="4263967"/>
                </a:cubicBezTo>
                <a:cubicBezTo>
                  <a:pt x="9864901" y="4209593"/>
                  <a:pt x="10248014" y="4144879"/>
                  <a:pt x="10629308" y="4069810"/>
                </a:cubicBezTo>
                <a:cubicBezTo>
                  <a:pt x="11090114" y="3978690"/>
                  <a:pt x="11546975" y="3871184"/>
                  <a:pt x="11998498" y="3743816"/>
                </a:cubicBezTo>
                <a:lnTo>
                  <a:pt x="12188952" y="3687715"/>
                </a:lnTo>
                <a:lnTo>
                  <a:pt x="12188952" y="3742439"/>
                </a:lnTo>
                <a:lnTo>
                  <a:pt x="11829257" y="3846853"/>
                </a:lnTo>
                <a:cubicBezTo>
                  <a:pt x="11534769" y="3926550"/>
                  <a:pt x="11238120" y="3997436"/>
                  <a:pt x="10939183" y="4061368"/>
                </a:cubicBezTo>
                <a:cubicBezTo>
                  <a:pt x="10622824" y="4129150"/>
                  <a:pt x="10304941" y="4189147"/>
                  <a:pt x="9985530" y="4241373"/>
                </a:cubicBezTo>
                <a:cubicBezTo>
                  <a:pt x="9720036" y="4284822"/>
                  <a:pt x="9453814" y="4323467"/>
                  <a:pt x="9186882" y="4357320"/>
                </a:cubicBezTo>
                <a:cubicBezTo>
                  <a:pt x="8984197" y="4382894"/>
                  <a:pt x="8781514" y="4406977"/>
                  <a:pt x="8578198" y="4426839"/>
                </a:cubicBezTo>
                <a:cubicBezTo>
                  <a:pt x="8340547" y="4449559"/>
                  <a:pt x="8102644" y="4471034"/>
                  <a:pt x="7864358" y="4488290"/>
                </a:cubicBezTo>
                <a:cubicBezTo>
                  <a:pt x="7554994" y="4510634"/>
                  <a:pt x="7245502" y="4528512"/>
                  <a:pt x="6935502" y="4539684"/>
                </a:cubicBezTo>
                <a:cubicBezTo>
                  <a:pt x="6782917" y="4545147"/>
                  <a:pt x="6630334" y="4548995"/>
                  <a:pt x="6477750" y="4553587"/>
                </a:cubicBezTo>
                <a:cubicBezTo>
                  <a:pt x="6439195" y="4551503"/>
                  <a:pt x="6400529" y="4553128"/>
                  <a:pt x="6362294" y="4558430"/>
                </a:cubicBezTo>
                <a:lnTo>
                  <a:pt x="6057129" y="4558430"/>
                </a:lnTo>
                <a:lnTo>
                  <a:pt x="5977784" y="4553836"/>
                </a:lnTo>
                <a:cubicBezTo>
                  <a:pt x="5740261" y="4541423"/>
                  <a:pt x="5502739" y="4527644"/>
                  <a:pt x="5265087" y="4517587"/>
                </a:cubicBezTo>
                <a:cubicBezTo>
                  <a:pt x="4958267" y="4505171"/>
                  <a:pt x="4651826" y="4484691"/>
                  <a:pt x="4346277" y="4455517"/>
                </a:cubicBezTo>
                <a:cubicBezTo>
                  <a:pt x="4021654" y="4424605"/>
                  <a:pt x="3697795" y="4389970"/>
                  <a:pt x="3373045" y="4356948"/>
                </a:cubicBezTo>
                <a:cubicBezTo>
                  <a:pt x="3035412" y="4322686"/>
                  <a:pt x="2698456" y="4283047"/>
                  <a:pt x="2362173" y="4238021"/>
                </a:cubicBezTo>
                <a:cubicBezTo>
                  <a:pt x="1984692" y="4187868"/>
                  <a:pt x="1608364" y="4130142"/>
                  <a:pt x="1233177" y="4064845"/>
                </a:cubicBezTo>
                <a:cubicBezTo>
                  <a:pt x="842181" y="3996132"/>
                  <a:pt x="453758" y="3917644"/>
                  <a:pt x="68500" y="3825138"/>
                </a:cubicBezTo>
                <a:lnTo>
                  <a:pt x="0" y="3807783"/>
                </a:lnTo>
                <a:lnTo>
                  <a:pt x="0" y="3751294"/>
                </a:lnTo>
                <a:lnTo>
                  <a:pt x="72441" y="3770071"/>
                </a:lnTo>
                <a:cubicBezTo>
                  <a:pt x="247961" y="3812249"/>
                  <a:pt x="424164" y="3851509"/>
                  <a:pt x="600716" y="3888441"/>
                </a:cubicBezTo>
                <a:cubicBezTo>
                  <a:pt x="988279" y="3969255"/>
                  <a:pt x="1378133" y="4038153"/>
                  <a:pt x="1769512" y="4098609"/>
                </a:cubicBezTo>
                <a:cubicBezTo>
                  <a:pt x="2052426" y="4142185"/>
                  <a:pt x="2335725" y="4182282"/>
                  <a:pt x="2613554" y="4215551"/>
                </a:cubicBezTo>
                <a:cubicBezTo>
                  <a:pt x="2605544" y="4218158"/>
                  <a:pt x="2594611" y="4208102"/>
                  <a:pt x="2581134" y="4205620"/>
                </a:cubicBezTo>
                <a:cubicBezTo>
                  <a:pt x="2087178" y="4113668"/>
                  <a:pt x="1597684" y="4002775"/>
                  <a:pt x="1112635" y="3872923"/>
                </a:cubicBezTo>
                <a:cubicBezTo>
                  <a:pt x="880453" y="3810852"/>
                  <a:pt x="649713" y="3744374"/>
                  <a:pt x="420412" y="3673490"/>
                </a:cubicBezTo>
                <a:lnTo>
                  <a:pt x="0" y="3534573"/>
                </a:lnTo>
                <a:close/>
              </a:path>
            </a:pathLst>
          </a:custGeom>
          <a:effectLst>
            <a:outerShdw blurRad="50800" dist="38100" dir="5400000" algn="t" rotWithShape="0">
              <a:prstClr val="black">
                <a:alpha val="40000"/>
              </a:prstClr>
            </a:outerShdw>
          </a:effectLst>
        </p:spPr>
      </p:pic>
      <p:sp>
        <p:nvSpPr>
          <p:cNvPr id="4" name="CuadroTexto 3">
            <a:extLst>
              <a:ext uri="{FF2B5EF4-FFF2-40B4-BE49-F238E27FC236}">
                <a16:creationId xmlns:a16="http://schemas.microsoft.com/office/drawing/2014/main" id="{9737914A-4281-91DC-FB14-F172CF75E1BD}"/>
              </a:ext>
            </a:extLst>
          </p:cNvPr>
          <p:cNvSpPr txBox="1"/>
          <p:nvPr/>
        </p:nvSpPr>
        <p:spPr>
          <a:xfrm>
            <a:off x="170755" y="4870174"/>
            <a:ext cx="11850491" cy="1916657"/>
          </a:xfrm>
          <a:prstGeom prst="rect">
            <a:avLst/>
          </a:prstGeom>
          <a:noFill/>
        </p:spPr>
        <p:txBody>
          <a:bodyPr wrap="square">
            <a:prstTxWarp prst="textDeflateTop">
              <a:avLst>
                <a:gd name="adj" fmla="val 42222"/>
              </a:avLst>
            </a:prstTxWarp>
            <a:spAutoFit/>
            <a:scene3d>
              <a:camera prst="orthographicFront"/>
              <a:lightRig rig="threePt" dir="t"/>
            </a:scene3d>
            <a:sp3d extrusionH="57150">
              <a:bevelT w="38100" h="38100"/>
            </a:sp3d>
          </a:bodyPr>
          <a:lstStyle/>
          <a:p>
            <a:pPr algn="ctr"/>
            <a:r>
              <a:rPr lang="en-US" sz="2200" b="1" dirty="0">
                <a:solidFill>
                  <a:schemeClr val="accent2">
                    <a:lumMod val="50000"/>
                  </a:schemeClr>
                </a:solidFill>
                <a:latin typeface="Comic Sans MS" panose="030F0702030302020204" pitchFamily="66" charset="0"/>
              </a:rPr>
              <a:t>“</a:t>
            </a:r>
            <a:r>
              <a:rPr lang="nl-NL" sz="2200" b="1" dirty="0">
                <a:solidFill>
                  <a:schemeClr val="accent2">
                    <a:lumMod val="50000"/>
                  </a:schemeClr>
                </a:solidFill>
                <a:latin typeface="Comic Sans MS" panose="030F0702030302020204" pitchFamily="66" charset="0"/>
              </a:rPr>
              <a:t>Daar is wel verskeidenheid van genadegawes, maar dit is dieselfde Gees; </a:t>
            </a:r>
          </a:p>
          <a:p>
            <a:pPr algn="ctr"/>
            <a:r>
              <a:rPr lang="nl-NL" sz="2200" b="1" dirty="0">
                <a:solidFill>
                  <a:schemeClr val="accent2">
                    <a:lumMod val="50000"/>
                  </a:schemeClr>
                </a:solidFill>
                <a:latin typeface="Comic Sans MS" panose="030F0702030302020204" pitchFamily="66" charset="0"/>
              </a:rPr>
              <a:t>en daar is verskeidenheid van bedieninge, en tog is dit dieselfde Here; </a:t>
            </a:r>
          </a:p>
          <a:p>
            <a:pPr algn="ctr"/>
            <a:r>
              <a:rPr lang="nl-NL" sz="2200" b="1" dirty="0">
                <a:solidFill>
                  <a:schemeClr val="accent2">
                    <a:lumMod val="50000"/>
                  </a:schemeClr>
                </a:solidFill>
                <a:latin typeface="Comic Sans MS" panose="030F0702030302020204" pitchFamily="66" charset="0"/>
              </a:rPr>
              <a:t>en daar is verskeidenheid van werkinge, en tog is dit dieselfde God wat alles in almal werk.</a:t>
            </a:r>
            <a:r>
              <a:rPr lang="en-US" sz="2200" b="1" dirty="0">
                <a:solidFill>
                  <a:schemeClr val="accent2">
                    <a:lumMod val="50000"/>
                  </a:schemeClr>
                </a:solidFill>
                <a:latin typeface="Comic Sans MS" panose="030F0702030302020204" pitchFamily="66" charset="0"/>
              </a:rPr>
              <a:t>”</a:t>
            </a:r>
            <a:r>
              <a:rPr lang="es-ES" sz="2200" b="1" dirty="0">
                <a:solidFill>
                  <a:schemeClr val="accent2">
                    <a:lumMod val="50000"/>
                  </a:schemeClr>
                </a:solidFill>
                <a:latin typeface="Comic Sans MS" panose="030F0702030302020204" pitchFamily="66" charset="0"/>
              </a:rPr>
              <a:t> </a:t>
            </a:r>
            <a:r>
              <a:rPr lang="es-ES" sz="1500" b="1" dirty="0">
                <a:solidFill>
                  <a:schemeClr val="accent2">
                    <a:lumMod val="50000"/>
                  </a:schemeClr>
                </a:solidFill>
                <a:latin typeface="Comic Sans MS" panose="030F0702030302020204" pitchFamily="66" charset="0"/>
              </a:rPr>
              <a:t>(1 </a:t>
            </a:r>
            <a:r>
              <a:rPr lang="es-ES" sz="1500" b="1" dirty="0" err="1">
                <a:solidFill>
                  <a:schemeClr val="accent2">
                    <a:lumMod val="50000"/>
                  </a:schemeClr>
                </a:solidFill>
                <a:latin typeface="Comic Sans MS" panose="030F0702030302020204" pitchFamily="66" charset="0"/>
              </a:rPr>
              <a:t>Korinti</a:t>
            </a:r>
            <a:r>
              <a:rPr lang="es-ES" sz="1500" b="1" dirty="0" err="1">
                <a:solidFill>
                  <a:schemeClr val="accent2">
                    <a:lumMod val="50000"/>
                  </a:schemeClr>
                </a:solidFill>
                <a:latin typeface="Arial" panose="020B0604020202020204" pitchFamily="34" charset="0"/>
                <a:cs typeface="Arial" panose="020B0604020202020204" pitchFamily="34" charset="0"/>
              </a:rPr>
              <a:t>ë</a:t>
            </a:r>
            <a:r>
              <a:rPr lang="es-ES" sz="1500" b="1" dirty="0" err="1">
                <a:solidFill>
                  <a:schemeClr val="accent2">
                    <a:lumMod val="50000"/>
                  </a:schemeClr>
                </a:solidFill>
                <a:latin typeface="Comic Sans MS" panose="030F0702030302020204" pitchFamily="66" charset="0"/>
              </a:rPr>
              <a:t>rs</a:t>
            </a:r>
            <a:r>
              <a:rPr lang="es-ES" sz="1500" b="1" dirty="0">
                <a:solidFill>
                  <a:schemeClr val="accent2">
                    <a:lumMod val="50000"/>
                  </a:schemeClr>
                </a:solidFill>
                <a:latin typeface="Comic Sans MS" panose="030F0702030302020204" pitchFamily="66" charset="0"/>
              </a:rPr>
              <a:t> 12:4-6, </a:t>
            </a:r>
            <a:r>
              <a:rPr lang="es-ES" sz="1200" b="1" dirty="0">
                <a:solidFill>
                  <a:schemeClr val="accent2">
                    <a:lumMod val="50000"/>
                  </a:schemeClr>
                </a:solidFill>
                <a:latin typeface="Comic Sans MS" panose="030F0702030302020204" pitchFamily="66" charset="0"/>
              </a:rPr>
              <a:t>OAB</a:t>
            </a:r>
            <a:r>
              <a:rPr lang="es-ES" sz="1500" b="1" dirty="0">
                <a:solidFill>
                  <a:schemeClr val="accent2">
                    <a:lumMod val="50000"/>
                  </a:schemeClr>
                </a:solidFill>
                <a:latin typeface="Comic Sans MS" panose="030F0702030302020204" pitchFamily="66" charset="0"/>
              </a:rPr>
              <a:t>)</a:t>
            </a:r>
          </a:p>
        </p:txBody>
      </p:sp>
    </p:spTree>
    <p:extLst>
      <p:ext uri="{BB962C8B-B14F-4D97-AF65-F5344CB8AC3E}">
        <p14:creationId xmlns:p14="http://schemas.microsoft.com/office/powerpoint/2010/main" val="20711652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F687420-BEB4-45CD-8226-339BE553B8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69CC832-2974-4E8D-90ED-3E2941BA7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flipH="1">
            <a:off x="67426" y="336204"/>
            <a:ext cx="6705453" cy="249480"/>
          </a:xfrm>
          <a:prstGeom prst="rect">
            <a:avLst/>
          </a:prstGeom>
          <a:solidFill>
            <a:schemeClr val="accent4"/>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55222F96-971A-4F90-B841-6BAB416C7A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25843" y="6053360"/>
            <a:ext cx="740664" cy="154124"/>
          </a:xfrm>
          <a:prstGeom prst="rect">
            <a:avLst/>
          </a:prstGeom>
          <a:solidFill>
            <a:schemeClr val="accent4"/>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08980754-6F4B-43C9-B9BE-127B6BED6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904923" y="215201"/>
            <a:ext cx="740664" cy="11833491"/>
          </a:xfrm>
          <a:prstGeom prst="rect">
            <a:avLst/>
          </a:prstGeom>
          <a:solidFill>
            <a:schemeClr val="accent4"/>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5696793" y="206336"/>
            <a:ext cx="6184973" cy="6063835"/>
          </a:xfrm>
          <a:prstGeom prst="rect">
            <a:avLst/>
          </a:prstGeom>
          <a:solidFill>
            <a:schemeClr val="bg1"/>
          </a:solidFill>
          <a:ln>
            <a:noFill/>
          </a:ln>
          <a:effectLst>
            <a:outerShdw blurRad="50800" dist="38100" dir="18900000" algn="bl" rotWithShape="0">
              <a:srgbClr val="9E3939"/>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agen 2">
            <a:extLst>
              <a:ext uri="{FF2B5EF4-FFF2-40B4-BE49-F238E27FC236}">
                <a16:creationId xmlns:a16="http://schemas.microsoft.com/office/drawing/2014/main" id="{EE602AAF-B4D2-C90E-BF2C-F586AF98F9FC}"/>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t="1511" b="1511"/>
          <a:stretch>
            <a:fillRect/>
          </a:stretch>
        </p:blipFill>
        <p:spPr>
          <a:xfrm>
            <a:off x="5987738" y="516722"/>
            <a:ext cx="5628018" cy="5457914"/>
          </a:xfrm>
          <a:prstGeom prst="rect">
            <a:avLst/>
          </a:prstGeom>
          <a:ln w="38100" cap="sq">
            <a:solidFill>
              <a:srgbClr val="000000"/>
            </a:solidFill>
            <a:prstDash val="solid"/>
            <a:miter lim="800000"/>
          </a:ln>
          <a:effectLst>
            <a:outerShdw blurRad="50800" dist="38100" dir="18900000" algn="bl" rotWithShape="0">
              <a:prstClr val="black">
                <a:alpha val="40000"/>
              </a:prstClr>
            </a:outerShdw>
          </a:effectLst>
        </p:spPr>
      </p:pic>
      <p:sp>
        <p:nvSpPr>
          <p:cNvPr id="7" name="CuadroTexto 6">
            <a:extLst>
              <a:ext uri="{FF2B5EF4-FFF2-40B4-BE49-F238E27FC236}">
                <a16:creationId xmlns:a16="http://schemas.microsoft.com/office/drawing/2014/main" id="{6107F588-9C87-1127-D203-1981FCFD178D}"/>
              </a:ext>
            </a:extLst>
          </p:cNvPr>
          <p:cNvSpPr txBox="1"/>
          <p:nvPr/>
        </p:nvSpPr>
        <p:spPr>
          <a:xfrm>
            <a:off x="463339" y="1122289"/>
            <a:ext cx="4967444" cy="4231928"/>
          </a:xfrm>
          <a:prstGeom prst="rect">
            <a:avLst/>
          </a:prstGeom>
          <a:noFill/>
        </p:spPr>
        <p:txBody>
          <a:bodyPr wrap="square">
            <a:spAutoFit/>
            <a:scene3d>
              <a:camera prst="orthographicFront"/>
              <a:lightRig rig="threePt" dir="t"/>
            </a:scene3d>
            <a:sp3d extrusionH="57150">
              <a:bevelT w="38100" h="38100"/>
            </a:sp3d>
          </a:bodyPr>
          <a:lstStyle/>
          <a:p>
            <a:pPr algn="ctr">
              <a:spcBef>
                <a:spcPts val="600"/>
              </a:spcBef>
            </a:pPr>
            <a:r>
              <a:rPr lang="en-US" sz="2400" b="1" dirty="0">
                <a:solidFill>
                  <a:srgbClr val="9E3939"/>
                </a:solidFill>
                <a:latin typeface="Comic Sans MS" panose="030F0702030302020204" pitchFamily="66" charset="0"/>
              </a:rPr>
              <a:t>“</a:t>
            </a:r>
            <a:r>
              <a:rPr lang="nl-NL" sz="2400" b="1" dirty="0">
                <a:solidFill>
                  <a:srgbClr val="9E3939"/>
                </a:solidFill>
                <a:latin typeface="Comic Sans MS" panose="030F0702030302020204" pitchFamily="66" charset="0"/>
              </a:rPr>
              <a:t>Die openbaring van Jesus Christus wat God Hom gegee het om aan sy diensknegte te toon wat gou moet gebeur, en wat Hy deur die sending van sy engel aan sy dienskneg Johannes te kenne gegee het, </a:t>
            </a:r>
          </a:p>
          <a:p>
            <a:pPr algn="ctr">
              <a:spcBef>
                <a:spcPts val="600"/>
              </a:spcBef>
            </a:pPr>
            <a:r>
              <a:rPr lang="nl-NL" sz="2400" b="1" dirty="0">
                <a:solidFill>
                  <a:srgbClr val="9E3939"/>
                </a:solidFill>
                <a:latin typeface="Comic Sans MS" panose="030F0702030302020204" pitchFamily="66" charset="0"/>
              </a:rPr>
              <a:t>wat getuig het van die woord van God en die getuienis van Jesus Christus alles wat hy gesien het.</a:t>
            </a:r>
            <a:r>
              <a:rPr lang="en-US" sz="2400" b="1" dirty="0">
                <a:solidFill>
                  <a:srgbClr val="9E3939"/>
                </a:solidFill>
                <a:latin typeface="Comic Sans MS" panose="030F0702030302020204" pitchFamily="66" charset="0"/>
              </a:rPr>
              <a:t>” </a:t>
            </a:r>
            <a:r>
              <a:rPr lang="es-ES" b="1" dirty="0">
                <a:solidFill>
                  <a:srgbClr val="9E3939"/>
                </a:solidFill>
                <a:latin typeface="Comic Sans MS" panose="030F0702030302020204" pitchFamily="66" charset="0"/>
              </a:rPr>
              <a:t>(</a:t>
            </a:r>
            <a:r>
              <a:rPr lang="es-ES" b="1" dirty="0" err="1">
                <a:solidFill>
                  <a:srgbClr val="9E3939"/>
                </a:solidFill>
                <a:latin typeface="Comic Sans MS" panose="030F0702030302020204" pitchFamily="66" charset="0"/>
              </a:rPr>
              <a:t>Openbaring</a:t>
            </a:r>
            <a:r>
              <a:rPr lang="es-ES" b="1" dirty="0">
                <a:solidFill>
                  <a:srgbClr val="9E3939"/>
                </a:solidFill>
                <a:latin typeface="Comic Sans MS" panose="030F0702030302020204" pitchFamily="66" charset="0"/>
              </a:rPr>
              <a:t> 1:1-2)</a:t>
            </a:r>
            <a:endParaRPr lang="es-ES" sz="2400" b="1" dirty="0">
              <a:solidFill>
                <a:srgbClr val="9E3939"/>
              </a:solidFill>
              <a:latin typeface="Comic Sans MS" panose="030F0702030302020204" pitchFamily="66" charset="0"/>
            </a:endParaRPr>
          </a:p>
        </p:txBody>
      </p:sp>
    </p:spTree>
    <p:extLst>
      <p:ext uri="{BB962C8B-B14F-4D97-AF65-F5344CB8AC3E}">
        <p14:creationId xmlns:p14="http://schemas.microsoft.com/office/powerpoint/2010/main" val="34768854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C6777B5-64F4-4200-B099-34168B69FE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agen 2">
            <a:extLst>
              <a:ext uri="{FF2B5EF4-FFF2-40B4-BE49-F238E27FC236}">
                <a16:creationId xmlns:a16="http://schemas.microsoft.com/office/drawing/2014/main" id="{93FD08D0-5EF9-19E5-F782-341DB43F93EC}"/>
              </a:ext>
            </a:extLst>
          </p:cNvPr>
          <p:cNvPicPr>
            <a:picLocks noGrp="1" noRot="1" noChangeAspect="1" noMove="1" noResize="1" noEditPoints="1" noAdjustHandles="1" noChangeArrowheads="1" noChangeShapeType="1" noCrop="1"/>
          </p:cNvPicPr>
          <p:nvPr/>
        </p:nvPicPr>
        <p:blipFill rotWithShape="1">
          <a:blip r:embed="rId2">
            <a:extLst>
              <a:ext uri="{28A0092B-C50C-407E-A947-70E740481C1C}">
                <a14:useLocalDpi xmlns:a14="http://schemas.microsoft.com/office/drawing/2010/main" val="0"/>
              </a:ext>
            </a:extLst>
          </a:blip>
          <a:srcRect l="-133" t="18283" r="133" b="1012"/>
          <a:stretch>
            <a:fillRect/>
          </a:stretch>
        </p:blipFill>
        <p:spPr>
          <a:xfrm>
            <a:off x="20" y="10"/>
            <a:ext cx="12191980" cy="5534736"/>
          </a:xfrm>
          <a:custGeom>
            <a:avLst/>
            <a:gdLst/>
            <a:ahLst/>
            <a:cxnLst/>
            <a:rect l="l" t="t" r="r" b="b"/>
            <a:pathLst>
              <a:path w="12192000" h="6096000">
                <a:moveTo>
                  <a:pt x="7230262" y="5906862"/>
                </a:moveTo>
                <a:lnTo>
                  <a:pt x="7197115" y="5913338"/>
                </a:lnTo>
                <a:lnTo>
                  <a:pt x="7214545" y="5911744"/>
                </a:lnTo>
                <a:cubicBezTo>
                  <a:pt x="7220308" y="5910958"/>
                  <a:pt x="7225785" y="5909624"/>
                  <a:pt x="7230262" y="5906862"/>
                </a:cubicBezTo>
                <a:close/>
                <a:moveTo>
                  <a:pt x="7009120" y="5850263"/>
                </a:moveTo>
                <a:lnTo>
                  <a:pt x="7021563" y="5861355"/>
                </a:lnTo>
                <a:lnTo>
                  <a:pt x="7021563" y="5861354"/>
                </a:lnTo>
                <a:close/>
                <a:moveTo>
                  <a:pt x="7768443" y="5742074"/>
                </a:moveTo>
                <a:lnTo>
                  <a:pt x="7768443" y="5742075"/>
                </a:lnTo>
                <a:lnTo>
                  <a:pt x="7792447" y="5764553"/>
                </a:lnTo>
                <a:cubicBezTo>
                  <a:pt x="7785969" y="5758457"/>
                  <a:pt x="7779301" y="5752361"/>
                  <a:pt x="7768443" y="5742074"/>
                </a:cubicBezTo>
                <a:close/>
                <a:moveTo>
                  <a:pt x="4038748" y="5739955"/>
                </a:moveTo>
                <a:lnTo>
                  <a:pt x="4030517" y="5751599"/>
                </a:lnTo>
                <a:cubicBezTo>
                  <a:pt x="4026230" y="5759505"/>
                  <a:pt x="4021242" y="5765745"/>
                  <a:pt x="4015609" y="5770450"/>
                </a:cubicBezTo>
                <a:lnTo>
                  <a:pt x="3996845" y="5780104"/>
                </a:lnTo>
                <a:cubicBezTo>
                  <a:pt x="4010562" y="5776555"/>
                  <a:pt x="4021944" y="5767411"/>
                  <a:pt x="4030518" y="5751599"/>
                </a:cubicBezTo>
                <a:close/>
                <a:moveTo>
                  <a:pt x="6245343" y="5736549"/>
                </a:moveTo>
                <a:lnTo>
                  <a:pt x="6274406" y="5743345"/>
                </a:lnTo>
                <a:lnTo>
                  <a:pt x="6291247" y="5749662"/>
                </a:lnTo>
                <a:lnTo>
                  <a:pt x="6291385" y="5749714"/>
                </a:lnTo>
                <a:lnTo>
                  <a:pt x="6306284" y="5755552"/>
                </a:lnTo>
                <a:lnTo>
                  <a:pt x="6308075" y="5755968"/>
                </a:lnTo>
                <a:lnTo>
                  <a:pt x="6313855" y="5758133"/>
                </a:lnTo>
                <a:cubicBezTo>
                  <a:pt x="6321454" y="5760521"/>
                  <a:pt x="6329151" y="5762258"/>
                  <a:pt x="6337048" y="5762696"/>
                </a:cubicBezTo>
                <a:lnTo>
                  <a:pt x="6308075" y="5755968"/>
                </a:lnTo>
                <a:lnTo>
                  <a:pt x="6291385" y="5749714"/>
                </a:lnTo>
                <a:lnTo>
                  <a:pt x="6276197" y="5743764"/>
                </a:lnTo>
                <a:lnTo>
                  <a:pt x="6274406" y="5743345"/>
                </a:lnTo>
                <a:lnTo>
                  <a:pt x="6268613" y="5741171"/>
                </a:lnTo>
                <a:cubicBezTo>
                  <a:pt x="6260996" y="5738770"/>
                  <a:pt x="6253273" y="5737013"/>
                  <a:pt x="6245343" y="5736549"/>
                </a:cubicBezTo>
                <a:close/>
                <a:moveTo>
                  <a:pt x="6558837" y="5706717"/>
                </a:moveTo>
                <a:cubicBezTo>
                  <a:pt x="6548970" y="5706068"/>
                  <a:pt x="6539355" y="5706473"/>
                  <a:pt x="6529984" y="5708163"/>
                </a:cubicBezTo>
                <a:lnTo>
                  <a:pt x="6589207" y="5711593"/>
                </a:lnTo>
                <a:cubicBezTo>
                  <a:pt x="6578825" y="5709068"/>
                  <a:pt x="6568705" y="5707366"/>
                  <a:pt x="6558837" y="5706717"/>
                </a:cubicBezTo>
                <a:close/>
                <a:moveTo>
                  <a:pt x="4834454" y="5646059"/>
                </a:moveTo>
                <a:cubicBezTo>
                  <a:pt x="4849504" y="5662538"/>
                  <a:pt x="4866316" y="5668776"/>
                  <a:pt x="4883986" y="5670301"/>
                </a:cubicBezTo>
                <a:lnTo>
                  <a:pt x="4858238" y="5663787"/>
                </a:lnTo>
                <a:cubicBezTo>
                  <a:pt x="4849945" y="5659978"/>
                  <a:pt x="4841980" y="5654298"/>
                  <a:pt x="4834454" y="5646059"/>
                </a:cubicBezTo>
                <a:close/>
                <a:moveTo>
                  <a:pt x="5056443" y="5643725"/>
                </a:moveTo>
                <a:lnTo>
                  <a:pt x="5072588" y="5644505"/>
                </a:lnTo>
                <a:cubicBezTo>
                  <a:pt x="5078053" y="5645963"/>
                  <a:pt x="5083590" y="5648726"/>
                  <a:pt x="5089162" y="5653107"/>
                </a:cubicBezTo>
                <a:cubicBezTo>
                  <a:pt x="5078019" y="5644344"/>
                  <a:pt x="5067015" y="5642058"/>
                  <a:pt x="5056443" y="5643725"/>
                </a:cubicBezTo>
                <a:close/>
                <a:moveTo>
                  <a:pt x="739852" y="5343843"/>
                </a:moveTo>
                <a:cubicBezTo>
                  <a:pt x="733899" y="5350392"/>
                  <a:pt x="728660" y="5358013"/>
                  <a:pt x="724278" y="5365062"/>
                </a:cubicBezTo>
                <a:cubicBezTo>
                  <a:pt x="719849" y="5372206"/>
                  <a:pt x="714527" y="5377552"/>
                  <a:pt x="708621" y="5381222"/>
                </a:cubicBezTo>
                <a:lnTo>
                  <a:pt x="691439" y="5386697"/>
                </a:lnTo>
                <a:lnTo>
                  <a:pt x="708622" y="5381222"/>
                </a:lnTo>
                <a:cubicBezTo>
                  <a:pt x="714527" y="5377552"/>
                  <a:pt x="719849" y="5372206"/>
                  <a:pt x="724279" y="5365062"/>
                </a:cubicBezTo>
                <a:cubicBezTo>
                  <a:pt x="728660" y="5358013"/>
                  <a:pt x="733899" y="5350392"/>
                  <a:pt x="739852" y="5343843"/>
                </a:cubicBezTo>
                <a:close/>
                <a:moveTo>
                  <a:pt x="8934151" y="5275333"/>
                </a:moveTo>
                <a:cubicBezTo>
                  <a:pt x="8940248" y="5280573"/>
                  <a:pt x="8947058" y="5285906"/>
                  <a:pt x="8954249" y="5290264"/>
                </a:cubicBezTo>
                <a:lnTo>
                  <a:pt x="8962389" y="5293563"/>
                </a:lnTo>
                <a:lnTo>
                  <a:pt x="8954250" y="5290264"/>
                </a:lnTo>
                <a:cubicBezTo>
                  <a:pt x="8947058" y="5285906"/>
                  <a:pt x="8940248" y="5280573"/>
                  <a:pt x="8934151" y="5275333"/>
                </a:cubicBezTo>
                <a:close/>
                <a:moveTo>
                  <a:pt x="2314816" y="5273737"/>
                </a:moveTo>
                <a:cubicBezTo>
                  <a:pt x="2309720" y="5274714"/>
                  <a:pt x="2304339" y="5276762"/>
                  <a:pt x="2300909" y="5279143"/>
                </a:cubicBezTo>
                <a:cubicBezTo>
                  <a:pt x="2267856" y="5302385"/>
                  <a:pt x="2242281" y="5314291"/>
                  <a:pt x="2216515" y="5314887"/>
                </a:cubicBezTo>
                <a:cubicBezTo>
                  <a:pt x="2242281" y="5314291"/>
                  <a:pt x="2267856" y="5302385"/>
                  <a:pt x="2300910" y="5279143"/>
                </a:cubicBezTo>
                <a:close/>
                <a:moveTo>
                  <a:pt x="1916629" y="5252000"/>
                </a:moveTo>
                <a:lnTo>
                  <a:pt x="1907132" y="5255330"/>
                </a:lnTo>
                <a:lnTo>
                  <a:pt x="1866619" y="5265015"/>
                </a:lnTo>
                <a:lnTo>
                  <a:pt x="1907133" y="5255330"/>
                </a:lnTo>
                <a:close/>
                <a:moveTo>
                  <a:pt x="2058204" y="5241232"/>
                </a:moveTo>
                <a:cubicBezTo>
                  <a:pt x="2076636" y="5242946"/>
                  <a:pt x="2095174" y="5243803"/>
                  <a:pt x="2108194" y="5255939"/>
                </a:cubicBezTo>
                <a:cubicBezTo>
                  <a:pt x="2095175" y="5243803"/>
                  <a:pt x="2076636" y="5242946"/>
                  <a:pt x="2058204" y="5241232"/>
                </a:cubicBezTo>
                <a:close/>
                <a:moveTo>
                  <a:pt x="0" y="0"/>
                </a:moveTo>
                <a:lnTo>
                  <a:pt x="12191456" y="0"/>
                </a:lnTo>
                <a:lnTo>
                  <a:pt x="12191456" y="873938"/>
                </a:lnTo>
                <a:lnTo>
                  <a:pt x="12192000" y="873938"/>
                </a:lnTo>
                <a:lnTo>
                  <a:pt x="12192000" y="3249107"/>
                </a:lnTo>
                <a:cubicBezTo>
                  <a:pt x="12192000" y="3264730"/>
                  <a:pt x="12192000" y="3274255"/>
                  <a:pt x="12192000" y="3283970"/>
                </a:cubicBezTo>
                <a:lnTo>
                  <a:pt x="12192000" y="3681702"/>
                </a:lnTo>
                <a:lnTo>
                  <a:pt x="12160947" y="3710323"/>
                </a:lnTo>
                <a:cubicBezTo>
                  <a:pt x="12118083" y="3731849"/>
                  <a:pt x="12072360" y="3751282"/>
                  <a:pt x="12026448" y="3770523"/>
                </a:cubicBezTo>
                <a:cubicBezTo>
                  <a:pt x="12013114" y="3776049"/>
                  <a:pt x="11998443" y="3779097"/>
                  <a:pt x="11986443" y="3786526"/>
                </a:cubicBezTo>
                <a:cubicBezTo>
                  <a:pt x="11931195" y="3820436"/>
                  <a:pt x="11877664" y="3857014"/>
                  <a:pt x="11821656" y="3889591"/>
                </a:cubicBezTo>
                <a:cubicBezTo>
                  <a:pt x="11763931" y="3923310"/>
                  <a:pt x="11712304" y="3963126"/>
                  <a:pt x="11672489" y="4017039"/>
                </a:cubicBezTo>
                <a:cubicBezTo>
                  <a:pt x="11635529" y="4067143"/>
                  <a:pt x="11599714" y="4118007"/>
                  <a:pt x="11562947" y="4168300"/>
                </a:cubicBezTo>
                <a:cubicBezTo>
                  <a:pt x="11553613" y="4181065"/>
                  <a:pt x="11545039" y="4196115"/>
                  <a:pt x="11532275" y="4204307"/>
                </a:cubicBezTo>
                <a:cubicBezTo>
                  <a:pt x="11505795" y="4221452"/>
                  <a:pt x="11476838" y="4235359"/>
                  <a:pt x="11448453" y="4249457"/>
                </a:cubicBezTo>
                <a:cubicBezTo>
                  <a:pt x="11424069" y="4261459"/>
                  <a:pt x="11398160" y="4270411"/>
                  <a:pt x="11374346" y="4283366"/>
                </a:cubicBezTo>
                <a:cubicBezTo>
                  <a:pt x="11355296" y="4293655"/>
                  <a:pt x="11338339" y="4307943"/>
                  <a:pt x="11320623" y="4320897"/>
                </a:cubicBezTo>
                <a:cubicBezTo>
                  <a:pt x="11305192" y="4332136"/>
                  <a:pt x="11288238" y="4341852"/>
                  <a:pt x="11275283" y="4355378"/>
                </a:cubicBezTo>
                <a:cubicBezTo>
                  <a:pt x="11243658" y="4388145"/>
                  <a:pt x="11211843" y="4420340"/>
                  <a:pt x="11172600" y="4444536"/>
                </a:cubicBezTo>
                <a:cubicBezTo>
                  <a:pt x="11133927" y="4468538"/>
                  <a:pt x="11097350" y="4495401"/>
                  <a:pt x="11058869" y="4519786"/>
                </a:cubicBezTo>
                <a:cubicBezTo>
                  <a:pt x="11021146" y="4543599"/>
                  <a:pt x="10987046" y="4569697"/>
                  <a:pt x="10967423" y="4611991"/>
                </a:cubicBezTo>
                <a:cubicBezTo>
                  <a:pt x="10958661" y="4630659"/>
                  <a:pt x="10946279" y="4651044"/>
                  <a:pt x="10929704" y="4661903"/>
                </a:cubicBezTo>
                <a:cubicBezTo>
                  <a:pt x="10906081" y="4677334"/>
                  <a:pt x="10876171" y="4682859"/>
                  <a:pt x="10850453" y="4696003"/>
                </a:cubicBezTo>
                <a:cubicBezTo>
                  <a:pt x="10820162" y="4711434"/>
                  <a:pt x="10785111" y="4724770"/>
                  <a:pt x="10764534" y="4749345"/>
                </a:cubicBezTo>
                <a:cubicBezTo>
                  <a:pt x="10746246" y="4771255"/>
                  <a:pt x="10727767" y="4788399"/>
                  <a:pt x="10703573" y="4802305"/>
                </a:cubicBezTo>
                <a:cubicBezTo>
                  <a:pt x="10686617" y="4812022"/>
                  <a:pt x="10674046" y="4829738"/>
                  <a:pt x="10656519" y="4837740"/>
                </a:cubicBezTo>
                <a:cubicBezTo>
                  <a:pt x="10633467" y="4848409"/>
                  <a:pt x="10610225" y="4856791"/>
                  <a:pt x="10590031" y="4873366"/>
                </a:cubicBezTo>
                <a:cubicBezTo>
                  <a:pt x="10569075" y="4890510"/>
                  <a:pt x="10545263" y="4904036"/>
                  <a:pt x="10523354" y="4920039"/>
                </a:cubicBezTo>
                <a:cubicBezTo>
                  <a:pt x="10511734" y="4928611"/>
                  <a:pt x="10502208" y="4939851"/>
                  <a:pt x="10490969" y="4948806"/>
                </a:cubicBezTo>
                <a:cubicBezTo>
                  <a:pt x="10470394" y="4965188"/>
                  <a:pt x="10449438" y="4981191"/>
                  <a:pt x="10428291" y="4996622"/>
                </a:cubicBezTo>
                <a:cubicBezTo>
                  <a:pt x="10407146" y="5012055"/>
                  <a:pt x="10386952" y="5029961"/>
                  <a:pt x="10363709" y="5041201"/>
                </a:cubicBezTo>
                <a:cubicBezTo>
                  <a:pt x="10324086" y="5060251"/>
                  <a:pt x="10280840" y="5071682"/>
                  <a:pt x="10242357" y="5092257"/>
                </a:cubicBezTo>
                <a:cubicBezTo>
                  <a:pt x="10203304" y="5113211"/>
                  <a:pt x="10166536" y="5139503"/>
                  <a:pt x="10131863" y="5167315"/>
                </a:cubicBezTo>
                <a:cubicBezTo>
                  <a:pt x="10104430" y="5189224"/>
                  <a:pt x="10078713" y="5210943"/>
                  <a:pt x="10044230" y="5222182"/>
                </a:cubicBezTo>
                <a:cubicBezTo>
                  <a:pt x="10024990" y="5228470"/>
                  <a:pt x="10004797" y="5242186"/>
                  <a:pt x="9993175" y="5258189"/>
                </a:cubicBezTo>
                <a:cubicBezTo>
                  <a:pt x="9968027" y="5293049"/>
                  <a:pt x="9935832" y="5317626"/>
                  <a:pt x="9899446" y="5338582"/>
                </a:cubicBezTo>
                <a:cubicBezTo>
                  <a:pt x="9850865" y="5366776"/>
                  <a:pt x="9802858" y="5395543"/>
                  <a:pt x="9754088" y="5423166"/>
                </a:cubicBezTo>
                <a:cubicBezTo>
                  <a:pt x="9725323" y="5439551"/>
                  <a:pt x="9696749" y="5456885"/>
                  <a:pt x="9666265" y="5468888"/>
                </a:cubicBezTo>
                <a:cubicBezTo>
                  <a:pt x="9603971" y="5493655"/>
                  <a:pt x="9540152" y="5514799"/>
                  <a:pt x="9477283" y="5537851"/>
                </a:cubicBezTo>
                <a:cubicBezTo>
                  <a:pt x="9456709" y="5545280"/>
                  <a:pt x="9437278" y="5555949"/>
                  <a:pt x="9416321" y="5562426"/>
                </a:cubicBezTo>
                <a:cubicBezTo>
                  <a:pt x="9393650" y="5569475"/>
                  <a:pt x="9369267" y="5571571"/>
                  <a:pt x="9346597" y="5578619"/>
                </a:cubicBezTo>
                <a:cubicBezTo>
                  <a:pt x="9308875" y="5590240"/>
                  <a:pt x="9272298" y="5605101"/>
                  <a:pt x="9234579" y="5616911"/>
                </a:cubicBezTo>
                <a:cubicBezTo>
                  <a:pt x="9161805" y="5639582"/>
                  <a:pt x="9088840" y="5661299"/>
                  <a:pt x="9015878" y="5682826"/>
                </a:cubicBezTo>
                <a:cubicBezTo>
                  <a:pt x="9000257" y="5687399"/>
                  <a:pt x="8983301" y="5687970"/>
                  <a:pt x="8967871" y="5692923"/>
                </a:cubicBezTo>
                <a:cubicBezTo>
                  <a:pt x="8926911" y="5706259"/>
                  <a:pt x="8886142" y="5720736"/>
                  <a:pt x="8845565" y="5735407"/>
                </a:cubicBezTo>
                <a:cubicBezTo>
                  <a:pt x="8820990" y="5744361"/>
                  <a:pt x="8796985" y="5755409"/>
                  <a:pt x="8772219" y="5763982"/>
                </a:cubicBezTo>
                <a:cubicBezTo>
                  <a:pt x="8752407" y="5770840"/>
                  <a:pt x="8732023" y="5776174"/>
                  <a:pt x="8711448" y="5780366"/>
                </a:cubicBezTo>
                <a:cubicBezTo>
                  <a:pt x="8693731" y="5783986"/>
                  <a:pt x="8675253" y="5783603"/>
                  <a:pt x="8657726" y="5787986"/>
                </a:cubicBezTo>
                <a:cubicBezTo>
                  <a:pt x="8610288" y="5799797"/>
                  <a:pt x="8563425" y="5813133"/>
                  <a:pt x="8516369" y="5825705"/>
                </a:cubicBezTo>
                <a:cubicBezTo>
                  <a:pt x="8497511" y="5830659"/>
                  <a:pt x="8478269" y="5834280"/>
                  <a:pt x="8459979" y="5840566"/>
                </a:cubicBezTo>
                <a:cubicBezTo>
                  <a:pt x="8411019" y="5857141"/>
                  <a:pt x="8362822" y="5875999"/>
                  <a:pt x="8313671" y="5891622"/>
                </a:cubicBezTo>
                <a:cubicBezTo>
                  <a:pt x="8272903" y="5904576"/>
                  <a:pt x="8230992" y="5913910"/>
                  <a:pt x="8189651" y="5925341"/>
                </a:cubicBezTo>
                <a:cubicBezTo>
                  <a:pt x="8172124" y="5930295"/>
                  <a:pt x="8155359" y="5937343"/>
                  <a:pt x="8137835" y="5941534"/>
                </a:cubicBezTo>
                <a:cubicBezTo>
                  <a:pt x="8098590" y="5951059"/>
                  <a:pt x="8058774" y="5959059"/>
                  <a:pt x="8019339" y="5968586"/>
                </a:cubicBezTo>
                <a:cubicBezTo>
                  <a:pt x="7996859" y="5974110"/>
                  <a:pt x="7975142" y="5984017"/>
                  <a:pt x="7952280" y="5987637"/>
                </a:cubicBezTo>
                <a:cubicBezTo>
                  <a:pt x="7897987" y="5996209"/>
                  <a:pt x="7843311" y="6002305"/>
                  <a:pt x="7788636" y="6009163"/>
                </a:cubicBezTo>
                <a:cubicBezTo>
                  <a:pt x="7732247" y="6016211"/>
                  <a:pt x="7676047" y="6023642"/>
                  <a:pt x="7619655" y="6029928"/>
                </a:cubicBezTo>
                <a:cubicBezTo>
                  <a:pt x="7588795" y="6033168"/>
                  <a:pt x="7557742" y="6033738"/>
                  <a:pt x="7526880" y="6036786"/>
                </a:cubicBezTo>
                <a:cubicBezTo>
                  <a:pt x="7499828" y="6039455"/>
                  <a:pt x="7472967" y="6044407"/>
                  <a:pt x="7445916" y="6047647"/>
                </a:cubicBezTo>
                <a:cubicBezTo>
                  <a:pt x="7422483" y="6050313"/>
                  <a:pt x="7398860" y="6051837"/>
                  <a:pt x="7375428" y="6054505"/>
                </a:cubicBezTo>
                <a:cubicBezTo>
                  <a:pt x="7337899" y="6058885"/>
                  <a:pt x="7300559" y="6063839"/>
                  <a:pt x="7263220" y="6068411"/>
                </a:cubicBezTo>
                <a:cubicBezTo>
                  <a:pt x="7247599" y="6070126"/>
                  <a:pt x="7231214" y="6074888"/>
                  <a:pt x="7216547" y="6072032"/>
                </a:cubicBezTo>
                <a:cubicBezTo>
                  <a:pt x="7179587" y="6064791"/>
                  <a:pt x="7143199" y="6066887"/>
                  <a:pt x="7106432" y="6071840"/>
                </a:cubicBezTo>
                <a:cubicBezTo>
                  <a:pt x="7093860" y="6073555"/>
                  <a:pt x="7080334" y="6073174"/>
                  <a:pt x="7068141" y="6069936"/>
                </a:cubicBezTo>
                <a:cubicBezTo>
                  <a:pt x="7043184" y="6063457"/>
                  <a:pt x="7018991" y="6054313"/>
                  <a:pt x="6994415" y="6046313"/>
                </a:cubicBezTo>
                <a:cubicBezTo>
                  <a:pt x="6991747" y="6045361"/>
                  <a:pt x="6988509" y="6045169"/>
                  <a:pt x="6985653" y="6044599"/>
                </a:cubicBezTo>
                <a:cubicBezTo>
                  <a:pt x="6969457" y="6041359"/>
                  <a:pt x="6953457" y="6038120"/>
                  <a:pt x="6937263" y="6035263"/>
                </a:cubicBezTo>
                <a:cubicBezTo>
                  <a:pt x="6928501" y="6033738"/>
                  <a:pt x="6919547" y="6033549"/>
                  <a:pt x="6910782" y="6032214"/>
                </a:cubicBezTo>
                <a:cubicBezTo>
                  <a:pt x="6876872" y="6026880"/>
                  <a:pt x="6839534" y="6035834"/>
                  <a:pt x="6810195" y="6012784"/>
                </a:cubicBezTo>
                <a:cubicBezTo>
                  <a:pt x="6791144" y="5997923"/>
                  <a:pt x="6772665" y="6001353"/>
                  <a:pt x="6752283" y="6003639"/>
                </a:cubicBezTo>
                <a:cubicBezTo>
                  <a:pt x="6736851" y="6005353"/>
                  <a:pt x="6721038" y="6004782"/>
                  <a:pt x="6705417" y="6004974"/>
                </a:cubicBezTo>
                <a:cubicBezTo>
                  <a:pt x="6677984" y="6005543"/>
                  <a:pt x="6650551" y="6005735"/>
                  <a:pt x="6623118" y="6006687"/>
                </a:cubicBezTo>
                <a:cubicBezTo>
                  <a:pt x="6614353" y="6007067"/>
                  <a:pt x="6605401" y="6011832"/>
                  <a:pt x="6596828" y="6011070"/>
                </a:cubicBezTo>
                <a:cubicBezTo>
                  <a:pt x="6557201" y="6007449"/>
                  <a:pt x="6517576" y="6001734"/>
                  <a:pt x="6477951" y="5998495"/>
                </a:cubicBezTo>
                <a:cubicBezTo>
                  <a:pt x="6455472" y="5996591"/>
                  <a:pt x="6432420" y="6000209"/>
                  <a:pt x="6410131" y="5997543"/>
                </a:cubicBezTo>
                <a:cubicBezTo>
                  <a:pt x="6384414" y="5994495"/>
                  <a:pt x="6359268" y="5986685"/>
                  <a:pt x="6333739" y="5981920"/>
                </a:cubicBezTo>
                <a:cubicBezTo>
                  <a:pt x="6326691" y="5980589"/>
                  <a:pt x="6318880" y="5982303"/>
                  <a:pt x="6311449" y="5982682"/>
                </a:cubicBezTo>
                <a:cubicBezTo>
                  <a:pt x="6303068" y="5983064"/>
                  <a:pt x="6294876" y="5983826"/>
                  <a:pt x="6286493" y="5984017"/>
                </a:cubicBezTo>
                <a:cubicBezTo>
                  <a:pt x="6260964" y="5984399"/>
                  <a:pt x="6235437" y="5983826"/>
                  <a:pt x="6209909" y="5985161"/>
                </a:cubicBezTo>
                <a:cubicBezTo>
                  <a:pt x="6194288" y="5985922"/>
                  <a:pt x="6177905" y="5993733"/>
                  <a:pt x="6163425" y="5990874"/>
                </a:cubicBezTo>
                <a:cubicBezTo>
                  <a:pt x="6133897" y="5985351"/>
                  <a:pt x="6104368" y="5997733"/>
                  <a:pt x="6074842" y="5987447"/>
                </a:cubicBezTo>
                <a:cubicBezTo>
                  <a:pt x="6065695" y="5984399"/>
                  <a:pt x="6053124" y="5992019"/>
                  <a:pt x="6042072" y="5992399"/>
                </a:cubicBezTo>
                <a:cubicBezTo>
                  <a:pt x="6014449" y="5993351"/>
                  <a:pt x="5986828" y="5993161"/>
                  <a:pt x="5959204" y="5992971"/>
                </a:cubicBezTo>
                <a:cubicBezTo>
                  <a:pt x="5934438" y="5992781"/>
                  <a:pt x="5908719" y="5995447"/>
                  <a:pt x="5884906" y="5990113"/>
                </a:cubicBezTo>
                <a:cubicBezTo>
                  <a:pt x="5859949" y="5984399"/>
                  <a:pt x="5837471" y="5985161"/>
                  <a:pt x="5813275" y="5991637"/>
                </a:cubicBezTo>
                <a:cubicBezTo>
                  <a:pt x="5796702" y="5996019"/>
                  <a:pt x="5779174" y="5996591"/>
                  <a:pt x="5762029" y="5997923"/>
                </a:cubicBezTo>
                <a:cubicBezTo>
                  <a:pt x="5743551" y="5999447"/>
                  <a:pt x="5723166" y="5995447"/>
                  <a:pt x="5706401" y="6001734"/>
                </a:cubicBezTo>
                <a:cubicBezTo>
                  <a:pt x="5656488" y="6020403"/>
                  <a:pt x="5605244" y="6024403"/>
                  <a:pt x="5553045" y="6024403"/>
                </a:cubicBezTo>
                <a:cubicBezTo>
                  <a:pt x="5543518" y="6024403"/>
                  <a:pt x="5533802" y="6021738"/>
                  <a:pt x="5524660" y="6018880"/>
                </a:cubicBezTo>
                <a:cubicBezTo>
                  <a:pt x="5471316" y="6001734"/>
                  <a:pt x="5417784" y="6003257"/>
                  <a:pt x="5363491" y="6013736"/>
                </a:cubicBezTo>
                <a:cubicBezTo>
                  <a:pt x="5352250" y="6016022"/>
                  <a:pt x="5339677" y="6016403"/>
                  <a:pt x="5328438" y="6014118"/>
                </a:cubicBezTo>
                <a:cubicBezTo>
                  <a:pt x="5296812" y="6007449"/>
                  <a:pt x="5266141" y="5996399"/>
                  <a:pt x="5234326" y="5991637"/>
                </a:cubicBezTo>
                <a:cubicBezTo>
                  <a:pt x="5181748" y="5983826"/>
                  <a:pt x="5136216" y="6010115"/>
                  <a:pt x="5089162" y="6027262"/>
                </a:cubicBezTo>
                <a:cubicBezTo>
                  <a:pt x="5044391" y="6043455"/>
                  <a:pt x="5006292" y="6080032"/>
                  <a:pt x="4953328" y="6071840"/>
                </a:cubicBezTo>
                <a:cubicBezTo>
                  <a:pt x="4947996" y="6071078"/>
                  <a:pt x="4942089" y="6076222"/>
                  <a:pt x="4936184" y="6077555"/>
                </a:cubicBezTo>
                <a:cubicBezTo>
                  <a:pt x="4919991" y="6081176"/>
                  <a:pt x="4903799" y="6085555"/>
                  <a:pt x="4887415" y="6087272"/>
                </a:cubicBezTo>
                <a:cubicBezTo>
                  <a:pt x="4867412" y="6089558"/>
                  <a:pt x="4847027" y="6088797"/>
                  <a:pt x="4827024" y="6090701"/>
                </a:cubicBezTo>
                <a:cubicBezTo>
                  <a:pt x="4814165" y="6091844"/>
                  <a:pt x="4801401" y="6093939"/>
                  <a:pt x="4788661" y="6095749"/>
                </a:cubicBezTo>
                <a:lnTo>
                  <a:pt x="4785776" y="6096000"/>
                </a:lnTo>
                <a:lnTo>
                  <a:pt x="4726469" y="6096000"/>
                </a:lnTo>
                <a:lnTo>
                  <a:pt x="4719697" y="6095130"/>
                </a:lnTo>
                <a:cubicBezTo>
                  <a:pt x="4709481" y="6092939"/>
                  <a:pt x="4699289" y="6090320"/>
                  <a:pt x="4689098" y="6088605"/>
                </a:cubicBezTo>
                <a:cubicBezTo>
                  <a:pt x="4660331" y="6083842"/>
                  <a:pt x="4628705" y="6085176"/>
                  <a:pt x="4603368" y="6072984"/>
                </a:cubicBezTo>
                <a:cubicBezTo>
                  <a:pt x="4576318" y="6060029"/>
                  <a:pt x="4550599" y="6054123"/>
                  <a:pt x="4522596" y="6058123"/>
                </a:cubicBezTo>
                <a:cubicBezTo>
                  <a:pt x="4513260" y="6059457"/>
                  <a:pt x="4501257" y="6067459"/>
                  <a:pt x="4497068" y="6075649"/>
                </a:cubicBezTo>
                <a:cubicBezTo>
                  <a:pt x="4487731" y="6093938"/>
                  <a:pt x="4474969" y="6097178"/>
                  <a:pt x="4457632" y="6090890"/>
                </a:cubicBezTo>
                <a:cubicBezTo>
                  <a:pt x="4442581" y="6085555"/>
                  <a:pt x="4424104" y="6082890"/>
                  <a:pt x="4413817" y="6072601"/>
                </a:cubicBezTo>
                <a:cubicBezTo>
                  <a:pt x="4384668" y="6043455"/>
                  <a:pt x="4347518" y="6042503"/>
                  <a:pt x="4311323" y="6034693"/>
                </a:cubicBezTo>
                <a:cubicBezTo>
                  <a:pt x="4289227" y="6029928"/>
                  <a:pt x="4268649" y="6029738"/>
                  <a:pt x="4246551" y="6032976"/>
                </a:cubicBezTo>
                <a:cubicBezTo>
                  <a:pt x="4198546" y="6040216"/>
                  <a:pt x="4151870" y="6029928"/>
                  <a:pt x="4105766" y="6016784"/>
                </a:cubicBezTo>
                <a:cubicBezTo>
                  <a:pt x="4075285" y="6008022"/>
                  <a:pt x="4044043" y="6002687"/>
                  <a:pt x="4013753" y="5993733"/>
                </a:cubicBezTo>
                <a:cubicBezTo>
                  <a:pt x="3991083" y="5986874"/>
                  <a:pt x="3968414" y="5978682"/>
                  <a:pt x="3947648" y="5967634"/>
                </a:cubicBezTo>
                <a:cubicBezTo>
                  <a:pt x="3917546" y="5951440"/>
                  <a:pt x="3891259" y="5927055"/>
                  <a:pt x="3852966" y="5933533"/>
                </a:cubicBezTo>
                <a:cubicBezTo>
                  <a:pt x="3819245" y="5939247"/>
                  <a:pt x="3788766" y="5927247"/>
                  <a:pt x="3757902" y="5915816"/>
                </a:cubicBezTo>
                <a:cubicBezTo>
                  <a:pt x="3735231" y="5907434"/>
                  <a:pt x="3712565" y="5898859"/>
                  <a:pt x="3689131" y="5893526"/>
                </a:cubicBezTo>
                <a:cubicBezTo>
                  <a:pt x="3661315" y="5887239"/>
                  <a:pt x="3629882" y="5889907"/>
                  <a:pt x="3605116" y="5878285"/>
                </a:cubicBezTo>
                <a:cubicBezTo>
                  <a:pt x="3579206" y="5866093"/>
                  <a:pt x="3557682" y="5874285"/>
                  <a:pt x="3534629" y="5877715"/>
                </a:cubicBezTo>
                <a:cubicBezTo>
                  <a:pt x="3497862" y="5883049"/>
                  <a:pt x="3461282" y="5892955"/>
                  <a:pt x="3424135" y="5880382"/>
                </a:cubicBezTo>
                <a:cubicBezTo>
                  <a:pt x="3378986" y="5865141"/>
                  <a:pt x="3334216" y="5848758"/>
                  <a:pt x="3288877" y="5834280"/>
                </a:cubicBezTo>
                <a:cubicBezTo>
                  <a:pt x="3271348" y="5828753"/>
                  <a:pt x="3252492" y="5826467"/>
                  <a:pt x="3234202" y="5823991"/>
                </a:cubicBezTo>
                <a:cubicBezTo>
                  <a:pt x="3216867" y="5821895"/>
                  <a:pt x="3196102" y="5827230"/>
                  <a:pt x="3182763" y="5819229"/>
                </a:cubicBezTo>
                <a:cubicBezTo>
                  <a:pt x="3148472" y="5798655"/>
                  <a:pt x="3113231" y="5788558"/>
                  <a:pt x="3073604" y="5788558"/>
                </a:cubicBezTo>
                <a:cubicBezTo>
                  <a:pt x="3058743" y="5788558"/>
                  <a:pt x="3044264" y="5779984"/>
                  <a:pt x="3029216" y="5778459"/>
                </a:cubicBezTo>
                <a:cubicBezTo>
                  <a:pt x="3008639" y="5776555"/>
                  <a:pt x="2985016" y="5771411"/>
                  <a:pt x="2967110" y="5778651"/>
                </a:cubicBezTo>
                <a:cubicBezTo>
                  <a:pt x="2925008" y="5795797"/>
                  <a:pt x="2890910" y="5781507"/>
                  <a:pt x="2854140" y="5764553"/>
                </a:cubicBezTo>
                <a:cubicBezTo>
                  <a:pt x="2817943" y="5747789"/>
                  <a:pt x="2779842" y="5734455"/>
                  <a:pt x="2741360" y="5723403"/>
                </a:cubicBezTo>
                <a:cubicBezTo>
                  <a:pt x="2726882" y="5719403"/>
                  <a:pt x="2709548" y="5726072"/>
                  <a:pt x="2693543" y="5727405"/>
                </a:cubicBezTo>
                <a:cubicBezTo>
                  <a:pt x="2687827" y="5727786"/>
                  <a:pt x="2681540" y="5728358"/>
                  <a:pt x="2676398" y="5726453"/>
                </a:cubicBezTo>
                <a:cubicBezTo>
                  <a:pt x="2626677" y="5708163"/>
                  <a:pt x="2576191" y="5694257"/>
                  <a:pt x="2522279" y="5703782"/>
                </a:cubicBezTo>
                <a:cubicBezTo>
                  <a:pt x="2517327" y="5704735"/>
                  <a:pt x="2511800" y="5702639"/>
                  <a:pt x="2506847" y="5701305"/>
                </a:cubicBezTo>
                <a:cubicBezTo>
                  <a:pt x="2482652" y="5694447"/>
                  <a:pt x="2459029" y="5683589"/>
                  <a:pt x="2434456" y="5681112"/>
                </a:cubicBezTo>
                <a:cubicBezTo>
                  <a:pt x="2373874" y="5675016"/>
                  <a:pt x="2312915" y="5672538"/>
                  <a:pt x="2251948" y="5668538"/>
                </a:cubicBezTo>
                <a:cubicBezTo>
                  <a:pt x="2248138" y="5668349"/>
                  <a:pt x="2244137" y="5668349"/>
                  <a:pt x="2240710" y="5667014"/>
                </a:cubicBezTo>
                <a:cubicBezTo>
                  <a:pt x="2218229" y="5658822"/>
                  <a:pt x="2198608" y="5661490"/>
                  <a:pt x="2179556" y="5677111"/>
                </a:cubicBezTo>
                <a:cubicBezTo>
                  <a:pt x="2171173" y="5683969"/>
                  <a:pt x="2159743" y="5687589"/>
                  <a:pt x="2149267" y="5691399"/>
                </a:cubicBezTo>
                <a:cubicBezTo>
                  <a:pt x="2133834" y="5697115"/>
                  <a:pt x="2118023" y="5702639"/>
                  <a:pt x="2102021" y="5706259"/>
                </a:cubicBezTo>
                <a:cubicBezTo>
                  <a:pt x="2086208" y="5709688"/>
                  <a:pt x="2069254" y="5714449"/>
                  <a:pt x="2054013" y="5711784"/>
                </a:cubicBezTo>
                <a:cubicBezTo>
                  <a:pt x="2026581" y="5707022"/>
                  <a:pt x="2000479" y="5696353"/>
                  <a:pt x="1973429" y="5689303"/>
                </a:cubicBezTo>
                <a:cubicBezTo>
                  <a:pt x="1964094" y="5686826"/>
                  <a:pt x="1953806" y="5687209"/>
                  <a:pt x="1944092" y="5687017"/>
                </a:cubicBezTo>
                <a:cubicBezTo>
                  <a:pt x="1921800" y="5686447"/>
                  <a:pt x="1898940" y="5691971"/>
                  <a:pt x="1878748" y="5676159"/>
                </a:cubicBezTo>
                <a:cubicBezTo>
                  <a:pt x="1860079" y="5661299"/>
                  <a:pt x="1841216" y="5665680"/>
                  <a:pt x="1821596" y="5676920"/>
                </a:cubicBezTo>
                <a:cubicBezTo>
                  <a:pt x="1807497" y="5684922"/>
                  <a:pt x="1791496" y="5691209"/>
                  <a:pt x="1775684" y="5694257"/>
                </a:cubicBezTo>
                <a:cubicBezTo>
                  <a:pt x="1753965" y="5698447"/>
                  <a:pt x="1732439" y="5700163"/>
                  <a:pt x="1709006" y="5697685"/>
                </a:cubicBezTo>
                <a:cubicBezTo>
                  <a:pt x="1692431" y="5695971"/>
                  <a:pt x="1678904" y="5695209"/>
                  <a:pt x="1665950" y="5685113"/>
                </a:cubicBezTo>
                <a:cubicBezTo>
                  <a:pt x="1663856" y="5683589"/>
                  <a:pt x="1660046" y="5683207"/>
                  <a:pt x="1657188" y="5683399"/>
                </a:cubicBezTo>
                <a:cubicBezTo>
                  <a:pt x="1619658" y="5686637"/>
                  <a:pt x="1582510" y="5684922"/>
                  <a:pt x="1544598" y="5682634"/>
                </a:cubicBezTo>
                <a:cubicBezTo>
                  <a:pt x="1496403" y="5679589"/>
                  <a:pt x="1445725" y="5688541"/>
                  <a:pt x="1404006" y="5720546"/>
                </a:cubicBezTo>
                <a:cubicBezTo>
                  <a:pt x="1397909" y="5725310"/>
                  <a:pt x="1388765" y="5727405"/>
                  <a:pt x="1380762" y="5728549"/>
                </a:cubicBezTo>
                <a:cubicBezTo>
                  <a:pt x="1343044" y="5733501"/>
                  <a:pt x="1305132" y="5736930"/>
                  <a:pt x="1267411" y="5742455"/>
                </a:cubicBezTo>
                <a:cubicBezTo>
                  <a:pt x="1246837" y="5745503"/>
                  <a:pt x="1225310" y="5748170"/>
                  <a:pt x="1206641" y="5756553"/>
                </a:cubicBezTo>
                <a:cubicBezTo>
                  <a:pt x="1188354" y="5764743"/>
                  <a:pt x="1173681" y="5774459"/>
                  <a:pt x="1162823" y="5757315"/>
                </a:cubicBezTo>
                <a:cubicBezTo>
                  <a:pt x="1143394" y="5766459"/>
                  <a:pt x="1126437" y="5774080"/>
                  <a:pt x="1109865" y="5782270"/>
                </a:cubicBezTo>
                <a:cubicBezTo>
                  <a:pt x="1103767" y="5785318"/>
                  <a:pt x="1098623" y="5790272"/>
                  <a:pt x="1092527" y="5793130"/>
                </a:cubicBezTo>
                <a:cubicBezTo>
                  <a:pt x="1086048" y="5796178"/>
                  <a:pt x="1078810" y="5798082"/>
                  <a:pt x="1071762" y="5799607"/>
                </a:cubicBezTo>
                <a:cubicBezTo>
                  <a:pt x="1040327" y="5806465"/>
                  <a:pt x="1008894" y="5812751"/>
                  <a:pt x="977653" y="5820182"/>
                </a:cubicBezTo>
                <a:cubicBezTo>
                  <a:pt x="971554" y="5821705"/>
                  <a:pt x="966411" y="5827801"/>
                  <a:pt x="960887" y="5831801"/>
                </a:cubicBezTo>
                <a:cubicBezTo>
                  <a:pt x="957266" y="5834470"/>
                  <a:pt x="953648" y="5838470"/>
                  <a:pt x="949646" y="5839042"/>
                </a:cubicBezTo>
                <a:cubicBezTo>
                  <a:pt x="919165" y="5843614"/>
                  <a:pt x="888877" y="5848949"/>
                  <a:pt x="858205" y="5851234"/>
                </a:cubicBezTo>
                <a:cubicBezTo>
                  <a:pt x="832486" y="5853138"/>
                  <a:pt x="807719" y="5852568"/>
                  <a:pt x="801053" y="5885715"/>
                </a:cubicBezTo>
                <a:cubicBezTo>
                  <a:pt x="799909" y="5891432"/>
                  <a:pt x="791717" y="5897528"/>
                  <a:pt x="785432" y="5900384"/>
                </a:cubicBezTo>
                <a:cubicBezTo>
                  <a:pt x="767524" y="5908576"/>
                  <a:pt x="748471" y="5914101"/>
                  <a:pt x="730754" y="5922482"/>
                </a:cubicBezTo>
                <a:cubicBezTo>
                  <a:pt x="672650" y="5950488"/>
                  <a:pt x="611880" y="5968205"/>
                  <a:pt x="546917" y="5964966"/>
                </a:cubicBezTo>
                <a:cubicBezTo>
                  <a:pt x="526724" y="5964014"/>
                  <a:pt x="507102" y="5953726"/>
                  <a:pt x="494337" y="5949915"/>
                </a:cubicBezTo>
                <a:cubicBezTo>
                  <a:pt x="457572" y="5964966"/>
                  <a:pt x="426709" y="5979445"/>
                  <a:pt x="394511" y="5990303"/>
                </a:cubicBezTo>
                <a:cubicBezTo>
                  <a:pt x="366127" y="6000019"/>
                  <a:pt x="336408" y="6006115"/>
                  <a:pt x="307259" y="6013163"/>
                </a:cubicBezTo>
                <a:cubicBezTo>
                  <a:pt x="296590" y="6015832"/>
                  <a:pt x="285732" y="6017355"/>
                  <a:pt x="274873" y="6018690"/>
                </a:cubicBezTo>
                <a:cubicBezTo>
                  <a:pt x="240965" y="6022880"/>
                  <a:pt x="205529" y="6012784"/>
                  <a:pt x="172384" y="6028786"/>
                </a:cubicBezTo>
                <a:cubicBezTo>
                  <a:pt x="155046" y="6037168"/>
                  <a:pt x="137898" y="6047265"/>
                  <a:pt x="119613" y="6051647"/>
                </a:cubicBezTo>
                <a:cubicBezTo>
                  <a:pt x="99990" y="6056409"/>
                  <a:pt x="80794" y="6063839"/>
                  <a:pt x="61197" y="6069150"/>
                </a:cubicBezTo>
                <a:lnTo>
                  <a:pt x="544" y="6073921"/>
                </a:lnTo>
                <a:lnTo>
                  <a:pt x="544" y="5946682"/>
                </a:lnTo>
                <a:lnTo>
                  <a:pt x="0" y="5946682"/>
                </a:lnTo>
                <a:lnTo>
                  <a:pt x="0" y="1335314"/>
                </a:lnTo>
                <a:lnTo>
                  <a:pt x="0" y="873938"/>
                </a:lnTo>
                <a:close/>
              </a:path>
            </a:pathLst>
          </a:custGeom>
          <a:effectLst>
            <a:outerShdw blurRad="381000" dist="152400" dir="5400000" algn="t" rotWithShape="0">
              <a:prstClr val="black">
                <a:alpha val="20000"/>
              </a:prstClr>
            </a:outerShdw>
          </a:effectLst>
        </p:spPr>
      </p:pic>
      <p:grpSp>
        <p:nvGrpSpPr>
          <p:cNvPr id="10" name="Group 9">
            <a:extLst>
              <a:ext uri="{FF2B5EF4-FFF2-40B4-BE49-F238E27FC236}">
                <a16:creationId xmlns:a16="http://schemas.microsoft.com/office/drawing/2014/main" id="{4252769E-B9F0-4068-A645-5BBEF16E9C2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4" y="3296010"/>
            <a:ext cx="12191456" cy="2246629"/>
            <a:chOff x="476" y="-3923157"/>
            <a:chExt cx="10667524" cy="2493729"/>
          </a:xfrm>
        </p:grpSpPr>
        <p:sp>
          <p:nvSpPr>
            <p:cNvPr id="11" name="Freeform: Shape 10">
              <a:extLst>
                <a:ext uri="{FF2B5EF4-FFF2-40B4-BE49-F238E27FC236}">
                  <a16:creationId xmlns:a16="http://schemas.microsoft.com/office/drawing/2014/main" id="{1E12D6AD-7096-45BB-9C02-468B2704C15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476" y="-3923156"/>
              <a:ext cx="10667524" cy="2493728"/>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solidFill>
              <a:srgbClr val="B4B6A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39953252-97DE-4766-B2F6-E4FDA2FDA6A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476" y="-3923157"/>
              <a:ext cx="10667524" cy="2493728"/>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5" name="CuadroTexto 4">
            <a:extLst>
              <a:ext uri="{FF2B5EF4-FFF2-40B4-BE49-F238E27FC236}">
                <a16:creationId xmlns:a16="http://schemas.microsoft.com/office/drawing/2014/main" id="{742EA55B-E990-D286-2F47-42E72DD0BA15}"/>
              </a:ext>
            </a:extLst>
          </p:cNvPr>
          <p:cNvSpPr txBox="1"/>
          <p:nvPr/>
        </p:nvSpPr>
        <p:spPr>
          <a:xfrm>
            <a:off x="0" y="5620472"/>
            <a:ext cx="12062298" cy="1107996"/>
          </a:xfrm>
          <a:prstGeom prst="rect">
            <a:avLst/>
          </a:prstGeom>
          <a:noFill/>
        </p:spPr>
        <p:txBody>
          <a:bodyPr wrap="square">
            <a:spAutoFit/>
          </a:bodyPr>
          <a:lstStyle/>
          <a:p>
            <a:pPr algn="ctr"/>
            <a:r>
              <a:rPr lang="en-US" sz="2400" b="1" dirty="0">
                <a:solidFill>
                  <a:schemeClr val="accent4">
                    <a:lumMod val="20000"/>
                    <a:lumOff val="80000"/>
                  </a:schemeClr>
                </a:solidFill>
                <a:latin typeface="Comic Sans MS" panose="030F0702030302020204" pitchFamily="66" charset="0"/>
              </a:rPr>
              <a:t>“</a:t>
            </a:r>
            <a:r>
              <a:rPr lang="nl-NL" sz="2400" b="1" dirty="0">
                <a:solidFill>
                  <a:schemeClr val="accent4">
                    <a:lumMod val="20000"/>
                    <a:lumOff val="80000"/>
                  </a:schemeClr>
                </a:solidFill>
                <a:latin typeface="Comic Sans MS" panose="030F0702030302020204" pitchFamily="66" charset="0"/>
              </a:rPr>
              <a:t>Want alles wat tevore geskrywe is, is tot ons lering tevore geskrywe, sodat ons deur lydsaamheid en bemoediging van die Skrifte hoop kan hê.</a:t>
            </a:r>
            <a:r>
              <a:rPr lang="en-US" sz="2400" b="1" dirty="0">
                <a:solidFill>
                  <a:schemeClr val="accent4">
                    <a:lumMod val="20000"/>
                    <a:lumOff val="80000"/>
                  </a:schemeClr>
                </a:solidFill>
                <a:latin typeface="Comic Sans MS" panose="030F0702030302020204" pitchFamily="66" charset="0"/>
              </a:rPr>
              <a:t>”</a:t>
            </a:r>
            <a:r>
              <a:rPr lang="es-ES" sz="2400" b="1" dirty="0">
                <a:solidFill>
                  <a:schemeClr val="accent4">
                    <a:lumMod val="20000"/>
                    <a:lumOff val="80000"/>
                  </a:schemeClr>
                </a:solidFill>
                <a:latin typeface="Comic Sans MS" panose="030F0702030302020204" pitchFamily="66" charset="0"/>
              </a:rPr>
              <a:t> </a:t>
            </a:r>
          </a:p>
          <a:p>
            <a:pPr algn="ctr"/>
            <a:r>
              <a:rPr lang="es-ES" b="1" dirty="0">
                <a:solidFill>
                  <a:schemeClr val="accent4">
                    <a:lumMod val="20000"/>
                    <a:lumOff val="80000"/>
                  </a:schemeClr>
                </a:solidFill>
                <a:latin typeface="Comic Sans MS" panose="030F0702030302020204" pitchFamily="66" charset="0"/>
              </a:rPr>
              <a:t>(</a:t>
            </a:r>
            <a:r>
              <a:rPr lang="es-ES" b="1" dirty="0" err="1">
                <a:solidFill>
                  <a:schemeClr val="accent4">
                    <a:lumMod val="20000"/>
                    <a:lumOff val="80000"/>
                  </a:schemeClr>
                </a:solidFill>
                <a:latin typeface="Comic Sans MS" panose="030F0702030302020204" pitchFamily="66" charset="0"/>
              </a:rPr>
              <a:t>Romeine</a:t>
            </a:r>
            <a:r>
              <a:rPr lang="es-ES" b="1" dirty="0">
                <a:solidFill>
                  <a:schemeClr val="accent4">
                    <a:lumMod val="20000"/>
                    <a:lumOff val="80000"/>
                  </a:schemeClr>
                </a:solidFill>
                <a:latin typeface="Comic Sans MS" panose="030F0702030302020204" pitchFamily="66" charset="0"/>
              </a:rPr>
              <a:t> 15:4)</a:t>
            </a:r>
            <a:endParaRPr lang="es-ES" sz="2400" b="1" dirty="0">
              <a:solidFill>
                <a:schemeClr val="accent4">
                  <a:lumMod val="20000"/>
                  <a:lumOff val="80000"/>
                </a:schemeClr>
              </a:solidFill>
              <a:latin typeface="Comic Sans MS" panose="030F0702030302020204" pitchFamily="66" charset="0"/>
            </a:endParaRPr>
          </a:p>
        </p:txBody>
      </p:sp>
    </p:spTree>
    <p:extLst>
      <p:ext uri="{BB962C8B-B14F-4D97-AF65-F5344CB8AC3E}">
        <p14:creationId xmlns:p14="http://schemas.microsoft.com/office/powerpoint/2010/main" val="39315882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path path="circle">
            <a:fillToRect l="50000" t="50000" r="50000" b="50000"/>
          </a:path>
          <a:tileRect/>
        </a:gradFill>
        <a:effectLst/>
      </p:bgPr>
    </p:bg>
    <p:spTree>
      <p:nvGrpSpPr>
        <p:cNvPr id="1" name="">
          <a:extLst>
            <a:ext uri="{FF2B5EF4-FFF2-40B4-BE49-F238E27FC236}">
              <a16:creationId xmlns:a16="http://schemas.microsoft.com/office/drawing/2014/main" id="{37ED7934-B4D9-62E7-A2EE-D1D9723B8779}"/>
            </a:ext>
          </a:extLst>
        </p:cNvPr>
        <p:cNvGrpSpPr/>
        <p:nvPr/>
      </p:nvGrpSpPr>
      <p:grpSpPr>
        <a:xfrm>
          <a:off x="0" y="0"/>
          <a:ext cx="0" cy="0"/>
          <a:chOff x="0" y="0"/>
          <a:chExt cx="0" cy="0"/>
        </a:xfrm>
      </p:grpSpPr>
      <p:sp>
        <p:nvSpPr>
          <p:cNvPr id="14" name="Rectángulo 13">
            <a:extLst>
              <a:ext uri="{FF2B5EF4-FFF2-40B4-BE49-F238E27FC236}">
                <a16:creationId xmlns:a16="http://schemas.microsoft.com/office/drawing/2014/main" id="{75DDB172-8A7E-09CA-0AB4-309D9D2B957C}"/>
              </a:ext>
            </a:extLst>
          </p:cNvPr>
          <p:cNvSpPr/>
          <p:nvPr/>
        </p:nvSpPr>
        <p:spPr>
          <a:xfrm>
            <a:off x="2764277" y="4066162"/>
            <a:ext cx="6663447" cy="2562941"/>
          </a:xfrm>
          <a:prstGeom prst="rect">
            <a:avLst/>
          </a:prstGeom>
          <a:solidFill>
            <a:schemeClr val="accent6">
              <a:lumMod val="50000"/>
            </a:scheme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8" name="Imagen 7">
            <a:extLst>
              <a:ext uri="{FF2B5EF4-FFF2-40B4-BE49-F238E27FC236}">
                <a16:creationId xmlns:a16="http://schemas.microsoft.com/office/drawing/2014/main" id="{28A85827-ADD9-9625-25C7-68B1E5222C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1735" y="246931"/>
            <a:ext cx="2232000" cy="297352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Imagen 8">
            <a:extLst>
              <a:ext uri="{FF2B5EF4-FFF2-40B4-BE49-F238E27FC236}">
                <a16:creationId xmlns:a16="http://schemas.microsoft.com/office/drawing/2014/main" id="{67FEE106-9B5E-A027-8065-FAAD63E4F745}"/>
              </a:ext>
            </a:extLst>
          </p:cNvPr>
          <p:cNvPicPr>
            <a:picLocks noChangeAspect="1"/>
          </p:cNvPicPr>
          <p:nvPr/>
        </p:nvPicPr>
        <p:blipFill rotWithShape="1">
          <a:blip r:embed="rId4">
            <a:extLst>
              <a:ext uri="{28A0092B-C50C-407E-A947-70E740481C1C}">
                <a14:useLocalDpi xmlns:a14="http://schemas.microsoft.com/office/drawing/2010/main" val="0"/>
              </a:ext>
            </a:extLst>
          </a:blip>
          <a:srcRect l="8303" r="8303"/>
          <a:stretch>
            <a:fillRect/>
          </a:stretch>
        </p:blipFill>
        <p:spPr>
          <a:xfrm>
            <a:off x="2585867" y="243521"/>
            <a:ext cx="2232000" cy="356972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Imagen 9">
            <a:extLst>
              <a:ext uri="{FF2B5EF4-FFF2-40B4-BE49-F238E27FC236}">
                <a16:creationId xmlns:a16="http://schemas.microsoft.com/office/drawing/2014/main" id="{B99AF633-DCB6-126E-EB0D-D838B17A3CAD}"/>
              </a:ext>
            </a:extLst>
          </p:cNvPr>
          <p:cNvPicPr>
            <a:picLocks noChangeAspect="1"/>
          </p:cNvPicPr>
          <p:nvPr/>
        </p:nvPicPr>
        <p:blipFill rotWithShape="1">
          <a:blip r:embed="rId5">
            <a:extLst>
              <a:ext uri="{28A0092B-C50C-407E-A947-70E740481C1C}">
                <a14:useLocalDpi xmlns:a14="http://schemas.microsoft.com/office/drawing/2010/main" val="0"/>
              </a:ext>
            </a:extLst>
          </a:blip>
          <a:srcRect l="8303" r="8303"/>
          <a:stretch>
            <a:fillRect/>
          </a:stretch>
        </p:blipFill>
        <p:spPr>
          <a:xfrm>
            <a:off x="4979999" y="243521"/>
            <a:ext cx="2232000" cy="356972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Imagen 10">
            <a:extLst>
              <a:ext uri="{FF2B5EF4-FFF2-40B4-BE49-F238E27FC236}">
                <a16:creationId xmlns:a16="http://schemas.microsoft.com/office/drawing/2014/main" id="{15656680-FAA9-5FB8-3242-66F07C97350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1735" y="3501947"/>
            <a:ext cx="2232000" cy="312715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37E2F076-6173-9CFB-B3A9-7F5D094422D2}"/>
              </a:ext>
            </a:extLst>
          </p:cNvPr>
          <p:cNvPicPr>
            <a:picLocks noChangeAspect="1"/>
          </p:cNvPicPr>
          <p:nvPr/>
        </p:nvPicPr>
        <p:blipFill rotWithShape="1">
          <a:blip r:embed="rId7">
            <a:extLst>
              <a:ext uri="{28A0092B-C50C-407E-A947-70E740481C1C}">
                <a14:useLocalDpi xmlns:a14="http://schemas.microsoft.com/office/drawing/2010/main" val="0"/>
              </a:ext>
            </a:extLst>
          </a:blip>
          <a:srcRect l="12512" r="12512"/>
          <a:stretch>
            <a:fillRect/>
          </a:stretch>
        </p:blipFill>
        <p:spPr>
          <a:xfrm>
            <a:off x="9768263" y="3487325"/>
            <a:ext cx="2232000" cy="312715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Imagen 12">
            <a:extLst>
              <a:ext uri="{FF2B5EF4-FFF2-40B4-BE49-F238E27FC236}">
                <a16:creationId xmlns:a16="http://schemas.microsoft.com/office/drawing/2014/main" id="{84AF896E-23FB-06DF-6A9F-BEE1C8CECFFF}"/>
              </a:ext>
            </a:extLst>
          </p:cNvPr>
          <p:cNvPicPr>
            <a:picLocks noChangeAspect="1"/>
          </p:cNvPicPr>
          <p:nvPr/>
        </p:nvPicPr>
        <p:blipFill rotWithShape="1">
          <a:blip r:embed="rId8">
            <a:extLst>
              <a:ext uri="{28A0092B-C50C-407E-A947-70E740481C1C}">
                <a14:useLocalDpi xmlns:a14="http://schemas.microsoft.com/office/drawing/2010/main" val="0"/>
              </a:ext>
            </a:extLst>
          </a:blip>
          <a:srcRect l="7928" r="7928"/>
          <a:stretch>
            <a:fillRect/>
          </a:stretch>
        </p:blipFill>
        <p:spPr>
          <a:xfrm>
            <a:off x="7374131" y="243519"/>
            <a:ext cx="2232000" cy="356972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Imagen 4">
            <a:extLst>
              <a:ext uri="{FF2B5EF4-FFF2-40B4-BE49-F238E27FC236}">
                <a16:creationId xmlns:a16="http://schemas.microsoft.com/office/drawing/2014/main" id="{394B5999-ADA7-259E-7C88-242D987A62EC}"/>
              </a:ext>
            </a:extLst>
          </p:cNvPr>
          <p:cNvPicPr>
            <a:picLocks noChangeAspect="1"/>
          </p:cNvPicPr>
          <p:nvPr/>
        </p:nvPicPr>
        <p:blipFill rotWithShape="1">
          <a:blip r:embed="rId9">
            <a:extLst>
              <a:ext uri="{28A0092B-C50C-407E-A947-70E740481C1C}">
                <a14:useLocalDpi xmlns:a14="http://schemas.microsoft.com/office/drawing/2010/main" val="0"/>
              </a:ext>
            </a:extLst>
          </a:blip>
          <a:srcRect r="49544"/>
          <a:stretch>
            <a:fillRect/>
          </a:stretch>
        </p:blipFill>
        <p:spPr>
          <a:xfrm>
            <a:off x="9768263" y="243519"/>
            <a:ext cx="2232002" cy="297693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CuadroTexto 6">
            <a:extLst>
              <a:ext uri="{FF2B5EF4-FFF2-40B4-BE49-F238E27FC236}">
                <a16:creationId xmlns:a16="http://schemas.microsoft.com/office/drawing/2014/main" id="{0CBBC763-D1D4-925A-94D8-0348886D4BC2}"/>
              </a:ext>
            </a:extLst>
          </p:cNvPr>
          <p:cNvSpPr txBox="1"/>
          <p:nvPr/>
        </p:nvSpPr>
        <p:spPr>
          <a:xfrm>
            <a:off x="2980779" y="4224247"/>
            <a:ext cx="6230440" cy="2246769"/>
          </a:xfrm>
          <a:prstGeom prst="rect">
            <a:avLst/>
          </a:prstGeom>
          <a:noFill/>
        </p:spPr>
        <p:txBody>
          <a:bodyPr wrap="square">
            <a:spAutoFit/>
          </a:bodyPr>
          <a:lstStyle/>
          <a:p>
            <a:pPr algn="ctr"/>
            <a:r>
              <a:rPr lang="en-US" sz="2800" b="1" dirty="0">
                <a:solidFill>
                  <a:schemeClr val="accent2">
                    <a:lumMod val="20000"/>
                    <a:lumOff val="80000"/>
                  </a:schemeClr>
                </a:solidFill>
                <a:effectLst>
                  <a:outerShdw blurRad="38100" dist="38100" dir="2700000" algn="tl">
                    <a:srgbClr val="000000">
                      <a:alpha val="97000"/>
                    </a:srgbClr>
                  </a:outerShdw>
                </a:effectLst>
                <a:latin typeface="Comic Sans MS" panose="030F0702030302020204" pitchFamily="66" charset="0"/>
              </a:rPr>
              <a:t>“</a:t>
            </a:r>
            <a:r>
              <a:rPr lang="nl-NL" sz="2800" b="1" dirty="0">
                <a:solidFill>
                  <a:schemeClr val="accent2">
                    <a:lumMod val="20000"/>
                    <a:lumOff val="80000"/>
                  </a:schemeClr>
                </a:solidFill>
                <a:effectLst>
                  <a:outerShdw blurRad="38100" dist="38100" dir="2700000" algn="tl">
                    <a:srgbClr val="000000">
                      <a:alpha val="97000"/>
                    </a:srgbClr>
                  </a:outerShdw>
                </a:effectLst>
                <a:latin typeface="Comic Sans MS" panose="030F0702030302020204" pitchFamily="66" charset="0"/>
              </a:rPr>
              <a:t>Maar al hierdie dinge het hulle oorgekom as voorbeelde en is opgeskrywe as ‘n waarskuwing aan ons op wie die eindes van die eeue gekom het.</a:t>
            </a:r>
            <a:r>
              <a:rPr lang="en-US" sz="2800" b="1" dirty="0">
                <a:solidFill>
                  <a:schemeClr val="accent2">
                    <a:lumMod val="20000"/>
                    <a:lumOff val="80000"/>
                  </a:schemeClr>
                </a:solidFill>
                <a:effectLst>
                  <a:outerShdw blurRad="38100" dist="38100" dir="2700000" algn="tl">
                    <a:srgbClr val="000000">
                      <a:alpha val="97000"/>
                    </a:srgbClr>
                  </a:outerShdw>
                </a:effectLst>
                <a:latin typeface="Comic Sans MS" panose="030F0702030302020204" pitchFamily="66" charset="0"/>
              </a:rPr>
              <a:t>”</a:t>
            </a:r>
            <a:r>
              <a:rPr lang="es-ES" sz="2800" b="1" dirty="0">
                <a:solidFill>
                  <a:schemeClr val="accent2">
                    <a:lumMod val="20000"/>
                    <a:lumOff val="80000"/>
                  </a:schemeClr>
                </a:solidFill>
                <a:effectLst>
                  <a:outerShdw blurRad="38100" dist="38100" dir="2700000" algn="tl">
                    <a:srgbClr val="000000">
                      <a:alpha val="97000"/>
                    </a:srgbClr>
                  </a:outerShdw>
                </a:effectLst>
                <a:latin typeface="Comic Sans MS" panose="030F0702030302020204" pitchFamily="66" charset="0"/>
              </a:rPr>
              <a:t> </a:t>
            </a:r>
            <a:r>
              <a:rPr lang="es-ES" sz="2000" b="1" dirty="0">
                <a:solidFill>
                  <a:schemeClr val="accent2">
                    <a:lumMod val="20000"/>
                    <a:lumOff val="80000"/>
                  </a:schemeClr>
                </a:solidFill>
                <a:effectLst>
                  <a:outerShdw blurRad="38100" dist="38100" dir="2700000" algn="tl">
                    <a:srgbClr val="000000">
                      <a:alpha val="97000"/>
                    </a:srgbClr>
                  </a:outerShdw>
                </a:effectLst>
                <a:latin typeface="Comic Sans MS" panose="030F0702030302020204" pitchFamily="66" charset="0"/>
              </a:rPr>
              <a:t>(1 </a:t>
            </a:r>
            <a:r>
              <a:rPr lang="es-ES" sz="2000" b="1" dirty="0" err="1">
                <a:solidFill>
                  <a:schemeClr val="accent2">
                    <a:lumMod val="20000"/>
                    <a:lumOff val="80000"/>
                  </a:schemeClr>
                </a:solidFill>
                <a:effectLst>
                  <a:outerShdw blurRad="38100" dist="38100" dir="2700000" algn="tl">
                    <a:srgbClr val="000000">
                      <a:alpha val="97000"/>
                    </a:srgbClr>
                  </a:outerShdw>
                </a:effectLst>
                <a:latin typeface="Comic Sans MS" panose="030F0702030302020204" pitchFamily="66" charset="0"/>
              </a:rPr>
              <a:t>Korinti</a:t>
            </a:r>
            <a:r>
              <a:rPr lang="es-ES" sz="2000" b="1" dirty="0" err="1">
                <a:solidFill>
                  <a:schemeClr val="accent2">
                    <a:lumMod val="20000"/>
                    <a:lumOff val="80000"/>
                  </a:schemeClr>
                </a:solidFill>
                <a:effectLst>
                  <a:outerShdw blurRad="38100" dist="38100" dir="2700000" algn="tl">
                    <a:srgbClr val="000000">
                      <a:alpha val="97000"/>
                    </a:srgbClr>
                  </a:outerShdw>
                </a:effectLst>
                <a:latin typeface="Arial" panose="020B0604020202020204" pitchFamily="34" charset="0"/>
                <a:cs typeface="Arial" panose="020B0604020202020204" pitchFamily="34" charset="0"/>
              </a:rPr>
              <a:t>ë</a:t>
            </a:r>
            <a:r>
              <a:rPr lang="es-ES" sz="2000" b="1" dirty="0" err="1">
                <a:solidFill>
                  <a:schemeClr val="accent2">
                    <a:lumMod val="20000"/>
                    <a:lumOff val="80000"/>
                  </a:schemeClr>
                </a:solidFill>
                <a:effectLst>
                  <a:outerShdw blurRad="38100" dist="38100" dir="2700000" algn="tl">
                    <a:srgbClr val="000000">
                      <a:alpha val="97000"/>
                    </a:srgbClr>
                  </a:outerShdw>
                </a:effectLst>
                <a:latin typeface="Comic Sans MS" panose="030F0702030302020204" pitchFamily="66" charset="0"/>
              </a:rPr>
              <a:t>rs</a:t>
            </a:r>
            <a:r>
              <a:rPr lang="es-ES" sz="2000" b="1" dirty="0">
                <a:solidFill>
                  <a:schemeClr val="accent2">
                    <a:lumMod val="20000"/>
                    <a:lumOff val="80000"/>
                  </a:schemeClr>
                </a:solidFill>
                <a:effectLst>
                  <a:outerShdw blurRad="38100" dist="38100" dir="2700000" algn="tl">
                    <a:srgbClr val="000000">
                      <a:alpha val="97000"/>
                    </a:srgbClr>
                  </a:outerShdw>
                </a:effectLst>
                <a:latin typeface="Comic Sans MS" panose="030F0702030302020204" pitchFamily="66" charset="0"/>
              </a:rPr>
              <a:t> 10:11, </a:t>
            </a:r>
            <a:r>
              <a:rPr lang="es-ES" sz="1600" b="1" dirty="0">
                <a:solidFill>
                  <a:schemeClr val="accent2">
                    <a:lumMod val="20000"/>
                    <a:lumOff val="80000"/>
                  </a:schemeClr>
                </a:solidFill>
                <a:effectLst>
                  <a:outerShdw blurRad="38100" dist="38100" dir="2700000" algn="tl">
                    <a:srgbClr val="000000">
                      <a:alpha val="97000"/>
                    </a:srgbClr>
                  </a:outerShdw>
                </a:effectLst>
                <a:latin typeface="Comic Sans MS" panose="030F0702030302020204" pitchFamily="66" charset="0"/>
              </a:rPr>
              <a:t>OAB</a:t>
            </a:r>
            <a:r>
              <a:rPr lang="es-ES" sz="2000" b="1" dirty="0">
                <a:solidFill>
                  <a:schemeClr val="accent2">
                    <a:lumMod val="20000"/>
                    <a:lumOff val="80000"/>
                  </a:schemeClr>
                </a:solidFill>
                <a:effectLst>
                  <a:outerShdw blurRad="38100" dist="38100" dir="2700000" algn="tl">
                    <a:srgbClr val="000000">
                      <a:alpha val="97000"/>
                    </a:srgbClr>
                  </a:outerShdw>
                </a:effectLst>
                <a:latin typeface="Comic Sans MS" panose="030F0702030302020204" pitchFamily="66" charset="0"/>
              </a:rPr>
              <a:t>)</a:t>
            </a:r>
            <a:endParaRPr lang="es-ES" sz="2800" b="1" dirty="0">
              <a:solidFill>
                <a:schemeClr val="accent2">
                  <a:lumMod val="20000"/>
                  <a:lumOff val="80000"/>
                </a:schemeClr>
              </a:solidFill>
              <a:effectLst>
                <a:outerShdw blurRad="38100" dist="38100" dir="2700000" algn="tl">
                  <a:srgbClr val="000000">
                    <a:alpha val="97000"/>
                  </a:srgbClr>
                </a:outerShdw>
              </a:effectLst>
              <a:latin typeface="Comic Sans MS" panose="030F0702030302020204" pitchFamily="66" charset="0"/>
            </a:endParaRPr>
          </a:p>
        </p:txBody>
      </p:sp>
    </p:spTree>
    <p:extLst>
      <p:ext uri="{BB962C8B-B14F-4D97-AF65-F5344CB8AC3E}">
        <p14:creationId xmlns:p14="http://schemas.microsoft.com/office/powerpoint/2010/main" val="15252418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0915185B-61EC-E6C3-0C73-4D9A07B9A679}"/>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l="-3803" t="10045" r="3803" b="11901"/>
          <a:stretch>
            <a:fillRect/>
          </a:stretch>
        </p:blipFill>
        <p:spPr>
          <a:xfrm>
            <a:off x="3242695" y="10"/>
            <a:ext cx="8949307" cy="6857990"/>
          </a:xfrm>
          <a:custGeom>
            <a:avLst/>
            <a:gdLst/>
            <a:ahLst/>
            <a:cxnLst/>
            <a:rect l="l" t="t" r="r" b="b"/>
            <a:pathLst>
              <a:path w="8949307" h="6858000">
                <a:moveTo>
                  <a:pt x="0" y="0"/>
                </a:moveTo>
                <a:lnTo>
                  <a:pt x="8949307" y="0"/>
                </a:lnTo>
                <a:lnTo>
                  <a:pt x="8949307" y="6858000"/>
                </a:lnTo>
                <a:lnTo>
                  <a:pt x="0" y="6858000"/>
                </a:lnTo>
                <a:lnTo>
                  <a:pt x="62983" y="6788730"/>
                </a:lnTo>
                <a:cubicBezTo>
                  <a:pt x="773509" y="5928900"/>
                  <a:pt x="1212979" y="4741056"/>
                  <a:pt x="1212979" y="3429000"/>
                </a:cubicBezTo>
                <a:cubicBezTo>
                  <a:pt x="1212979" y="2116944"/>
                  <a:pt x="773509" y="929100"/>
                  <a:pt x="62983" y="69271"/>
                </a:cubicBezTo>
                <a:close/>
              </a:path>
            </a:pathLst>
          </a:custGeom>
        </p:spPr>
      </p:pic>
      <p:sp useBgFill="1">
        <p:nvSpPr>
          <p:cNvPr id="12" name="Freeform: Shape 11">
            <a:extLst>
              <a:ext uri="{FF2B5EF4-FFF2-40B4-BE49-F238E27FC236}">
                <a16:creationId xmlns:a16="http://schemas.microsoft.com/office/drawing/2014/main" id="{5B45AD5D-AA52-4F7B-9362-576A39AD9E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bwMode="white">
          <a:xfrm>
            <a:off x="-1" y="-16874"/>
            <a:ext cx="4455736" cy="6874873"/>
          </a:xfrm>
          <a:custGeom>
            <a:avLst/>
            <a:gdLst>
              <a:gd name="csX0" fmla="*/ 0 w 4455736"/>
              <a:gd name="csY0" fmla="*/ 16873 h 6874873"/>
              <a:gd name="csX1" fmla="*/ 3620382 w 4455736"/>
              <a:gd name="csY1" fmla="*/ 6934 h 6874873"/>
              <a:gd name="csX2" fmla="*/ 3603853 w 4455736"/>
              <a:gd name="csY2" fmla="*/ 6630 h 6874873"/>
              <a:gd name="csX3" fmla="*/ 4455673 w 4455736"/>
              <a:gd name="csY3" fmla="*/ 3445873 h 6874873"/>
              <a:gd name="csX4" fmla="*/ 3623730 w 4455736"/>
              <a:gd name="csY4" fmla="*/ 6845359 h 6874873"/>
              <a:gd name="csX5" fmla="*/ 3610443 w 4455736"/>
              <a:gd name="csY5" fmla="*/ 6864934 h 6874873"/>
              <a:gd name="csX6" fmla="*/ 0 w 4455736"/>
              <a:gd name="csY6" fmla="*/ 6874873 h 6874873"/>
              <a:gd name="csX7" fmla="*/ 0 w 4455736"/>
              <a:gd name="csY7" fmla="*/ 16873 h 68748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4455736" h="6874873">
                <a:moveTo>
                  <a:pt x="0" y="16873"/>
                </a:moveTo>
                <a:lnTo>
                  <a:pt x="3620382" y="6934"/>
                </a:lnTo>
                <a:cubicBezTo>
                  <a:pt x="3641376" y="30024"/>
                  <a:pt x="3582859" y="-16460"/>
                  <a:pt x="3603853" y="6630"/>
                </a:cubicBezTo>
                <a:cubicBezTo>
                  <a:pt x="4314379" y="866459"/>
                  <a:pt x="4452360" y="2306085"/>
                  <a:pt x="4455673" y="3445873"/>
                </a:cubicBezTo>
                <a:cubicBezTo>
                  <a:pt x="4458986" y="4585661"/>
                  <a:pt x="4334256" y="5985529"/>
                  <a:pt x="3623730" y="6845359"/>
                </a:cubicBezTo>
                <a:lnTo>
                  <a:pt x="3610443" y="6864934"/>
                </a:lnTo>
                <a:lnTo>
                  <a:pt x="0" y="6874873"/>
                </a:lnTo>
                <a:lnTo>
                  <a:pt x="0" y="16873"/>
                </a:lnTo>
                <a:close/>
              </a:path>
            </a:pathLst>
          </a:custGeom>
          <a:solidFill>
            <a:schemeClr val="bg1"/>
          </a:solidFill>
          <a:ln w="9525">
            <a:solidFill>
              <a:srgbClr val="D5D5D5"/>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reeform: Shape 13">
            <a:extLst>
              <a:ext uri="{FF2B5EF4-FFF2-40B4-BE49-F238E27FC236}">
                <a16:creationId xmlns:a16="http://schemas.microsoft.com/office/drawing/2014/main" id="{AEDD7960-4866-4399-BEF6-DD1431AB4E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bwMode="white">
          <a:xfrm>
            <a:off x="1" y="-26812"/>
            <a:ext cx="4486300" cy="6884811"/>
          </a:xfrm>
          <a:custGeom>
            <a:avLst/>
            <a:gdLst>
              <a:gd name="csX0" fmla="*/ 0 w 4486300"/>
              <a:gd name="csY0" fmla="*/ 26811 h 6884811"/>
              <a:gd name="csX1" fmla="*/ 3621177 w 4486300"/>
              <a:gd name="csY1" fmla="*/ 6933 h 6884811"/>
              <a:gd name="csX2" fmla="*/ 3624526 w 4486300"/>
              <a:gd name="csY2" fmla="*/ 6630 h 6884811"/>
              <a:gd name="csX3" fmla="*/ 4486286 w 4486300"/>
              <a:gd name="csY3" fmla="*/ 3445872 h 6884811"/>
              <a:gd name="csX4" fmla="*/ 3634464 w 4486300"/>
              <a:gd name="csY4" fmla="*/ 6865236 h 6884811"/>
              <a:gd name="csX5" fmla="*/ 3650995 w 4486300"/>
              <a:gd name="csY5" fmla="*/ 6884811 h 6884811"/>
              <a:gd name="csX6" fmla="*/ 0 w 4486300"/>
              <a:gd name="csY6" fmla="*/ 6884811 h 6884811"/>
              <a:gd name="csX7" fmla="*/ 0 w 4486300"/>
              <a:gd name="csY7" fmla="*/ 26811 h 688481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4486300" h="6884811">
                <a:moveTo>
                  <a:pt x="0" y="26811"/>
                </a:moveTo>
                <a:lnTo>
                  <a:pt x="3621177" y="6933"/>
                </a:lnTo>
                <a:cubicBezTo>
                  <a:pt x="3642171" y="30023"/>
                  <a:pt x="3603532" y="-16460"/>
                  <a:pt x="3624526" y="6630"/>
                </a:cubicBezTo>
                <a:cubicBezTo>
                  <a:pt x="4335052" y="866459"/>
                  <a:pt x="4484630" y="2302771"/>
                  <a:pt x="4486286" y="3445872"/>
                </a:cubicBezTo>
                <a:cubicBezTo>
                  <a:pt x="4487942" y="4588973"/>
                  <a:pt x="4344990" y="6005406"/>
                  <a:pt x="3634464" y="6865236"/>
                </a:cubicBezTo>
                <a:lnTo>
                  <a:pt x="3650995" y="6884811"/>
                </a:lnTo>
                <a:lnTo>
                  <a:pt x="0" y="6884811"/>
                </a:lnTo>
                <a:lnTo>
                  <a:pt x="0" y="26811"/>
                </a:lnTo>
                <a:close/>
              </a:path>
            </a:pathLst>
          </a:custGeom>
          <a:solidFill>
            <a:schemeClr val="accent2">
              <a:lumMod val="20000"/>
              <a:lumOff val="80000"/>
            </a:schemeClr>
          </a:solidFill>
          <a:ln w="9525">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rot="16200000" flipH="1" flipV="1">
            <a:off x="1721680" y="-906979"/>
            <a:ext cx="355619" cy="2984580"/>
          </a:xfrm>
          <a:prstGeom prst="chord">
            <a:avLst/>
          </a:prstGeom>
          <a:solidFill>
            <a:schemeClr val="accent2"/>
          </a:solidFill>
          <a:ln>
            <a:no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9" name="Rectangle 15">
            <a:extLst>
              <a:ext uri="{FF2B5EF4-FFF2-40B4-BE49-F238E27FC236}">
                <a16:creationId xmlns:a16="http://schemas.microsoft.com/office/drawing/2014/main" id="{05418D04-1054-FB51-FC2F-BFECA1E500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rot="5400000" flipH="1" flipV="1">
            <a:off x="1721680" y="4780400"/>
            <a:ext cx="355619" cy="2984580"/>
          </a:xfrm>
          <a:prstGeom prst="chord">
            <a:avLst/>
          </a:prstGeom>
          <a:solidFill>
            <a:schemeClr val="accent2"/>
          </a:solidFill>
          <a:ln>
            <a:no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 name="CuadroTexto 6">
            <a:extLst>
              <a:ext uri="{FF2B5EF4-FFF2-40B4-BE49-F238E27FC236}">
                <a16:creationId xmlns:a16="http://schemas.microsoft.com/office/drawing/2014/main" id="{C663A36B-E458-BBFF-DF25-3AC2453EE326}"/>
              </a:ext>
            </a:extLst>
          </p:cNvPr>
          <p:cNvSpPr txBox="1"/>
          <p:nvPr/>
        </p:nvSpPr>
        <p:spPr>
          <a:xfrm>
            <a:off x="296214" y="1682368"/>
            <a:ext cx="3501142" cy="3493264"/>
          </a:xfrm>
          <a:prstGeom prst="rect">
            <a:avLst/>
          </a:prstGeom>
          <a:noFill/>
        </p:spPr>
        <p:txBody>
          <a:bodyPr wrap="square">
            <a:spAutoFit/>
            <a:scene3d>
              <a:camera prst="orthographicFront"/>
              <a:lightRig rig="threePt" dir="t"/>
            </a:scene3d>
            <a:sp3d extrusionH="57150">
              <a:bevelT w="38100" h="38100"/>
            </a:sp3d>
          </a:bodyPr>
          <a:lstStyle/>
          <a:p>
            <a:pPr algn="ctr"/>
            <a:r>
              <a:rPr lang="en-US" sz="2800" b="1" dirty="0">
                <a:solidFill>
                  <a:schemeClr val="accent2">
                    <a:lumMod val="50000"/>
                  </a:schemeClr>
                </a:solidFill>
                <a:latin typeface="Comic Sans MS" panose="030F0702030302020204" pitchFamily="66" charset="0"/>
              </a:rPr>
              <a:t>“</a:t>
            </a:r>
            <a:r>
              <a:rPr lang="nl-NL" sz="2800" b="1" dirty="0">
                <a:solidFill>
                  <a:schemeClr val="accent2">
                    <a:lumMod val="50000"/>
                  </a:schemeClr>
                </a:solidFill>
                <a:latin typeface="Comic Sans MS" panose="030F0702030302020204" pitchFamily="66" charset="0"/>
              </a:rPr>
              <a:t>En Hy het begin van Moses en al die profete af en vir hulle uitgelê in al die Skrifte die dinge wat op Hom betrekking het.</a:t>
            </a:r>
            <a:r>
              <a:rPr lang="en-US" sz="2800" b="1" dirty="0">
                <a:solidFill>
                  <a:schemeClr val="accent2">
                    <a:lumMod val="50000"/>
                  </a:schemeClr>
                </a:solidFill>
                <a:latin typeface="Comic Sans MS" panose="030F0702030302020204" pitchFamily="66" charset="0"/>
              </a:rPr>
              <a:t>”</a:t>
            </a:r>
            <a:endParaRPr lang="es-ES" sz="2800" b="1" dirty="0">
              <a:solidFill>
                <a:schemeClr val="accent2">
                  <a:lumMod val="50000"/>
                </a:schemeClr>
              </a:solidFill>
              <a:latin typeface="Comic Sans MS" panose="030F0702030302020204" pitchFamily="66" charset="0"/>
            </a:endParaRPr>
          </a:p>
          <a:p>
            <a:pPr algn="ctr">
              <a:spcBef>
                <a:spcPts val="600"/>
              </a:spcBef>
            </a:pPr>
            <a:r>
              <a:rPr lang="es-ES" sz="2000" b="1" dirty="0">
                <a:solidFill>
                  <a:schemeClr val="accent2">
                    <a:lumMod val="50000"/>
                  </a:schemeClr>
                </a:solidFill>
                <a:latin typeface="Comic Sans MS" panose="030F0702030302020204" pitchFamily="66" charset="0"/>
              </a:rPr>
              <a:t>(Lukas 24:27, </a:t>
            </a:r>
            <a:r>
              <a:rPr lang="es-ES" sz="1600" b="1" dirty="0">
                <a:solidFill>
                  <a:schemeClr val="accent2">
                    <a:lumMod val="50000"/>
                  </a:schemeClr>
                </a:solidFill>
                <a:latin typeface="Comic Sans MS" panose="030F0702030302020204" pitchFamily="66" charset="0"/>
              </a:rPr>
              <a:t>OAB</a:t>
            </a:r>
            <a:r>
              <a:rPr lang="es-ES" sz="2000" b="1" dirty="0">
                <a:solidFill>
                  <a:schemeClr val="accent2">
                    <a:lumMod val="50000"/>
                  </a:schemeClr>
                </a:solidFill>
                <a:latin typeface="Comic Sans MS" panose="030F0702030302020204" pitchFamily="66" charset="0"/>
              </a:rPr>
              <a:t>)</a:t>
            </a:r>
            <a:endParaRPr lang="es-ES" sz="2800" b="1" dirty="0">
              <a:solidFill>
                <a:schemeClr val="accent2">
                  <a:lumMod val="50000"/>
                </a:schemeClr>
              </a:solidFill>
              <a:latin typeface="Comic Sans MS" panose="030F0702030302020204" pitchFamily="66" charset="0"/>
            </a:endParaRPr>
          </a:p>
        </p:txBody>
      </p:sp>
    </p:spTree>
    <p:extLst>
      <p:ext uri="{BB962C8B-B14F-4D97-AF65-F5344CB8AC3E}">
        <p14:creationId xmlns:p14="http://schemas.microsoft.com/office/powerpoint/2010/main" val="21237078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E9D1096-DBB6-44D6-A927-FB5AA2A7B74D}"/>
            </a:ext>
          </a:extLst>
        </p:cNvPr>
        <p:cNvGrpSpPr/>
        <p:nvPr/>
      </p:nvGrpSpPr>
      <p:grpSpPr>
        <a:xfrm>
          <a:off x="0" y="0"/>
          <a:ext cx="0" cy="0"/>
          <a:chOff x="0" y="0"/>
          <a:chExt cx="0" cy="0"/>
        </a:xfrm>
      </p:grpSpPr>
      <p:sp>
        <p:nvSpPr>
          <p:cNvPr id="18" name="Rectangle 7">
            <a:extLst>
              <a:ext uri="{FF2B5EF4-FFF2-40B4-BE49-F238E27FC236}">
                <a16:creationId xmlns:a16="http://schemas.microsoft.com/office/drawing/2014/main" id="{94013243-300E-D4E6-6D5C-9FC1EDCCF5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2" y="0"/>
            <a:ext cx="12191997" cy="6858000"/>
          </a:xfrm>
          <a:prstGeom prst="rect">
            <a:avLst/>
          </a:prstGeom>
          <a:blipFill dpi="0" rotWithShape="1">
            <a:blip r:embed="rId3"/>
            <a:srcRect/>
            <a:stretch>
              <a:fillRect l="-29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F6898284-0410-D14F-E296-1CBEB08A84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 y="0"/>
            <a:ext cx="7840495" cy="6858000"/>
          </a:xfrm>
          <a:custGeom>
            <a:avLst/>
            <a:gdLst>
              <a:gd name="connsiteX0" fmla="*/ 0 w 9272922"/>
              <a:gd name="connsiteY0" fmla="*/ 0 h 6858000"/>
              <a:gd name="connsiteX1" fmla="*/ 1733417 w 9272922"/>
              <a:gd name="connsiteY1" fmla="*/ 0 h 6858000"/>
              <a:gd name="connsiteX2" fmla="*/ 3307976 w 9272922"/>
              <a:gd name="connsiteY2" fmla="*/ 0 h 6858000"/>
              <a:gd name="connsiteX3" fmla="*/ 8126249 w 9272922"/>
              <a:gd name="connsiteY3" fmla="*/ 0 h 6858000"/>
              <a:gd name="connsiteX4" fmla="*/ 8138896 w 9272922"/>
              <a:gd name="connsiteY4" fmla="*/ 31774 h 6858000"/>
              <a:gd name="connsiteX5" fmla="*/ 9193904 w 9272922"/>
              <a:gd name="connsiteY5" fmla="*/ 2682457 h 6858000"/>
              <a:gd name="connsiteX6" fmla="*/ 9193904 w 9272922"/>
              <a:gd name="connsiteY6" fmla="*/ 3752208 h 6858000"/>
              <a:gd name="connsiteX7" fmla="*/ 8036400 w 9272922"/>
              <a:gd name="connsiteY7" fmla="*/ 6660411 h 6858000"/>
              <a:gd name="connsiteX8" fmla="*/ 7957938 w 9272922"/>
              <a:gd name="connsiteY8" fmla="*/ 6857542 h 6858000"/>
              <a:gd name="connsiteX9" fmla="*/ 3307976 w 9272922"/>
              <a:gd name="connsiteY9" fmla="*/ 6857542 h 6858000"/>
              <a:gd name="connsiteX10" fmla="*/ 3307976 w 9272922"/>
              <a:gd name="connsiteY10" fmla="*/ 6858000 h 6858000"/>
              <a:gd name="connsiteX11" fmla="*/ 0 w 9272922"/>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272922" h="6858000">
                <a:moveTo>
                  <a:pt x="0" y="0"/>
                </a:moveTo>
                <a:lnTo>
                  <a:pt x="1733417" y="0"/>
                </a:lnTo>
                <a:lnTo>
                  <a:pt x="3307976" y="0"/>
                </a:lnTo>
                <a:lnTo>
                  <a:pt x="8126249" y="0"/>
                </a:lnTo>
                <a:lnTo>
                  <a:pt x="8138896" y="31774"/>
                </a:lnTo>
                <a:cubicBezTo>
                  <a:pt x="9193904" y="2682457"/>
                  <a:pt x="9193904" y="2682457"/>
                  <a:pt x="9193904" y="2682457"/>
                </a:cubicBezTo>
                <a:cubicBezTo>
                  <a:pt x="9299262" y="2988100"/>
                  <a:pt x="9299262" y="3446565"/>
                  <a:pt x="9193904" y="3752208"/>
                </a:cubicBezTo>
                <a:cubicBezTo>
                  <a:pt x="8709916" y="4968215"/>
                  <a:pt x="8331802" y="5918220"/>
                  <a:pt x="8036400" y="6660411"/>
                </a:cubicBezTo>
                <a:lnTo>
                  <a:pt x="7957938" y="6857542"/>
                </a:lnTo>
                <a:lnTo>
                  <a:pt x="3307976" y="6857542"/>
                </a:lnTo>
                <a:lnTo>
                  <a:pt x="3307976" y="6858000"/>
                </a:lnTo>
                <a:lnTo>
                  <a:pt x="0" y="6858000"/>
                </a:lnTo>
                <a:close/>
              </a:path>
            </a:pathLst>
          </a:custGeom>
          <a:blipFill>
            <a:blip r:embed="rId4"/>
            <a:srcRect/>
            <a:stretch>
              <a:fillRect t="-7163" b="-7163"/>
            </a:stretch>
          </a:blip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Diagrama de flujo: cinta perforada 3">
            <a:extLst>
              <a:ext uri="{FF2B5EF4-FFF2-40B4-BE49-F238E27FC236}">
                <a16:creationId xmlns:a16="http://schemas.microsoft.com/office/drawing/2014/main" id="{DA37C9A1-EA98-B8C2-02A0-684BE6DB4619}"/>
              </a:ext>
            </a:extLst>
          </p:cNvPr>
          <p:cNvSpPr>
            <a:spLocks noGrp="1" noRot="1" noMove="1" noResize="1" noEditPoints="1" noAdjustHandles="1" noChangeArrowheads="1" noChangeShapeType="1"/>
          </p:cNvSpPr>
          <p:nvPr/>
        </p:nvSpPr>
        <p:spPr>
          <a:xfrm>
            <a:off x="7199587" y="224072"/>
            <a:ext cx="2207172" cy="241738"/>
          </a:xfrm>
          <a:prstGeom prst="flowChartPunchedTape">
            <a:avLst/>
          </a:prstGeom>
          <a:effectLst>
            <a:outerShdw blurRad="50800" dist="38100" dir="18900000" algn="bl" rotWithShape="0">
              <a:prstClr val="black">
                <a:alpha val="40000"/>
              </a:prstClr>
            </a:outerShdw>
          </a:effectLst>
        </p:spPr>
        <p:style>
          <a:lnRef idx="0">
            <a:schemeClr val="accent2"/>
          </a:lnRef>
          <a:fillRef idx="3">
            <a:schemeClr val="accent2"/>
          </a:fillRef>
          <a:effectRef idx="3">
            <a:schemeClr val="accent2"/>
          </a:effectRef>
          <a:fontRef idx="minor">
            <a:schemeClr val="lt1"/>
          </a:fontRef>
        </p:style>
        <p:txBody>
          <a:bodyPr rtlCol="0" anchor="ctr"/>
          <a:lstStyle/>
          <a:p>
            <a:pPr algn="ctr"/>
            <a:endParaRPr lang="es-ES"/>
          </a:p>
        </p:txBody>
      </p:sp>
      <p:sp>
        <p:nvSpPr>
          <p:cNvPr id="6" name="Diagrama de flujo: cinta perforada 5">
            <a:extLst>
              <a:ext uri="{FF2B5EF4-FFF2-40B4-BE49-F238E27FC236}">
                <a16:creationId xmlns:a16="http://schemas.microsoft.com/office/drawing/2014/main" id="{C96E125F-CF26-1E1F-99CC-EFE3D57A8138}"/>
              </a:ext>
            </a:extLst>
          </p:cNvPr>
          <p:cNvSpPr>
            <a:spLocks noGrp="1" noRot="1" noMove="1" noResize="1" noEditPoints="1" noAdjustHandles="1" noChangeArrowheads="1" noChangeShapeType="1"/>
          </p:cNvSpPr>
          <p:nvPr/>
        </p:nvSpPr>
        <p:spPr>
          <a:xfrm>
            <a:off x="9821917" y="6388389"/>
            <a:ext cx="2207172" cy="241738"/>
          </a:xfrm>
          <a:prstGeom prst="flowChartPunchedTape">
            <a:avLst/>
          </a:prstGeom>
          <a:effectLst>
            <a:outerShdw blurRad="50800" dist="38100" dir="2700000" algn="tl" rotWithShape="0">
              <a:prstClr val="black">
                <a:alpha val="40000"/>
              </a:prstClr>
            </a:outerShdw>
          </a:effectLst>
        </p:spPr>
        <p:style>
          <a:lnRef idx="0">
            <a:schemeClr val="accent2"/>
          </a:lnRef>
          <a:fillRef idx="3">
            <a:schemeClr val="accent2"/>
          </a:fillRef>
          <a:effectRef idx="3">
            <a:schemeClr val="accent2"/>
          </a:effectRef>
          <a:fontRef idx="minor">
            <a:schemeClr val="lt1"/>
          </a:fontRef>
        </p:style>
        <p:txBody>
          <a:bodyPr rtlCol="0" anchor="ctr"/>
          <a:lstStyle/>
          <a:p>
            <a:pPr algn="ctr"/>
            <a:endParaRPr lang="es-ES"/>
          </a:p>
        </p:txBody>
      </p:sp>
      <p:sp>
        <p:nvSpPr>
          <p:cNvPr id="7" name="CuadroTexto 6">
            <a:extLst>
              <a:ext uri="{FF2B5EF4-FFF2-40B4-BE49-F238E27FC236}">
                <a16:creationId xmlns:a16="http://schemas.microsoft.com/office/drawing/2014/main" id="{16D4E58E-30AC-D7E7-E82D-A8B952C36506}"/>
              </a:ext>
            </a:extLst>
          </p:cNvPr>
          <p:cNvSpPr txBox="1"/>
          <p:nvPr/>
        </p:nvSpPr>
        <p:spPr>
          <a:xfrm>
            <a:off x="8187446" y="943704"/>
            <a:ext cx="3657601" cy="4970591"/>
          </a:xfrm>
          <a:prstGeom prst="rect">
            <a:avLst/>
          </a:prstGeom>
          <a:noFill/>
        </p:spPr>
        <p:txBody>
          <a:bodyPr wrap="square">
            <a:spAutoFit/>
            <a:scene3d>
              <a:camera prst="orthographicFront"/>
              <a:lightRig rig="threePt" dir="t"/>
            </a:scene3d>
            <a:sp3d extrusionH="57150">
              <a:bevelT w="38100" h="38100"/>
            </a:sp3d>
          </a:bodyPr>
          <a:lstStyle/>
          <a:p>
            <a:pPr algn="ctr"/>
            <a:r>
              <a:rPr lang="en-US" sz="3200" b="1" dirty="0">
                <a:solidFill>
                  <a:srgbClr val="7A3D00"/>
                </a:solidFill>
                <a:latin typeface="Comic Sans MS" panose="030F0702030302020204" pitchFamily="66" charset="0"/>
              </a:rPr>
              <a:t>“</a:t>
            </a:r>
            <a:r>
              <a:rPr lang="nl-NL" sz="3200" b="1" dirty="0">
                <a:solidFill>
                  <a:srgbClr val="7A3D00"/>
                </a:solidFill>
                <a:latin typeface="Comic Sans MS" panose="030F0702030302020204" pitchFamily="66" charset="0"/>
              </a:rPr>
              <a:t>Geliefdes, glo nie elke gees nie, maar stel die geeste op die proef of hulle uit God is, want baie valse profete het in die wêreld uitgegaan.</a:t>
            </a:r>
            <a:r>
              <a:rPr lang="en-US" sz="3200" b="1" dirty="0">
                <a:solidFill>
                  <a:srgbClr val="7A3D00"/>
                </a:solidFill>
                <a:latin typeface="Comic Sans MS" panose="030F0702030302020204" pitchFamily="66" charset="0"/>
              </a:rPr>
              <a:t>”</a:t>
            </a:r>
            <a:endParaRPr lang="es-ES" sz="3200" b="1" dirty="0">
              <a:solidFill>
                <a:srgbClr val="7A3D00"/>
              </a:solidFill>
              <a:latin typeface="Comic Sans MS" panose="030F0702030302020204" pitchFamily="66" charset="0"/>
            </a:endParaRPr>
          </a:p>
          <a:p>
            <a:pPr algn="ctr">
              <a:spcBef>
                <a:spcPts val="600"/>
              </a:spcBef>
            </a:pPr>
            <a:r>
              <a:rPr lang="es-ES" sz="2400" b="1" dirty="0">
                <a:solidFill>
                  <a:srgbClr val="7A3D00"/>
                </a:solidFill>
                <a:latin typeface="Comic Sans MS" panose="030F0702030302020204" pitchFamily="66" charset="0"/>
              </a:rPr>
              <a:t>(1 Johannes 4:1, </a:t>
            </a:r>
            <a:r>
              <a:rPr lang="es-ES" b="1" dirty="0">
                <a:solidFill>
                  <a:srgbClr val="7A3D00"/>
                </a:solidFill>
                <a:latin typeface="Comic Sans MS" panose="030F0702030302020204" pitchFamily="66" charset="0"/>
              </a:rPr>
              <a:t>OAB</a:t>
            </a:r>
            <a:r>
              <a:rPr lang="es-ES" sz="2400" b="1" dirty="0">
                <a:solidFill>
                  <a:srgbClr val="7A3D00"/>
                </a:solidFill>
                <a:latin typeface="Comic Sans MS" panose="030F0702030302020204" pitchFamily="66" charset="0"/>
              </a:rPr>
              <a:t>)</a:t>
            </a:r>
            <a:endParaRPr lang="es-ES" sz="3200" b="1" dirty="0">
              <a:solidFill>
                <a:srgbClr val="7A3D00"/>
              </a:solidFill>
              <a:latin typeface="Comic Sans MS" panose="030F0702030302020204" pitchFamily="66" charset="0"/>
            </a:endParaRPr>
          </a:p>
        </p:txBody>
      </p:sp>
    </p:spTree>
    <p:extLst>
      <p:ext uri="{BB962C8B-B14F-4D97-AF65-F5344CB8AC3E}">
        <p14:creationId xmlns:p14="http://schemas.microsoft.com/office/powerpoint/2010/main" val="1297044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F3B5A0-DF34-3758-AE10-408453EE6038}"/>
            </a:ext>
          </a:extLst>
        </p:cNvPr>
        <p:cNvGrpSpPr/>
        <p:nvPr/>
      </p:nvGrpSpPr>
      <p:grpSpPr>
        <a:xfrm>
          <a:off x="0" y="0"/>
          <a:ext cx="0" cy="0"/>
          <a:chOff x="0" y="0"/>
          <a:chExt cx="0" cy="0"/>
        </a:xfrm>
      </p:grpSpPr>
      <p:pic>
        <p:nvPicPr>
          <p:cNvPr id="7" name="Imagen 6">
            <a:extLst>
              <a:ext uri="{FF2B5EF4-FFF2-40B4-BE49-F238E27FC236}">
                <a16:creationId xmlns:a16="http://schemas.microsoft.com/office/drawing/2014/main" id="{302BD213-F4A0-110F-842E-A5CA90DE7B11}"/>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sp>
        <p:nvSpPr>
          <p:cNvPr id="3" name="CuadroTexto 2">
            <a:extLst>
              <a:ext uri="{FF2B5EF4-FFF2-40B4-BE49-F238E27FC236}">
                <a16:creationId xmlns:a16="http://schemas.microsoft.com/office/drawing/2014/main" id="{C30882A0-F7D8-280D-C431-4C939892314B}"/>
              </a:ext>
            </a:extLst>
          </p:cNvPr>
          <p:cNvSpPr txBox="1"/>
          <p:nvPr/>
        </p:nvSpPr>
        <p:spPr>
          <a:xfrm>
            <a:off x="0" y="204631"/>
            <a:ext cx="10134600" cy="1569660"/>
          </a:xfrm>
          <a:prstGeom prst="rect">
            <a:avLst/>
          </a:prstGeom>
          <a:noFill/>
        </p:spPr>
        <p:txBody>
          <a:bodyPr wrap="square">
            <a:spAutoFit/>
          </a:bodyPr>
          <a:lstStyle/>
          <a:p>
            <a:pPr algn="ctr"/>
            <a:r>
              <a:rPr lang="en-US" sz="2400" b="1" dirty="0">
                <a:solidFill>
                  <a:schemeClr val="bg1"/>
                </a:solidFill>
                <a:effectLst>
                  <a:glow rad="88900">
                    <a:srgbClr val="663300"/>
                  </a:glow>
                  <a:outerShdw blurRad="38100" dist="38100" dir="2700000" algn="tl">
                    <a:schemeClr val="tx1">
                      <a:alpha val="43000"/>
                    </a:schemeClr>
                  </a:outerShdw>
                </a:effectLst>
                <a:latin typeface="Comic Sans MS" panose="030F0702030302020204" pitchFamily="66" charset="0"/>
              </a:rPr>
              <a:t>“</a:t>
            </a:r>
            <a:r>
              <a:rPr lang="nl-NL" sz="2400" b="1" dirty="0">
                <a:solidFill>
                  <a:schemeClr val="bg1"/>
                </a:solidFill>
                <a:effectLst>
                  <a:glow rad="88900">
                    <a:srgbClr val="663300"/>
                  </a:glow>
                  <a:outerShdw blurRad="38100" dist="38100" dir="2700000" algn="tl">
                    <a:schemeClr val="tx1">
                      <a:alpha val="43000"/>
                    </a:schemeClr>
                  </a:outerShdw>
                </a:effectLst>
                <a:latin typeface="Comic Sans MS" panose="030F0702030302020204" pitchFamily="66" charset="0"/>
              </a:rPr>
              <a:t>Want die woord van God is lewend en kragtig en skerper as enige tweesnydende swaard, en dring deur tot die skeiding van siel en gees en van gewrigte en murg, en is ‘n beoordelaar van die oorlegginge en gedagtes van die hart.</a:t>
            </a:r>
            <a:r>
              <a:rPr lang="en-US" sz="2400" b="1" dirty="0">
                <a:solidFill>
                  <a:schemeClr val="bg1"/>
                </a:solidFill>
                <a:effectLst>
                  <a:glow rad="88900">
                    <a:srgbClr val="663300"/>
                  </a:glow>
                  <a:outerShdw blurRad="38100" dist="38100" dir="2700000" algn="tl">
                    <a:schemeClr val="tx1">
                      <a:alpha val="43000"/>
                    </a:schemeClr>
                  </a:outerShdw>
                </a:effectLst>
                <a:latin typeface="Comic Sans MS" panose="030F0702030302020204" pitchFamily="66" charset="0"/>
              </a:rPr>
              <a:t>” </a:t>
            </a:r>
            <a:r>
              <a:rPr lang="es-ES" b="1" dirty="0">
                <a:solidFill>
                  <a:schemeClr val="bg1"/>
                </a:solidFill>
                <a:effectLst>
                  <a:glow rad="88900">
                    <a:srgbClr val="663300"/>
                  </a:glow>
                  <a:outerShdw blurRad="38100" dist="38100" dir="2700000" algn="tl">
                    <a:schemeClr val="tx1">
                      <a:alpha val="43000"/>
                    </a:schemeClr>
                  </a:outerShdw>
                </a:effectLst>
                <a:latin typeface="Comic Sans MS" panose="030F0702030302020204" pitchFamily="66" charset="0"/>
              </a:rPr>
              <a:t>(</a:t>
            </a:r>
            <a:r>
              <a:rPr lang="es-ES" b="1" dirty="0" err="1">
                <a:solidFill>
                  <a:schemeClr val="bg1"/>
                </a:solidFill>
                <a:effectLst>
                  <a:glow rad="88900">
                    <a:srgbClr val="663300"/>
                  </a:glow>
                  <a:outerShdw blurRad="38100" dist="38100" dir="2700000" algn="tl">
                    <a:schemeClr val="tx1">
                      <a:alpha val="43000"/>
                    </a:schemeClr>
                  </a:outerShdw>
                </a:effectLst>
                <a:latin typeface="Comic Sans MS" panose="030F0702030302020204" pitchFamily="66" charset="0"/>
              </a:rPr>
              <a:t>Hebre</a:t>
            </a:r>
            <a:r>
              <a:rPr lang="es-ES" b="1" dirty="0" err="1">
                <a:solidFill>
                  <a:schemeClr val="bg1"/>
                </a:solidFill>
                <a:effectLst>
                  <a:glow rad="88900">
                    <a:srgbClr val="663300"/>
                  </a:glow>
                  <a:outerShdw blurRad="38100" dist="38100" dir="2700000" algn="tl">
                    <a:schemeClr val="tx1">
                      <a:alpha val="43000"/>
                    </a:schemeClr>
                  </a:outerShdw>
                </a:effectLst>
                <a:latin typeface="Arial" panose="020B0604020202020204" pitchFamily="34" charset="0"/>
                <a:cs typeface="Arial" panose="020B0604020202020204" pitchFamily="34" charset="0"/>
              </a:rPr>
              <a:t>ë</a:t>
            </a:r>
            <a:r>
              <a:rPr lang="es-ES" b="1" dirty="0" err="1">
                <a:solidFill>
                  <a:schemeClr val="bg1"/>
                </a:solidFill>
                <a:effectLst>
                  <a:glow rad="88900">
                    <a:srgbClr val="663300"/>
                  </a:glow>
                  <a:outerShdw blurRad="38100" dist="38100" dir="2700000" algn="tl">
                    <a:schemeClr val="tx1">
                      <a:alpha val="43000"/>
                    </a:schemeClr>
                  </a:outerShdw>
                </a:effectLst>
                <a:latin typeface="Comic Sans MS" panose="030F0702030302020204" pitchFamily="66" charset="0"/>
              </a:rPr>
              <a:t>rs</a:t>
            </a:r>
            <a:r>
              <a:rPr lang="es-ES" b="1" dirty="0">
                <a:solidFill>
                  <a:schemeClr val="bg1"/>
                </a:solidFill>
                <a:effectLst>
                  <a:glow rad="88900">
                    <a:srgbClr val="663300"/>
                  </a:glow>
                  <a:outerShdw blurRad="38100" dist="38100" dir="2700000" algn="tl">
                    <a:schemeClr val="tx1">
                      <a:alpha val="43000"/>
                    </a:schemeClr>
                  </a:outerShdw>
                </a:effectLst>
                <a:latin typeface="Comic Sans MS" panose="030F0702030302020204" pitchFamily="66" charset="0"/>
              </a:rPr>
              <a:t> 4:12, </a:t>
            </a:r>
            <a:r>
              <a:rPr lang="es-ES" sz="1400" b="1" dirty="0">
                <a:solidFill>
                  <a:schemeClr val="bg1"/>
                </a:solidFill>
                <a:effectLst>
                  <a:glow rad="88900">
                    <a:srgbClr val="663300"/>
                  </a:glow>
                  <a:outerShdw blurRad="38100" dist="38100" dir="2700000" algn="tl">
                    <a:schemeClr val="tx1">
                      <a:alpha val="43000"/>
                    </a:schemeClr>
                  </a:outerShdw>
                </a:effectLst>
                <a:latin typeface="Comic Sans MS" panose="030F0702030302020204" pitchFamily="66" charset="0"/>
              </a:rPr>
              <a:t>OAB</a:t>
            </a:r>
            <a:r>
              <a:rPr lang="es-ES" b="1" dirty="0">
                <a:solidFill>
                  <a:schemeClr val="bg1"/>
                </a:solidFill>
                <a:effectLst>
                  <a:glow rad="88900">
                    <a:srgbClr val="663300"/>
                  </a:glow>
                  <a:outerShdw blurRad="38100" dist="38100" dir="2700000" algn="tl">
                    <a:schemeClr val="tx1">
                      <a:alpha val="43000"/>
                    </a:schemeClr>
                  </a:outerShdw>
                </a:effectLst>
                <a:latin typeface="Comic Sans MS" panose="030F0702030302020204" pitchFamily="66" charset="0"/>
              </a:rPr>
              <a:t>)</a:t>
            </a:r>
            <a:endParaRPr lang="es-ES" sz="2400" b="1" dirty="0">
              <a:solidFill>
                <a:schemeClr val="bg1"/>
              </a:solidFill>
              <a:effectLst>
                <a:glow rad="88900">
                  <a:srgbClr val="663300"/>
                </a:glow>
                <a:outerShdw blurRad="38100" dist="38100" dir="2700000" algn="tl">
                  <a:schemeClr val="tx1">
                    <a:alpha val="43000"/>
                  </a:schemeClr>
                </a:outerShdw>
              </a:effectLst>
              <a:latin typeface="Comic Sans MS" panose="030F0702030302020204" pitchFamily="66" charset="0"/>
            </a:endParaRPr>
          </a:p>
        </p:txBody>
      </p:sp>
    </p:spTree>
    <p:extLst>
      <p:ext uri="{BB962C8B-B14F-4D97-AF65-F5344CB8AC3E}">
        <p14:creationId xmlns:p14="http://schemas.microsoft.com/office/powerpoint/2010/main" val="1467586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181C038-50D8-1657-404F-104388D17511}"/>
            </a:ext>
          </a:extLst>
        </p:cNvPr>
        <p:cNvGrpSpPr/>
        <p:nvPr/>
      </p:nvGrpSpPr>
      <p:grpSpPr>
        <a:xfrm>
          <a:off x="0" y="0"/>
          <a:ext cx="0" cy="0"/>
          <a:chOff x="0" y="0"/>
          <a:chExt cx="0" cy="0"/>
        </a:xfrm>
      </p:grpSpPr>
      <p:sp>
        <p:nvSpPr>
          <p:cNvPr id="14" name="Rectangle 11">
            <a:extLst>
              <a:ext uri="{FF2B5EF4-FFF2-40B4-BE49-F238E27FC236}">
                <a16:creationId xmlns:a16="http://schemas.microsoft.com/office/drawing/2014/main" id="{B78EDDD3-C548-48EF-B3CA-B290B1719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blipFill>
            <a:blip r:embed="rId3"/>
            <a:stretch>
              <a:fillRect l="-29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7" name="Imagen 6">
            <a:extLst>
              <a:ext uri="{FF2B5EF4-FFF2-40B4-BE49-F238E27FC236}">
                <a16:creationId xmlns:a16="http://schemas.microsoft.com/office/drawing/2014/main" id="{B53376EE-1DA2-7893-CAF0-66D280EF1AA3}"/>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rcRect l="13761" r="13761"/>
          <a:stretch/>
        </p:blipFill>
        <p:spPr>
          <a:xfrm>
            <a:off x="196731" y="166533"/>
            <a:ext cx="3809612" cy="6524936"/>
          </a:xfrm>
          <a:prstGeom prst="rect">
            <a:avLst/>
          </a:prstGeom>
          <a:ln w="38100" cap="sq">
            <a:solidFill>
              <a:srgbClr val="832A0E"/>
            </a:solidFill>
            <a:prstDash val="solid"/>
            <a:miter lim="800000"/>
          </a:ln>
          <a:effectLst>
            <a:outerShdw blurRad="50800" dist="38100" dir="2700000" algn="tl" rotWithShape="0">
              <a:srgbClr val="000000">
                <a:alpha val="43000"/>
              </a:srgbClr>
            </a:outerShdw>
          </a:effectLst>
        </p:spPr>
      </p:pic>
      <p:pic>
        <p:nvPicPr>
          <p:cNvPr id="5" name="Imagen 4">
            <a:extLst>
              <a:ext uri="{FF2B5EF4-FFF2-40B4-BE49-F238E27FC236}">
                <a16:creationId xmlns:a16="http://schemas.microsoft.com/office/drawing/2014/main" id="{E1A4771B-7E4D-8C90-4298-F308DA3CCEB2}"/>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r="-2" b="3351"/>
          <a:stretch>
            <a:fillRect/>
          </a:stretch>
        </p:blipFill>
        <p:spPr>
          <a:xfrm>
            <a:off x="4196497" y="166533"/>
            <a:ext cx="3797618" cy="6524936"/>
          </a:xfrm>
          <a:prstGeom prst="rect">
            <a:avLst/>
          </a:prstGeom>
          <a:ln w="38100" cap="sq">
            <a:solidFill>
              <a:srgbClr val="44805D"/>
            </a:solidFill>
            <a:prstDash val="solid"/>
            <a:miter lim="800000"/>
          </a:ln>
          <a:effectLst>
            <a:outerShdw blurRad="50800" dist="38100" dir="2700000" algn="tl" rotWithShape="0">
              <a:srgbClr val="000000">
                <a:alpha val="43000"/>
              </a:srgbClr>
            </a:outerShdw>
          </a:effectLst>
        </p:spPr>
      </p:pic>
      <p:pic>
        <p:nvPicPr>
          <p:cNvPr id="3" name="Imagen 2">
            <a:extLst>
              <a:ext uri="{FF2B5EF4-FFF2-40B4-BE49-F238E27FC236}">
                <a16:creationId xmlns:a16="http://schemas.microsoft.com/office/drawing/2014/main" id="{B5229605-5263-1F14-F98E-413365B7BF50}"/>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l="6235" r="2450" b="2"/>
          <a:stretch>
            <a:fillRect/>
          </a:stretch>
        </p:blipFill>
        <p:spPr>
          <a:xfrm>
            <a:off x="8183346" y="166533"/>
            <a:ext cx="3822808" cy="3160653"/>
          </a:xfrm>
          <a:prstGeom prst="rect">
            <a:avLst/>
          </a:prstGeom>
          <a:ln w="38100" cap="sq">
            <a:solidFill>
              <a:srgbClr val="96613D"/>
            </a:solidFill>
            <a:prstDash val="solid"/>
            <a:miter lim="800000"/>
          </a:ln>
          <a:effectLst>
            <a:outerShdw blurRad="50800" dist="38100" dir="2700000" algn="tl" rotWithShape="0">
              <a:srgbClr val="000000">
                <a:alpha val="43000"/>
              </a:srgbClr>
            </a:outerShdw>
          </a:effectLst>
        </p:spPr>
      </p:pic>
      <p:sp>
        <p:nvSpPr>
          <p:cNvPr id="9" name="Rectángulo 8">
            <a:extLst>
              <a:ext uri="{FF2B5EF4-FFF2-40B4-BE49-F238E27FC236}">
                <a16:creationId xmlns:a16="http://schemas.microsoft.com/office/drawing/2014/main" id="{1CECC7C5-4187-5591-9B01-65CBFF992D04}"/>
              </a:ext>
            </a:extLst>
          </p:cNvPr>
          <p:cNvSpPr>
            <a:spLocks noGrp="1" noRot="1" noMove="1" noResize="1" noEditPoints="1" noAdjustHandles="1" noChangeArrowheads="1" noChangeShapeType="1"/>
          </p:cNvSpPr>
          <p:nvPr/>
        </p:nvSpPr>
        <p:spPr>
          <a:xfrm>
            <a:off x="8183346" y="3506741"/>
            <a:ext cx="3822808" cy="3184726"/>
          </a:xfrm>
          <a:prstGeom prst="rect">
            <a:avLst/>
          </a:prstGeom>
          <a:solidFill>
            <a:srgbClr val="EAB0E3"/>
          </a:solidFill>
          <a:ln w="38100" cap="sq">
            <a:solidFill>
              <a:schemeClr val="accent5">
                <a:lumMod val="75000"/>
              </a:schemeClr>
            </a:solidFill>
            <a:prstDash val="solid"/>
            <a:miter lim="800000"/>
          </a:ln>
          <a:effectLst>
            <a:outerShdw blurRad="50800" dist="38100" dir="2700000" algn="tl" rotWithShape="0">
              <a:srgbClr val="000000">
                <a:alpha val="43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1" name="CuadroTexto 10">
            <a:extLst>
              <a:ext uri="{FF2B5EF4-FFF2-40B4-BE49-F238E27FC236}">
                <a16:creationId xmlns:a16="http://schemas.microsoft.com/office/drawing/2014/main" id="{09666E12-5BD3-B4A9-F925-464C70902868}"/>
              </a:ext>
            </a:extLst>
          </p:cNvPr>
          <p:cNvSpPr txBox="1"/>
          <p:nvPr/>
        </p:nvSpPr>
        <p:spPr>
          <a:xfrm>
            <a:off x="8264877" y="3614082"/>
            <a:ext cx="3659745" cy="2970044"/>
          </a:xfrm>
          <a:prstGeom prst="rect">
            <a:avLst/>
          </a:prstGeom>
          <a:noFill/>
        </p:spPr>
        <p:txBody>
          <a:bodyPr wrap="square">
            <a:spAutoFit/>
            <a:scene3d>
              <a:camera prst="orthographicFront"/>
              <a:lightRig rig="threePt" dir="t"/>
            </a:scene3d>
            <a:sp3d extrusionH="57150">
              <a:bevelT w="38100" h="38100"/>
            </a:sp3d>
          </a:bodyPr>
          <a:lstStyle/>
          <a:p>
            <a:pPr algn="ctr"/>
            <a:r>
              <a:rPr lang="en-US" sz="2700" b="1" dirty="0">
                <a:solidFill>
                  <a:srgbClr val="6D1D63"/>
                </a:solidFill>
                <a:latin typeface="Comic Sans MS" panose="030F0702030302020204" pitchFamily="66" charset="0"/>
              </a:rPr>
              <a:t>“</a:t>
            </a:r>
            <a:r>
              <a:rPr lang="nl-NL" sz="2700" b="1" dirty="0">
                <a:solidFill>
                  <a:srgbClr val="6D1D63"/>
                </a:solidFill>
                <a:latin typeface="Comic Sans MS" panose="030F0702030302020204" pitchFamily="66" charset="0"/>
              </a:rPr>
              <a:t>Want die Here HERE doen niks tensy Hy sy raadsbesluit aan sy knegte, die profete, geopenbaar het nie.</a:t>
            </a:r>
            <a:r>
              <a:rPr lang="en-US" sz="2700" b="1" dirty="0">
                <a:solidFill>
                  <a:srgbClr val="6D1D63"/>
                </a:solidFill>
                <a:latin typeface="Comic Sans MS" panose="030F0702030302020204" pitchFamily="66" charset="0"/>
              </a:rPr>
              <a:t>”</a:t>
            </a:r>
            <a:endParaRPr lang="es-ES" sz="2700" b="1" dirty="0">
              <a:solidFill>
                <a:srgbClr val="6D1D63"/>
              </a:solidFill>
              <a:latin typeface="Comic Sans MS" panose="030F0702030302020204" pitchFamily="66" charset="0"/>
            </a:endParaRPr>
          </a:p>
          <a:p>
            <a:pPr algn="ctr">
              <a:spcBef>
                <a:spcPts val="600"/>
              </a:spcBef>
            </a:pPr>
            <a:r>
              <a:rPr lang="es-ES" sz="2000" b="1" dirty="0">
                <a:solidFill>
                  <a:srgbClr val="6D1D63"/>
                </a:solidFill>
                <a:latin typeface="Comic Sans MS" panose="030F0702030302020204" pitchFamily="66" charset="0"/>
              </a:rPr>
              <a:t>(Amos 3:7, </a:t>
            </a:r>
            <a:r>
              <a:rPr lang="es-ES" sz="1600" b="1" dirty="0">
                <a:solidFill>
                  <a:srgbClr val="6D1D63"/>
                </a:solidFill>
                <a:latin typeface="Comic Sans MS" panose="030F0702030302020204" pitchFamily="66" charset="0"/>
              </a:rPr>
              <a:t>OAB</a:t>
            </a:r>
            <a:r>
              <a:rPr lang="es-ES" sz="2000" b="1" dirty="0">
                <a:solidFill>
                  <a:srgbClr val="6D1D63"/>
                </a:solidFill>
                <a:latin typeface="Comic Sans MS" panose="030F0702030302020204" pitchFamily="66" charset="0"/>
              </a:rPr>
              <a:t>)</a:t>
            </a:r>
            <a:endParaRPr lang="es-ES" sz="2800" b="1" dirty="0">
              <a:solidFill>
                <a:srgbClr val="6D1D63"/>
              </a:solidFill>
              <a:latin typeface="Comic Sans MS" panose="030F0702030302020204" pitchFamily="66" charset="0"/>
            </a:endParaRPr>
          </a:p>
        </p:txBody>
      </p:sp>
    </p:spTree>
    <p:extLst>
      <p:ext uri="{BB962C8B-B14F-4D97-AF65-F5344CB8AC3E}">
        <p14:creationId xmlns:p14="http://schemas.microsoft.com/office/powerpoint/2010/main" val="28055760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2C698774-82B7-AB0C-1B42-F98EE71D60CD}"/>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CuadroTexto 4">
            <a:extLst>
              <a:ext uri="{FF2B5EF4-FFF2-40B4-BE49-F238E27FC236}">
                <a16:creationId xmlns:a16="http://schemas.microsoft.com/office/drawing/2014/main" id="{F641FBD4-8992-CDAA-B952-7A90FC1BCE91}"/>
              </a:ext>
            </a:extLst>
          </p:cNvPr>
          <p:cNvSpPr txBox="1"/>
          <p:nvPr/>
        </p:nvSpPr>
        <p:spPr>
          <a:xfrm>
            <a:off x="180367" y="94667"/>
            <a:ext cx="6191250" cy="2708434"/>
          </a:xfrm>
          <a:prstGeom prst="rect">
            <a:avLst/>
          </a:prstGeom>
          <a:noFill/>
        </p:spPr>
        <p:txBody>
          <a:bodyPr wrap="square">
            <a:spAutoFit/>
          </a:bodyPr>
          <a:lstStyle/>
          <a:p>
            <a:pPr algn="ctr"/>
            <a:r>
              <a:rPr lang="en-US" sz="2200" b="1" dirty="0">
                <a:solidFill>
                  <a:srgbClr val="FDF589"/>
                </a:solidFill>
                <a:effectLst>
                  <a:glow rad="101600">
                    <a:srgbClr val="582A2A"/>
                  </a:glow>
                  <a:outerShdw blurRad="38100" dist="38100" dir="2700000" algn="tl">
                    <a:srgbClr val="000000">
                      <a:alpha val="43137"/>
                    </a:srgbClr>
                  </a:outerShdw>
                </a:effectLst>
                <a:latin typeface="Comic Sans MS" panose="030F0702030302020204" pitchFamily="66" charset="0"/>
              </a:rPr>
              <a:t>“En </a:t>
            </a:r>
            <a:r>
              <a:rPr lang="en-US" sz="2200" b="1" dirty="0" err="1">
                <a:solidFill>
                  <a:srgbClr val="FDF589"/>
                </a:solidFill>
                <a:effectLst>
                  <a:glow rad="101600">
                    <a:srgbClr val="582A2A"/>
                  </a:glow>
                  <a:outerShdw blurRad="38100" dist="38100" dir="2700000" algn="tl">
                    <a:srgbClr val="000000">
                      <a:alpha val="43137"/>
                    </a:srgbClr>
                  </a:outerShdw>
                </a:effectLst>
                <a:latin typeface="Comic Sans MS" panose="030F0702030302020204" pitchFamily="66" charset="0"/>
              </a:rPr>
              <a:t>daarna</a:t>
            </a:r>
            <a:r>
              <a:rPr lang="en-US" sz="2200" b="1" dirty="0">
                <a:solidFill>
                  <a:srgbClr val="FDF589"/>
                </a:solidFill>
                <a:effectLst>
                  <a:glow rad="101600">
                    <a:srgbClr val="582A2A"/>
                  </a:glow>
                  <a:outerShdw blurRad="38100" dist="38100" dir="2700000" algn="tl">
                    <a:srgbClr val="000000">
                      <a:alpha val="43137"/>
                    </a:srgbClr>
                  </a:outerShdw>
                </a:effectLst>
                <a:latin typeface="Comic Sans MS" panose="030F0702030302020204" pitchFamily="66" charset="0"/>
              </a:rPr>
              <a:t> </a:t>
            </a:r>
            <a:r>
              <a:rPr lang="en-US" sz="2200" b="1" dirty="0" err="1">
                <a:solidFill>
                  <a:srgbClr val="FDF589"/>
                </a:solidFill>
                <a:effectLst>
                  <a:glow rad="101600">
                    <a:srgbClr val="582A2A"/>
                  </a:glow>
                  <a:outerShdw blurRad="38100" dist="38100" dir="2700000" algn="tl">
                    <a:srgbClr val="000000">
                      <a:alpha val="43137"/>
                    </a:srgbClr>
                  </a:outerShdw>
                </a:effectLst>
                <a:latin typeface="Comic Sans MS" panose="030F0702030302020204" pitchFamily="66" charset="0"/>
              </a:rPr>
              <a:t>sal</a:t>
            </a:r>
            <a:r>
              <a:rPr lang="en-US" sz="2200" b="1" dirty="0">
                <a:solidFill>
                  <a:srgbClr val="FDF589"/>
                </a:solidFill>
                <a:effectLst>
                  <a:glow rad="101600">
                    <a:srgbClr val="582A2A"/>
                  </a:glow>
                  <a:outerShdw blurRad="38100" dist="38100" dir="2700000" algn="tl">
                    <a:srgbClr val="000000">
                      <a:alpha val="43137"/>
                    </a:srgbClr>
                  </a:outerShdw>
                </a:effectLst>
                <a:latin typeface="Comic Sans MS" panose="030F0702030302020204" pitchFamily="66" charset="0"/>
              </a:rPr>
              <a:t> Ek my Gees </a:t>
            </a:r>
            <a:r>
              <a:rPr lang="en-US" sz="2200" b="1" dirty="0" err="1">
                <a:solidFill>
                  <a:srgbClr val="FDF589"/>
                </a:solidFill>
                <a:effectLst>
                  <a:glow rad="101600">
                    <a:srgbClr val="582A2A"/>
                  </a:glow>
                  <a:outerShdw blurRad="38100" dist="38100" dir="2700000" algn="tl">
                    <a:srgbClr val="000000">
                      <a:alpha val="43137"/>
                    </a:srgbClr>
                  </a:outerShdw>
                </a:effectLst>
                <a:latin typeface="Comic Sans MS" panose="030F0702030302020204" pitchFamily="66" charset="0"/>
              </a:rPr>
              <a:t>uitgiet</a:t>
            </a:r>
            <a:r>
              <a:rPr lang="en-US" sz="2200" b="1" dirty="0">
                <a:solidFill>
                  <a:srgbClr val="FDF589"/>
                </a:solidFill>
                <a:effectLst>
                  <a:glow rad="101600">
                    <a:srgbClr val="582A2A"/>
                  </a:glow>
                  <a:outerShdw blurRad="38100" dist="38100" dir="2700000" algn="tl">
                    <a:srgbClr val="000000">
                      <a:alpha val="43137"/>
                    </a:srgbClr>
                  </a:outerShdw>
                </a:effectLst>
                <a:latin typeface="Comic Sans MS" panose="030F0702030302020204" pitchFamily="66" charset="0"/>
              </a:rPr>
              <a:t> op alle </a:t>
            </a:r>
            <a:r>
              <a:rPr lang="en-US" sz="2200" b="1" dirty="0" err="1">
                <a:solidFill>
                  <a:srgbClr val="FDF589"/>
                </a:solidFill>
                <a:effectLst>
                  <a:glow rad="101600">
                    <a:srgbClr val="582A2A"/>
                  </a:glow>
                  <a:outerShdw blurRad="38100" dist="38100" dir="2700000" algn="tl">
                    <a:srgbClr val="000000">
                      <a:alpha val="43137"/>
                    </a:srgbClr>
                  </a:outerShdw>
                </a:effectLst>
                <a:latin typeface="Comic Sans MS" panose="030F0702030302020204" pitchFamily="66" charset="0"/>
              </a:rPr>
              <a:t>vlees</a:t>
            </a:r>
            <a:r>
              <a:rPr lang="en-US" sz="2200" b="1" dirty="0">
                <a:solidFill>
                  <a:srgbClr val="FDF589"/>
                </a:solidFill>
                <a:effectLst>
                  <a:glow rad="101600">
                    <a:srgbClr val="582A2A"/>
                  </a:glow>
                  <a:outerShdw blurRad="38100" dist="38100" dir="2700000" algn="tl">
                    <a:srgbClr val="000000">
                      <a:alpha val="43137"/>
                    </a:srgbClr>
                  </a:outerShdw>
                </a:effectLst>
                <a:latin typeface="Comic Sans MS" panose="030F0702030302020204" pitchFamily="66" charset="0"/>
              </a:rPr>
              <a:t>, </a:t>
            </a:r>
            <a:r>
              <a:rPr lang="en-US" sz="2200" b="1" dirty="0" err="1">
                <a:solidFill>
                  <a:srgbClr val="FDF589"/>
                </a:solidFill>
                <a:effectLst>
                  <a:glow rad="101600">
                    <a:srgbClr val="582A2A"/>
                  </a:glow>
                  <a:outerShdw blurRad="38100" dist="38100" dir="2700000" algn="tl">
                    <a:srgbClr val="000000">
                      <a:alpha val="43137"/>
                    </a:srgbClr>
                  </a:outerShdw>
                </a:effectLst>
                <a:latin typeface="Comic Sans MS" panose="030F0702030302020204" pitchFamily="66" charset="0"/>
              </a:rPr>
              <a:t>en</a:t>
            </a:r>
            <a:r>
              <a:rPr lang="en-US" sz="2200" b="1" dirty="0">
                <a:solidFill>
                  <a:srgbClr val="FDF589"/>
                </a:solidFill>
                <a:effectLst>
                  <a:glow rad="101600">
                    <a:srgbClr val="582A2A"/>
                  </a:glow>
                  <a:outerShdw blurRad="38100" dist="38100" dir="2700000" algn="tl">
                    <a:srgbClr val="000000">
                      <a:alpha val="43137"/>
                    </a:srgbClr>
                  </a:outerShdw>
                </a:effectLst>
                <a:latin typeface="Comic Sans MS" panose="030F0702030302020204" pitchFamily="66" charset="0"/>
              </a:rPr>
              <a:t> </a:t>
            </a:r>
            <a:r>
              <a:rPr lang="en-US" sz="2200" b="1" dirty="0" err="1">
                <a:solidFill>
                  <a:srgbClr val="FDF589"/>
                </a:solidFill>
                <a:effectLst>
                  <a:glow rad="101600">
                    <a:srgbClr val="582A2A"/>
                  </a:glow>
                  <a:outerShdw blurRad="38100" dist="38100" dir="2700000" algn="tl">
                    <a:srgbClr val="000000">
                      <a:alpha val="43137"/>
                    </a:srgbClr>
                  </a:outerShdw>
                </a:effectLst>
                <a:latin typeface="Comic Sans MS" panose="030F0702030302020204" pitchFamily="66" charset="0"/>
              </a:rPr>
              <a:t>julle</a:t>
            </a:r>
            <a:r>
              <a:rPr lang="en-US" sz="2200" b="1" dirty="0">
                <a:solidFill>
                  <a:srgbClr val="FDF589"/>
                </a:solidFill>
                <a:effectLst>
                  <a:glow rad="101600">
                    <a:srgbClr val="582A2A"/>
                  </a:glow>
                  <a:outerShdw blurRad="38100" dist="38100" dir="2700000" algn="tl">
                    <a:srgbClr val="000000">
                      <a:alpha val="43137"/>
                    </a:srgbClr>
                  </a:outerShdw>
                </a:effectLst>
                <a:latin typeface="Comic Sans MS" panose="030F0702030302020204" pitchFamily="66" charset="0"/>
              </a:rPr>
              <a:t> </a:t>
            </a:r>
            <a:r>
              <a:rPr lang="en-US" sz="2200" b="1" dirty="0" err="1">
                <a:solidFill>
                  <a:srgbClr val="FDF589"/>
                </a:solidFill>
                <a:effectLst>
                  <a:glow rad="101600">
                    <a:srgbClr val="582A2A"/>
                  </a:glow>
                  <a:outerShdw blurRad="38100" dist="38100" dir="2700000" algn="tl">
                    <a:srgbClr val="000000">
                      <a:alpha val="43137"/>
                    </a:srgbClr>
                  </a:outerShdw>
                </a:effectLst>
                <a:latin typeface="Comic Sans MS" panose="030F0702030302020204" pitchFamily="66" charset="0"/>
              </a:rPr>
              <a:t>seuns</a:t>
            </a:r>
            <a:r>
              <a:rPr lang="en-US" sz="2200" b="1" dirty="0">
                <a:solidFill>
                  <a:srgbClr val="FDF589"/>
                </a:solidFill>
                <a:effectLst>
                  <a:glow rad="101600">
                    <a:srgbClr val="582A2A"/>
                  </a:glow>
                  <a:outerShdw blurRad="38100" dist="38100" dir="2700000" algn="tl">
                    <a:srgbClr val="000000">
                      <a:alpha val="43137"/>
                    </a:srgbClr>
                  </a:outerShdw>
                </a:effectLst>
                <a:latin typeface="Comic Sans MS" panose="030F0702030302020204" pitchFamily="66" charset="0"/>
              </a:rPr>
              <a:t> </a:t>
            </a:r>
            <a:r>
              <a:rPr lang="en-US" sz="2200" b="1" dirty="0" err="1">
                <a:solidFill>
                  <a:srgbClr val="FDF589"/>
                </a:solidFill>
                <a:effectLst>
                  <a:glow rad="101600">
                    <a:srgbClr val="582A2A"/>
                  </a:glow>
                  <a:outerShdw blurRad="38100" dist="38100" dir="2700000" algn="tl">
                    <a:srgbClr val="000000">
                      <a:alpha val="43137"/>
                    </a:srgbClr>
                  </a:outerShdw>
                </a:effectLst>
                <a:latin typeface="Comic Sans MS" panose="030F0702030302020204" pitchFamily="66" charset="0"/>
              </a:rPr>
              <a:t>en</a:t>
            </a:r>
            <a:r>
              <a:rPr lang="en-US" sz="2200" b="1" dirty="0">
                <a:solidFill>
                  <a:srgbClr val="FDF589"/>
                </a:solidFill>
                <a:effectLst>
                  <a:glow rad="101600">
                    <a:srgbClr val="582A2A"/>
                  </a:glow>
                  <a:outerShdw blurRad="38100" dist="38100" dir="2700000" algn="tl">
                    <a:srgbClr val="000000">
                      <a:alpha val="43137"/>
                    </a:srgbClr>
                  </a:outerShdw>
                </a:effectLst>
                <a:latin typeface="Comic Sans MS" panose="030F0702030302020204" pitchFamily="66" charset="0"/>
              </a:rPr>
              <a:t> </a:t>
            </a:r>
            <a:r>
              <a:rPr lang="en-US" sz="2200" b="1" dirty="0" err="1">
                <a:solidFill>
                  <a:srgbClr val="FDF589"/>
                </a:solidFill>
                <a:effectLst>
                  <a:glow rad="101600">
                    <a:srgbClr val="582A2A"/>
                  </a:glow>
                  <a:outerShdw blurRad="38100" dist="38100" dir="2700000" algn="tl">
                    <a:srgbClr val="000000">
                      <a:alpha val="43137"/>
                    </a:srgbClr>
                  </a:outerShdw>
                </a:effectLst>
                <a:latin typeface="Comic Sans MS" panose="030F0702030302020204" pitchFamily="66" charset="0"/>
              </a:rPr>
              <a:t>julle</a:t>
            </a:r>
            <a:r>
              <a:rPr lang="en-US" sz="2200" b="1" dirty="0">
                <a:solidFill>
                  <a:srgbClr val="FDF589"/>
                </a:solidFill>
                <a:effectLst>
                  <a:glow rad="101600">
                    <a:srgbClr val="582A2A"/>
                  </a:glow>
                  <a:outerShdw blurRad="38100" dist="38100" dir="2700000" algn="tl">
                    <a:srgbClr val="000000">
                      <a:alpha val="43137"/>
                    </a:srgbClr>
                  </a:outerShdw>
                </a:effectLst>
                <a:latin typeface="Comic Sans MS" panose="030F0702030302020204" pitchFamily="66" charset="0"/>
              </a:rPr>
              <a:t> </a:t>
            </a:r>
            <a:r>
              <a:rPr lang="en-US" sz="2200" b="1" dirty="0" err="1">
                <a:solidFill>
                  <a:srgbClr val="FDF589"/>
                </a:solidFill>
                <a:effectLst>
                  <a:glow rad="101600">
                    <a:srgbClr val="582A2A"/>
                  </a:glow>
                  <a:outerShdw blurRad="38100" dist="38100" dir="2700000" algn="tl">
                    <a:srgbClr val="000000">
                      <a:alpha val="43137"/>
                    </a:srgbClr>
                  </a:outerShdw>
                </a:effectLst>
                <a:latin typeface="Comic Sans MS" panose="030F0702030302020204" pitchFamily="66" charset="0"/>
              </a:rPr>
              <a:t>dogters</a:t>
            </a:r>
            <a:r>
              <a:rPr lang="en-US" sz="2200" b="1" dirty="0">
                <a:solidFill>
                  <a:srgbClr val="FDF589"/>
                </a:solidFill>
                <a:effectLst>
                  <a:glow rad="101600">
                    <a:srgbClr val="582A2A"/>
                  </a:glow>
                  <a:outerShdw blurRad="38100" dist="38100" dir="2700000" algn="tl">
                    <a:srgbClr val="000000">
                      <a:alpha val="43137"/>
                    </a:srgbClr>
                  </a:outerShdw>
                </a:effectLst>
                <a:latin typeface="Comic Sans MS" panose="030F0702030302020204" pitchFamily="66" charset="0"/>
              </a:rPr>
              <a:t> </a:t>
            </a:r>
            <a:r>
              <a:rPr lang="en-US" sz="2200" b="1" dirty="0" err="1">
                <a:solidFill>
                  <a:srgbClr val="FDF589"/>
                </a:solidFill>
                <a:effectLst>
                  <a:glow rad="101600">
                    <a:srgbClr val="582A2A"/>
                  </a:glow>
                  <a:outerShdw blurRad="38100" dist="38100" dir="2700000" algn="tl">
                    <a:srgbClr val="000000">
                      <a:alpha val="43137"/>
                    </a:srgbClr>
                  </a:outerShdw>
                </a:effectLst>
                <a:latin typeface="Comic Sans MS" panose="030F0702030302020204" pitchFamily="66" charset="0"/>
              </a:rPr>
              <a:t>sal</a:t>
            </a:r>
            <a:r>
              <a:rPr lang="en-US" sz="2200" b="1" dirty="0">
                <a:solidFill>
                  <a:srgbClr val="FDF589"/>
                </a:solidFill>
                <a:effectLst>
                  <a:glow rad="101600">
                    <a:srgbClr val="582A2A"/>
                  </a:glow>
                  <a:outerShdw blurRad="38100" dist="38100" dir="2700000" algn="tl">
                    <a:srgbClr val="000000">
                      <a:alpha val="43137"/>
                    </a:srgbClr>
                  </a:outerShdw>
                </a:effectLst>
                <a:latin typeface="Comic Sans MS" panose="030F0702030302020204" pitchFamily="66" charset="0"/>
              </a:rPr>
              <a:t> </a:t>
            </a:r>
            <a:r>
              <a:rPr lang="en-US" sz="2200" b="1" dirty="0" err="1">
                <a:solidFill>
                  <a:srgbClr val="FDF589"/>
                </a:solidFill>
                <a:effectLst>
                  <a:glow rad="101600">
                    <a:srgbClr val="582A2A"/>
                  </a:glow>
                  <a:outerShdw blurRad="38100" dist="38100" dir="2700000" algn="tl">
                    <a:srgbClr val="000000">
                      <a:alpha val="43137"/>
                    </a:srgbClr>
                  </a:outerShdw>
                </a:effectLst>
                <a:latin typeface="Comic Sans MS" panose="030F0702030302020204" pitchFamily="66" charset="0"/>
              </a:rPr>
              <a:t>profeteer</a:t>
            </a:r>
            <a:r>
              <a:rPr lang="en-US" sz="2200" b="1" dirty="0">
                <a:solidFill>
                  <a:srgbClr val="FDF589"/>
                </a:solidFill>
                <a:effectLst>
                  <a:glow rad="101600">
                    <a:srgbClr val="582A2A"/>
                  </a:glow>
                  <a:outerShdw blurRad="38100" dist="38100" dir="2700000" algn="tl">
                    <a:srgbClr val="000000">
                      <a:alpha val="43137"/>
                    </a:srgbClr>
                  </a:outerShdw>
                </a:effectLst>
                <a:latin typeface="Comic Sans MS" panose="030F0702030302020204" pitchFamily="66" charset="0"/>
              </a:rPr>
              <a:t>, </a:t>
            </a:r>
            <a:r>
              <a:rPr lang="en-US" sz="2200" b="1" dirty="0" err="1">
                <a:solidFill>
                  <a:srgbClr val="FDF589"/>
                </a:solidFill>
                <a:effectLst>
                  <a:glow rad="101600">
                    <a:srgbClr val="582A2A"/>
                  </a:glow>
                  <a:outerShdw blurRad="38100" dist="38100" dir="2700000" algn="tl">
                    <a:srgbClr val="000000">
                      <a:alpha val="43137"/>
                    </a:srgbClr>
                  </a:outerShdw>
                </a:effectLst>
                <a:latin typeface="Comic Sans MS" panose="030F0702030302020204" pitchFamily="66" charset="0"/>
              </a:rPr>
              <a:t>julle</a:t>
            </a:r>
            <a:r>
              <a:rPr lang="en-US" sz="2200" b="1" dirty="0">
                <a:solidFill>
                  <a:srgbClr val="FDF589"/>
                </a:solidFill>
                <a:effectLst>
                  <a:glow rad="101600">
                    <a:srgbClr val="582A2A"/>
                  </a:glow>
                  <a:outerShdw blurRad="38100" dist="38100" dir="2700000" algn="tl">
                    <a:srgbClr val="000000">
                      <a:alpha val="43137"/>
                    </a:srgbClr>
                  </a:outerShdw>
                </a:effectLst>
                <a:latin typeface="Comic Sans MS" panose="030F0702030302020204" pitchFamily="66" charset="0"/>
              </a:rPr>
              <a:t> </a:t>
            </a:r>
            <a:r>
              <a:rPr lang="en-US" sz="2200" b="1" dirty="0" err="1">
                <a:solidFill>
                  <a:srgbClr val="FDF589"/>
                </a:solidFill>
                <a:effectLst>
                  <a:glow rad="101600">
                    <a:srgbClr val="582A2A"/>
                  </a:glow>
                  <a:outerShdw blurRad="38100" dist="38100" dir="2700000" algn="tl">
                    <a:srgbClr val="000000">
                      <a:alpha val="43137"/>
                    </a:srgbClr>
                  </a:outerShdw>
                </a:effectLst>
                <a:latin typeface="Comic Sans MS" panose="030F0702030302020204" pitchFamily="66" charset="0"/>
              </a:rPr>
              <a:t>ou</a:t>
            </a:r>
            <a:r>
              <a:rPr lang="en-US" sz="2200" b="1" dirty="0">
                <a:solidFill>
                  <a:srgbClr val="FDF589"/>
                </a:solidFill>
                <a:effectLst>
                  <a:glow rad="101600">
                    <a:srgbClr val="582A2A"/>
                  </a:glow>
                  <a:outerShdw blurRad="38100" dist="38100" dir="2700000" algn="tl">
                    <a:srgbClr val="000000">
                      <a:alpha val="43137"/>
                    </a:srgbClr>
                  </a:outerShdw>
                </a:effectLst>
                <a:latin typeface="Comic Sans MS" panose="030F0702030302020204" pitchFamily="66" charset="0"/>
              </a:rPr>
              <a:t> </a:t>
            </a:r>
            <a:r>
              <a:rPr lang="en-US" sz="2200" b="1" dirty="0" err="1">
                <a:solidFill>
                  <a:srgbClr val="FDF589"/>
                </a:solidFill>
                <a:effectLst>
                  <a:glow rad="101600">
                    <a:srgbClr val="582A2A"/>
                  </a:glow>
                  <a:outerShdw blurRad="38100" dist="38100" dir="2700000" algn="tl">
                    <a:srgbClr val="000000">
                      <a:alpha val="43137"/>
                    </a:srgbClr>
                  </a:outerShdw>
                </a:effectLst>
                <a:latin typeface="Comic Sans MS" panose="030F0702030302020204" pitchFamily="66" charset="0"/>
              </a:rPr>
              <a:t>mense</a:t>
            </a:r>
            <a:r>
              <a:rPr lang="en-US" sz="2200" b="1" dirty="0">
                <a:solidFill>
                  <a:srgbClr val="FDF589"/>
                </a:solidFill>
                <a:effectLst>
                  <a:glow rad="101600">
                    <a:srgbClr val="582A2A"/>
                  </a:glow>
                  <a:outerShdw blurRad="38100" dist="38100" dir="2700000" algn="tl">
                    <a:srgbClr val="000000">
                      <a:alpha val="43137"/>
                    </a:srgbClr>
                  </a:outerShdw>
                </a:effectLst>
                <a:latin typeface="Comic Sans MS" panose="030F0702030302020204" pitchFamily="66" charset="0"/>
              </a:rPr>
              <a:t> drome </a:t>
            </a:r>
            <a:r>
              <a:rPr lang="en-US" sz="2200" b="1" dirty="0" err="1">
                <a:solidFill>
                  <a:srgbClr val="FDF589"/>
                </a:solidFill>
                <a:effectLst>
                  <a:glow rad="101600">
                    <a:srgbClr val="582A2A"/>
                  </a:glow>
                  <a:outerShdw blurRad="38100" dist="38100" dir="2700000" algn="tl">
                    <a:srgbClr val="000000">
                      <a:alpha val="43137"/>
                    </a:srgbClr>
                  </a:outerShdw>
                </a:effectLst>
                <a:latin typeface="Comic Sans MS" panose="030F0702030302020204" pitchFamily="66" charset="0"/>
              </a:rPr>
              <a:t>droom</a:t>
            </a:r>
            <a:r>
              <a:rPr lang="en-US" sz="2200" b="1" dirty="0">
                <a:solidFill>
                  <a:srgbClr val="FDF589"/>
                </a:solidFill>
                <a:effectLst>
                  <a:glow rad="101600">
                    <a:srgbClr val="582A2A"/>
                  </a:glow>
                  <a:outerShdw blurRad="38100" dist="38100" dir="2700000" algn="tl">
                    <a:srgbClr val="000000">
                      <a:alpha val="43137"/>
                    </a:srgbClr>
                  </a:outerShdw>
                </a:effectLst>
                <a:latin typeface="Comic Sans MS" panose="030F0702030302020204" pitchFamily="66" charset="0"/>
              </a:rPr>
              <a:t>, </a:t>
            </a:r>
            <a:r>
              <a:rPr lang="en-US" sz="2200" b="1" dirty="0" err="1">
                <a:solidFill>
                  <a:srgbClr val="FDF589"/>
                </a:solidFill>
                <a:effectLst>
                  <a:glow rad="101600">
                    <a:srgbClr val="582A2A"/>
                  </a:glow>
                  <a:outerShdw blurRad="38100" dist="38100" dir="2700000" algn="tl">
                    <a:srgbClr val="000000">
                      <a:alpha val="43137"/>
                    </a:srgbClr>
                  </a:outerShdw>
                </a:effectLst>
                <a:latin typeface="Comic Sans MS" panose="030F0702030302020204" pitchFamily="66" charset="0"/>
              </a:rPr>
              <a:t>julle</a:t>
            </a:r>
            <a:r>
              <a:rPr lang="en-US" sz="2200" b="1" dirty="0">
                <a:solidFill>
                  <a:srgbClr val="FDF589"/>
                </a:solidFill>
                <a:effectLst>
                  <a:glow rad="101600">
                    <a:srgbClr val="582A2A"/>
                  </a:glow>
                  <a:outerShdw blurRad="38100" dist="38100" dir="2700000" algn="tl">
                    <a:srgbClr val="000000">
                      <a:alpha val="43137"/>
                    </a:srgbClr>
                  </a:outerShdw>
                </a:effectLst>
                <a:latin typeface="Comic Sans MS" panose="030F0702030302020204" pitchFamily="66" charset="0"/>
              </a:rPr>
              <a:t> </a:t>
            </a:r>
            <a:r>
              <a:rPr lang="en-US" sz="2200" b="1" dirty="0" err="1">
                <a:solidFill>
                  <a:srgbClr val="FDF589"/>
                </a:solidFill>
                <a:effectLst>
                  <a:glow rad="101600">
                    <a:srgbClr val="582A2A"/>
                  </a:glow>
                  <a:outerShdw blurRad="38100" dist="38100" dir="2700000" algn="tl">
                    <a:srgbClr val="000000">
                      <a:alpha val="43137"/>
                    </a:srgbClr>
                  </a:outerShdw>
                </a:effectLst>
                <a:latin typeface="Comic Sans MS" panose="030F0702030302020204" pitchFamily="66" charset="0"/>
              </a:rPr>
              <a:t>jongelinge</a:t>
            </a:r>
            <a:r>
              <a:rPr lang="en-US" sz="2200" b="1" dirty="0">
                <a:solidFill>
                  <a:srgbClr val="FDF589"/>
                </a:solidFill>
                <a:effectLst>
                  <a:glow rad="101600">
                    <a:srgbClr val="582A2A"/>
                  </a:glow>
                  <a:outerShdw blurRad="38100" dist="38100" dir="2700000" algn="tl">
                    <a:srgbClr val="000000">
                      <a:alpha val="43137"/>
                    </a:srgbClr>
                  </a:outerShdw>
                </a:effectLst>
                <a:latin typeface="Comic Sans MS" panose="030F0702030302020204" pitchFamily="66" charset="0"/>
              </a:rPr>
              <a:t> </a:t>
            </a:r>
            <a:r>
              <a:rPr lang="en-US" sz="2200" b="1" dirty="0" err="1">
                <a:solidFill>
                  <a:srgbClr val="FDF589"/>
                </a:solidFill>
                <a:effectLst>
                  <a:glow rad="101600">
                    <a:srgbClr val="582A2A"/>
                  </a:glow>
                  <a:outerShdw blurRad="38100" dist="38100" dir="2700000" algn="tl">
                    <a:srgbClr val="000000">
                      <a:alpha val="43137"/>
                    </a:srgbClr>
                  </a:outerShdw>
                </a:effectLst>
                <a:latin typeface="Comic Sans MS" panose="030F0702030302020204" pitchFamily="66" charset="0"/>
              </a:rPr>
              <a:t>gesigte</a:t>
            </a:r>
            <a:r>
              <a:rPr lang="en-US" sz="2200" b="1" dirty="0">
                <a:solidFill>
                  <a:srgbClr val="FDF589"/>
                </a:solidFill>
                <a:effectLst>
                  <a:glow rad="101600">
                    <a:srgbClr val="582A2A"/>
                  </a:glow>
                  <a:outerShdw blurRad="38100" dist="38100" dir="2700000" algn="tl">
                    <a:srgbClr val="000000">
                      <a:alpha val="43137"/>
                    </a:srgbClr>
                  </a:outerShdw>
                </a:effectLst>
                <a:latin typeface="Comic Sans MS" panose="030F0702030302020204" pitchFamily="66" charset="0"/>
              </a:rPr>
              <a:t> </a:t>
            </a:r>
            <a:r>
              <a:rPr lang="en-US" sz="2200" b="1" dirty="0" err="1">
                <a:solidFill>
                  <a:srgbClr val="FDF589"/>
                </a:solidFill>
                <a:effectLst>
                  <a:glow rad="101600">
                    <a:srgbClr val="582A2A"/>
                  </a:glow>
                  <a:outerShdw blurRad="38100" dist="38100" dir="2700000" algn="tl">
                    <a:srgbClr val="000000">
                      <a:alpha val="43137"/>
                    </a:srgbClr>
                  </a:outerShdw>
                </a:effectLst>
                <a:latin typeface="Comic Sans MS" panose="030F0702030302020204" pitchFamily="66" charset="0"/>
              </a:rPr>
              <a:t>sien</a:t>
            </a:r>
            <a:r>
              <a:rPr lang="en-US" sz="2200" b="1" dirty="0">
                <a:solidFill>
                  <a:srgbClr val="FDF589"/>
                </a:solidFill>
                <a:effectLst>
                  <a:glow rad="101600">
                    <a:srgbClr val="582A2A"/>
                  </a:glow>
                  <a:outerShdw blurRad="38100" dist="38100" dir="2700000" algn="tl">
                    <a:srgbClr val="000000">
                      <a:alpha val="43137"/>
                    </a:srgbClr>
                  </a:outerShdw>
                </a:effectLst>
                <a:latin typeface="Comic Sans MS" panose="030F0702030302020204" pitchFamily="66" charset="0"/>
              </a:rPr>
              <a:t>. </a:t>
            </a:r>
          </a:p>
          <a:p>
            <a:pPr algn="ctr"/>
            <a:r>
              <a:rPr lang="en-US" sz="2200" b="1" dirty="0">
                <a:solidFill>
                  <a:srgbClr val="FDF589"/>
                </a:solidFill>
                <a:effectLst>
                  <a:glow rad="101600">
                    <a:srgbClr val="582A2A"/>
                  </a:glow>
                  <a:outerShdw blurRad="38100" dist="38100" dir="2700000" algn="tl">
                    <a:srgbClr val="000000">
                      <a:alpha val="43137"/>
                    </a:srgbClr>
                  </a:outerShdw>
                </a:effectLst>
                <a:latin typeface="Comic Sans MS" panose="030F0702030302020204" pitchFamily="66" charset="0"/>
              </a:rPr>
              <a:t>En </a:t>
            </a:r>
            <a:r>
              <a:rPr lang="en-US" sz="2200" b="1" dirty="0" err="1">
                <a:solidFill>
                  <a:srgbClr val="FDF589"/>
                </a:solidFill>
                <a:effectLst>
                  <a:glow rad="101600">
                    <a:srgbClr val="582A2A"/>
                  </a:glow>
                  <a:outerShdw blurRad="38100" dist="38100" dir="2700000" algn="tl">
                    <a:srgbClr val="000000">
                      <a:alpha val="43137"/>
                    </a:srgbClr>
                  </a:outerShdw>
                </a:effectLst>
                <a:latin typeface="Comic Sans MS" panose="030F0702030302020204" pitchFamily="66" charset="0"/>
              </a:rPr>
              <a:t>ook</a:t>
            </a:r>
            <a:r>
              <a:rPr lang="en-US" sz="2200" b="1" dirty="0">
                <a:solidFill>
                  <a:srgbClr val="FDF589"/>
                </a:solidFill>
                <a:effectLst>
                  <a:glow rad="101600">
                    <a:srgbClr val="582A2A"/>
                  </a:glow>
                  <a:outerShdw blurRad="38100" dist="38100" dir="2700000" algn="tl">
                    <a:srgbClr val="000000">
                      <a:alpha val="43137"/>
                    </a:srgbClr>
                  </a:outerShdw>
                </a:effectLst>
                <a:latin typeface="Comic Sans MS" panose="030F0702030302020204" pitchFamily="66" charset="0"/>
              </a:rPr>
              <a:t> op die </a:t>
            </a:r>
            <a:r>
              <a:rPr lang="en-US" sz="2200" b="1" dirty="0" err="1">
                <a:solidFill>
                  <a:srgbClr val="FDF589"/>
                </a:solidFill>
                <a:effectLst>
                  <a:glow rad="101600">
                    <a:srgbClr val="582A2A"/>
                  </a:glow>
                  <a:outerShdw blurRad="38100" dist="38100" dir="2700000" algn="tl">
                    <a:srgbClr val="000000">
                      <a:alpha val="43137"/>
                    </a:srgbClr>
                  </a:outerShdw>
                </a:effectLst>
                <a:latin typeface="Comic Sans MS" panose="030F0702030302020204" pitchFamily="66" charset="0"/>
              </a:rPr>
              <a:t>diensknegte</a:t>
            </a:r>
            <a:r>
              <a:rPr lang="en-US" sz="2200" b="1" dirty="0">
                <a:solidFill>
                  <a:srgbClr val="FDF589"/>
                </a:solidFill>
                <a:effectLst>
                  <a:glow rad="101600">
                    <a:srgbClr val="582A2A"/>
                  </a:glow>
                  <a:outerShdw blurRad="38100" dist="38100" dir="2700000" algn="tl">
                    <a:srgbClr val="000000">
                      <a:alpha val="43137"/>
                    </a:srgbClr>
                  </a:outerShdw>
                </a:effectLst>
                <a:latin typeface="Comic Sans MS" panose="030F0702030302020204" pitchFamily="66" charset="0"/>
              </a:rPr>
              <a:t> </a:t>
            </a:r>
            <a:r>
              <a:rPr lang="en-US" sz="2200" b="1" dirty="0" err="1">
                <a:solidFill>
                  <a:srgbClr val="FDF589"/>
                </a:solidFill>
                <a:effectLst>
                  <a:glow rad="101600">
                    <a:srgbClr val="582A2A"/>
                  </a:glow>
                  <a:outerShdw blurRad="38100" dist="38100" dir="2700000" algn="tl">
                    <a:srgbClr val="000000">
                      <a:alpha val="43137"/>
                    </a:srgbClr>
                  </a:outerShdw>
                </a:effectLst>
                <a:latin typeface="Comic Sans MS" panose="030F0702030302020204" pitchFamily="66" charset="0"/>
              </a:rPr>
              <a:t>en</a:t>
            </a:r>
            <a:r>
              <a:rPr lang="en-US" sz="2200" b="1" dirty="0">
                <a:solidFill>
                  <a:srgbClr val="FDF589"/>
                </a:solidFill>
                <a:effectLst>
                  <a:glow rad="101600">
                    <a:srgbClr val="582A2A"/>
                  </a:glow>
                  <a:outerShdw blurRad="38100" dist="38100" dir="2700000" algn="tl">
                    <a:srgbClr val="000000">
                      <a:alpha val="43137"/>
                    </a:srgbClr>
                  </a:outerShdw>
                </a:effectLst>
                <a:latin typeface="Comic Sans MS" panose="030F0702030302020204" pitchFamily="66" charset="0"/>
              </a:rPr>
              <a:t> op die </a:t>
            </a:r>
            <a:r>
              <a:rPr lang="en-US" sz="2200" b="1" dirty="0" err="1">
                <a:solidFill>
                  <a:srgbClr val="FDF589"/>
                </a:solidFill>
                <a:effectLst>
                  <a:glow rad="101600">
                    <a:srgbClr val="582A2A"/>
                  </a:glow>
                  <a:outerShdw blurRad="38100" dist="38100" dir="2700000" algn="tl">
                    <a:srgbClr val="000000">
                      <a:alpha val="43137"/>
                    </a:srgbClr>
                  </a:outerShdw>
                </a:effectLst>
                <a:latin typeface="Comic Sans MS" panose="030F0702030302020204" pitchFamily="66" charset="0"/>
              </a:rPr>
              <a:t>diensmaagde</a:t>
            </a:r>
            <a:r>
              <a:rPr lang="en-US" sz="2200" b="1" dirty="0">
                <a:solidFill>
                  <a:srgbClr val="FDF589"/>
                </a:solidFill>
                <a:effectLst>
                  <a:glow rad="101600">
                    <a:srgbClr val="582A2A"/>
                  </a:glow>
                  <a:outerShdw blurRad="38100" dist="38100" dir="2700000" algn="tl">
                    <a:srgbClr val="000000">
                      <a:alpha val="43137"/>
                    </a:srgbClr>
                  </a:outerShdw>
                </a:effectLst>
                <a:latin typeface="Comic Sans MS" panose="030F0702030302020204" pitchFamily="66" charset="0"/>
              </a:rPr>
              <a:t> </a:t>
            </a:r>
            <a:r>
              <a:rPr lang="en-US" sz="2200" b="1" dirty="0" err="1">
                <a:solidFill>
                  <a:srgbClr val="FDF589"/>
                </a:solidFill>
                <a:effectLst>
                  <a:glow rad="101600">
                    <a:srgbClr val="582A2A"/>
                  </a:glow>
                  <a:outerShdw blurRad="38100" dist="38100" dir="2700000" algn="tl">
                    <a:srgbClr val="000000">
                      <a:alpha val="43137"/>
                    </a:srgbClr>
                  </a:outerShdw>
                </a:effectLst>
                <a:latin typeface="Comic Sans MS" panose="030F0702030302020204" pitchFamily="66" charset="0"/>
              </a:rPr>
              <a:t>sal</a:t>
            </a:r>
            <a:r>
              <a:rPr lang="en-US" sz="2200" b="1" dirty="0">
                <a:solidFill>
                  <a:srgbClr val="FDF589"/>
                </a:solidFill>
                <a:effectLst>
                  <a:glow rad="101600">
                    <a:srgbClr val="582A2A"/>
                  </a:glow>
                  <a:outerShdw blurRad="38100" dist="38100" dir="2700000" algn="tl">
                    <a:srgbClr val="000000">
                      <a:alpha val="43137"/>
                    </a:srgbClr>
                  </a:outerShdw>
                </a:effectLst>
                <a:latin typeface="Comic Sans MS" panose="030F0702030302020204" pitchFamily="66" charset="0"/>
              </a:rPr>
              <a:t> Ek in </a:t>
            </a:r>
            <a:r>
              <a:rPr lang="en-US" sz="2200" b="1" dirty="0" err="1">
                <a:solidFill>
                  <a:srgbClr val="FDF589"/>
                </a:solidFill>
                <a:effectLst>
                  <a:glow rad="101600">
                    <a:srgbClr val="582A2A"/>
                  </a:glow>
                  <a:outerShdw blurRad="38100" dist="38100" dir="2700000" algn="tl">
                    <a:srgbClr val="000000">
                      <a:alpha val="43137"/>
                    </a:srgbClr>
                  </a:outerShdw>
                </a:effectLst>
                <a:latin typeface="Comic Sans MS" panose="030F0702030302020204" pitchFamily="66" charset="0"/>
              </a:rPr>
              <a:t>dié</a:t>
            </a:r>
            <a:r>
              <a:rPr lang="en-US" sz="2200" b="1" dirty="0">
                <a:solidFill>
                  <a:srgbClr val="FDF589"/>
                </a:solidFill>
                <a:effectLst>
                  <a:glow rad="101600">
                    <a:srgbClr val="582A2A"/>
                  </a:glow>
                  <a:outerShdw blurRad="38100" dist="38100" dir="2700000" algn="tl">
                    <a:srgbClr val="000000">
                      <a:alpha val="43137"/>
                    </a:srgbClr>
                  </a:outerShdw>
                </a:effectLst>
                <a:latin typeface="Comic Sans MS" panose="030F0702030302020204" pitchFamily="66" charset="0"/>
              </a:rPr>
              <a:t> </a:t>
            </a:r>
            <a:r>
              <a:rPr lang="en-US" sz="2200" b="1" dirty="0" err="1">
                <a:solidFill>
                  <a:srgbClr val="FDF589"/>
                </a:solidFill>
                <a:effectLst>
                  <a:glow rad="101600">
                    <a:srgbClr val="582A2A"/>
                  </a:glow>
                  <a:outerShdw blurRad="38100" dist="38100" dir="2700000" algn="tl">
                    <a:srgbClr val="000000">
                      <a:alpha val="43137"/>
                    </a:srgbClr>
                  </a:outerShdw>
                </a:effectLst>
                <a:latin typeface="Comic Sans MS" panose="030F0702030302020204" pitchFamily="66" charset="0"/>
              </a:rPr>
              <a:t>dae</a:t>
            </a:r>
            <a:r>
              <a:rPr lang="en-US" sz="2200" b="1" dirty="0">
                <a:solidFill>
                  <a:srgbClr val="FDF589"/>
                </a:solidFill>
                <a:effectLst>
                  <a:glow rad="101600">
                    <a:srgbClr val="582A2A"/>
                  </a:glow>
                  <a:outerShdw blurRad="38100" dist="38100" dir="2700000" algn="tl">
                    <a:srgbClr val="000000">
                      <a:alpha val="43137"/>
                    </a:srgbClr>
                  </a:outerShdw>
                </a:effectLst>
                <a:latin typeface="Comic Sans MS" panose="030F0702030302020204" pitchFamily="66" charset="0"/>
              </a:rPr>
              <a:t> my Gees </a:t>
            </a:r>
            <a:r>
              <a:rPr lang="en-US" sz="2200" b="1" dirty="0" err="1">
                <a:solidFill>
                  <a:srgbClr val="FDF589"/>
                </a:solidFill>
                <a:effectLst>
                  <a:glow rad="101600">
                    <a:srgbClr val="582A2A"/>
                  </a:glow>
                  <a:outerShdw blurRad="38100" dist="38100" dir="2700000" algn="tl">
                    <a:srgbClr val="000000">
                      <a:alpha val="43137"/>
                    </a:srgbClr>
                  </a:outerShdw>
                </a:effectLst>
                <a:latin typeface="Comic Sans MS" panose="030F0702030302020204" pitchFamily="66" charset="0"/>
              </a:rPr>
              <a:t>uitgiet</a:t>
            </a:r>
            <a:r>
              <a:rPr lang="en-US" sz="2200" b="1" dirty="0">
                <a:solidFill>
                  <a:srgbClr val="FDF589"/>
                </a:solidFill>
                <a:effectLst>
                  <a:glow rad="101600">
                    <a:srgbClr val="582A2A"/>
                  </a:glow>
                  <a:outerShdw blurRad="38100" dist="38100" dir="2700000" algn="tl">
                    <a:srgbClr val="000000">
                      <a:alpha val="43137"/>
                    </a:srgbClr>
                  </a:outerShdw>
                </a:effectLst>
                <a:latin typeface="Comic Sans MS" panose="030F0702030302020204" pitchFamily="66" charset="0"/>
              </a:rPr>
              <a:t>.”</a:t>
            </a:r>
            <a:endParaRPr lang="es-ES" sz="2200" b="1" dirty="0">
              <a:solidFill>
                <a:srgbClr val="FDF589"/>
              </a:solidFill>
              <a:effectLst>
                <a:glow rad="101600">
                  <a:srgbClr val="582A2A"/>
                </a:glow>
                <a:outerShdw blurRad="38100" dist="38100" dir="2700000" algn="tl">
                  <a:srgbClr val="000000">
                    <a:alpha val="43137"/>
                  </a:srgbClr>
                </a:outerShdw>
              </a:effectLst>
              <a:latin typeface="Comic Sans MS" panose="030F0702030302020204" pitchFamily="66" charset="0"/>
            </a:endParaRPr>
          </a:p>
          <a:p>
            <a:pPr algn="ctr"/>
            <a:r>
              <a:rPr lang="es-ES" sz="1600" b="1" dirty="0">
                <a:solidFill>
                  <a:srgbClr val="FDF589"/>
                </a:solidFill>
                <a:effectLst>
                  <a:glow rad="101600">
                    <a:srgbClr val="582A2A"/>
                  </a:glow>
                  <a:outerShdw blurRad="38100" dist="38100" dir="2700000" algn="tl">
                    <a:srgbClr val="000000">
                      <a:alpha val="43137"/>
                    </a:srgbClr>
                  </a:outerShdw>
                </a:effectLst>
                <a:latin typeface="Comic Sans MS" panose="030F0702030302020204" pitchFamily="66" charset="0"/>
              </a:rPr>
              <a:t>(Jo</a:t>
            </a:r>
            <a:r>
              <a:rPr lang="es-ES" sz="1600" b="1" dirty="0">
                <a:solidFill>
                  <a:srgbClr val="FDF589"/>
                </a:solidFill>
                <a:effectLst>
                  <a:glow rad="101600">
                    <a:srgbClr val="582A2A"/>
                  </a:glow>
                  <a:outerShdw blurRad="38100" dist="38100" dir="2700000" algn="tl">
                    <a:srgbClr val="000000">
                      <a:alpha val="43137"/>
                    </a:srgbClr>
                  </a:outerShdw>
                </a:effectLst>
                <a:latin typeface="Arial" panose="020B0604020202020204" pitchFamily="34" charset="0"/>
                <a:cs typeface="Arial" panose="020B0604020202020204" pitchFamily="34" charset="0"/>
              </a:rPr>
              <a:t>ë</a:t>
            </a:r>
            <a:r>
              <a:rPr lang="es-ES" sz="1600" b="1" dirty="0">
                <a:solidFill>
                  <a:srgbClr val="FDF589"/>
                </a:solidFill>
                <a:effectLst>
                  <a:glow rad="101600">
                    <a:srgbClr val="582A2A"/>
                  </a:glow>
                  <a:outerShdw blurRad="38100" dist="38100" dir="2700000" algn="tl">
                    <a:srgbClr val="000000">
                      <a:alpha val="43137"/>
                    </a:srgbClr>
                  </a:outerShdw>
                </a:effectLst>
                <a:latin typeface="Comic Sans MS" panose="030F0702030302020204" pitchFamily="66" charset="0"/>
              </a:rPr>
              <a:t>l 2:28-29, </a:t>
            </a:r>
            <a:r>
              <a:rPr lang="es-ES" sz="1200" b="1" dirty="0">
                <a:solidFill>
                  <a:srgbClr val="FDF589"/>
                </a:solidFill>
                <a:effectLst>
                  <a:glow rad="101600">
                    <a:srgbClr val="582A2A"/>
                  </a:glow>
                  <a:outerShdw blurRad="38100" dist="38100" dir="2700000" algn="tl">
                    <a:srgbClr val="000000">
                      <a:alpha val="43137"/>
                    </a:srgbClr>
                  </a:outerShdw>
                </a:effectLst>
                <a:latin typeface="Comic Sans MS" panose="030F0702030302020204" pitchFamily="66" charset="0"/>
              </a:rPr>
              <a:t>OAB</a:t>
            </a:r>
            <a:r>
              <a:rPr lang="es-ES" sz="1600" b="1" dirty="0">
                <a:solidFill>
                  <a:srgbClr val="FDF589"/>
                </a:solidFill>
                <a:effectLst>
                  <a:glow rad="101600">
                    <a:srgbClr val="582A2A"/>
                  </a:glow>
                  <a:outerShdw blurRad="38100" dist="38100" dir="2700000" algn="tl">
                    <a:srgbClr val="000000">
                      <a:alpha val="43137"/>
                    </a:srgbClr>
                  </a:outerShdw>
                </a:effectLst>
                <a:latin typeface="Comic Sans MS" panose="030F0702030302020204" pitchFamily="66" charset="0"/>
              </a:rPr>
              <a:t>)</a:t>
            </a:r>
            <a:endParaRPr lang="es-ES" sz="2000" b="1" dirty="0">
              <a:solidFill>
                <a:srgbClr val="FDF589"/>
              </a:solidFill>
              <a:effectLst>
                <a:glow rad="101600">
                  <a:srgbClr val="582A2A"/>
                </a:glow>
                <a:outerShdw blurRad="38100" dist="38100" dir="2700000" algn="tl">
                  <a:srgbClr val="000000">
                    <a:alpha val="43137"/>
                  </a:srgbClr>
                </a:outerShdw>
              </a:effectLst>
              <a:latin typeface="Comic Sans MS" panose="030F0702030302020204" pitchFamily="66" charset="0"/>
            </a:endParaRPr>
          </a:p>
        </p:txBody>
      </p:sp>
    </p:spTree>
    <p:extLst>
      <p:ext uri="{BB962C8B-B14F-4D97-AF65-F5344CB8AC3E}">
        <p14:creationId xmlns:p14="http://schemas.microsoft.com/office/powerpoint/2010/main" val="25966390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4BB248A-98CE-FA44-007A-275DE4A83993}"/>
            </a:ext>
          </a:extLst>
        </p:cNvPr>
        <p:cNvGrpSpPr/>
        <p:nvPr/>
      </p:nvGrpSpPr>
      <p:grpSpPr>
        <a:xfrm>
          <a:off x="0" y="0"/>
          <a:ext cx="0" cy="0"/>
          <a:chOff x="0" y="0"/>
          <a:chExt cx="0" cy="0"/>
        </a:xfrm>
      </p:grpSpPr>
      <p:sp useBgFill="1">
        <p:nvSpPr>
          <p:cNvPr id="14" name="Rectangle 8">
            <a:extLst>
              <a:ext uri="{FF2B5EF4-FFF2-40B4-BE49-F238E27FC236}">
                <a16:creationId xmlns:a16="http://schemas.microsoft.com/office/drawing/2014/main" id="{3AFE8227-C443-417B-BA91-520EB1EF45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n 3">
            <a:extLst>
              <a:ext uri="{FF2B5EF4-FFF2-40B4-BE49-F238E27FC236}">
                <a16:creationId xmlns:a16="http://schemas.microsoft.com/office/drawing/2014/main" id="{D7F5522A-1795-66C5-5BD7-8A8DDBF7A9EE}"/>
              </a:ext>
            </a:extLst>
          </p:cNvPr>
          <p:cNvPicPr>
            <a:picLocks noChangeAspect="1"/>
          </p:cNvPicPr>
          <p:nvPr/>
        </p:nvPicPr>
        <p:blipFill>
          <a:blip r:embed="rId3">
            <a:extLst>
              <a:ext uri="{28A0092B-C50C-407E-A947-70E740481C1C}">
                <a14:useLocalDpi xmlns:a14="http://schemas.microsoft.com/office/drawing/2010/main" val="0"/>
              </a:ext>
            </a:extLst>
          </a:blip>
          <a:srcRect l="28767" r="-1" b="-1"/>
          <a:stretch>
            <a:fillRect/>
          </a:stretch>
        </p:blipFill>
        <p:spPr>
          <a:xfrm>
            <a:off x="20" y="431"/>
            <a:ext cx="8115280" cy="6408311"/>
          </a:xfrm>
          <a:prstGeom prst="rect">
            <a:avLst/>
          </a:prstGeom>
        </p:spPr>
      </p:pic>
      <p:sp>
        <p:nvSpPr>
          <p:cNvPr id="15" name="Rectangle 10">
            <a:extLst>
              <a:ext uri="{FF2B5EF4-FFF2-40B4-BE49-F238E27FC236}">
                <a16:creationId xmlns:a16="http://schemas.microsoft.com/office/drawing/2014/main" id="{907741FC-B544-4A6E-B831-6789D0423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6408741"/>
            <a:ext cx="12191998" cy="457202"/>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F0BE7ED-7814-4273-B18A-F26CC038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6408742"/>
            <a:ext cx="8115300" cy="449258"/>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uadroTexto 5">
            <a:extLst>
              <a:ext uri="{FF2B5EF4-FFF2-40B4-BE49-F238E27FC236}">
                <a16:creationId xmlns:a16="http://schemas.microsoft.com/office/drawing/2014/main" id="{F3245E02-311A-F610-5445-F17D6B2394EE}"/>
              </a:ext>
            </a:extLst>
          </p:cNvPr>
          <p:cNvSpPr txBox="1"/>
          <p:nvPr/>
        </p:nvSpPr>
        <p:spPr>
          <a:xfrm>
            <a:off x="8315119" y="276375"/>
            <a:ext cx="3677054" cy="5855994"/>
          </a:xfrm>
          <a:custGeom>
            <a:avLst/>
            <a:gdLst>
              <a:gd name="csX0" fmla="*/ 0 w 3677054"/>
              <a:gd name="csY0" fmla="*/ 0 h 5855994"/>
              <a:gd name="csX1" fmla="*/ 525293 w 3677054"/>
              <a:gd name="csY1" fmla="*/ 0 h 5855994"/>
              <a:gd name="csX2" fmla="*/ 1087357 w 3677054"/>
              <a:gd name="csY2" fmla="*/ 0 h 5855994"/>
              <a:gd name="csX3" fmla="*/ 1575880 w 3677054"/>
              <a:gd name="csY3" fmla="*/ 0 h 5855994"/>
              <a:gd name="csX4" fmla="*/ 2137944 w 3677054"/>
              <a:gd name="csY4" fmla="*/ 0 h 5855994"/>
              <a:gd name="csX5" fmla="*/ 2736779 w 3677054"/>
              <a:gd name="csY5" fmla="*/ 0 h 5855994"/>
              <a:gd name="csX6" fmla="*/ 3188531 w 3677054"/>
              <a:gd name="csY6" fmla="*/ 0 h 5855994"/>
              <a:gd name="csX7" fmla="*/ 3677054 w 3677054"/>
              <a:gd name="csY7" fmla="*/ 0 h 5855994"/>
              <a:gd name="csX8" fmla="*/ 3677054 w 3677054"/>
              <a:gd name="csY8" fmla="*/ 409920 h 5855994"/>
              <a:gd name="csX9" fmla="*/ 3677054 w 3677054"/>
              <a:gd name="csY9" fmla="*/ 1112639 h 5855994"/>
              <a:gd name="csX10" fmla="*/ 3677054 w 3677054"/>
              <a:gd name="csY10" fmla="*/ 1698238 h 5855994"/>
              <a:gd name="csX11" fmla="*/ 3677054 w 3677054"/>
              <a:gd name="csY11" fmla="*/ 2166718 h 5855994"/>
              <a:gd name="csX12" fmla="*/ 3677054 w 3677054"/>
              <a:gd name="csY12" fmla="*/ 2810877 h 5855994"/>
              <a:gd name="csX13" fmla="*/ 3677054 w 3677054"/>
              <a:gd name="csY13" fmla="*/ 3279357 h 5855994"/>
              <a:gd name="csX14" fmla="*/ 3677054 w 3677054"/>
              <a:gd name="csY14" fmla="*/ 3689276 h 5855994"/>
              <a:gd name="csX15" fmla="*/ 3677054 w 3677054"/>
              <a:gd name="csY15" fmla="*/ 4391996 h 5855994"/>
              <a:gd name="csX16" fmla="*/ 3677054 w 3677054"/>
              <a:gd name="csY16" fmla="*/ 4801915 h 5855994"/>
              <a:gd name="csX17" fmla="*/ 3677054 w 3677054"/>
              <a:gd name="csY17" fmla="*/ 5855994 h 5855994"/>
              <a:gd name="csX18" fmla="*/ 3078219 w 3677054"/>
              <a:gd name="csY18" fmla="*/ 5855994 h 5855994"/>
              <a:gd name="csX19" fmla="*/ 2663238 w 3677054"/>
              <a:gd name="csY19" fmla="*/ 5855994 h 5855994"/>
              <a:gd name="csX20" fmla="*/ 2101174 w 3677054"/>
              <a:gd name="csY20" fmla="*/ 5855994 h 5855994"/>
              <a:gd name="csX21" fmla="*/ 1502339 w 3677054"/>
              <a:gd name="csY21" fmla="*/ 5855994 h 5855994"/>
              <a:gd name="csX22" fmla="*/ 977046 w 3677054"/>
              <a:gd name="csY22" fmla="*/ 5855994 h 5855994"/>
              <a:gd name="csX23" fmla="*/ 488523 w 3677054"/>
              <a:gd name="csY23" fmla="*/ 5855994 h 5855994"/>
              <a:gd name="csX24" fmla="*/ 0 w 3677054"/>
              <a:gd name="csY24" fmla="*/ 5855994 h 5855994"/>
              <a:gd name="csX25" fmla="*/ 0 w 3677054"/>
              <a:gd name="csY25" fmla="*/ 5153275 h 5855994"/>
              <a:gd name="csX26" fmla="*/ 0 w 3677054"/>
              <a:gd name="csY26" fmla="*/ 4626235 h 5855994"/>
              <a:gd name="csX27" fmla="*/ 0 w 3677054"/>
              <a:gd name="csY27" fmla="*/ 4216316 h 5855994"/>
              <a:gd name="csX28" fmla="*/ 0 w 3677054"/>
              <a:gd name="csY28" fmla="*/ 3630716 h 5855994"/>
              <a:gd name="csX29" fmla="*/ 0 w 3677054"/>
              <a:gd name="csY29" fmla="*/ 2927997 h 5855994"/>
              <a:gd name="csX30" fmla="*/ 0 w 3677054"/>
              <a:gd name="csY30" fmla="*/ 2459517 h 5855994"/>
              <a:gd name="csX31" fmla="*/ 0 w 3677054"/>
              <a:gd name="csY31" fmla="*/ 1991038 h 5855994"/>
              <a:gd name="csX32" fmla="*/ 0 w 3677054"/>
              <a:gd name="csY32" fmla="*/ 1288319 h 5855994"/>
              <a:gd name="csX33" fmla="*/ 0 w 3677054"/>
              <a:gd name="csY33" fmla="*/ 585599 h 5855994"/>
              <a:gd name="csX34" fmla="*/ 0 w 3677054"/>
              <a:gd name="csY34" fmla="*/ 0 h 585599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Lst>
            <a:rect l="l" t="t" r="r" b="b"/>
            <a:pathLst>
              <a:path w="3677054" h="5855994" extrusionOk="0">
                <a:moveTo>
                  <a:pt x="0" y="0"/>
                </a:moveTo>
                <a:cubicBezTo>
                  <a:pt x="120553" y="-1453"/>
                  <a:pt x="298258" y="19106"/>
                  <a:pt x="525293" y="0"/>
                </a:cubicBezTo>
                <a:cubicBezTo>
                  <a:pt x="752328" y="-19106"/>
                  <a:pt x="845323" y="11107"/>
                  <a:pt x="1087357" y="0"/>
                </a:cubicBezTo>
                <a:cubicBezTo>
                  <a:pt x="1329391" y="-11107"/>
                  <a:pt x="1459449" y="24348"/>
                  <a:pt x="1575880" y="0"/>
                </a:cubicBezTo>
                <a:cubicBezTo>
                  <a:pt x="1692311" y="-24348"/>
                  <a:pt x="2002174" y="45680"/>
                  <a:pt x="2137944" y="0"/>
                </a:cubicBezTo>
                <a:cubicBezTo>
                  <a:pt x="2273714" y="-45680"/>
                  <a:pt x="2607338" y="56013"/>
                  <a:pt x="2736779" y="0"/>
                </a:cubicBezTo>
                <a:cubicBezTo>
                  <a:pt x="2866220" y="-56013"/>
                  <a:pt x="3082493" y="51544"/>
                  <a:pt x="3188531" y="0"/>
                </a:cubicBezTo>
                <a:cubicBezTo>
                  <a:pt x="3294569" y="-51544"/>
                  <a:pt x="3504473" y="57256"/>
                  <a:pt x="3677054" y="0"/>
                </a:cubicBezTo>
                <a:cubicBezTo>
                  <a:pt x="3708604" y="145803"/>
                  <a:pt x="3666065" y="322498"/>
                  <a:pt x="3677054" y="409920"/>
                </a:cubicBezTo>
                <a:cubicBezTo>
                  <a:pt x="3688043" y="497342"/>
                  <a:pt x="3612519" y="963502"/>
                  <a:pt x="3677054" y="1112639"/>
                </a:cubicBezTo>
                <a:cubicBezTo>
                  <a:pt x="3741589" y="1261776"/>
                  <a:pt x="3670000" y="1561255"/>
                  <a:pt x="3677054" y="1698238"/>
                </a:cubicBezTo>
                <a:cubicBezTo>
                  <a:pt x="3684108" y="1835221"/>
                  <a:pt x="3641705" y="2007526"/>
                  <a:pt x="3677054" y="2166718"/>
                </a:cubicBezTo>
                <a:cubicBezTo>
                  <a:pt x="3712403" y="2325910"/>
                  <a:pt x="3620371" y="2575420"/>
                  <a:pt x="3677054" y="2810877"/>
                </a:cubicBezTo>
                <a:cubicBezTo>
                  <a:pt x="3733737" y="3046334"/>
                  <a:pt x="3626065" y="3129562"/>
                  <a:pt x="3677054" y="3279357"/>
                </a:cubicBezTo>
                <a:cubicBezTo>
                  <a:pt x="3728043" y="3429152"/>
                  <a:pt x="3630900" y="3497160"/>
                  <a:pt x="3677054" y="3689276"/>
                </a:cubicBezTo>
                <a:cubicBezTo>
                  <a:pt x="3723208" y="3881392"/>
                  <a:pt x="3640846" y="4136666"/>
                  <a:pt x="3677054" y="4391996"/>
                </a:cubicBezTo>
                <a:cubicBezTo>
                  <a:pt x="3713262" y="4647326"/>
                  <a:pt x="3634948" y="4707930"/>
                  <a:pt x="3677054" y="4801915"/>
                </a:cubicBezTo>
                <a:cubicBezTo>
                  <a:pt x="3719160" y="4895900"/>
                  <a:pt x="3638621" y="5600993"/>
                  <a:pt x="3677054" y="5855994"/>
                </a:cubicBezTo>
                <a:cubicBezTo>
                  <a:pt x="3526676" y="5895204"/>
                  <a:pt x="3371777" y="5840336"/>
                  <a:pt x="3078219" y="5855994"/>
                </a:cubicBezTo>
                <a:cubicBezTo>
                  <a:pt x="2784661" y="5871652"/>
                  <a:pt x="2748546" y="5833597"/>
                  <a:pt x="2663238" y="5855994"/>
                </a:cubicBezTo>
                <a:cubicBezTo>
                  <a:pt x="2577930" y="5878391"/>
                  <a:pt x="2281922" y="5850982"/>
                  <a:pt x="2101174" y="5855994"/>
                </a:cubicBezTo>
                <a:cubicBezTo>
                  <a:pt x="1920426" y="5861006"/>
                  <a:pt x="1782817" y="5787998"/>
                  <a:pt x="1502339" y="5855994"/>
                </a:cubicBezTo>
                <a:cubicBezTo>
                  <a:pt x="1221861" y="5923990"/>
                  <a:pt x="1131726" y="5801848"/>
                  <a:pt x="977046" y="5855994"/>
                </a:cubicBezTo>
                <a:cubicBezTo>
                  <a:pt x="822366" y="5910140"/>
                  <a:pt x="620260" y="5837814"/>
                  <a:pt x="488523" y="5855994"/>
                </a:cubicBezTo>
                <a:cubicBezTo>
                  <a:pt x="356786" y="5874174"/>
                  <a:pt x="129250" y="5809143"/>
                  <a:pt x="0" y="5855994"/>
                </a:cubicBezTo>
                <a:cubicBezTo>
                  <a:pt x="-37739" y="5599029"/>
                  <a:pt x="19202" y="5358625"/>
                  <a:pt x="0" y="5153275"/>
                </a:cubicBezTo>
                <a:cubicBezTo>
                  <a:pt x="-19202" y="4947925"/>
                  <a:pt x="47848" y="4792423"/>
                  <a:pt x="0" y="4626235"/>
                </a:cubicBezTo>
                <a:cubicBezTo>
                  <a:pt x="-47848" y="4460047"/>
                  <a:pt x="6392" y="4376073"/>
                  <a:pt x="0" y="4216316"/>
                </a:cubicBezTo>
                <a:cubicBezTo>
                  <a:pt x="-6392" y="4056559"/>
                  <a:pt x="34793" y="3879700"/>
                  <a:pt x="0" y="3630716"/>
                </a:cubicBezTo>
                <a:cubicBezTo>
                  <a:pt x="-34793" y="3381732"/>
                  <a:pt x="57438" y="3084412"/>
                  <a:pt x="0" y="2927997"/>
                </a:cubicBezTo>
                <a:cubicBezTo>
                  <a:pt x="-57438" y="2771582"/>
                  <a:pt x="17045" y="2676373"/>
                  <a:pt x="0" y="2459517"/>
                </a:cubicBezTo>
                <a:cubicBezTo>
                  <a:pt x="-17045" y="2242661"/>
                  <a:pt x="15252" y="2129770"/>
                  <a:pt x="0" y="1991038"/>
                </a:cubicBezTo>
                <a:cubicBezTo>
                  <a:pt x="-15252" y="1852306"/>
                  <a:pt x="31644" y="1626767"/>
                  <a:pt x="0" y="1288319"/>
                </a:cubicBezTo>
                <a:cubicBezTo>
                  <a:pt x="-31644" y="949871"/>
                  <a:pt x="39656" y="934402"/>
                  <a:pt x="0" y="585599"/>
                </a:cubicBezTo>
                <a:cubicBezTo>
                  <a:pt x="-39656" y="236796"/>
                  <a:pt x="8049" y="199335"/>
                  <a:pt x="0" y="0"/>
                </a:cubicBezTo>
                <a:close/>
              </a:path>
            </a:pathLst>
          </a:custGeom>
          <a:noFill/>
          <a:ln w="28575">
            <a:solidFill>
              <a:schemeClr val="accent1">
                <a:lumMod val="50000"/>
              </a:schemeClr>
            </a:solidFill>
            <a:extLst>
              <a:ext uri="{C807C97D-BFC1-408E-A445-0C87EB9F89A2}">
                <ask:lineSketchStyleProps xmlns:ask="http://schemas.microsoft.com/office/drawing/2018/sketchyshapes" sd="106618298">
                  <a:prstGeom prst="rect">
                    <a:avLst/>
                  </a:prstGeom>
                  <ask:type>
                    <ask:lineSketchScribble/>
                  </ask:type>
                </ask:lineSketchStyleProps>
              </a:ext>
            </a:extLst>
          </a:ln>
          <a:effectLst>
            <a:glow rad="50800">
              <a:srgbClr val="FFC000">
                <a:alpha val="21000"/>
              </a:srgbClr>
            </a:glow>
          </a:effectLst>
        </p:spPr>
        <p:txBody>
          <a:bodyPr wrap="square" lIns="144000" tIns="144000" rIns="144000" bIns="108000">
            <a:spAutoFit/>
            <a:scene3d>
              <a:camera prst="orthographicFront"/>
              <a:lightRig rig="threePt" dir="t"/>
            </a:scene3d>
            <a:sp3d extrusionH="57150">
              <a:bevelT w="38100" h="38100"/>
            </a:sp3d>
          </a:bodyPr>
          <a:lstStyle/>
          <a:p>
            <a:pPr algn="ctr"/>
            <a:r>
              <a:rPr lang="en-US" sz="2800" b="1" dirty="0">
                <a:solidFill>
                  <a:schemeClr val="accent1"/>
                </a:solidFill>
                <a:effectLst>
                  <a:glow rad="228600">
                    <a:srgbClr val="FFC000">
                      <a:alpha val="21000"/>
                    </a:srgbClr>
                  </a:glow>
                </a:effectLst>
                <a:latin typeface="Comic Sans MS" panose="030F0702030302020204" pitchFamily="66" charset="0"/>
              </a:rPr>
              <a:t>“</a:t>
            </a:r>
            <a:r>
              <a:rPr lang="nl-NL" sz="2800" b="1" dirty="0">
                <a:solidFill>
                  <a:schemeClr val="accent1"/>
                </a:solidFill>
                <a:effectLst>
                  <a:glow rad="228600">
                    <a:srgbClr val="FFC000">
                      <a:alpha val="21000"/>
                    </a:srgbClr>
                  </a:glow>
                </a:effectLst>
                <a:latin typeface="Comic Sans MS" panose="030F0702030302020204" pitchFamily="66" charset="0"/>
              </a:rPr>
              <a:t>Die hele Skrif is deur God ingegee en is nuttig tot lering, tot weerlegging, tot teregwysing, tot onderwysing in die geregtigheid, </a:t>
            </a:r>
          </a:p>
          <a:p>
            <a:pPr algn="ctr"/>
            <a:r>
              <a:rPr lang="nl-NL" sz="2800" b="1" dirty="0">
                <a:solidFill>
                  <a:schemeClr val="accent1"/>
                </a:solidFill>
                <a:effectLst>
                  <a:glow rad="228600">
                    <a:srgbClr val="FFC000">
                      <a:alpha val="21000"/>
                    </a:srgbClr>
                  </a:glow>
                </a:effectLst>
                <a:latin typeface="Comic Sans MS" panose="030F0702030302020204" pitchFamily="66" charset="0"/>
              </a:rPr>
              <a:t>sodat die mens van God volkome kan wees, vir elke goeie werk volkome toegerus.</a:t>
            </a:r>
            <a:r>
              <a:rPr lang="en-US" sz="2800" b="1" dirty="0">
                <a:solidFill>
                  <a:schemeClr val="accent1"/>
                </a:solidFill>
                <a:effectLst>
                  <a:glow rad="228600">
                    <a:srgbClr val="FFC000">
                      <a:alpha val="21000"/>
                    </a:srgbClr>
                  </a:glow>
                </a:effectLst>
                <a:latin typeface="Comic Sans MS" panose="030F0702030302020204" pitchFamily="66" charset="0"/>
              </a:rPr>
              <a:t>”</a:t>
            </a:r>
            <a:endParaRPr lang="es-ES" sz="2800" b="1" dirty="0">
              <a:solidFill>
                <a:schemeClr val="accent1"/>
              </a:solidFill>
              <a:effectLst>
                <a:glow rad="228600">
                  <a:srgbClr val="FFC000">
                    <a:alpha val="21000"/>
                  </a:srgbClr>
                </a:glow>
              </a:effectLst>
              <a:latin typeface="Comic Sans MS" panose="030F0702030302020204" pitchFamily="66" charset="0"/>
            </a:endParaRPr>
          </a:p>
        </p:txBody>
      </p:sp>
      <p:sp>
        <p:nvSpPr>
          <p:cNvPr id="8" name="CuadroTexto 7">
            <a:extLst>
              <a:ext uri="{FF2B5EF4-FFF2-40B4-BE49-F238E27FC236}">
                <a16:creationId xmlns:a16="http://schemas.microsoft.com/office/drawing/2014/main" id="{AA55B813-EB18-7B68-B448-4A77ABED6524}"/>
              </a:ext>
            </a:extLst>
          </p:cNvPr>
          <p:cNvSpPr txBox="1"/>
          <p:nvPr/>
        </p:nvSpPr>
        <p:spPr>
          <a:xfrm>
            <a:off x="8115296" y="6448704"/>
            <a:ext cx="4076701" cy="369332"/>
          </a:xfrm>
          <a:prstGeom prst="rect">
            <a:avLst/>
          </a:prstGeom>
          <a:noFill/>
        </p:spPr>
        <p:txBody>
          <a:bodyPr wrap="square">
            <a:spAutoFit/>
          </a:bodyPr>
          <a:lstStyle/>
          <a:p>
            <a:pPr algn="ctr"/>
            <a:r>
              <a:rPr lang="es-ES" sz="1800" b="1" dirty="0">
                <a:solidFill>
                  <a:schemeClr val="bg1"/>
                </a:solidFill>
                <a:effectLst>
                  <a:outerShdw blurRad="38100" dist="38100" dir="2700000" algn="tl">
                    <a:srgbClr val="000000">
                      <a:alpha val="43137"/>
                    </a:srgbClr>
                  </a:outerShdw>
                </a:effectLst>
                <a:latin typeface="Comic Sans MS" panose="030F0702030302020204" pitchFamily="66" charset="0"/>
              </a:rPr>
              <a:t>(2 Timoteus 3:16-17, </a:t>
            </a:r>
            <a:r>
              <a:rPr lang="es-ES" sz="1400" b="1" dirty="0">
                <a:solidFill>
                  <a:schemeClr val="bg1"/>
                </a:solidFill>
                <a:effectLst>
                  <a:outerShdw blurRad="38100" dist="38100" dir="2700000" algn="tl">
                    <a:srgbClr val="000000">
                      <a:alpha val="43137"/>
                    </a:srgbClr>
                  </a:outerShdw>
                </a:effectLst>
                <a:latin typeface="Comic Sans MS" panose="030F0702030302020204" pitchFamily="66" charset="0"/>
              </a:rPr>
              <a:t>OAB</a:t>
            </a:r>
            <a:r>
              <a:rPr lang="es-ES" sz="1800" b="1" dirty="0">
                <a:solidFill>
                  <a:schemeClr val="bg1"/>
                </a:solidFill>
                <a:effectLst>
                  <a:outerShdw blurRad="38100" dist="38100" dir="2700000" algn="tl">
                    <a:srgbClr val="000000">
                      <a:alpha val="43137"/>
                    </a:srgbClr>
                  </a:outerShdw>
                </a:effectLst>
                <a:latin typeface="Comic Sans MS" panose="030F0702030302020204" pitchFamily="66" charset="0"/>
              </a:rPr>
              <a:t>)</a:t>
            </a:r>
            <a:endParaRPr lang="es-E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265639425"/>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Personalizado 4">
    <a:dk1>
      <a:sysClr val="windowText" lastClr="000000"/>
    </a:dk1>
    <a:lt1>
      <a:sysClr val="window" lastClr="FFFFFF"/>
    </a:lt1>
    <a:dk2>
      <a:srgbClr val="9900FF"/>
    </a:dk2>
    <a:lt2>
      <a:srgbClr val="008000"/>
    </a:lt2>
    <a:accent1>
      <a:srgbClr val="CC3399"/>
    </a:accent1>
    <a:accent2>
      <a:srgbClr val="00CC99"/>
    </a:accent2>
    <a:accent3>
      <a:srgbClr val="3399FF"/>
    </a:accent3>
    <a:accent4>
      <a:srgbClr val="FFFF66"/>
    </a:accent4>
    <a:accent5>
      <a:srgbClr val="CC6600"/>
    </a:accent5>
    <a:accent6>
      <a:srgbClr val="FF7C80"/>
    </a:accent6>
    <a:hlink>
      <a:srgbClr val="006600"/>
    </a:hlink>
    <a:folHlink>
      <a:srgbClr val="3333FF"/>
    </a:folHlink>
  </a:clrScheme>
</a:themeOverride>
</file>

<file path=ppt/theme/themeOverride2.xml><?xml version="1.0" encoding="utf-8"?>
<a:themeOverride xmlns:a="http://schemas.openxmlformats.org/drawingml/2006/main">
  <a:clrScheme name="Personalizado 11">
    <a:dk1>
      <a:sysClr val="windowText" lastClr="000000"/>
    </a:dk1>
    <a:lt1>
      <a:sysClr val="window" lastClr="FFFFFF"/>
    </a:lt1>
    <a:dk2>
      <a:srgbClr val="0E2841"/>
    </a:dk2>
    <a:lt2>
      <a:srgbClr val="E8E8E8"/>
    </a:lt2>
    <a:accent1>
      <a:srgbClr val="3674B8"/>
    </a:accent1>
    <a:accent2>
      <a:srgbClr val="D9D535"/>
    </a:accent2>
    <a:accent3>
      <a:srgbClr val="3C8C44"/>
    </a:accent3>
    <a:accent4>
      <a:srgbClr val="9E3939"/>
    </a:accent4>
    <a:accent5>
      <a:srgbClr val="AE9665"/>
    </a:accent5>
    <a:accent6>
      <a:srgbClr val="C985C1"/>
    </a:accent6>
    <a:hlink>
      <a:srgbClr val="659FAF"/>
    </a:hlink>
    <a:folHlink>
      <a:srgbClr val="96607D"/>
    </a:folHlink>
  </a:clrScheme>
</a:themeOverride>
</file>

<file path=ppt/theme/themeOverride3.xml><?xml version="1.0" encoding="utf-8"?>
<a:themeOverride xmlns:a="http://schemas.openxmlformats.org/drawingml/2006/main">
  <a:clrScheme name="Personalizado 10">
    <a:dk1>
      <a:sysClr val="windowText" lastClr="000000"/>
    </a:dk1>
    <a:lt1>
      <a:sysClr val="window" lastClr="FFFFFF"/>
    </a:lt1>
    <a:dk2>
      <a:srgbClr val="44546A"/>
    </a:dk2>
    <a:lt2>
      <a:srgbClr val="E7E6E6"/>
    </a:lt2>
    <a:accent1>
      <a:srgbClr val="2DCADB"/>
    </a:accent1>
    <a:accent2>
      <a:srgbClr val="F4642A"/>
    </a:accent2>
    <a:accent3>
      <a:srgbClr val="5CEE74"/>
    </a:accent3>
    <a:accent4>
      <a:srgbClr val="FBD805"/>
    </a:accent4>
    <a:accent5>
      <a:srgbClr val="C953DD"/>
    </a:accent5>
    <a:accent6>
      <a:srgbClr val="D42420"/>
    </a:accent6>
    <a:hlink>
      <a:srgbClr val="0740BF"/>
    </a:hlink>
    <a:folHlink>
      <a:srgbClr val="A75E3D"/>
    </a:folHlink>
  </a:clrScheme>
</a:themeOverride>
</file>

<file path=ppt/theme/themeOverride4.xml><?xml version="1.0" encoding="utf-8"?>
<a:themeOverride xmlns:a="http://schemas.openxmlformats.org/drawingml/2006/main">
  <a:clrScheme name="Personalizado 7">
    <a:dk1>
      <a:srgbClr val="000000"/>
    </a:dk1>
    <a:lt1>
      <a:sysClr val="window" lastClr="FFFFFF"/>
    </a:lt1>
    <a:dk2>
      <a:srgbClr val="5E5E5E"/>
    </a:dk2>
    <a:lt2>
      <a:srgbClr val="DDDDDD"/>
    </a:lt2>
    <a:accent1>
      <a:srgbClr val="CE145B"/>
    </a:accent1>
    <a:accent2>
      <a:srgbClr val="92D050"/>
    </a:accent2>
    <a:accent3>
      <a:srgbClr val="FFFF66"/>
    </a:accent3>
    <a:accent4>
      <a:srgbClr val="33CCCC"/>
    </a:accent4>
    <a:accent5>
      <a:srgbClr val="9F07C9"/>
    </a:accent5>
    <a:accent6>
      <a:srgbClr val="5415F1"/>
    </a:accent6>
    <a:hlink>
      <a:srgbClr val="EF07DE"/>
    </a:hlink>
    <a:folHlink>
      <a:srgbClr val="B2B2B2"/>
    </a:folHlink>
  </a:clrScheme>
</a:themeOverride>
</file>

<file path=ppt/theme/themeOverride5.xml><?xml version="1.0" encoding="utf-8"?>
<a:themeOverride xmlns:a="http://schemas.openxmlformats.org/drawingml/2006/main">
  <a:clrScheme name="Personalizado 10">
    <a:dk1>
      <a:sysClr val="windowText" lastClr="000000"/>
    </a:dk1>
    <a:lt1>
      <a:sysClr val="window" lastClr="FFFFFF"/>
    </a:lt1>
    <a:dk2>
      <a:srgbClr val="44546A"/>
    </a:dk2>
    <a:lt2>
      <a:srgbClr val="E7E6E6"/>
    </a:lt2>
    <a:accent1>
      <a:srgbClr val="2DCADB"/>
    </a:accent1>
    <a:accent2>
      <a:srgbClr val="F4642A"/>
    </a:accent2>
    <a:accent3>
      <a:srgbClr val="5CEE74"/>
    </a:accent3>
    <a:accent4>
      <a:srgbClr val="FBD805"/>
    </a:accent4>
    <a:accent5>
      <a:srgbClr val="C953DD"/>
    </a:accent5>
    <a:accent6>
      <a:srgbClr val="D42420"/>
    </a:accent6>
    <a:hlink>
      <a:srgbClr val="0740BF"/>
    </a:hlink>
    <a:folHlink>
      <a:srgbClr val="A75E3D"/>
    </a:folHlink>
  </a:clrScheme>
</a:themeOverride>
</file>

<file path=ppt/theme/themeOverride6.xml><?xml version="1.0" encoding="utf-8"?>
<a:themeOverride xmlns:a="http://schemas.openxmlformats.org/drawingml/2006/main">
  <a:clrScheme name="Personalizado 1">
    <a:dk1>
      <a:sysClr val="windowText" lastClr="000000"/>
    </a:dk1>
    <a:lt1>
      <a:sysClr val="window" lastClr="FFFFFF"/>
    </a:lt1>
    <a:dk2>
      <a:srgbClr val="44546A"/>
    </a:dk2>
    <a:lt2>
      <a:srgbClr val="33CCCC"/>
    </a:lt2>
    <a:accent1>
      <a:srgbClr val="339966"/>
    </a:accent1>
    <a:accent2>
      <a:srgbClr val="9900CC"/>
    </a:accent2>
    <a:accent3>
      <a:srgbClr val="FF3300"/>
    </a:accent3>
    <a:accent4>
      <a:srgbClr val="FFC000"/>
    </a:accent4>
    <a:accent5>
      <a:srgbClr val="0033CC"/>
    </a:accent5>
    <a:accent6>
      <a:srgbClr val="F5F010"/>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otalTime>767</TotalTime>
  <Words>631</Words>
  <Application>Microsoft Office PowerPoint</Application>
  <PresentationFormat>Panorámica</PresentationFormat>
  <Paragraphs>27</Paragraphs>
  <Slides>13</Slides>
  <Notes>2</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13</vt:i4>
      </vt:variant>
    </vt:vector>
  </HeadingPairs>
  <TitlesOfParts>
    <vt:vector size="19" baseType="lpstr">
      <vt:lpstr>Aptos</vt:lpstr>
      <vt:lpstr>Aptos Display</vt:lpstr>
      <vt:lpstr>Arial</vt:lpstr>
      <vt:lpstr>Calibri</vt:lpstr>
      <vt:lpstr>Comic Sans MS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Isabel Laveda</dc:creator>
  <cp:lastModifiedBy>Sergio</cp:lastModifiedBy>
  <cp:revision>54</cp:revision>
  <dcterms:created xsi:type="dcterms:W3CDTF">2026-08-22T18:31:20Z</dcterms:created>
  <dcterms:modified xsi:type="dcterms:W3CDTF">2026-09-20T05:37:41Z</dcterms:modified>
</cp:coreProperties>
</file>