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የሐዋርያት እምነት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የጴጥሮስ እምነት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የዚያ አባት እምነት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am-E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የከነዓናዊቷ ሴት እምነት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am-E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የመቶ አለቃው እምነት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የእስጢፋኖስ እምነት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እንዴትስ እምነት የላችሁም</a:t>
          </a:r>
          <a:r>
            <a:rPr lang="en" sz="2000" b="1" kern="1200" dirty="0"/>
            <a:t>?” (</a:t>
          </a:r>
          <a:r>
            <a:rPr lang="am-ET" sz="2000" b="1" kern="1200" dirty="0"/>
            <a:t>ማር</a:t>
          </a:r>
          <a:r>
            <a:rPr lang="en" sz="2000" b="1" kern="1200" dirty="0"/>
            <a:t>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አንተ እምነት የጎደለህ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!”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14:31)</a:t>
          </a:r>
          <a:endParaRPr lang="es-ES" sz="2000" kern="12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አለማመኔን እርዳው</a:t>
          </a:r>
          <a:r>
            <a:rPr lang="en" sz="2000" b="1" kern="1200" dirty="0"/>
            <a:t>”               (</a:t>
          </a:r>
          <a:r>
            <a:rPr lang="am-ET" sz="2000" b="1" kern="1200" dirty="0"/>
            <a:t>ማር</a:t>
          </a:r>
          <a:r>
            <a:rPr lang="en" sz="2000" b="1" kern="1200" dirty="0"/>
            <a:t> 9:24)</a:t>
          </a:r>
          <a:endParaRPr lang="es-ES" sz="2000" kern="12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እምነትሽ ታላቅ ነው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15:28)</a:t>
          </a:r>
          <a:endParaRPr lang="es-ES" sz="2000" kern="12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በእስራኤልስ እንኳ እንዲህ ያለ ትልቅ እምነት አላገኘሁም</a:t>
          </a:r>
          <a:r>
            <a:rPr lang="en" sz="2000" b="1" kern="1200" dirty="0"/>
            <a:t>”                               (</a:t>
          </a:r>
          <a:r>
            <a:rPr lang="am-ET" sz="2000" b="1" kern="1200" dirty="0"/>
            <a:t>ሉቃ</a:t>
          </a:r>
          <a:r>
            <a:rPr lang="en" sz="2000" b="1" kern="1200" dirty="0"/>
            <a:t> 7:9)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እምነትና መንፈስ ቅዱስም የሞላበትን ሰው</a:t>
          </a:r>
          <a:r>
            <a:rPr lang="en" sz="2000" b="1" kern="1200" dirty="0"/>
            <a:t>”                   (</a:t>
          </a:r>
          <a:r>
            <a:rPr lang="am-ET" sz="2000" b="1" kern="1200" dirty="0"/>
            <a:t>የሐዋ</a:t>
          </a:r>
          <a:r>
            <a:rPr lang="en" sz="2000" b="1" kern="1200" dirty="0"/>
            <a:t> 6:5)</a:t>
          </a:r>
          <a:endParaRPr lang="es-ES" sz="2000" kern="12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ምንም ያህል አናሳ ቢሆን እምነትን ማጎልበት     </a:t>
          </a:r>
          <a:r>
            <a:rPr lang="en" sz="2000" b="1" dirty="0"/>
            <a:t>(</a:t>
          </a:r>
          <a:r>
            <a:rPr lang="am-ET" sz="2000" b="1" dirty="0"/>
            <a:t>ማቴ</a:t>
          </a:r>
          <a:r>
            <a:rPr lang="en" sz="2000" b="1" dirty="0"/>
            <a:t> 17:20)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መጽሐፍ ቅዱስን ማጥናት </a:t>
          </a:r>
          <a:r>
            <a:rPr lang="en" sz="2000" b="1" dirty="0"/>
            <a:t>(</a:t>
          </a:r>
          <a:r>
            <a:rPr lang="am-ET" sz="2000" b="1" dirty="0"/>
            <a:t>ሮሜ</a:t>
          </a:r>
          <a:r>
            <a:rPr lang="en" sz="2000" b="1" dirty="0"/>
            <a:t>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እግዚአብሔር እንዲያሳድግልን መለመን</a:t>
          </a:r>
          <a:r>
            <a:rPr lang="en" sz="2000" b="1" dirty="0"/>
            <a:t>                           (</a:t>
          </a:r>
          <a:r>
            <a:rPr lang="am-ET" sz="2000" b="1" dirty="0"/>
            <a:t>ሉቃ</a:t>
          </a:r>
          <a:r>
            <a:rPr lang="en" sz="2000" b="1" dirty="0"/>
            <a:t>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ለጥርጣሬ ቦታን አለመስጠት</a:t>
          </a:r>
          <a:r>
            <a:rPr lang="en" sz="2000" b="1" dirty="0"/>
            <a:t>                                        (</a:t>
          </a:r>
          <a:r>
            <a:rPr lang="am-ET" sz="2000" b="1" dirty="0"/>
            <a:t>ማር</a:t>
          </a:r>
          <a:r>
            <a:rPr lang="en" sz="2000" b="1" dirty="0"/>
            <a:t>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እምነታችንን በሌላ ሰው እምነት ላይ አለመመስረት </a:t>
          </a:r>
          <a:r>
            <a:rPr lang="en" sz="2000" b="1" dirty="0"/>
            <a:t>(</a:t>
          </a:r>
          <a:r>
            <a:rPr lang="am-ET" sz="2000" b="1" dirty="0"/>
            <a:t>ማቴ</a:t>
          </a:r>
          <a:r>
            <a:rPr lang="en" sz="2000" b="1" dirty="0"/>
            <a:t> 25:8)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ለመንፈስ ቅዱስ መታዘዝ</a:t>
          </a:r>
          <a:r>
            <a:rPr lang="en" sz="2000" b="1" dirty="0"/>
            <a:t>                          (</a:t>
          </a:r>
          <a:r>
            <a:rPr lang="am-ET" sz="2000" b="1" dirty="0"/>
            <a:t>ገላ</a:t>
          </a:r>
          <a:r>
            <a:rPr lang="en" sz="2000" b="1" dirty="0"/>
            <a:t>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/>
            <a:t>እምነትን በየዕለቱ መለማመድ</a:t>
          </a:r>
          <a:r>
            <a:rPr lang="en" sz="2000" b="1" dirty="0"/>
            <a:t> (2</a:t>
          </a:r>
          <a:r>
            <a:rPr lang="am-ET" sz="2000" b="1" dirty="0"/>
            <a:t> ቆሮ</a:t>
          </a:r>
          <a:r>
            <a:rPr lang="en" sz="2000" b="1" dirty="0"/>
            <a:t>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ለኢየሱስ እና ለቃሉ ታዛዦች መሆን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ከኢየሱስ ጋር በየዕለቱ ሕብረት ማድረግ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ኢየሱስን የሕይወት ማዕከል ማድረግ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እንደ እምነታችን አኳያ መኖር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እምነታችንን በኢየሱስ ላይ መመስረት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ኢየሱስን በሕይወታችን ማንጸባረቅ</a:t>
          </a:r>
          <a:endParaRPr lang="es-ES" sz="2000" b="1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am-ET" sz="2000" b="1" dirty="0">
              <a:solidFill>
                <a:schemeClr val="tx1"/>
              </a:solidFill>
            </a:rPr>
            <a:t>የእርሱን የጸጋ ስጦታ መቀበል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እንዴትስ እምነት የላችሁም</a:t>
          </a:r>
          <a:r>
            <a:rPr lang="en" sz="2000" b="1" kern="1200" dirty="0"/>
            <a:t>?” (</a:t>
          </a:r>
          <a:r>
            <a:rPr lang="am-ET" sz="2000" b="1" kern="1200" dirty="0"/>
            <a:t>ማር</a:t>
          </a:r>
          <a:r>
            <a:rPr lang="en" sz="2000" b="1" kern="1200" dirty="0"/>
            <a:t>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የሐዋርያት እምነት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አንተ እምነት የጎደለህ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!”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የጴጥሮስ እምነት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አለማመኔን እርዳው</a:t>
          </a:r>
          <a:r>
            <a:rPr lang="en" sz="2000" b="1" kern="1200" dirty="0"/>
            <a:t>”               (</a:t>
          </a:r>
          <a:r>
            <a:rPr lang="am-ET" sz="2000" b="1" kern="1200" dirty="0"/>
            <a:t>ማር</a:t>
          </a:r>
          <a:r>
            <a:rPr lang="en" sz="2000" b="1" kern="1200" dirty="0"/>
            <a:t> 9:24)</a:t>
          </a:r>
          <a:endParaRPr lang="es-ES" sz="20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የዚያ አባት እምነት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እምነትሽ ታላቅ ነው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የከነዓናዊቷ ሴት እምነት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በእስራኤልስ እንኳ እንዲህ ያለ ትልቅ እምነት አላገኘሁም</a:t>
          </a:r>
          <a:r>
            <a:rPr lang="en" sz="2000" b="1" kern="1200" dirty="0"/>
            <a:t>”                               (</a:t>
          </a:r>
          <a:r>
            <a:rPr lang="am-ET" sz="2000" b="1" kern="1200" dirty="0"/>
            <a:t>ሉቃ</a:t>
          </a:r>
          <a:r>
            <a:rPr lang="en" sz="2000" b="1" kern="1200" dirty="0"/>
            <a:t> 7:9)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የመቶ አለቃው እምነት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am-ET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እምነትና መንፈስ ቅዱስም የሞላበትን ሰው</a:t>
          </a:r>
          <a:r>
            <a:rPr lang="en" sz="2000" b="1" kern="1200" dirty="0"/>
            <a:t>”                   (</a:t>
          </a:r>
          <a:r>
            <a:rPr lang="am-ET" sz="2000" b="1" kern="1200" dirty="0"/>
            <a:t>የሐዋ</a:t>
          </a:r>
          <a:r>
            <a:rPr lang="en" sz="2000" b="1" kern="1200" dirty="0"/>
            <a:t> 6:5)</a:t>
          </a:r>
          <a:endParaRPr lang="es-ES" sz="20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የእስጢፋኖስ እምነት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ምንም ያህል አናሳ ቢሆን እምነትን ማጎልበት     </a:t>
          </a: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17:20)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መጽሐፍ ቅዱስን ማጥናት </a:t>
          </a:r>
          <a:r>
            <a:rPr lang="en" sz="2000" b="1" kern="1200" dirty="0"/>
            <a:t>(</a:t>
          </a:r>
          <a:r>
            <a:rPr lang="am-ET" sz="2000" b="1" kern="1200" dirty="0"/>
            <a:t>ሮሜ</a:t>
          </a:r>
          <a:r>
            <a:rPr lang="en" sz="2000" b="1" kern="1200" dirty="0"/>
            <a:t>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እግዚአብሔር እንዲያሳድግልን መለመን</a:t>
          </a:r>
          <a:r>
            <a:rPr lang="en" sz="2000" b="1" kern="1200" dirty="0"/>
            <a:t>                           (</a:t>
          </a:r>
          <a:r>
            <a:rPr lang="am-ET" sz="2000" b="1" kern="1200" dirty="0"/>
            <a:t>ሉቃ</a:t>
          </a:r>
          <a:r>
            <a:rPr lang="en" sz="2000" b="1" kern="1200" dirty="0"/>
            <a:t>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ለጥርጣሬ ቦታን አለመስጠት</a:t>
          </a:r>
          <a:r>
            <a:rPr lang="en" sz="2000" b="1" kern="1200" dirty="0"/>
            <a:t>                                        (</a:t>
          </a:r>
          <a:r>
            <a:rPr lang="am-ET" sz="2000" b="1" kern="1200" dirty="0"/>
            <a:t>ማር</a:t>
          </a:r>
          <a:r>
            <a:rPr lang="en" sz="2000" b="1" kern="1200" dirty="0"/>
            <a:t>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እምነታችንን በሌላ ሰው እምነት ላይ አለመመስረት </a:t>
          </a:r>
          <a:r>
            <a:rPr lang="en" sz="2000" b="1" kern="1200" dirty="0"/>
            <a:t>(</a:t>
          </a:r>
          <a:r>
            <a:rPr lang="am-ET" sz="2000" b="1" kern="1200" dirty="0"/>
            <a:t>ማቴ</a:t>
          </a:r>
          <a:r>
            <a:rPr lang="en" sz="2000" b="1" kern="1200" dirty="0"/>
            <a:t> 25:8)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ለመንፈስ ቅዱስ መታዘዝ</a:t>
          </a:r>
          <a:r>
            <a:rPr lang="en" sz="2000" b="1" kern="1200" dirty="0"/>
            <a:t>                          (</a:t>
          </a:r>
          <a:r>
            <a:rPr lang="am-ET" sz="2000" b="1" kern="1200" dirty="0"/>
            <a:t>ገላ</a:t>
          </a:r>
          <a:r>
            <a:rPr lang="en" sz="2000" b="1" kern="1200" dirty="0"/>
            <a:t>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እምነትን በየዕለቱ መለማመድ</a:t>
          </a:r>
          <a:r>
            <a:rPr lang="en" sz="2000" b="1" kern="1200" dirty="0"/>
            <a:t> (2</a:t>
          </a:r>
          <a:r>
            <a:rPr lang="am-ET" sz="2000" b="1" kern="1200" dirty="0"/>
            <a:t> ቆሮ</a:t>
          </a:r>
          <a:r>
            <a:rPr lang="en" sz="2000" b="1" kern="1200" dirty="0"/>
            <a:t>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ለኢየሱስ እና ለቃሉ ታዛዦች መሆን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ከኢየሱስ ጋር በየዕለቱ ሕብረት ማድረግ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ኢየሱስን የሕይወት ማዕከል ማድረግ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እንደ እምነታችን አኳያ መኖር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እምነታችንን በኢየሱስ ላይ መመስረት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ኢየሱስን በሕይወታችን ማንጸባረቅ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</a:rPr>
            <a:t>የእርሱን የጸጋ ስጦታ መቀበል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am-ET" b="1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እምነትን መያዝ</a:t>
            </a:r>
            <a:endParaRPr lang="en-US" b="1" noProof="0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730198" y="2334944"/>
            <a:ext cx="2951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m-ET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ትምህርት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 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ለ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ግንቦት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15</a:t>
            </a:r>
            <a:r>
              <a:rPr lang="am-ET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-78787"/>
            <a:ext cx="10579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የኢየሱስ እምነት</a:t>
            </a:r>
            <a:endParaRPr lang="en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የእግዚአብሔርን ትእዛዛት የሚጠብቁት ኢየሱስንም በማመን የሚጸኑት ቅዱሳን ትዕግሥታቸው በዚህ ነው።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ራዕይ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14:12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ለኢየሱስ ዳግም መመለስ ቅርብ የሆንን የታመንነው የምንለየው በምንጠብቃቸው </a:t>
            </a:r>
            <a:r>
              <a:rPr lang="en" sz="2000" b="1" dirty="0"/>
              <a:t>(</a:t>
            </a:r>
            <a:r>
              <a:rPr lang="am-ET" sz="2000" b="1" dirty="0"/>
              <a:t>ማለትም በምንታዘዛቸው ወይም በምንይዛቸው</a:t>
            </a:r>
            <a:r>
              <a:rPr lang="en" sz="2000" b="1" dirty="0"/>
              <a:t>)</a:t>
            </a:r>
            <a:r>
              <a:rPr lang="am-ET" sz="2000" b="1" dirty="0"/>
              <a:t> ሁለት ነገሮች ነው። እነርሱም ትዕዛዛቱና የኢየሱስ እምነት ናቸው </a:t>
            </a:r>
            <a:r>
              <a:rPr lang="en" sz="2000" b="1" dirty="0"/>
              <a:t>(</a:t>
            </a:r>
            <a:r>
              <a:rPr lang="am-ET" sz="2000" b="1" dirty="0"/>
              <a:t>ራዕ</a:t>
            </a:r>
            <a:r>
              <a:rPr lang="en" sz="2000" b="1" dirty="0"/>
              <a:t> 14:12)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247876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በኢየሱስ በማመን እንጸድቃለን </a:t>
            </a:r>
            <a:r>
              <a:rPr lang="en" sz="2000" b="1" dirty="0"/>
              <a:t>(</a:t>
            </a:r>
            <a:r>
              <a:rPr lang="am-ET" sz="2000" b="1" dirty="0"/>
              <a:t>ሮሜ</a:t>
            </a:r>
            <a:r>
              <a:rPr lang="en" sz="2000" b="1" dirty="0"/>
              <a:t> 5:1)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እንቀደሳለን</a:t>
            </a:r>
            <a:r>
              <a:rPr lang="en" sz="2000" b="1" dirty="0"/>
              <a:t> (</a:t>
            </a:r>
            <a:r>
              <a:rPr lang="am-ET" sz="2000" b="1" dirty="0"/>
              <a:t>የሐዋ</a:t>
            </a:r>
            <a:r>
              <a:rPr lang="en" sz="2000" b="1" dirty="0"/>
              <a:t> 26:18) </a:t>
            </a:r>
            <a:r>
              <a:rPr lang="am-ET" sz="2000" b="1" dirty="0"/>
              <a:t>እናም የእግዚአብሔር ልጆች እንሆናለን    </a:t>
            </a:r>
            <a:r>
              <a:rPr lang="en" sz="2000" b="1" dirty="0"/>
              <a:t> (</a:t>
            </a:r>
            <a:r>
              <a:rPr lang="am-ET" sz="2000" b="1" dirty="0"/>
              <a:t>ዮሐ</a:t>
            </a:r>
            <a:r>
              <a:rPr lang="en" sz="2000" b="1" dirty="0"/>
              <a:t> 1:12)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ሕጉ 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ወይም ትዕዛዛቱ እና ወንጌል ወይም እምነት የተሳሰሩ ናቸው።ያለ እምነት መታዘዝ አይቻልም፤ ያለመታዘዝም ማመን አይቻልም።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የኢየሱስ እምነት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ማለት ምን ማለት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048587"/>
            <a:ext cx="97824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am-ET" sz="3200" b="1" dirty="0">
                <a:latin typeface="Constantia" panose="02030602050306030303" pitchFamily="18" charset="0"/>
              </a:rPr>
              <a:t>እንግዲህ በእያንዳንዱ እርምጃ ወደ ትክክለኛው መንገድ እንዲመራችሁ ጌታ ኢየሱስን እመኑት።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እጃችሁ በእጁ ውስጥ እንዳለ እርግጠኞች መሆን ስለምትችሉ ወደ ፊት በምትራመዱበት እያንዳንዱ እርምጃ እርግጠኝነትንና ብርታትን ልትቀበሉ ትችላላችሁ።</a:t>
            </a:r>
            <a:r>
              <a:rPr lang="en-US" sz="3200" b="1" dirty="0">
                <a:latin typeface="Constantia" panose="02030602050306030303" pitchFamily="18" charset="0"/>
              </a:rPr>
              <a:t> “</a:t>
            </a:r>
            <a:r>
              <a:rPr lang="am-ET" sz="3200" b="1" dirty="0">
                <a:latin typeface="Constantia" panose="02030602050306030303" pitchFamily="18" charset="0"/>
              </a:rPr>
              <a:t>እየሮጣችሁ የማይደክማችሁ</a:t>
            </a:r>
            <a:r>
              <a:rPr lang="en-US" sz="3200" b="1" dirty="0">
                <a:latin typeface="Constantia" panose="02030602050306030303" pitchFamily="18" charset="0"/>
              </a:rPr>
              <a:t>”</a:t>
            </a:r>
            <a:r>
              <a:rPr lang="am-ET" sz="3200" b="1" dirty="0">
                <a:latin typeface="Constantia" panose="02030602050306030303" pitchFamily="18" charset="0"/>
              </a:rPr>
              <a:t> እና </a:t>
            </a:r>
            <a:r>
              <a:rPr lang="en-US" sz="3200" b="1" dirty="0">
                <a:latin typeface="Constantia" panose="02030602050306030303" pitchFamily="18" charset="0"/>
              </a:rPr>
              <a:t>“</a:t>
            </a:r>
            <a:r>
              <a:rPr lang="am-ET" sz="3200" b="1" dirty="0">
                <a:latin typeface="Constantia" panose="02030602050306030303" pitchFamily="18" charset="0"/>
              </a:rPr>
              <a:t>እየተጓዛችሁ የማትታክቱ</a:t>
            </a:r>
            <a:r>
              <a:rPr lang="en-US" sz="3200" b="1" dirty="0">
                <a:latin typeface="Constantia" panose="02030602050306030303" pitchFamily="18" charset="0"/>
              </a:rPr>
              <a:t>” </a:t>
            </a:r>
            <a:r>
              <a:rPr lang="am-ET" sz="3200" b="1" dirty="0">
                <a:latin typeface="Constantia" panose="02030602050306030303" pitchFamily="18" charset="0"/>
              </a:rPr>
              <a:t>ትሆናላችሁ ምክንያቱም እጃችሁ በክርስቶስ እጅ እንዲያዝ በእምነት ማድረግ ስለምትችሉ ነው።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am-ET" sz="3200" b="1" dirty="0">
                <a:latin typeface="Constantia" panose="02030602050306030303" pitchFamily="18" charset="0"/>
              </a:rPr>
              <a:t>በተስፋ መቁረጥ ውስጥ አትሰጥሙም ምክንያቱም ጌታን እያወቃችሁትና በእርሱ እየታመናችሁ ስትከተሉት በእርሱ ሙሉ በሙሉ የሚታመኑትን መቼም ቢሆን የማይረሳው እርሱ የእናንተ የሁልጊዜ ረድኤት እንደሆነ </a:t>
            </a:r>
            <a:r>
              <a:rPr lang="am-ET" sz="3200" b="1">
                <a:latin typeface="Constantia" panose="02030602050306030303" pitchFamily="18" charset="0"/>
              </a:rPr>
              <a:t>እርግጠኞች ስለምትሆኑ ነው።</a:t>
            </a:r>
            <a:r>
              <a:rPr lang="en" sz="3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0"/>
            <a:ext cx="4043624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5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54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</a:rPr>
              <a:t>እምነትም ተስፋ ስለምናደርገው ነገር የሚያስረግጥ፥ የማናየውንም ነገር የሚያስረዳ ነው።</a:t>
            </a:r>
            <a:r>
              <a:rPr kumimoji="0" lang="es-ES" sz="5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ዕብራውያን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11:1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5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ልዩ ልዩ የእምነት አይነቶች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እምነት እና ምልክቶች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/>
              <a:t>የእምነት መጠን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/>
              <a:t>እምነት እና ስሜቶች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እምነት ምንድን ነው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የእምነት ምንነት እና እድገት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/>
              <a:t>የኢየሱስ እምነት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እግዚአብሔርን ማወቅ፣ የመጽሐፍ ቅዱስ ጥናት እና ጸሎት በህይወታችን ውስጥ ለውጥ አምጪ እንዲሆኑ አንድ የጋራ ግብአት ያስፈልጋቸዋል፤ እርሱም እምነት ነው።</a:t>
            </a:r>
            <a:endParaRPr lang="en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ከእምነት ጋራ እነዚህ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በመንፈሳዊ ልምምዳችን ወደ ከፍታ ጫፍ ላይ የሚወስዱን ኃይለኛ መሳሪያዎች ናቸው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ለሚያምን ሁሉ ይቻላል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9:23)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ያለ እምነት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እነዚህ ተግባሮች እውቀት ብቻ ወይም ትርጉም የሌላቸው ስርዓቶች ብቻ ይሆናሉ።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ልዩ ልዩ የእምነት አይነቶች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am-ET" sz="5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እምነት እና ምልክቶች</a:t>
            </a:r>
            <a:endParaRPr lang="en" sz="5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735232"/>
            <a:ext cx="811073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2A3C64"/>
                </a:solidFill>
                <a:latin typeface="Comic Sans MS" panose="030F0702030302020204" pitchFamily="66" charset="0"/>
              </a:rPr>
              <a:t>ስለዚህም ኢየሱስ፦ ምልክትና ድንቅ ነገር ካላያችሁ ከቶ አታምኑም አለው።</a:t>
            </a:r>
            <a:r>
              <a:rPr lang="en" sz="2000" b="1" dirty="0">
                <a:solidFill>
                  <a:srgbClr val="2A3C64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ዮሐንስ</a:t>
            </a:r>
            <a:r>
              <a:rPr lang="en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4:48</a:t>
            </a:r>
            <a:r>
              <a:rPr lang="en" sz="1600" b="1" dirty="0">
                <a:solidFill>
                  <a:srgbClr val="2A3C64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ምልክት ማለት አንድን ከመለኮት የመጣ መልዕክትን ወይም ስልጣንን ለማረጋገጥ የሚሰጥ መለያ ወይም ማስረጃ ነው። ምንም እንኳን</a:t>
            </a:r>
            <a:r>
              <a:rPr lang="en" sz="2000" b="1" dirty="0"/>
              <a:t> </a:t>
            </a:r>
            <a:r>
              <a:rPr lang="am-ET" sz="2000" b="1" dirty="0"/>
              <a:t>ምልክት አብዛኛውን ጊዜ፣ ልክ በገሊላ ቃና</a:t>
            </a:r>
            <a:r>
              <a:rPr lang="en" sz="2000" b="1" dirty="0"/>
              <a:t> (</a:t>
            </a:r>
            <a:r>
              <a:rPr lang="am-ET" sz="2000" b="1" dirty="0"/>
              <a:t>ዮሐ</a:t>
            </a:r>
            <a:r>
              <a:rPr lang="en" sz="2000" b="1" dirty="0"/>
              <a:t> 2:11)</a:t>
            </a:r>
            <a:r>
              <a:rPr lang="am-ET" sz="2000" b="1" dirty="0"/>
              <a:t> እንደነበረው፣ ተዓምራዊ ክስተት እንደሆነ ቢታወቅም፣</a:t>
            </a:r>
            <a:r>
              <a:rPr lang="en" sz="2000" b="1" dirty="0"/>
              <a:t> </a:t>
            </a:r>
            <a:r>
              <a:rPr lang="am-ET" sz="2000" b="1" dirty="0"/>
              <a:t>የእስራኤል ሕዝብ እግዚአብሔርን እንዲያመልኩ በሲና ተራራ ፊት መስፋራቸውም እንደ ምልክት መሰጠቱን እናስተውላለን</a:t>
            </a:r>
            <a:r>
              <a:rPr lang="en" sz="2000" b="1" dirty="0"/>
              <a:t> (</a:t>
            </a:r>
            <a:r>
              <a:rPr lang="am-ET" sz="2000" b="1" dirty="0"/>
              <a:t>ዘጸ</a:t>
            </a:r>
            <a:r>
              <a:rPr lang="en" sz="2000" b="1" dirty="0"/>
              <a:t> 3:12)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ፈሪሳውያንም በአንድ ወቅት ኢየሱስ መሲህ መሆኑን አይተው ያምኑ ዘንድ አንድን ምልክት እንዲያሳያቸው ጠይቀውት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8:11)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am-ET" sz="2000" b="1" dirty="0">
                <a:solidFill>
                  <a:srgbClr val="000000"/>
                </a:solidFill>
              </a:rPr>
              <a:t>እግዚአብሔር ማመን የሚፈልግ ሁሉ እንዲያምን በቃሉና በተፈጥሮ ውስጥ በቂ ማስረጃን ሰጥቶናል።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ነገር ግን አሁንም ቢሆን ለጥርጣሬ በሩ ክፍት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 ሳያይዩ ለሚያምኑ የተለየ በረከትን የሚሰጠውም ለዚህ ነው “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ሳያዩ የሚያምኑ ብፁዓን ናቸው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ዮሐ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20:29)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ኢየሱስ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እነርሱ የእምነታቸውን ማነስ ለመሸፈን ምልክትን በመጠየቃቸው እጅግ አዝኖ ነበር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ማር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8:12)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 ምክንያቱም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አንድ ሰው ማመን ካልፈለገ ምንም አይነት ምልክት ሊያሳምነው አይችልም።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0" y="-141852"/>
            <a:ext cx="94869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m-ET" sz="6000" b="1" spc="300" dirty="0">
                <a:ln/>
                <a:solidFill>
                  <a:srgbClr val="CC9900"/>
                </a:solidFill>
              </a:rPr>
              <a:t>የእምነት መጠን</a:t>
            </a:r>
            <a:endParaRPr lang="en" sz="60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ጌታም አለ፦ የሰናፍጭ ቅንጣት የሚያህል እምነት ቢኖራችሁ፥ ይህን ሾላ፦ ተነቅለህ ወደ ባሕር ተተከል ብትሉት፥ ይታዘዝላችሁ ነበር።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ሉቃስ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17:6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064224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የተለያዩ የእምነት መጠኖች አሉ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የአለማመን ስሮች እየተቆረጡ ሲሄዱ እምነት እያደገ እንደሚሄድ ግልጽ ነው።</a:t>
            </a:r>
            <a:r>
              <a:rPr lang="en" sz="2000" b="1" dirty="0"/>
              <a:t> </a:t>
            </a:r>
            <a:r>
              <a:rPr lang="am-ET" sz="2000" b="1" dirty="0"/>
              <a:t>እምነት በሂደት ጥርጣሬን ሊያስወግድ ይገባል።</a:t>
            </a:r>
            <a:r>
              <a:rPr lang="en" sz="2000" b="1" dirty="0"/>
              <a:t> </a:t>
            </a:r>
            <a:r>
              <a:rPr lang="am-ET" sz="2000" b="1" dirty="0"/>
              <a:t>የሁልጊዜ ጥያቄያችን ሊሆን የሚገባው</a:t>
            </a:r>
            <a:r>
              <a:rPr lang="en" sz="2000" b="1" dirty="0"/>
              <a:t> “</a:t>
            </a:r>
            <a:r>
              <a:rPr lang="am-ET" sz="2000" b="1" dirty="0"/>
              <a:t>እምነት ጨምርልን</a:t>
            </a:r>
            <a:r>
              <a:rPr lang="en" sz="2000" b="1" dirty="0"/>
              <a:t>” </a:t>
            </a:r>
            <a:r>
              <a:rPr lang="am-ET" sz="2000" b="1" dirty="0"/>
              <a:t>ነው</a:t>
            </a:r>
            <a:r>
              <a:rPr lang="en" sz="2000" b="1" dirty="0"/>
              <a:t>(</a:t>
            </a:r>
            <a:r>
              <a:rPr lang="am-ET" sz="2000" b="1" dirty="0"/>
              <a:t>ሉቃ</a:t>
            </a:r>
            <a:r>
              <a:rPr lang="en" sz="2000" b="1" dirty="0"/>
              <a:t> 17:5)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በመንፈስ ቅዱስ ሥራ፣ በመጽሐፍ ቅዱስ ጥናት እና ከእግዚአብሔር ጋር በምናደርገው ሕብረት</a:t>
            </a:r>
            <a:r>
              <a:rPr lang="en" sz="2000" b="1" dirty="0"/>
              <a:t> </a:t>
            </a:r>
            <a:r>
              <a:rPr lang="am-ET" sz="2000" b="1" dirty="0"/>
              <a:t>እምነታችን ሲያድግ እናያለን </a:t>
            </a:r>
            <a:r>
              <a:rPr lang="en" sz="2000" b="1" dirty="0"/>
              <a:t>(2</a:t>
            </a:r>
            <a:r>
              <a:rPr lang="am-ET" sz="2000" b="1" dirty="0"/>
              <a:t>ተሰ</a:t>
            </a:r>
            <a:r>
              <a:rPr lang="en" sz="2000" b="1" dirty="0"/>
              <a:t> 1:3)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am-ET" sz="5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እምነት እና ስሜቶች</a:t>
            </a:r>
            <a:endParaRPr lang="en" sz="5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79006" y="78329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ጸጋው በእምነት አድኖአችኋልና፤ ይህም የእግዚአብሔር ስጦታ ነው እንጂ ከእናንተ አይደለም፤</a:t>
            </a:r>
            <a:r>
              <a:rPr lang="en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ኤፌሶን</a:t>
            </a:r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2:8</a:t>
            </a:r>
            <a:r>
              <a:rPr lang="en" sz="1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እምነት ስሜት ነው ወይስ ምክንያታዊ ድርጊት ነው</a:t>
            </a:r>
            <a:r>
              <a:rPr lang="en" sz="20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እምነት እራሱ ስሜት ሳይሆን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እርግጠኝነት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እና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መቀበል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ዕብ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11:1)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በእኛ ጊዜያዊ ስሜት ላይ የተመሰረት አይደለም።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ደካማ እንደሆንን ሲሰማን ወይም መዳናችን የራቀን ሲመስለን እምነታችንን በይበልጥ ልንለማመድ 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የሚገባን ያን ጊዜ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ለዚህ ስጦታ አዎንታዊ ምላሽን ስንሰጥና እምነትን መለማመድ ስንጀምር ይህ እምነት እንደ ሐሴት፣ እርካታ፣ መንፈሳዊ እረፍት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እና የመሳሰሉትን ስሜቶች</a:t>
            </a:r>
            <a:r>
              <a:rPr lang="am-ET" sz="2000" b="1" noProof="0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lang="am-ET" sz="2000" b="1" dirty="0">
                <a:solidFill>
                  <a:srgbClr val="000000"/>
                </a:solidFill>
                <a:latin typeface="Aptos" panose="02110004020202020204"/>
              </a:rPr>
              <a:t>በውስጣችን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ይፈጥርልናል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እስኪ ከጥንስሱ እንጀምር።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የእምነት ምንጭ ከየት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እምነት ከእግዚአብሔር የሚመጣ እና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ለእኛ እንደ ስጦታ የሚሰጠን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ሮሜ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12:3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2:8)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የዚህ ጥያቄ መልስ እጅግ ወሳኝ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እንደዳንኩኝ ይሰማኛል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ብሎ ማለትና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እንደዳንኩኝ እርግጠኛ ነኝ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ማለት የተለያዩ ነገሮች ናቸው።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እምነት ምንድን ነው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-74759"/>
            <a:ext cx="9055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የእምነት ምንነት እና እድገት</a:t>
            </a:r>
            <a:endParaRPr lang="e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2618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dirty="0"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latin typeface="Comic Sans MS" panose="030F0702030302020204" pitchFamily="66" charset="0"/>
              </a:rPr>
              <a:t>እምነትም ተስፋ ስለምናደርገው ነገር የሚያስረግጥ፥ የማናየውንም ነገር የሚያስረዳ ነው።</a:t>
            </a:r>
            <a:r>
              <a:rPr lang="en" sz="2000" b="1" dirty="0">
                <a:latin typeface="Comic Sans MS" panose="030F0702030302020204" pitchFamily="66" charset="0"/>
              </a:rPr>
              <a:t>”                  </a:t>
            </a:r>
            <a:r>
              <a:rPr lang="en" sz="1600" b="1" dirty="0"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latin typeface="Comic Sans MS" panose="030F0702030302020204" pitchFamily="66" charset="0"/>
              </a:rPr>
              <a:t>ዕብራውያን</a:t>
            </a:r>
            <a:r>
              <a:rPr lang="en" sz="1600" b="1" dirty="0">
                <a:latin typeface="Comic Sans MS" panose="030F0702030302020204" pitchFamily="66" charset="0"/>
              </a:rPr>
              <a:t> </a:t>
            </a:r>
            <a:r>
              <a:rPr lang="en" sz="1400" b="1" dirty="0">
                <a:latin typeface="Comic Sans MS" panose="030F0702030302020204" pitchFamily="66" charset="0"/>
              </a:rPr>
              <a:t>11:1</a:t>
            </a:r>
            <a:r>
              <a:rPr lang="en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ዕብራውያን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</a:t>
            </a:r>
            <a:r>
              <a:rPr lang="am-ET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am-ET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እና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</a:t>
            </a:r>
            <a:r>
              <a:rPr lang="am-ET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ላይ ስለእምነት ሰፊ መግለጫ ተሰጥቶናል።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እምነት ስለ እግዚአብሔር ያለንን አመለካከት የሚገልጽ ነው። በፈጣሪነቱና በታማኝነቱ እርግጠኞች እንድንሆን ይመራናል።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427024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388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ከዚህ ቀደም እንዳየነው ሁላችንም ተመሳሳይ የእምነት ደረጃ የለንም።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ጥቂትም ቢሆን ብዙ ያለንን እምነት ማሳደግ የምንችለው እንዴት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የእግዚአብሔርን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መልስ ስንጠባበቅ ሳለን ተስፋ እንዳንቆርጥ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በቀሪው የምዕራፉ ክፍል ላይ  ጳውሎስ ለእኛ አርአያዎችና መበረታቻዎች እንዲሆኑን የአያሌ አባቶችና እናቶችን እምነት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ገልፆልናል።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936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164</cp:revision>
  <dcterms:created xsi:type="dcterms:W3CDTF">2026-04-05T13:32:58Z</dcterms:created>
  <dcterms:modified xsi:type="dcterms:W3CDTF">2026-05-18T14:04:20Z</dcterms:modified>
</cp:coreProperties>
</file>