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የህይወት ማዕበሎች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በሽታዎች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ቀውስ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ሃዘን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ኢየሱስን ማየት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am-ET" sz="2000" b="1" dirty="0">
              <a:solidFill>
                <a:schemeClr val="bg2">
                  <a:lumMod val="50000"/>
                </a:schemeClr>
              </a:solidFill>
            </a:rPr>
            <a:t>እግዚአብሔርን አልወቀሰውም አልተወውምም</a:t>
          </a:r>
          <a:endParaRPr lang="es-ES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am-ET" sz="2000" b="1" dirty="0">
              <a:solidFill>
                <a:schemeClr val="accent1">
                  <a:lumMod val="50000"/>
                </a:schemeClr>
              </a:solidFill>
            </a:rPr>
            <a:t>በሙሉ ኃይሉ እግዚአብሔርን ተጠማጠመ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am-ET" sz="2000" b="1" dirty="0">
              <a:solidFill>
                <a:schemeClr val="accent4">
                  <a:lumMod val="50000"/>
                </a:schemeClr>
              </a:solidFill>
            </a:rPr>
            <a:t>በድቅድቁ ጨለማ ውስጥ እንኳን እግዚአብሔርን ታመነ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am-ET" sz="1800" b="1" dirty="0">
              <a:solidFill>
                <a:schemeClr val="accent5">
                  <a:lumMod val="50000"/>
                </a:schemeClr>
              </a:solidFill>
            </a:rPr>
            <a:t>ክብር የተሞላበት የወደፊት እጣ ፈንታውን ትኩር ብሎ ተመለከተ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am-ET" sz="1600" b="1" dirty="0">
              <a:solidFill>
                <a:schemeClr val="accent5">
                  <a:lumMod val="50000"/>
                </a:schemeClr>
              </a:solidFill>
            </a:rPr>
            <a:t>ኢዮብ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</a:rPr>
            <a:t>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ጥርጣሬ በአሳባችን ውስጥ ስር እንዲሰድድ መፍቀድ የለብንም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በሀዘናችን ውስጥም ቢሆን አብሮን ይራመዳል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ከፈቀድንለት ግራ መጋባታችንን ሁሉ ያነሳልናል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ያለንበትን ሁኔታ ከእኛ በላይ ይረዳል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የህይወት ማዕበሎች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በሽታዎች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ቀውስ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ሃዘን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ኢየሱስን ማየት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2">
                  <a:lumMod val="50000"/>
                </a:schemeClr>
              </a:solidFill>
            </a:rPr>
            <a:t>እግዚአብሔርን አልወቀሰውም አልተወውምም</a:t>
          </a:r>
          <a:endParaRPr lang="es-ES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accent1">
                  <a:lumMod val="50000"/>
                </a:schemeClr>
              </a:solidFill>
            </a:rPr>
            <a:t>በሙሉ ኃይሉ እግዚአብሔርን ተጠማጠመ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accent4">
                  <a:lumMod val="50000"/>
                </a:schemeClr>
              </a:solidFill>
            </a:rPr>
            <a:t>በድቅድቁ ጨለማ ውስጥ እንኳን እግዚአብሔርን ታመነ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solidFill>
                <a:schemeClr val="accent5">
                  <a:lumMod val="50000"/>
                </a:schemeClr>
              </a:solidFill>
            </a:rPr>
            <a:t>ክብር የተሞላበት የወደፊት እጣ ፈንታውን ትኩር ብሎ ተመለከተ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am-ET" sz="1600" b="1" kern="1200" dirty="0">
              <a:solidFill>
                <a:schemeClr val="accent5">
                  <a:lumMod val="50000"/>
                </a:schemeClr>
              </a:solidFill>
            </a:rPr>
            <a:t>ኢዮብ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</a:rPr>
            <a:t>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ጥርጣሬ በአሳባችን ውስጥ ስር እንዲሰድድ መፍቀድ የለብንም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በሀዘናችን ውስጥም ቢሆን አብሮን ይራመዳል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ከፈቀድንለት ግራ መጋባታችንን ሁሉ ያነሳልናል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ያለንበትን ሁኔታ ከእኛ በላይ ይረዳል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8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048390"/>
            <a:ext cx="51108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000" b="1" dirty="0">
                <a:ln/>
                <a:solidFill>
                  <a:schemeClr val="accent5">
                    <a:lumMod val="50000"/>
                  </a:schemeClr>
                </a:solidFill>
              </a:rPr>
              <a:t>መሰናክሎች</a:t>
            </a:r>
            <a:endParaRPr lang="en" sz="48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ትምህርት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11 </a:t>
            </a:r>
            <a:r>
              <a:rPr lang="am-ET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ለ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am-ET" sz="1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ሰኔ </a:t>
            </a:r>
            <a:r>
              <a:rPr lang="en-US" sz="1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  <a:r>
              <a:rPr lang="am-ET" sz="1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፣</a:t>
            </a:r>
            <a:r>
              <a:rPr lang="en" sz="1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በሁሉም ሰው ጉዞ ውስጥ የጥልቅ ሀዘንና ፍጹም ተስፋ የመቁረጥ ጊዜያቶች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am-ET" sz="2800" b="1" dirty="0">
                <a:latin typeface="Constantia" panose="02030602050306030303" pitchFamily="18" charset="0"/>
              </a:rPr>
              <a:t>መሪር ሀዘን እድል ፈንታ የሆኑበት ቀናት እና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እግዚአብሔር ለምድራዊ ልጆቹ መልካም አሳቢ መሆኑን ለማመን የሚያስቸግርባቸው ቀናቶች ይመጣሉ፤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በእነዚያ ቀናት ችግሮች ነፍስን ሲያስጨንቋት ሞት ከህይወት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ይልቅ ተመራጭ መስሎ ሊታይ ይችላል።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ብዙዎች እግዚአብሔርን መጠማጠም ትተው ለጥርጣሬ ባርነትና ለአለማመን ግዞት የሚሰጡት ይህን ጊዜ ነው።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በእንዲህ አይነቶቹ ጊዜያት ላይ በመንፈሳዊ እይታ የእግዚአብሔርን እንክብካቤ ማስተዋል ብንችል መላዕክት ከራሳችን ሊያድኑን ሲሹ፣ እግሮቻችንንም ከዘላለም ተራሮች በላይ በጸናው መሠረት ሊተክሉ ሲጥሩ እንመለከታለን፤ ከዚያም አዲስ እምነትና አዲስ ህይወት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ወደ ሕያውነት ይፈልቃሉ።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747537" y="6008502"/>
            <a:ext cx="2778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am-ET" sz="1600" b="1" dirty="0"/>
              <a:t>ነቢያት እና</a:t>
            </a:r>
            <a:r>
              <a:rPr lang="en" sz="1600" b="1" dirty="0"/>
              <a:t> </a:t>
            </a:r>
            <a:r>
              <a:rPr lang="am-ET" sz="1600" b="1" dirty="0"/>
              <a:t>ነገሥታት</a:t>
            </a:r>
            <a:r>
              <a:rPr lang="en" sz="1600" b="1" dirty="0"/>
              <a:t>,</a:t>
            </a:r>
            <a:r>
              <a:rPr lang="am-ET" sz="1600" b="1" dirty="0"/>
              <a:t>ገጽ</a:t>
            </a:r>
            <a:r>
              <a:rPr lang="en" sz="1600" b="1" dirty="0"/>
              <a:t> 163)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0" y="171765"/>
            <a:ext cx="6669006" cy="26161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800" b="1" dirty="0">
                <a:solidFill>
                  <a:srgbClr val="156082">
                    <a:lumMod val="75000"/>
                  </a:srgbClr>
                </a:solidFill>
              </a:rPr>
              <a:t>ይህም ብቻ አይደለም፥ ነገር ግን መከራ ትዕግሥትን እንዲያደርግ፥ ትዕግሥትም ፈተናን ፈተናም ተስፋን እንዲያደርግ እያወቅን፥ በመከራችን ደግሞ እንመካለን፤</a:t>
            </a:r>
            <a:r>
              <a:rPr lang="en-US" sz="2800" b="1" dirty="0">
                <a:solidFill>
                  <a:srgbClr val="156082">
                    <a:lumMod val="75000"/>
                  </a:srgbClr>
                </a:solidFill>
              </a:rPr>
              <a:t> </a:t>
            </a:r>
            <a:r>
              <a:rPr lang="am-ET" sz="2800" b="1" dirty="0">
                <a:solidFill>
                  <a:srgbClr val="156082">
                    <a:lumMod val="75000"/>
                  </a:srgbClr>
                </a:solidFill>
              </a:rPr>
              <a:t>በተሰጠንም በመንፈስ ቅዱስ የእግዚአብሔር ፍቅር በልባችን ስለ ፈሰሰ ተስፋ አያሳፍርም።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ሮሜ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5:3–5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107123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የምንኖረው ኃጥያትና መከራ በበዛበት ዓለም ውስጥ ነው።</a:t>
            </a:r>
            <a:r>
              <a:rPr lang="en" sz="2000" b="1" dirty="0"/>
              <a:t> </a:t>
            </a:r>
            <a:r>
              <a:rPr lang="am-ET" sz="2000" b="1" dirty="0"/>
              <a:t>የሆነ ወቅት ላይ ሁላችንም የእግዚአብሔርን ፍቅር እንድንጠራጠር የሚያደርጉን ሁኔታዎችን መጋፈጣችን የማይቀር ነው።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አንዳንድ የመጽሐፍ ቅዱስ ገጸ ባህሪያት በልዩ ልዩ አስከፊ ሁኔታዎች ውስጥ ሲያልፉ የሰጡትን ምላሽ በማጥናት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እኛም በተመሳሳይ አጣብቂኞች ውስጥ ስንገባ የእነርሱን ምሳሌ ተከትለን እንዴት እንደምናልፍ እንመለከታለን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-20405" y="1020479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ለእነዚህ መሰናክሎች ምላሽ የምንሰጠው እንዴት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am-ET" sz="48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የህይወት ማዕበሎች</a:t>
            </a:r>
            <a:endParaRPr lang="es-ES" sz="48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ብርቱ ዐውሎ ነፋስም ተነሣና ውኃ በታንኳይቱ እስኪሞላ ድረስ ማዕበሉ በታንኳይቱ ይገባ ነበር።</a:t>
            </a:r>
            <a:r>
              <a:rPr lang="en" sz="20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ማርቆስ</a:t>
            </a:r>
            <a:r>
              <a:rPr lang="en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4:37</a:t>
            </a:r>
            <a:r>
              <a:rPr lang="en" sz="16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በሌሊት የገሊላን ባህር ማቋረጥ በማዕበልም ውስጥ እንኳን ቢሆን የተካኑ አሳ አጥማጆች ለነበሩት ለጰጥሮስ፣ ለእንድርያስ፣ ለያዕቆብና ለዮሐንስ አዲስ ነገር አልነበረም።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761040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በህይወታችን በማዕበሎች ውስጥ እናልፋለን።</a:t>
            </a:r>
            <a:r>
              <a:rPr lang="en" sz="2000" b="1" dirty="0"/>
              <a:t> </a:t>
            </a:r>
            <a:r>
              <a:rPr lang="am-ET" sz="2000" b="1" dirty="0"/>
              <a:t>ኢየሱስን እርዳታ እንጠይቀዋለን ነገር ግን የተኛ ይመስል ዝም ይለናል።</a:t>
            </a:r>
            <a:r>
              <a:rPr lang="en" sz="2000" b="1" dirty="0"/>
              <a:t> </a:t>
            </a:r>
            <a:r>
              <a:rPr lang="am-ET" sz="2000" b="1" dirty="0"/>
              <a:t>መገኘቱም አይሰማንም።</a:t>
            </a:r>
            <a:r>
              <a:rPr lang="en" sz="2000" b="1" dirty="0"/>
              <a:t> </a:t>
            </a:r>
            <a:r>
              <a:rPr lang="am-ET" sz="2000" b="1"/>
              <a:t>ነገር ግን እርሱ አብሮን አለ።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ማዕበሉ ከአቅማቸው በላይ ነበር።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አውሎ ነፋሱ ማዕበሉን ሲያስነሳው መርከቢቱን በውሃ ሞላትና ህይወታቸውን በአደጋ ላይ ጣለው።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ያን ጊዜ “ኢየሱስ በየት ነው</a:t>
            </a:r>
            <a:r>
              <a:rPr lang="en" sz="2000" b="1" dirty="0">
                <a:solidFill>
                  <a:prstClr val="black"/>
                </a:solidFill>
              </a:rPr>
              <a:t>?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ብለው ጮኹ።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ተኝቶ ነው ያለው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የማይረዳን ለምንድን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እኛ ላይ ስለሚሆነው ግድ አይለውምን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4:35-38)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ማዕበሉን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ዝም በል፥ ፀጥ በል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ብሎ እስኪገስጸው ድረስ እንጠብቀው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4:39)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 ስለኛ ግድ ይለዋል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ጴጥ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የተነሳብንን ማዕበል ጸጥ ያደርግልናል።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ታዲያ ያን ጊዜ ማመስገንን አንርሳ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4:40-41)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0" y="-51146"/>
            <a:ext cx="8889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በሽታዎች</a:t>
            </a:r>
            <a:endParaRPr lang="en-U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0" y="586725"/>
            <a:ext cx="885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ልብሱን ብቻ የዳሰስሁ እንደ ሆነ እድናለሁ ብላለችና።</a:t>
            </a:r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ማርቆስ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5:28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አስራ ሁለት ዓመት ደም እየፈሰሳት ስትሰቃይ የነበረች አንዲት ሴት ፈውስን የሚሰጣት አንድም ሃኪም ባለመኖሩ ንብረቷን ጨርሳና ተስፋ ቆርጣ</a:t>
            </a:r>
            <a:r>
              <a:rPr lang="en" sz="2000" b="1" dirty="0"/>
              <a:t> </a:t>
            </a:r>
            <a:r>
              <a:rPr lang="am-ET" sz="2000" b="1" dirty="0"/>
              <a:t>ነበር </a:t>
            </a:r>
            <a:r>
              <a:rPr lang="en" sz="2000" b="1" dirty="0"/>
              <a:t>(</a:t>
            </a:r>
            <a:r>
              <a:rPr lang="am-ET" sz="2000" b="1" dirty="0"/>
              <a:t>ማር</a:t>
            </a:r>
            <a:r>
              <a:rPr lang="en" sz="2000" b="1" dirty="0"/>
              <a:t> 5:25-26)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ዛሬም</a:t>
            </a:r>
            <a:r>
              <a:rPr lang="en-US" sz="2000" b="1" dirty="0"/>
              <a:t> </a:t>
            </a:r>
            <a:r>
              <a:rPr lang="am-ET" sz="2000" b="1" dirty="0"/>
              <a:t>አንዳንድ አገራት ነፃ የህክምና አገልግሎት ቢኖራቸውም በተቀረው ዓለም ግን እንደዚሁ የሚሰቃዩ ሰዎች አሉ።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ለማንኛውም ግን ሁላችንም ህመም በሰቆቃ አስሮና አስጨንቆን የምናልፍበትን ሁኔታ እንጋፈጣለን።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ሸክማችንንና ጭንቀታችንን በእርሱ ላይ እንድንተወው ዛሬም ይጠራናል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ማቴ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11:28-30)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የተካኑ ሀኪሞችን ተጠቅሞ ሊፈውሰን ወይም ደግሞ በቀጥታ በተዓምሩ ሊያድነን ይቻለዋል።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87979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ሴቲቱ በኢየሱስ ዘንድ መድኃኒቷን አይታለች፤ እምነቷም አዳናት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5:27-29)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106943"/>
            <a:ext cx="7262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ቀውስ</a:t>
            </a:r>
            <a:endParaRPr lang="en" sz="48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97422" y="570472"/>
            <a:ext cx="7037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ይህ ቁርበቴም ከጠፋ በኋላ፥ </a:t>
            </a:r>
            <a:br>
              <a:rPr lang="am-ET" sz="20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am-ET" sz="20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በዚያን ጊዜ ከሥጋዬ ተለይቼ እግዚአብሔርን እንዳይ አውቃለሁ።</a:t>
            </a:r>
            <a:r>
              <a:rPr lang="en" sz="20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ኢዮብ</a:t>
            </a:r>
            <a:r>
              <a:rPr lang="en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19:26</a:t>
            </a:r>
            <a:r>
              <a:rPr lang="en" sz="16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ጦርነት፣</a:t>
            </a:r>
            <a:r>
              <a:rPr lang="en" sz="2000" b="1" dirty="0"/>
              <a:t> </a:t>
            </a:r>
            <a:r>
              <a:rPr lang="am-ET" sz="2000" b="1" dirty="0"/>
              <a:t>ጠላት</a:t>
            </a:r>
            <a:r>
              <a:rPr lang="en" sz="2000" b="1" dirty="0"/>
              <a:t> </a:t>
            </a:r>
            <a:r>
              <a:rPr lang="am-ET" sz="2000" b="1" dirty="0"/>
              <a:t>እና</a:t>
            </a:r>
            <a:r>
              <a:rPr lang="en" sz="2000" b="1" dirty="0"/>
              <a:t> </a:t>
            </a:r>
            <a:r>
              <a:rPr lang="am-ET" sz="2000" b="1" dirty="0"/>
              <a:t>የተፈጥሮ አደጋዎች</a:t>
            </a:r>
            <a:r>
              <a:rPr lang="en" sz="2000" b="1" dirty="0"/>
              <a:t> </a:t>
            </a:r>
            <a:r>
              <a:rPr lang="am-ET" sz="2000" b="1" dirty="0"/>
              <a:t>የኢዮብን ህይወት እንዳልነበረ አደረጉት</a:t>
            </a:r>
            <a:r>
              <a:rPr lang="en" sz="2000" b="1" dirty="0"/>
              <a:t> (</a:t>
            </a:r>
            <a:r>
              <a:rPr lang="am-ET" sz="2000" b="1" dirty="0"/>
              <a:t>ኢዮብ</a:t>
            </a:r>
            <a:r>
              <a:rPr lang="en" sz="2000" b="1" dirty="0"/>
              <a:t> 1:13-19)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በተፈጥሮ ወይም በዚህ ዓለም ላይ በሚሰራው ክፉ ምክንያት ሁላችንም ለህመም ተጋላጮች ነን።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536314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ተስፋ ባንቆርጥ እጅግ ከባድ በሆኑ ፈተናዎች ውስጥ ስናልፍ እንኳን እግዚአብሔር ከእኛ ጋር እንደሆነ ማስተዋል እንችላለን።</a:t>
            </a:r>
            <a:r>
              <a:rPr lang="en" sz="2000" b="1" dirty="0"/>
              <a:t> </a:t>
            </a:r>
            <a:r>
              <a:rPr lang="am-ET" sz="2000" b="1" dirty="0"/>
              <a:t>እርሱ ይወደናል እናም ከድካም ውስጥ ብርታትን፣ ከተስፋ መቁረጥ ውስጥ ጽናትን፣ ከችግር ደግሞ ተስፋን እንድናወጣ ያነሳሳናል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am-ET" sz="2000" b="1" dirty="0"/>
              <a:t>ኢዮኤል</a:t>
            </a:r>
            <a:r>
              <a:rPr lang="en" sz="2000" b="1" dirty="0"/>
              <a:t> 3:10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ሮሜ</a:t>
            </a:r>
            <a:r>
              <a:rPr lang="en" sz="2000" b="1" dirty="0"/>
              <a:t> 5:3-5)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ምላሻችን ምን ይሆን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ኢዮብ ምላሽ የሰጠው እንዴት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824740"/>
            <a:ext cx="5579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በከባድ ጊዜያት ውስጥ እያለፋችሁ ከሆነ እግዚአብሔር ለእናንተ ያለው ፍቅር እና ጥንቃቄ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በህይወታችሁ ውስጥ የማይለወጥ ነገር እንደሆነ አስታውሱ።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-53461" y="-161351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ሀዘን</a:t>
            </a:r>
            <a:endParaRPr lang="en" sz="60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am-ET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እኛ ግን እስራኤልን እንዲቤዥ ያለው እርሱ እንደ ሆነ ተስፋ አድርገን ነበር፤</a:t>
            </a:r>
            <a:r>
              <a:rPr lang="en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</a:t>
            </a:r>
            <a:r>
              <a:rPr lang="am-ET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ሉቃስ</a:t>
            </a:r>
            <a:r>
              <a:rPr lang="en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24:21a</a:t>
            </a:r>
            <a:r>
              <a:rPr lang="en" sz="20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ደቀ መዛሙርቱ ኢየሱስ እስራኤልን የሚቤዥ መሢህ ነው ብለው ተስፋ ቢያደርጉትም እርሱ ግን ሲሞት መራር የሆነውን እውነታ መጋፈጥ ነበረባቸው</a:t>
            </a:r>
            <a:r>
              <a:rPr lang="en" sz="2000" b="1" dirty="0"/>
              <a:t> (</a:t>
            </a:r>
            <a:r>
              <a:rPr lang="am-ET" sz="2000" b="1" dirty="0"/>
              <a:t>ሉቃ</a:t>
            </a:r>
            <a:r>
              <a:rPr lang="en" sz="2000" b="1" dirty="0"/>
              <a:t> 24:18-21)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138372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</a:t>
            </a:r>
            <a:r>
              <a:rPr lang="am-ET" sz="2000" b="1" noProof="0">
                <a:solidFill>
                  <a:prstClr val="black"/>
                </a:solidFill>
                <a:latin typeface="Aptos" panose="02110004020202020204"/>
              </a:rPr>
              <a:t>በትዕግስት ችሏቸው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ተስፋቸው ተመልሶ እንዲያብብ አደረገ።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በመጨረሻም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ዓይናቸውም ተከፈተ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ሉቃ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24:31)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፤ በሀዘን ውስጥ ያሉትን ሌሎቹን ደግሞ ለማጽናናት እሮጡ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ሉቃ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24:32–35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እኛ ከእነርሱ ልምድ ምን ልንማር እንችላለን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ሀዘናቸው እጅግ ታላቅ ስለነበር ኢየሱስ ከሞት መነሳቱን በአይናቸው እያዩ እንኳን ማመን ተስኖአቸው ነበር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ሉቃ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24:22-24)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ኢየሱስን ማየት</a:t>
            </a:r>
            <a:endParaRPr lang="en" sz="5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779936"/>
            <a:ext cx="10591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ለእኛም ይገለጥ ዘንድ ካለው ክብር ጋር ቢመዛዘን የአሁኑ ዘመን ሥቃይ ምንም እንዳይደለ አስባለሁ።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ሮሜ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8:18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ኤለን ኁዋይት በመረረ ተስፋ መቁረጥ ውስጥ ሆና ሳለች</a:t>
            </a:r>
            <a:r>
              <a:rPr lang="en" sz="2000" b="1" dirty="0"/>
              <a:t> </a:t>
            </a:r>
            <a:r>
              <a:rPr lang="am-ET" sz="2000" b="1" dirty="0"/>
              <a:t>ኢየሱስን በራዕይ ተመለከተችው።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ህልም ተስፋንና እምነትን ሰጣት፤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እግዚአብሔርንም በመተማመን ልቧ ጸና።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አስደናቂ ትዕይንቶችን ተመለከተች እናም የሰማይ ቤትን ደህንነትና ሰላም ያገኘች ያህል ተሰማት።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እርሷ የምታልፍበትን ሁሉ እንደሚረዳት አስተዋለች።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እጁንም በራሷ ላይ ጭኖ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አትፍሪ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አላት።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508105"/>
          </a:xfrm>
          <a:custGeom>
            <a:avLst/>
            <a:gdLst>
              <a:gd name="csX0" fmla="*/ 0 w 3669633"/>
              <a:gd name="csY0" fmla="*/ 0 h 1508105"/>
              <a:gd name="csX1" fmla="*/ 597626 w 3669633"/>
              <a:gd name="csY1" fmla="*/ 0 h 1508105"/>
              <a:gd name="csX2" fmla="*/ 1195252 w 3669633"/>
              <a:gd name="csY2" fmla="*/ 0 h 1508105"/>
              <a:gd name="csX3" fmla="*/ 1682789 w 3669633"/>
              <a:gd name="csY3" fmla="*/ 0 h 1508105"/>
              <a:gd name="csX4" fmla="*/ 2243718 w 3669633"/>
              <a:gd name="csY4" fmla="*/ 0 h 1508105"/>
              <a:gd name="csX5" fmla="*/ 2841344 w 3669633"/>
              <a:gd name="csY5" fmla="*/ 0 h 1508105"/>
              <a:gd name="csX6" fmla="*/ 3669633 w 3669633"/>
              <a:gd name="csY6" fmla="*/ 0 h 1508105"/>
              <a:gd name="csX7" fmla="*/ 3669633 w 3669633"/>
              <a:gd name="csY7" fmla="*/ 502702 h 1508105"/>
              <a:gd name="csX8" fmla="*/ 3669633 w 3669633"/>
              <a:gd name="csY8" fmla="*/ 990322 h 1508105"/>
              <a:gd name="csX9" fmla="*/ 3669633 w 3669633"/>
              <a:gd name="csY9" fmla="*/ 1508105 h 1508105"/>
              <a:gd name="csX10" fmla="*/ 3108703 w 3669633"/>
              <a:gd name="csY10" fmla="*/ 1508105 h 1508105"/>
              <a:gd name="csX11" fmla="*/ 2584470 w 3669633"/>
              <a:gd name="csY11" fmla="*/ 1508105 h 1508105"/>
              <a:gd name="csX12" fmla="*/ 2096933 w 3669633"/>
              <a:gd name="csY12" fmla="*/ 1508105 h 1508105"/>
              <a:gd name="csX13" fmla="*/ 1499307 w 3669633"/>
              <a:gd name="csY13" fmla="*/ 1508105 h 1508105"/>
              <a:gd name="csX14" fmla="*/ 938378 w 3669633"/>
              <a:gd name="csY14" fmla="*/ 1508105 h 1508105"/>
              <a:gd name="csX15" fmla="*/ 450841 w 3669633"/>
              <a:gd name="csY15" fmla="*/ 1508105 h 1508105"/>
              <a:gd name="csX16" fmla="*/ 0 w 3669633"/>
              <a:gd name="csY16" fmla="*/ 1508105 h 1508105"/>
              <a:gd name="csX17" fmla="*/ 0 w 3669633"/>
              <a:gd name="csY17" fmla="*/ 1050646 h 1508105"/>
              <a:gd name="csX18" fmla="*/ 0 w 3669633"/>
              <a:gd name="csY18" fmla="*/ 517783 h 1508105"/>
              <a:gd name="csX19" fmla="*/ 0 w 3669633"/>
              <a:gd name="csY19" fmla="*/ 0 h 15081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669633" h="1508105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84049" y="214884"/>
                  <a:pt x="3619265" y="331642"/>
                  <a:pt x="3669633" y="502702"/>
                </a:cubicBezTo>
                <a:cubicBezTo>
                  <a:pt x="3720001" y="673762"/>
                  <a:pt x="3622524" y="768607"/>
                  <a:pt x="3669633" y="990322"/>
                </a:cubicBezTo>
                <a:cubicBezTo>
                  <a:pt x="3716742" y="1212037"/>
                  <a:pt x="3607750" y="1401973"/>
                  <a:pt x="3669633" y="1508105"/>
                </a:cubicBezTo>
                <a:cubicBezTo>
                  <a:pt x="3502748" y="1566275"/>
                  <a:pt x="3302425" y="1470739"/>
                  <a:pt x="3108703" y="1508105"/>
                </a:cubicBezTo>
                <a:cubicBezTo>
                  <a:pt x="2914981" y="1545471"/>
                  <a:pt x="2695409" y="1464151"/>
                  <a:pt x="2584470" y="1508105"/>
                </a:cubicBezTo>
                <a:cubicBezTo>
                  <a:pt x="2473531" y="1552059"/>
                  <a:pt x="2198333" y="1471768"/>
                  <a:pt x="2096933" y="1508105"/>
                </a:cubicBezTo>
                <a:cubicBezTo>
                  <a:pt x="1995533" y="1544442"/>
                  <a:pt x="1721965" y="1444933"/>
                  <a:pt x="1499307" y="1508105"/>
                </a:cubicBezTo>
                <a:cubicBezTo>
                  <a:pt x="1276649" y="1571277"/>
                  <a:pt x="1103911" y="1481873"/>
                  <a:pt x="938378" y="1508105"/>
                </a:cubicBezTo>
                <a:cubicBezTo>
                  <a:pt x="772845" y="1534337"/>
                  <a:pt x="690961" y="1475346"/>
                  <a:pt x="450841" y="1508105"/>
                </a:cubicBezTo>
                <a:cubicBezTo>
                  <a:pt x="210721" y="1540864"/>
                  <a:pt x="196234" y="1472731"/>
                  <a:pt x="0" y="1508105"/>
                </a:cubicBezTo>
                <a:cubicBezTo>
                  <a:pt x="-4032" y="1393036"/>
                  <a:pt x="24258" y="1188287"/>
                  <a:pt x="0" y="1050646"/>
                </a:cubicBezTo>
                <a:cubicBezTo>
                  <a:pt x="-24258" y="913005"/>
                  <a:pt x="37413" y="738820"/>
                  <a:pt x="0" y="517783"/>
                </a:cubicBezTo>
                <a:cubicBezTo>
                  <a:pt x="-37413" y="296746"/>
                  <a:pt x="28048" y="12982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እግዚአብሔርንም ለሚወዱት እንደ አሳቡም ለተጠሩት ነገር ሁሉ ለበጎ እንዲደረግ እናውቃለን።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ሮሜ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846659"/>
          </a:xfrm>
          <a:custGeom>
            <a:avLst/>
            <a:gdLst>
              <a:gd name="csX0" fmla="*/ 0 w 7222559"/>
              <a:gd name="csY0" fmla="*/ 0 h 1846659"/>
              <a:gd name="csX1" fmla="*/ 627807 w 7222559"/>
              <a:gd name="csY1" fmla="*/ 0 h 1846659"/>
              <a:gd name="csX2" fmla="*/ 1111163 w 7222559"/>
              <a:gd name="csY2" fmla="*/ 0 h 1846659"/>
              <a:gd name="csX3" fmla="*/ 1450068 w 7222559"/>
              <a:gd name="csY3" fmla="*/ 0 h 1846659"/>
              <a:gd name="csX4" fmla="*/ 1788972 w 7222559"/>
              <a:gd name="csY4" fmla="*/ 0 h 1846659"/>
              <a:gd name="csX5" fmla="*/ 2489005 w 7222559"/>
              <a:gd name="csY5" fmla="*/ 0 h 1846659"/>
              <a:gd name="csX6" fmla="*/ 3116812 w 7222559"/>
              <a:gd name="csY6" fmla="*/ 0 h 1846659"/>
              <a:gd name="csX7" fmla="*/ 3600168 w 7222559"/>
              <a:gd name="csY7" fmla="*/ 0 h 1846659"/>
              <a:gd name="csX8" fmla="*/ 4300201 w 7222559"/>
              <a:gd name="csY8" fmla="*/ 0 h 1846659"/>
              <a:gd name="csX9" fmla="*/ 5000233 w 7222559"/>
              <a:gd name="csY9" fmla="*/ 0 h 1846659"/>
              <a:gd name="csX10" fmla="*/ 5483589 w 7222559"/>
              <a:gd name="csY10" fmla="*/ 0 h 1846659"/>
              <a:gd name="csX11" fmla="*/ 6039170 w 7222559"/>
              <a:gd name="csY11" fmla="*/ 0 h 1846659"/>
              <a:gd name="csX12" fmla="*/ 6739203 w 7222559"/>
              <a:gd name="csY12" fmla="*/ 0 h 1846659"/>
              <a:gd name="csX13" fmla="*/ 7222559 w 7222559"/>
              <a:gd name="csY13" fmla="*/ 0 h 1846659"/>
              <a:gd name="csX14" fmla="*/ 7222559 w 7222559"/>
              <a:gd name="csY14" fmla="*/ 498598 h 1846659"/>
              <a:gd name="csX15" fmla="*/ 7222559 w 7222559"/>
              <a:gd name="csY15" fmla="*/ 904863 h 1846659"/>
              <a:gd name="csX16" fmla="*/ 7222559 w 7222559"/>
              <a:gd name="csY16" fmla="*/ 1403461 h 1846659"/>
              <a:gd name="csX17" fmla="*/ 7222559 w 7222559"/>
              <a:gd name="csY17" fmla="*/ 1846659 h 1846659"/>
              <a:gd name="csX18" fmla="*/ 6883654 w 7222559"/>
              <a:gd name="csY18" fmla="*/ 1846659 h 1846659"/>
              <a:gd name="csX19" fmla="*/ 6328073 w 7222559"/>
              <a:gd name="csY19" fmla="*/ 1846659 h 1846659"/>
              <a:gd name="csX20" fmla="*/ 5844717 w 7222559"/>
              <a:gd name="csY20" fmla="*/ 1846659 h 1846659"/>
              <a:gd name="csX21" fmla="*/ 5289136 w 7222559"/>
              <a:gd name="csY21" fmla="*/ 1846659 h 1846659"/>
              <a:gd name="csX22" fmla="*/ 4589103 w 7222559"/>
              <a:gd name="csY22" fmla="*/ 1846659 h 1846659"/>
              <a:gd name="csX23" fmla="*/ 4177973 w 7222559"/>
              <a:gd name="csY23" fmla="*/ 1846659 h 1846659"/>
              <a:gd name="csX24" fmla="*/ 3477940 w 7222559"/>
              <a:gd name="csY24" fmla="*/ 1846659 h 1846659"/>
              <a:gd name="csX25" fmla="*/ 2922358 w 7222559"/>
              <a:gd name="csY25" fmla="*/ 1846659 h 1846659"/>
              <a:gd name="csX26" fmla="*/ 2583454 w 7222559"/>
              <a:gd name="csY26" fmla="*/ 1846659 h 1846659"/>
              <a:gd name="csX27" fmla="*/ 1883421 w 7222559"/>
              <a:gd name="csY27" fmla="*/ 1846659 h 1846659"/>
              <a:gd name="csX28" fmla="*/ 1255614 w 7222559"/>
              <a:gd name="csY28" fmla="*/ 1846659 h 1846659"/>
              <a:gd name="csX29" fmla="*/ 700033 w 7222559"/>
              <a:gd name="csY29" fmla="*/ 1846659 h 1846659"/>
              <a:gd name="csX30" fmla="*/ 0 w 7222559"/>
              <a:gd name="csY30" fmla="*/ 1846659 h 1846659"/>
              <a:gd name="csX31" fmla="*/ 0 w 7222559"/>
              <a:gd name="csY31" fmla="*/ 1348061 h 1846659"/>
              <a:gd name="csX32" fmla="*/ 0 w 7222559"/>
              <a:gd name="csY32" fmla="*/ 941796 h 1846659"/>
              <a:gd name="csX33" fmla="*/ 0 w 7222559"/>
              <a:gd name="csY33" fmla="*/ 461665 h 1846659"/>
              <a:gd name="csX34" fmla="*/ 0 w 7222559"/>
              <a:gd name="csY34" fmla="*/ 0 h 18466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846659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41055" y="162074"/>
                  <a:pt x="7202768" y="396157"/>
                  <a:pt x="7222559" y="498598"/>
                </a:cubicBezTo>
                <a:cubicBezTo>
                  <a:pt x="7242350" y="601039"/>
                  <a:pt x="7207235" y="797261"/>
                  <a:pt x="7222559" y="904863"/>
                </a:cubicBezTo>
                <a:cubicBezTo>
                  <a:pt x="7237883" y="1012466"/>
                  <a:pt x="7198343" y="1273881"/>
                  <a:pt x="7222559" y="1403461"/>
                </a:cubicBezTo>
                <a:cubicBezTo>
                  <a:pt x="7246775" y="1533041"/>
                  <a:pt x="7192761" y="1705969"/>
                  <a:pt x="7222559" y="1846659"/>
                </a:cubicBezTo>
                <a:cubicBezTo>
                  <a:pt x="7140400" y="1852360"/>
                  <a:pt x="6988584" y="1838493"/>
                  <a:pt x="6883654" y="1846659"/>
                </a:cubicBezTo>
                <a:cubicBezTo>
                  <a:pt x="6778725" y="1854825"/>
                  <a:pt x="6545906" y="1813484"/>
                  <a:pt x="6328073" y="1846659"/>
                </a:cubicBezTo>
                <a:cubicBezTo>
                  <a:pt x="6110240" y="1879834"/>
                  <a:pt x="6051665" y="1789325"/>
                  <a:pt x="5844717" y="1846659"/>
                </a:cubicBezTo>
                <a:cubicBezTo>
                  <a:pt x="5637769" y="1903993"/>
                  <a:pt x="5444956" y="1792647"/>
                  <a:pt x="5289136" y="1846659"/>
                </a:cubicBezTo>
                <a:cubicBezTo>
                  <a:pt x="5133316" y="1900671"/>
                  <a:pt x="4911746" y="1799281"/>
                  <a:pt x="4589103" y="1846659"/>
                </a:cubicBezTo>
                <a:cubicBezTo>
                  <a:pt x="4266460" y="1894037"/>
                  <a:pt x="4326521" y="1840549"/>
                  <a:pt x="4177973" y="1846659"/>
                </a:cubicBezTo>
                <a:cubicBezTo>
                  <a:pt x="4029425" y="1852769"/>
                  <a:pt x="3747914" y="1788630"/>
                  <a:pt x="3477940" y="1846659"/>
                </a:cubicBezTo>
                <a:cubicBezTo>
                  <a:pt x="3207966" y="1904688"/>
                  <a:pt x="3192432" y="1812308"/>
                  <a:pt x="2922358" y="1846659"/>
                </a:cubicBezTo>
                <a:cubicBezTo>
                  <a:pt x="2652284" y="1881010"/>
                  <a:pt x="2742427" y="1825375"/>
                  <a:pt x="2583454" y="1846659"/>
                </a:cubicBezTo>
                <a:cubicBezTo>
                  <a:pt x="2424481" y="1867943"/>
                  <a:pt x="2205982" y="1793427"/>
                  <a:pt x="1883421" y="1846659"/>
                </a:cubicBezTo>
                <a:cubicBezTo>
                  <a:pt x="1560860" y="1899891"/>
                  <a:pt x="1385027" y="1832598"/>
                  <a:pt x="1255614" y="1846659"/>
                </a:cubicBezTo>
                <a:cubicBezTo>
                  <a:pt x="1126201" y="1860720"/>
                  <a:pt x="857190" y="1797409"/>
                  <a:pt x="700033" y="1846659"/>
                </a:cubicBezTo>
                <a:cubicBezTo>
                  <a:pt x="542876" y="1895909"/>
                  <a:pt x="198734" y="1809621"/>
                  <a:pt x="0" y="1846659"/>
                </a:cubicBezTo>
                <a:cubicBezTo>
                  <a:pt x="-6583" y="1658021"/>
                  <a:pt x="36589" y="1582845"/>
                  <a:pt x="0" y="1348061"/>
                </a:cubicBezTo>
                <a:cubicBezTo>
                  <a:pt x="-36589" y="1113277"/>
                  <a:pt x="16246" y="1127353"/>
                  <a:pt x="0" y="941796"/>
                </a:cubicBezTo>
                <a:cubicBezTo>
                  <a:pt x="-16246" y="756239"/>
                  <a:pt x="42428" y="679759"/>
                  <a:pt x="0" y="461665"/>
                </a:cubicBezTo>
                <a:cubicBezTo>
                  <a:pt x="-42428" y="243571"/>
                  <a:pt x="9711" y="1595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ጌታ ቅርብ ነው። በነገር ሁሉ በጸሎትና በምልጃ ከምስጋና ጋር በእግዚአብሔር ዘንድ ልመናችሁን አስታውቁ እንጂ በአንዳች አትጨነቁ። አእምሮንም ሁሉ የሚያልፍ የእግዚአብሔር ሰላም ልባችሁንና አሳባችሁን በክርስቶስ ኢየሱስ ይጠብቃል።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ፊልጵስዩስ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88524"/>
            <a:ext cx="5901491" cy="2985433"/>
          </a:xfrm>
          <a:custGeom>
            <a:avLst/>
            <a:gdLst>
              <a:gd name="csX0" fmla="*/ 0 w 5901491"/>
              <a:gd name="csY0" fmla="*/ 0 h 2985433"/>
              <a:gd name="csX1" fmla="*/ 590149 w 5901491"/>
              <a:gd name="csY1" fmla="*/ 0 h 2985433"/>
              <a:gd name="csX2" fmla="*/ 1121283 w 5901491"/>
              <a:gd name="csY2" fmla="*/ 0 h 2985433"/>
              <a:gd name="csX3" fmla="*/ 1711432 w 5901491"/>
              <a:gd name="csY3" fmla="*/ 0 h 2985433"/>
              <a:gd name="csX4" fmla="*/ 2419611 w 5901491"/>
              <a:gd name="csY4" fmla="*/ 0 h 2985433"/>
              <a:gd name="csX5" fmla="*/ 3068775 w 5901491"/>
              <a:gd name="csY5" fmla="*/ 0 h 2985433"/>
              <a:gd name="csX6" fmla="*/ 3658924 w 5901491"/>
              <a:gd name="csY6" fmla="*/ 0 h 2985433"/>
              <a:gd name="csX7" fmla="*/ 4072029 w 5901491"/>
              <a:gd name="csY7" fmla="*/ 0 h 2985433"/>
              <a:gd name="csX8" fmla="*/ 4544148 w 5901491"/>
              <a:gd name="csY8" fmla="*/ 0 h 2985433"/>
              <a:gd name="csX9" fmla="*/ 5016267 w 5901491"/>
              <a:gd name="csY9" fmla="*/ 0 h 2985433"/>
              <a:gd name="csX10" fmla="*/ 5901491 w 5901491"/>
              <a:gd name="csY10" fmla="*/ 0 h 2985433"/>
              <a:gd name="csX11" fmla="*/ 5901491 w 5901491"/>
              <a:gd name="csY11" fmla="*/ 507524 h 2985433"/>
              <a:gd name="csX12" fmla="*/ 5901491 w 5901491"/>
              <a:gd name="csY12" fmla="*/ 1104610 h 2985433"/>
              <a:gd name="csX13" fmla="*/ 5901491 w 5901491"/>
              <a:gd name="csY13" fmla="*/ 1761405 h 2985433"/>
              <a:gd name="csX14" fmla="*/ 5901491 w 5901491"/>
              <a:gd name="csY14" fmla="*/ 2328638 h 2985433"/>
              <a:gd name="csX15" fmla="*/ 5901491 w 5901491"/>
              <a:gd name="csY15" fmla="*/ 2985433 h 2985433"/>
              <a:gd name="csX16" fmla="*/ 5252327 w 5901491"/>
              <a:gd name="csY16" fmla="*/ 2985433 h 2985433"/>
              <a:gd name="csX17" fmla="*/ 4603163 w 5901491"/>
              <a:gd name="csY17" fmla="*/ 2985433 h 2985433"/>
              <a:gd name="csX18" fmla="*/ 3894984 w 5901491"/>
              <a:gd name="csY18" fmla="*/ 2985433 h 2985433"/>
              <a:gd name="csX19" fmla="*/ 3422865 w 5901491"/>
              <a:gd name="csY19" fmla="*/ 2985433 h 2985433"/>
              <a:gd name="csX20" fmla="*/ 2773701 w 5901491"/>
              <a:gd name="csY20" fmla="*/ 2985433 h 2985433"/>
              <a:gd name="csX21" fmla="*/ 2360596 w 5901491"/>
              <a:gd name="csY21" fmla="*/ 2985433 h 2985433"/>
              <a:gd name="csX22" fmla="*/ 1711432 w 5901491"/>
              <a:gd name="csY22" fmla="*/ 2985433 h 2985433"/>
              <a:gd name="csX23" fmla="*/ 1239313 w 5901491"/>
              <a:gd name="csY23" fmla="*/ 2985433 h 2985433"/>
              <a:gd name="csX24" fmla="*/ 531134 w 5901491"/>
              <a:gd name="csY24" fmla="*/ 2985433 h 2985433"/>
              <a:gd name="csX25" fmla="*/ 0 w 5901491"/>
              <a:gd name="csY25" fmla="*/ 2985433 h 2985433"/>
              <a:gd name="csX26" fmla="*/ 0 w 5901491"/>
              <a:gd name="csY26" fmla="*/ 2477909 h 2985433"/>
              <a:gd name="csX27" fmla="*/ 0 w 5901491"/>
              <a:gd name="csY27" fmla="*/ 1970386 h 2985433"/>
              <a:gd name="csX28" fmla="*/ 0 w 5901491"/>
              <a:gd name="csY28" fmla="*/ 1462862 h 2985433"/>
              <a:gd name="csX29" fmla="*/ 0 w 5901491"/>
              <a:gd name="csY29" fmla="*/ 955339 h 2985433"/>
              <a:gd name="csX30" fmla="*/ 0 w 5901491"/>
              <a:gd name="csY30" fmla="*/ 0 h 29854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901491" h="2985433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09422" y="190145"/>
                  <a:pt x="5849108" y="352269"/>
                  <a:pt x="5901491" y="507524"/>
                </a:cubicBezTo>
                <a:cubicBezTo>
                  <a:pt x="5953874" y="662779"/>
                  <a:pt x="5851391" y="845361"/>
                  <a:pt x="5901491" y="1104610"/>
                </a:cubicBezTo>
                <a:cubicBezTo>
                  <a:pt x="5951591" y="1363859"/>
                  <a:pt x="5851030" y="1547811"/>
                  <a:pt x="5901491" y="1761405"/>
                </a:cubicBezTo>
                <a:cubicBezTo>
                  <a:pt x="5951952" y="1974999"/>
                  <a:pt x="5887029" y="2089056"/>
                  <a:pt x="5901491" y="2328638"/>
                </a:cubicBezTo>
                <a:cubicBezTo>
                  <a:pt x="5915953" y="2568220"/>
                  <a:pt x="5899120" y="2688163"/>
                  <a:pt x="5901491" y="2985433"/>
                </a:cubicBezTo>
                <a:cubicBezTo>
                  <a:pt x="5718217" y="3031913"/>
                  <a:pt x="5445779" y="2919045"/>
                  <a:pt x="5252327" y="2985433"/>
                </a:cubicBezTo>
                <a:cubicBezTo>
                  <a:pt x="5058875" y="3051821"/>
                  <a:pt x="4781749" y="2952119"/>
                  <a:pt x="4603163" y="2985433"/>
                </a:cubicBezTo>
                <a:cubicBezTo>
                  <a:pt x="4424577" y="3018747"/>
                  <a:pt x="4121017" y="2913376"/>
                  <a:pt x="3894984" y="2985433"/>
                </a:cubicBezTo>
                <a:cubicBezTo>
                  <a:pt x="3668951" y="3057490"/>
                  <a:pt x="3627951" y="2935062"/>
                  <a:pt x="3422865" y="2985433"/>
                </a:cubicBezTo>
                <a:cubicBezTo>
                  <a:pt x="3217779" y="3035804"/>
                  <a:pt x="3027811" y="2983309"/>
                  <a:pt x="2773701" y="2985433"/>
                </a:cubicBezTo>
                <a:cubicBezTo>
                  <a:pt x="2519591" y="2987557"/>
                  <a:pt x="2566969" y="2955291"/>
                  <a:pt x="2360596" y="2985433"/>
                </a:cubicBezTo>
                <a:cubicBezTo>
                  <a:pt x="2154223" y="3015575"/>
                  <a:pt x="1988492" y="2912460"/>
                  <a:pt x="1711432" y="2985433"/>
                </a:cubicBezTo>
                <a:cubicBezTo>
                  <a:pt x="1434372" y="3058406"/>
                  <a:pt x="1436757" y="2948400"/>
                  <a:pt x="1239313" y="2985433"/>
                </a:cubicBezTo>
                <a:cubicBezTo>
                  <a:pt x="1041869" y="3022466"/>
                  <a:pt x="729191" y="2946782"/>
                  <a:pt x="531134" y="2985433"/>
                </a:cubicBezTo>
                <a:cubicBezTo>
                  <a:pt x="333077" y="3024084"/>
                  <a:pt x="264358" y="2980900"/>
                  <a:pt x="0" y="2985433"/>
                </a:cubicBezTo>
                <a:cubicBezTo>
                  <a:pt x="-50124" y="2826770"/>
                  <a:pt x="37592" y="2705550"/>
                  <a:pt x="0" y="2477909"/>
                </a:cubicBezTo>
                <a:cubicBezTo>
                  <a:pt x="-37592" y="2250268"/>
                  <a:pt x="3693" y="2126627"/>
                  <a:pt x="0" y="1970386"/>
                </a:cubicBezTo>
                <a:cubicBezTo>
                  <a:pt x="-3693" y="1814145"/>
                  <a:pt x="50489" y="1627947"/>
                  <a:pt x="0" y="1462862"/>
                </a:cubicBezTo>
                <a:cubicBezTo>
                  <a:pt x="-50489" y="1297777"/>
                  <a:pt x="1461" y="1167872"/>
                  <a:pt x="0" y="955339"/>
                </a:cubicBezTo>
                <a:cubicBezTo>
                  <a:pt x="-1461" y="742806"/>
                  <a:pt x="107153" y="45221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am-ET" sz="24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ወንድሞቼ ሆይ፥ የእምነታችሁ መፈተን ትዕግሥትን እንዲያደርግላችሁ አውቃችሁ፥ ልዩ ልዩ ፈተና ሲደርስባችሁ እንደ ሙሉ ደስታ ቍጠሩት ትዕግሥትም ምንም የሚጎድላችሁ ሳይኖር ፍጹማንና ምሉዓን ትሆኑ ዘንድ ሥራውን ይፈጽም። </a:t>
            </a:r>
            <a:r>
              <a:rPr lang="en" sz="24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[…] </a:t>
            </a:r>
            <a:r>
              <a:rPr lang="am-ET" sz="24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በፈተና የሚጸና ሰው የተባረከ ነው፤ ከተፈተነ በኋላ ለሚወዱት ተስፋ ስለ እርሱ የሰጣቸውን የሕይወትን አክሊል ይቀበላልና።</a:t>
            </a:r>
            <a:r>
              <a:rPr lang="en" sz="24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</a:t>
            </a:r>
            <a:r>
              <a:rPr lang="am-ET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ያዕቆብ</a:t>
            </a:r>
            <a:r>
              <a:rPr lang="en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830997"/>
          </a:xfrm>
          <a:custGeom>
            <a:avLst/>
            <a:gdLst>
              <a:gd name="csX0" fmla="*/ 0 w 11652186"/>
              <a:gd name="csY0" fmla="*/ 0 h 830997"/>
              <a:gd name="csX1" fmla="*/ 699131 w 11652186"/>
              <a:gd name="csY1" fmla="*/ 0 h 830997"/>
              <a:gd name="csX2" fmla="*/ 1398262 w 11652186"/>
              <a:gd name="csY2" fmla="*/ 0 h 830997"/>
              <a:gd name="csX3" fmla="*/ 1747828 w 11652186"/>
              <a:gd name="csY3" fmla="*/ 0 h 830997"/>
              <a:gd name="csX4" fmla="*/ 1980872 w 11652186"/>
              <a:gd name="csY4" fmla="*/ 0 h 830997"/>
              <a:gd name="csX5" fmla="*/ 2680003 w 11652186"/>
              <a:gd name="csY5" fmla="*/ 0 h 830997"/>
              <a:gd name="csX6" fmla="*/ 3146090 w 11652186"/>
              <a:gd name="csY6" fmla="*/ 0 h 830997"/>
              <a:gd name="csX7" fmla="*/ 3495656 w 11652186"/>
              <a:gd name="csY7" fmla="*/ 0 h 830997"/>
              <a:gd name="csX8" fmla="*/ 4078265 w 11652186"/>
              <a:gd name="csY8" fmla="*/ 0 h 830997"/>
              <a:gd name="csX9" fmla="*/ 4427831 w 11652186"/>
              <a:gd name="csY9" fmla="*/ 0 h 830997"/>
              <a:gd name="csX10" fmla="*/ 5126962 w 11652186"/>
              <a:gd name="csY10" fmla="*/ 0 h 830997"/>
              <a:gd name="csX11" fmla="*/ 5476527 w 11652186"/>
              <a:gd name="csY11" fmla="*/ 0 h 830997"/>
              <a:gd name="csX12" fmla="*/ 6059137 w 11652186"/>
              <a:gd name="csY12" fmla="*/ 0 h 830997"/>
              <a:gd name="csX13" fmla="*/ 6758268 w 11652186"/>
              <a:gd name="csY13" fmla="*/ 0 h 830997"/>
              <a:gd name="csX14" fmla="*/ 7340877 w 11652186"/>
              <a:gd name="csY14" fmla="*/ 0 h 830997"/>
              <a:gd name="csX15" fmla="*/ 7806965 w 11652186"/>
              <a:gd name="csY15" fmla="*/ 0 h 830997"/>
              <a:gd name="csX16" fmla="*/ 8506096 w 11652186"/>
              <a:gd name="csY16" fmla="*/ 0 h 830997"/>
              <a:gd name="csX17" fmla="*/ 9088705 w 11652186"/>
              <a:gd name="csY17" fmla="*/ 0 h 830997"/>
              <a:gd name="csX18" fmla="*/ 9671314 w 11652186"/>
              <a:gd name="csY18" fmla="*/ 0 h 830997"/>
              <a:gd name="csX19" fmla="*/ 10137402 w 11652186"/>
              <a:gd name="csY19" fmla="*/ 0 h 830997"/>
              <a:gd name="csX20" fmla="*/ 10370446 w 11652186"/>
              <a:gd name="csY20" fmla="*/ 0 h 830997"/>
              <a:gd name="csX21" fmla="*/ 11652186 w 11652186"/>
              <a:gd name="csY21" fmla="*/ 0 h 830997"/>
              <a:gd name="csX22" fmla="*/ 11652186 w 11652186"/>
              <a:gd name="csY22" fmla="*/ 415499 h 830997"/>
              <a:gd name="csX23" fmla="*/ 11652186 w 11652186"/>
              <a:gd name="csY23" fmla="*/ 830997 h 830997"/>
              <a:gd name="csX24" fmla="*/ 10836533 w 11652186"/>
              <a:gd name="csY24" fmla="*/ 830997 h 830997"/>
              <a:gd name="csX25" fmla="*/ 10253924 w 11652186"/>
              <a:gd name="csY25" fmla="*/ 830997 h 830997"/>
              <a:gd name="csX26" fmla="*/ 9671314 w 11652186"/>
              <a:gd name="csY26" fmla="*/ 830997 h 830997"/>
              <a:gd name="csX27" fmla="*/ 9088705 w 11652186"/>
              <a:gd name="csY27" fmla="*/ 830997 h 830997"/>
              <a:gd name="csX28" fmla="*/ 8389574 w 11652186"/>
              <a:gd name="csY28" fmla="*/ 830997 h 830997"/>
              <a:gd name="csX29" fmla="*/ 8040008 w 11652186"/>
              <a:gd name="csY29" fmla="*/ 830997 h 830997"/>
              <a:gd name="csX30" fmla="*/ 7690443 w 11652186"/>
              <a:gd name="csY30" fmla="*/ 830997 h 830997"/>
              <a:gd name="csX31" fmla="*/ 6991312 w 11652186"/>
              <a:gd name="csY31" fmla="*/ 830997 h 830997"/>
              <a:gd name="csX32" fmla="*/ 6408702 w 11652186"/>
              <a:gd name="csY32" fmla="*/ 830997 h 830997"/>
              <a:gd name="csX33" fmla="*/ 6059137 w 11652186"/>
              <a:gd name="csY33" fmla="*/ 830997 h 830997"/>
              <a:gd name="csX34" fmla="*/ 5360006 w 11652186"/>
              <a:gd name="csY34" fmla="*/ 830997 h 830997"/>
              <a:gd name="csX35" fmla="*/ 5010440 w 11652186"/>
              <a:gd name="csY35" fmla="*/ 830997 h 830997"/>
              <a:gd name="csX36" fmla="*/ 4660874 w 11652186"/>
              <a:gd name="csY36" fmla="*/ 830997 h 830997"/>
              <a:gd name="csX37" fmla="*/ 3961743 w 11652186"/>
              <a:gd name="csY37" fmla="*/ 830997 h 830997"/>
              <a:gd name="csX38" fmla="*/ 3379134 w 11652186"/>
              <a:gd name="csY38" fmla="*/ 830997 h 830997"/>
              <a:gd name="csX39" fmla="*/ 3029568 w 11652186"/>
              <a:gd name="csY39" fmla="*/ 830997 h 830997"/>
              <a:gd name="csX40" fmla="*/ 2330437 w 11652186"/>
              <a:gd name="csY40" fmla="*/ 830997 h 830997"/>
              <a:gd name="csX41" fmla="*/ 2097393 w 11652186"/>
              <a:gd name="csY41" fmla="*/ 830997 h 830997"/>
              <a:gd name="csX42" fmla="*/ 1864350 w 11652186"/>
              <a:gd name="csY42" fmla="*/ 830997 h 830997"/>
              <a:gd name="csX43" fmla="*/ 1048697 w 11652186"/>
              <a:gd name="csY43" fmla="*/ 830997 h 830997"/>
              <a:gd name="csX44" fmla="*/ 0 w 11652186"/>
              <a:gd name="csY44" fmla="*/ 830997 h 830997"/>
              <a:gd name="csX45" fmla="*/ 0 w 11652186"/>
              <a:gd name="csY45" fmla="*/ 432118 h 830997"/>
              <a:gd name="csX46" fmla="*/ 0 w 11652186"/>
              <a:gd name="csY46" fmla="*/ 0 h 8309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830997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94207" y="102452"/>
                  <a:pt x="11645915" y="316774"/>
                  <a:pt x="11652186" y="415499"/>
                </a:cubicBezTo>
                <a:cubicBezTo>
                  <a:pt x="11658457" y="514224"/>
                  <a:pt x="11631847" y="647317"/>
                  <a:pt x="11652186" y="830997"/>
                </a:cubicBezTo>
                <a:cubicBezTo>
                  <a:pt x="11401133" y="907744"/>
                  <a:pt x="11047004" y="797905"/>
                  <a:pt x="10836533" y="830997"/>
                </a:cubicBezTo>
                <a:cubicBezTo>
                  <a:pt x="10626062" y="864089"/>
                  <a:pt x="10439387" y="767766"/>
                  <a:pt x="10253924" y="830997"/>
                </a:cubicBezTo>
                <a:cubicBezTo>
                  <a:pt x="10068461" y="894228"/>
                  <a:pt x="9792305" y="765429"/>
                  <a:pt x="9671314" y="830997"/>
                </a:cubicBezTo>
                <a:cubicBezTo>
                  <a:pt x="9550323" y="896565"/>
                  <a:pt x="9305600" y="808902"/>
                  <a:pt x="9088705" y="830997"/>
                </a:cubicBezTo>
                <a:cubicBezTo>
                  <a:pt x="8871810" y="853092"/>
                  <a:pt x="8735280" y="770571"/>
                  <a:pt x="8389574" y="830997"/>
                </a:cubicBezTo>
                <a:cubicBezTo>
                  <a:pt x="8043868" y="891423"/>
                  <a:pt x="8180782" y="824368"/>
                  <a:pt x="8040008" y="830997"/>
                </a:cubicBezTo>
                <a:cubicBezTo>
                  <a:pt x="7899234" y="837626"/>
                  <a:pt x="7811182" y="826539"/>
                  <a:pt x="7690443" y="830997"/>
                </a:cubicBezTo>
                <a:cubicBezTo>
                  <a:pt x="7569705" y="835455"/>
                  <a:pt x="7136207" y="779876"/>
                  <a:pt x="6991312" y="830997"/>
                </a:cubicBezTo>
                <a:cubicBezTo>
                  <a:pt x="6846417" y="882118"/>
                  <a:pt x="6693595" y="794715"/>
                  <a:pt x="6408702" y="830997"/>
                </a:cubicBezTo>
                <a:cubicBezTo>
                  <a:pt x="6123809" y="867279"/>
                  <a:pt x="6144979" y="796049"/>
                  <a:pt x="6059137" y="830997"/>
                </a:cubicBezTo>
                <a:cubicBezTo>
                  <a:pt x="5973295" y="865945"/>
                  <a:pt x="5586090" y="775886"/>
                  <a:pt x="5360006" y="830997"/>
                </a:cubicBezTo>
                <a:cubicBezTo>
                  <a:pt x="5133922" y="886108"/>
                  <a:pt x="5106788" y="802604"/>
                  <a:pt x="5010440" y="830997"/>
                </a:cubicBezTo>
                <a:cubicBezTo>
                  <a:pt x="4914092" y="859390"/>
                  <a:pt x="4758382" y="795504"/>
                  <a:pt x="4660874" y="830997"/>
                </a:cubicBezTo>
                <a:cubicBezTo>
                  <a:pt x="4563366" y="866490"/>
                  <a:pt x="4114092" y="783599"/>
                  <a:pt x="3961743" y="830997"/>
                </a:cubicBezTo>
                <a:cubicBezTo>
                  <a:pt x="3809394" y="878395"/>
                  <a:pt x="3619293" y="769679"/>
                  <a:pt x="3379134" y="830997"/>
                </a:cubicBezTo>
                <a:cubicBezTo>
                  <a:pt x="3138975" y="892315"/>
                  <a:pt x="3141818" y="824884"/>
                  <a:pt x="3029568" y="830997"/>
                </a:cubicBezTo>
                <a:cubicBezTo>
                  <a:pt x="2917318" y="837110"/>
                  <a:pt x="2647328" y="751615"/>
                  <a:pt x="2330437" y="830997"/>
                </a:cubicBezTo>
                <a:cubicBezTo>
                  <a:pt x="2013546" y="910379"/>
                  <a:pt x="2174957" y="830799"/>
                  <a:pt x="2097393" y="830997"/>
                </a:cubicBezTo>
                <a:cubicBezTo>
                  <a:pt x="2019829" y="831195"/>
                  <a:pt x="1937718" y="827721"/>
                  <a:pt x="1864350" y="830997"/>
                </a:cubicBezTo>
                <a:cubicBezTo>
                  <a:pt x="1790982" y="834273"/>
                  <a:pt x="1340392" y="796963"/>
                  <a:pt x="1048697" y="830997"/>
                </a:cubicBezTo>
                <a:cubicBezTo>
                  <a:pt x="757002" y="865031"/>
                  <a:pt x="362760" y="768970"/>
                  <a:pt x="0" y="830997"/>
                </a:cubicBezTo>
                <a:cubicBezTo>
                  <a:pt x="-13908" y="714368"/>
                  <a:pt x="20210" y="553477"/>
                  <a:pt x="0" y="432118"/>
                </a:cubicBezTo>
                <a:cubicBezTo>
                  <a:pt x="-20210" y="310759"/>
                  <a:pt x="26812" y="20289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እርሱም፦ ጸጋዬ ይበቃሃል፥ ኃይሌ በድካም ይፈጸማልና አለኝ። እንግዲህ የክርስቶስ ኃይል ያድርብኝ ዘንድ በብዙ ደስታ በድካሜ ልመካ እወዳለሁ።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</a:t>
            </a:r>
            <a:r>
              <a:rPr lang="am-E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ቆሮንቶስ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952</Words>
  <Application>Microsoft Office PowerPoint</Application>
  <PresentationFormat>Panorámica</PresentationFormat>
  <Paragraphs>60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Constantia</vt:lpstr>
      <vt:lpstr>Aptos Display</vt:lpstr>
      <vt:lpstr>Arial</vt:lpstr>
      <vt:lpstr>Aptos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204</cp:revision>
  <dcterms:created xsi:type="dcterms:W3CDTF">2026-04-25T14:07:55Z</dcterms:created>
  <dcterms:modified xsi:type="dcterms:W3CDTF">2026-06-08T17:47:54Z</dcterms:modified>
</cp:coreProperties>
</file>