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2"/>
  </p:notesMasterIdLst>
  <p:sldIdLst>
    <p:sldId id="290" r:id="rId3"/>
    <p:sldId id="295" r:id="rId4"/>
    <p:sldId id="291" r:id="rId5"/>
    <p:sldId id="292" r:id="rId6"/>
    <p:sldId id="294" r:id="rId7"/>
    <p:sldId id="260" r:id="rId8"/>
    <p:sldId id="261" r:id="rId9"/>
    <p:sldId id="262" r:id="rId10"/>
    <p:sldId id="288" r:id="rId11"/>
  </p:sldIdLst>
  <p:sldSz cx="12192000" cy="6858000"/>
  <p:notesSz cx="6858000" cy="9144000"/>
  <p:embeddedFontLst>
    <p:embeddedFont>
      <p:font typeface="Comic Sans MS" panose="030F0702030302020204" pitchFamily="66" charset="0"/>
      <p:regular r:id="rId13"/>
      <p:bold r:id="rId14"/>
      <p:italic r:id="rId15"/>
      <p:boldItalic r:id="rId16"/>
    </p:embeddedFont>
    <p:embeddedFont>
      <p:font typeface="Constantia" panose="02030602050306030303" pitchFamily="18" charset="0"/>
      <p:regular r:id="rId17"/>
      <p:bold r:id="rId18"/>
      <p:italic r:id="rId19"/>
      <p:boldItalic r:id="rId20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85C"/>
    <a:srgbClr val="002796"/>
    <a:srgbClr val="0035CE"/>
    <a:srgbClr val="F1CD9D"/>
    <a:srgbClr val="E6A652"/>
    <a:srgbClr val="710208"/>
    <a:srgbClr val="7E463E"/>
    <a:srgbClr val="CE339A"/>
    <a:srgbClr val="D6732F"/>
    <a:srgbClr val="C85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image" Target="../media/image5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microsoft.com/office/2007/relationships/hdphoto" Target="../media/hdphoto1.wdp"/><Relationship Id="rId1" Type="http://schemas.openxmlformats.org/officeDocument/2006/relationships/image" Target="../media/image21.png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image" Target="../media/image5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microsoft.com/office/2007/relationships/hdphoto" Target="../media/hdphoto1.wdp"/><Relationship Id="rId1" Type="http://schemas.openxmlformats.org/officeDocument/2006/relationships/image" Target="../media/image21.png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85939C-1D82-4BFB-A530-E83831A24C8A}" type="doc">
      <dgm:prSet loTypeId="urn:microsoft.com/office/officeart/2008/layout/AlternatingPictureBlocks" loCatId="picture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BB1BEFCD-7940-425E-99F0-071C14459564}">
      <dgm:prSet custT="1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38100" prstMaterial="metal">
          <a:bevelT w="88900" h="203200"/>
          <a:bevelB w="165100" h="254000"/>
          <a:contourClr>
            <a:srgbClr val="8E4700"/>
          </a:contourClr>
        </a:sp3d>
      </dgm:spPr>
      <dgm:t>
        <a:bodyPr/>
        <a:lstStyle/>
        <a:p>
          <a:r>
            <a:rPr lang="am-ET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የመጠበቅ ጊዜ</a:t>
          </a:r>
          <a:endParaRPr lang="es-ES" sz="28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D3BB63E-EAD8-4FA7-9DF2-2773E818A572}" type="parTrans" cxnId="{5A643F86-0F20-47DB-BA2F-A8D3807161A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219FF54-DB4D-4537-B0C4-D1F63880FE6F}" type="sibTrans" cxnId="{5A643F86-0F20-47DB-BA2F-A8D3807161A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017A04C-6AF6-43C0-93A3-EA1996D61D0C}">
      <dgm:prSet custT="1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38100" prstMaterial="metal">
          <a:bevelT w="88900" h="203200"/>
          <a:bevelB w="165100" h="254000"/>
          <a:contourClr>
            <a:srgbClr val="129A00"/>
          </a:contourClr>
        </a:sp3d>
      </dgm:spPr>
      <dgm:t>
        <a:bodyPr/>
        <a:lstStyle/>
        <a:p>
          <a:r>
            <a:rPr lang="am-ET" sz="2800" b="1" dirty="0">
              <a:solidFill>
                <a:schemeClr val="tx1"/>
              </a:solidFill>
            </a:rPr>
            <a:t>ዳግም ምፅዓቱ</a:t>
          </a:r>
          <a:endParaRPr lang="es-ES" sz="2800" dirty="0">
            <a:solidFill>
              <a:schemeClr val="tx1"/>
            </a:solidFill>
          </a:endParaRPr>
        </a:p>
      </dgm:t>
    </dgm:pt>
    <dgm:pt modelId="{8A2EAF1D-6E23-4ED3-9150-292E9E923AD3}" type="parTrans" cxnId="{AB3FBC13-5890-4EBC-AF9A-2B8D2E4188E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E0A4750-C62A-40AE-A01D-F3155A7E96BB}" type="sibTrans" cxnId="{AB3FBC13-5890-4EBC-AF9A-2B8D2E4188E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70799D5-F248-4AFD-8043-A830F086CA39}">
      <dgm:prSet custT="1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38100" prstMaterial="metal">
          <a:bevelT w="88900" h="203200"/>
          <a:bevelB w="165100" h="254000"/>
          <a:contourClr>
            <a:srgbClr val="007DA4"/>
          </a:contourClr>
        </a:sp3d>
      </dgm:spPr>
      <dgm:t>
        <a:bodyPr/>
        <a:lstStyle/>
        <a:p>
          <a:r>
            <a:rPr lang="am-ET" sz="2800" b="1" dirty="0">
              <a:solidFill>
                <a:schemeClr val="tx1"/>
              </a:solidFill>
            </a:rPr>
            <a:t>ቤታችን ስንደርስ</a:t>
          </a:r>
          <a:endParaRPr lang="es-ES" sz="2800" dirty="0">
            <a:solidFill>
              <a:schemeClr val="tx1"/>
            </a:solidFill>
          </a:endParaRPr>
        </a:p>
      </dgm:t>
    </dgm:pt>
    <dgm:pt modelId="{5D176A32-07B6-4085-A60E-A1C1E5CFE246}" type="parTrans" cxnId="{CFFA3168-039A-46C6-8B7D-9C57EE6FA29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8A9C520-A962-498C-B1A8-32D731C39F58}" type="sibTrans" cxnId="{CFFA3168-039A-46C6-8B7D-9C57EE6FA29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340DEAA-C75E-4FF3-8EBA-CB56817D4781}">
      <dgm:prSet custT="1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38100" prstMaterial="metal">
          <a:bevelT w="88900" h="203200"/>
          <a:bevelB w="165100" h="254000"/>
          <a:contourClr>
            <a:srgbClr val="6400A8"/>
          </a:contourClr>
        </a:sp3d>
      </dgm:spPr>
      <dgm:t>
        <a:bodyPr/>
        <a:lstStyle/>
        <a:p>
          <a:r>
            <a:rPr lang="am-ET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ዘላለምን ምን እያደረግን እንቆያለን</a:t>
          </a:r>
          <a:r>
            <a:rPr lang="en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?</a:t>
          </a:r>
          <a:endParaRPr lang="es-ES" sz="28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A82D381-9493-4BC7-8329-95AEB349B589}" type="parTrans" cxnId="{0C4FF78F-F712-42CD-85D3-EDBD94D7558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F65EA71-B71D-4CBC-8021-7B37E4723EC8}" type="sibTrans" cxnId="{0C4FF78F-F712-42CD-85D3-EDBD94D7558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E96535F-FC3B-4404-B199-272820E76B80}">
      <dgm:prSet custT="1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38100" prstMaterial="metal">
          <a:bevelT w="88900" h="203200"/>
          <a:bevelB w="165100" h="254000"/>
          <a:contourClr>
            <a:srgbClr val="AC0004"/>
          </a:contourClr>
        </a:sp3d>
      </dgm:spPr>
      <dgm:t>
        <a:bodyPr/>
        <a:lstStyle/>
        <a:p>
          <a:r>
            <a:rPr lang="am-ET" sz="2800" b="1" dirty="0">
              <a:solidFill>
                <a:schemeClr val="tx1"/>
              </a:solidFill>
            </a:rPr>
            <a:t>ኃላፊነታችን</a:t>
          </a:r>
          <a:endParaRPr lang="es-ES" sz="2800" dirty="0">
            <a:solidFill>
              <a:schemeClr val="tx1"/>
            </a:solidFill>
          </a:endParaRPr>
        </a:p>
      </dgm:t>
    </dgm:pt>
    <dgm:pt modelId="{839EE6B3-1DCA-41B4-BD6E-D47B8255B2EC}" type="parTrans" cxnId="{AFB007E7-FAE5-4233-8EA6-77E1DD82618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0B6E81B-5529-4980-A431-187DBF007DD8}" type="sibTrans" cxnId="{AFB007E7-FAE5-4233-8EA6-77E1DD82618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2679743-3423-4EC8-8610-262EB0181071}" type="pres">
      <dgm:prSet presAssocID="{7C85939C-1D82-4BFB-A530-E83831A24C8A}" presName="linearFlow" presStyleCnt="0">
        <dgm:presLayoutVars>
          <dgm:dir/>
          <dgm:resizeHandles val="exact"/>
        </dgm:presLayoutVars>
      </dgm:prSet>
      <dgm:spPr/>
    </dgm:pt>
    <dgm:pt modelId="{FA73CA8A-5AA2-4DCE-BC80-5632BA4235D1}" type="pres">
      <dgm:prSet presAssocID="{BB1BEFCD-7940-425E-99F0-071C14459564}" presName="comp" presStyleCnt="0"/>
      <dgm:spPr/>
    </dgm:pt>
    <dgm:pt modelId="{B2EE3CC6-E5A0-444B-87C3-D9DF94901B33}" type="pres">
      <dgm:prSet presAssocID="{BB1BEFCD-7940-425E-99F0-071C14459564}" presName="rect2" presStyleLbl="node1" presStyleIdx="0" presStyleCnt="5" custScaleX="133423" custLinFactNeighborX="25347">
        <dgm:presLayoutVars>
          <dgm:bulletEnabled val="1"/>
        </dgm:presLayoutVars>
      </dgm:prSet>
      <dgm:spPr/>
    </dgm:pt>
    <dgm:pt modelId="{062ABF38-3F14-4E78-8837-F5B4CDD3D2FE}" type="pres">
      <dgm:prSet presAssocID="{BB1BEFCD-7940-425E-99F0-071C14459564}" presName="rect1" presStyleLbl="lnNode1" presStyleIdx="0" presStyleCnt="5" custScaleX="150591" custLinFactNeighborX="-36269"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38100" prstMaterial="metal">
          <a:bevelT w="88900" h="203200"/>
          <a:bevelB w="165100" h="254000"/>
          <a:contourClr>
            <a:srgbClr val="8E4700"/>
          </a:contourClr>
        </a:sp3d>
      </dgm:spPr>
    </dgm:pt>
    <dgm:pt modelId="{2DD67841-8B23-4C49-897F-091F6EB08B34}" type="pres">
      <dgm:prSet presAssocID="{D219FF54-DB4D-4537-B0C4-D1F63880FE6F}" presName="sibTrans" presStyleCnt="0"/>
      <dgm:spPr/>
    </dgm:pt>
    <dgm:pt modelId="{D06F7EAA-6709-47C0-BE79-DD36F3AF98A2}" type="pres">
      <dgm:prSet presAssocID="{6017A04C-6AF6-43C0-93A3-EA1996D61D0C}" presName="comp" presStyleCnt="0"/>
      <dgm:spPr/>
    </dgm:pt>
    <dgm:pt modelId="{A7E36995-DA42-4FD4-B694-7A0957F8152F}" type="pres">
      <dgm:prSet presAssocID="{6017A04C-6AF6-43C0-93A3-EA1996D61D0C}" presName="rect2" presStyleLbl="node1" presStyleIdx="1" presStyleCnt="5" custScaleX="133423" custLinFactNeighborX="-20593">
        <dgm:presLayoutVars>
          <dgm:bulletEnabled val="1"/>
        </dgm:presLayoutVars>
      </dgm:prSet>
      <dgm:spPr/>
    </dgm:pt>
    <dgm:pt modelId="{F6CE99D7-8DD7-4B5F-8B65-05876729E8C7}" type="pres">
      <dgm:prSet presAssocID="{6017A04C-6AF6-43C0-93A3-EA1996D61D0C}" presName="rect1" presStyleLbl="lnNode1" presStyleIdx="1" presStyleCnt="5" custScaleX="150591" custLinFactNeighborX="89346"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38100" prstMaterial="metal">
          <a:bevelT w="88900" h="203200"/>
          <a:bevelB w="165100" h="254000"/>
          <a:contourClr>
            <a:srgbClr val="129A00"/>
          </a:contourClr>
        </a:sp3d>
      </dgm:spPr>
    </dgm:pt>
    <dgm:pt modelId="{02E602D9-E38B-4B84-8D8A-3019FC2C40CD}" type="pres">
      <dgm:prSet presAssocID="{EE0A4750-C62A-40AE-A01D-F3155A7E96BB}" presName="sibTrans" presStyleCnt="0"/>
      <dgm:spPr/>
    </dgm:pt>
    <dgm:pt modelId="{AB75E162-5369-40DA-88BF-7144E101CEB3}" type="pres">
      <dgm:prSet presAssocID="{A70799D5-F248-4AFD-8043-A830F086CA39}" presName="comp" presStyleCnt="0"/>
      <dgm:spPr/>
    </dgm:pt>
    <dgm:pt modelId="{82773496-8143-465C-9B2A-6EA78E55CA84}" type="pres">
      <dgm:prSet presAssocID="{A70799D5-F248-4AFD-8043-A830F086CA39}" presName="rect2" presStyleLbl="node1" presStyleIdx="2" presStyleCnt="5" custScaleX="133423" custLinFactNeighborX="40004">
        <dgm:presLayoutVars>
          <dgm:bulletEnabled val="1"/>
        </dgm:presLayoutVars>
      </dgm:prSet>
      <dgm:spPr/>
    </dgm:pt>
    <dgm:pt modelId="{22340E98-72D4-460B-8FE2-92CB4D491231}" type="pres">
      <dgm:prSet presAssocID="{A70799D5-F248-4AFD-8043-A830F086CA39}" presName="rect1" presStyleLbl="lnNode1" presStyleIdx="2" presStyleCnt="5" custScaleX="150591" custLinFactNeighborX="-62808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38100" prstMaterial="metal">
          <a:bevelT w="88900" h="203200"/>
          <a:bevelB w="165100" h="254000"/>
          <a:contourClr>
            <a:srgbClr val="007DA4"/>
          </a:contourClr>
        </a:sp3d>
      </dgm:spPr>
    </dgm:pt>
    <dgm:pt modelId="{FFBC75F3-3C78-4E0A-B251-B1B5E4689F51}" type="pres">
      <dgm:prSet presAssocID="{08A9C520-A962-498C-B1A8-32D731C39F58}" presName="sibTrans" presStyleCnt="0"/>
      <dgm:spPr/>
    </dgm:pt>
    <dgm:pt modelId="{02F21A8C-BA12-4B15-B7FC-866359054E71}" type="pres">
      <dgm:prSet presAssocID="{6340DEAA-C75E-4FF3-8EBA-CB56817D4781}" presName="comp" presStyleCnt="0"/>
      <dgm:spPr/>
    </dgm:pt>
    <dgm:pt modelId="{A940933C-D5F9-4CB2-943D-F6B3790C93C5}" type="pres">
      <dgm:prSet presAssocID="{6340DEAA-C75E-4FF3-8EBA-CB56817D4781}" presName="rect2" presStyleLbl="node1" presStyleIdx="3" presStyleCnt="5" custScaleX="133423" custLinFactNeighborX="-19408">
        <dgm:presLayoutVars>
          <dgm:bulletEnabled val="1"/>
        </dgm:presLayoutVars>
      </dgm:prSet>
      <dgm:spPr/>
    </dgm:pt>
    <dgm:pt modelId="{E3C9579C-F7F0-45FA-9EDD-8CCAE8A7F828}" type="pres">
      <dgm:prSet presAssocID="{6340DEAA-C75E-4FF3-8EBA-CB56817D4781}" presName="rect1" presStyleLbl="lnNode1" presStyleIdx="3" presStyleCnt="5" custScaleX="150591" custLinFactX="100000" custLinFactNeighborX="144150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38100" prstMaterial="metal">
          <a:bevelT w="88900" h="203200"/>
          <a:bevelB w="165100" h="254000"/>
          <a:contourClr>
            <a:srgbClr val="6400A8"/>
          </a:contourClr>
        </a:sp3d>
      </dgm:spPr>
    </dgm:pt>
    <dgm:pt modelId="{9557B8C4-99A3-4800-A82D-C5E260E8CC47}" type="pres">
      <dgm:prSet presAssocID="{2F65EA71-B71D-4CBC-8021-7B37E4723EC8}" presName="sibTrans" presStyleCnt="0"/>
      <dgm:spPr/>
    </dgm:pt>
    <dgm:pt modelId="{CA44FB67-744A-4712-B3EC-A2C495E73D00}" type="pres">
      <dgm:prSet presAssocID="{1E96535F-FC3B-4404-B199-272820E76B80}" presName="comp" presStyleCnt="0"/>
      <dgm:spPr/>
    </dgm:pt>
    <dgm:pt modelId="{4F1492E7-DCCD-411D-A345-E9518B985F85}" type="pres">
      <dgm:prSet presAssocID="{1E96535F-FC3B-4404-B199-272820E76B80}" presName="rect2" presStyleLbl="node1" presStyleIdx="4" presStyleCnt="5" custScaleX="133423" custLinFactNeighborX="50303">
        <dgm:presLayoutVars>
          <dgm:bulletEnabled val="1"/>
        </dgm:presLayoutVars>
      </dgm:prSet>
      <dgm:spPr/>
    </dgm:pt>
    <dgm:pt modelId="{8856FC59-77B8-4334-8C89-2C313DDC064D}" type="pres">
      <dgm:prSet presAssocID="{1E96535F-FC3B-4404-B199-272820E76B80}" presName="rect1" presStyleLbl="lnNode1" presStyleIdx="4" presStyleCnt="5" custScaleX="150591" custLinFactX="-100000" custLinFactNeighborX="-117612"/>
      <dgm:spPr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38100" prstMaterial="metal">
          <a:bevelT w="88900" h="203200"/>
          <a:bevelB w="165100" h="254000"/>
          <a:contourClr>
            <a:srgbClr val="AC0004"/>
          </a:contourClr>
        </a:sp3d>
      </dgm:spPr>
    </dgm:pt>
  </dgm:ptLst>
  <dgm:cxnLst>
    <dgm:cxn modelId="{82165E02-BDEC-4BA9-877E-93ABAAE15E7F}" type="presOf" srcId="{6017A04C-6AF6-43C0-93A3-EA1996D61D0C}" destId="{A7E36995-DA42-4FD4-B694-7A0957F8152F}" srcOrd="0" destOrd="0" presId="urn:microsoft.com/office/officeart/2008/layout/AlternatingPictureBlocks"/>
    <dgm:cxn modelId="{AB3FBC13-5890-4EBC-AF9A-2B8D2E4188EE}" srcId="{7C85939C-1D82-4BFB-A530-E83831A24C8A}" destId="{6017A04C-6AF6-43C0-93A3-EA1996D61D0C}" srcOrd="1" destOrd="0" parTransId="{8A2EAF1D-6E23-4ED3-9150-292E9E923AD3}" sibTransId="{EE0A4750-C62A-40AE-A01D-F3155A7E96BB}"/>
    <dgm:cxn modelId="{CFFA3168-039A-46C6-8B7D-9C57EE6FA297}" srcId="{7C85939C-1D82-4BFB-A530-E83831A24C8A}" destId="{A70799D5-F248-4AFD-8043-A830F086CA39}" srcOrd="2" destOrd="0" parTransId="{5D176A32-07B6-4085-A60E-A1C1E5CFE246}" sibTransId="{08A9C520-A962-498C-B1A8-32D731C39F58}"/>
    <dgm:cxn modelId="{A8727A4B-9B1D-472C-937C-4820AC9392CC}" type="presOf" srcId="{BB1BEFCD-7940-425E-99F0-071C14459564}" destId="{B2EE3CC6-E5A0-444B-87C3-D9DF94901B33}" srcOrd="0" destOrd="0" presId="urn:microsoft.com/office/officeart/2008/layout/AlternatingPictureBlocks"/>
    <dgm:cxn modelId="{2161EA54-4653-45D9-A077-0049E6078A9E}" type="presOf" srcId="{A70799D5-F248-4AFD-8043-A830F086CA39}" destId="{82773496-8143-465C-9B2A-6EA78E55CA84}" srcOrd="0" destOrd="0" presId="urn:microsoft.com/office/officeart/2008/layout/AlternatingPictureBlocks"/>
    <dgm:cxn modelId="{5A643F86-0F20-47DB-BA2F-A8D3807161AC}" srcId="{7C85939C-1D82-4BFB-A530-E83831A24C8A}" destId="{BB1BEFCD-7940-425E-99F0-071C14459564}" srcOrd="0" destOrd="0" parTransId="{8D3BB63E-EAD8-4FA7-9DF2-2773E818A572}" sibTransId="{D219FF54-DB4D-4537-B0C4-D1F63880FE6F}"/>
    <dgm:cxn modelId="{F8F2D58B-62E8-4E2A-9AAA-D58CEB37E2AA}" type="presOf" srcId="{6340DEAA-C75E-4FF3-8EBA-CB56817D4781}" destId="{A940933C-D5F9-4CB2-943D-F6B3790C93C5}" srcOrd="0" destOrd="0" presId="urn:microsoft.com/office/officeart/2008/layout/AlternatingPictureBlocks"/>
    <dgm:cxn modelId="{0C4FF78F-F712-42CD-85D3-EDBD94D75588}" srcId="{7C85939C-1D82-4BFB-A530-E83831A24C8A}" destId="{6340DEAA-C75E-4FF3-8EBA-CB56817D4781}" srcOrd="3" destOrd="0" parTransId="{BA82D381-9493-4BC7-8329-95AEB349B589}" sibTransId="{2F65EA71-B71D-4CBC-8021-7B37E4723EC8}"/>
    <dgm:cxn modelId="{5855A2C0-AE3E-49DB-97F8-9D90729C2B72}" type="presOf" srcId="{1E96535F-FC3B-4404-B199-272820E76B80}" destId="{4F1492E7-DCCD-411D-A345-E9518B985F85}" srcOrd="0" destOrd="0" presId="urn:microsoft.com/office/officeart/2008/layout/AlternatingPictureBlocks"/>
    <dgm:cxn modelId="{77986CCB-9805-4C77-9C0D-6AEDEE1F96CA}" type="presOf" srcId="{7C85939C-1D82-4BFB-A530-E83831A24C8A}" destId="{42679743-3423-4EC8-8610-262EB0181071}" srcOrd="0" destOrd="0" presId="urn:microsoft.com/office/officeart/2008/layout/AlternatingPictureBlocks"/>
    <dgm:cxn modelId="{AFB007E7-FAE5-4233-8EA6-77E1DD826188}" srcId="{7C85939C-1D82-4BFB-A530-E83831A24C8A}" destId="{1E96535F-FC3B-4404-B199-272820E76B80}" srcOrd="4" destOrd="0" parTransId="{839EE6B3-1DCA-41B4-BD6E-D47B8255B2EC}" sibTransId="{F0B6E81B-5529-4980-A431-187DBF007DD8}"/>
    <dgm:cxn modelId="{35D992E2-7606-4303-8984-AAACDFAE535A}" type="presParOf" srcId="{42679743-3423-4EC8-8610-262EB0181071}" destId="{FA73CA8A-5AA2-4DCE-BC80-5632BA4235D1}" srcOrd="0" destOrd="0" presId="urn:microsoft.com/office/officeart/2008/layout/AlternatingPictureBlocks"/>
    <dgm:cxn modelId="{903A71D5-EC22-4135-9426-47D1F23EFD24}" type="presParOf" srcId="{FA73CA8A-5AA2-4DCE-BC80-5632BA4235D1}" destId="{B2EE3CC6-E5A0-444B-87C3-D9DF94901B33}" srcOrd="0" destOrd="0" presId="urn:microsoft.com/office/officeart/2008/layout/AlternatingPictureBlocks"/>
    <dgm:cxn modelId="{2FB563CE-3C30-46C5-A6EB-45C822D03665}" type="presParOf" srcId="{FA73CA8A-5AA2-4DCE-BC80-5632BA4235D1}" destId="{062ABF38-3F14-4E78-8837-F5B4CDD3D2FE}" srcOrd="1" destOrd="0" presId="urn:microsoft.com/office/officeart/2008/layout/AlternatingPictureBlocks"/>
    <dgm:cxn modelId="{30463014-C2FA-454B-A3A9-2118110A61B0}" type="presParOf" srcId="{42679743-3423-4EC8-8610-262EB0181071}" destId="{2DD67841-8B23-4C49-897F-091F6EB08B34}" srcOrd="1" destOrd="0" presId="urn:microsoft.com/office/officeart/2008/layout/AlternatingPictureBlocks"/>
    <dgm:cxn modelId="{4420C496-5949-4E49-BC76-0742DBF2B4CF}" type="presParOf" srcId="{42679743-3423-4EC8-8610-262EB0181071}" destId="{D06F7EAA-6709-47C0-BE79-DD36F3AF98A2}" srcOrd="2" destOrd="0" presId="urn:microsoft.com/office/officeart/2008/layout/AlternatingPictureBlocks"/>
    <dgm:cxn modelId="{C72C1941-964C-4A23-B59A-58BA0F0D86B9}" type="presParOf" srcId="{D06F7EAA-6709-47C0-BE79-DD36F3AF98A2}" destId="{A7E36995-DA42-4FD4-B694-7A0957F8152F}" srcOrd="0" destOrd="0" presId="urn:microsoft.com/office/officeart/2008/layout/AlternatingPictureBlocks"/>
    <dgm:cxn modelId="{5EFDB8B9-9273-4976-8587-6A8FACDF7DD6}" type="presParOf" srcId="{D06F7EAA-6709-47C0-BE79-DD36F3AF98A2}" destId="{F6CE99D7-8DD7-4B5F-8B65-05876729E8C7}" srcOrd="1" destOrd="0" presId="urn:microsoft.com/office/officeart/2008/layout/AlternatingPictureBlocks"/>
    <dgm:cxn modelId="{5175E17F-A224-4F97-9543-59FC1325EEA0}" type="presParOf" srcId="{42679743-3423-4EC8-8610-262EB0181071}" destId="{02E602D9-E38B-4B84-8D8A-3019FC2C40CD}" srcOrd="3" destOrd="0" presId="urn:microsoft.com/office/officeart/2008/layout/AlternatingPictureBlocks"/>
    <dgm:cxn modelId="{0475792D-7C6D-4E79-B462-857887472658}" type="presParOf" srcId="{42679743-3423-4EC8-8610-262EB0181071}" destId="{AB75E162-5369-40DA-88BF-7144E101CEB3}" srcOrd="4" destOrd="0" presId="urn:microsoft.com/office/officeart/2008/layout/AlternatingPictureBlocks"/>
    <dgm:cxn modelId="{B1C7D8C8-1C40-4C9D-AEA8-94E75228531A}" type="presParOf" srcId="{AB75E162-5369-40DA-88BF-7144E101CEB3}" destId="{82773496-8143-465C-9B2A-6EA78E55CA84}" srcOrd="0" destOrd="0" presId="urn:microsoft.com/office/officeart/2008/layout/AlternatingPictureBlocks"/>
    <dgm:cxn modelId="{7604A6A7-9FAA-47C8-9DCC-7D85931285E3}" type="presParOf" srcId="{AB75E162-5369-40DA-88BF-7144E101CEB3}" destId="{22340E98-72D4-460B-8FE2-92CB4D491231}" srcOrd="1" destOrd="0" presId="urn:microsoft.com/office/officeart/2008/layout/AlternatingPictureBlocks"/>
    <dgm:cxn modelId="{E52EC05A-D2F8-4E39-B94A-2A960BF19F76}" type="presParOf" srcId="{42679743-3423-4EC8-8610-262EB0181071}" destId="{FFBC75F3-3C78-4E0A-B251-B1B5E4689F51}" srcOrd="5" destOrd="0" presId="urn:microsoft.com/office/officeart/2008/layout/AlternatingPictureBlocks"/>
    <dgm:cxn modelId="{ECA1D217-30A4-4833-9822-756E58F224DD}" type="presParOf" srcId="{42679743-3423-4EC8-8610-262EB0181071}" destId="{02F21A8C-BA12-4B15-B7FC-866359054E71}" srcOrd="6" destOrd="0" presId="urn:microsoft.com/office/officeart/2008/layout/AlternatingPictureBlocks"/>
    <dgm:cxn modelId="{917C062D-F6F4-4CD1-8FFA-B5DCC9901432}" type="presParOf" srcId="{02F21A8C-BA12-4B15-B7FC-866359054E71}" destId="{A940933C-D5F9-4CB2-943D-F6B3790C93C5}" srcOrd="0" destOrd="0" presId="urn:microsoft.com/office/officeart/2008/layout/AlternatingPictureBlocks"/>
    <dgm:cxn modelId="{298B4F38-EA77-4760-9948-989F8517E356}" type="presParOf" srcId="{02F21A8C-BA12-4B15-B7FC-866359054E71}" destId="{E3C9579C-F7F0-45FA-9EDD-8CCAE8A7F828}" srcOrd="1" destOrd="0" presId="urn:microsoft.com/office/officeart/2008/layout/AlternatingPictureBlocks"/>
    <dgm:cxn modelId="{D5D3541D-7733-41B9-9CD9-2E88D5995EE7}" type="presParOf" srcId="{42679743-3423-4EC8-8610-262EB0181071}" destId="{9557B8C4-99A3-4800-A82D-C5E260E8CC47}" srcOrd="7" destOrd="0" presId="urn:microsoft.com/office/officeart/2008/layout/AlternatingPictureBlocks"/>
    <dgm:cxn modelId="{04B7AA49-643D-4FA9-AE70-1389CAD28E7B}" type="presParOf" srcId="{42679743-3423-4EC8-8610-262EB0181071}" destId="{CA44FB67-744A-4712-B3EC-A2C495E73D00}" srcOrd="8" destOrd="0" presId="urn:microsoft.com/office/officeart/2008/layout/AlternatingPictureBlocks"/>
    <dgm:cxn modelId="{8218DD84-C41D-4EB9-A4A8-0EA7C84376BF}" type="presParOf" srcId="{CA44FB67-744A-4712-B3EC-A2C495E73D00}" destId="{4F1492E7-DCCD-411D-A345-E9518B985F85}" srcOrd="0" destOrd="0" presId="urn:microsoft.com/office/officeart/2008/layout/AlternatingPictureBlocks"/>
    <dgm:cxn modelId="{5D60EAD8-753A-4F3F-9709-59CADCD0BD69}" type="presParOf" srcId="{CA44FB67-744A-4712-B3EC-A2C495E73D00}" destId="{8856FC59-77B8-4334-8C89-2C313DDC064D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A4F274-6994-4FFA-81CF-998874EF468F}" type="doc">
      <dgm:prSet loTypeId="urn:microsoft.com/office/officeart/2005/8/layout/vList3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6A6A8BAB-E72C-46AD-B517-C0B1D3B07929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am-ET" sz="2000" b="1" dirty="0"/>
            <a:t>ጦርነትና የጦርነት ወሬ</a:t>
          </a:r>
          <a:endParaRPr lang="es-ES" sz="2000" dirty="0"/>
        </a:p>
      </dgm:t>
    </dgm:pt>
    <dgm:pt modelId="{022DCA1F-AE33-4A7F-8022-29E0B1B733EE}" type="parTrans" cxnId="{7DBAD7A3-CA0D-4C2A-B9AA-DBB4E183D912}">
      <dgm:prSet/>
      <dgm:spPr/>
      <dgm:t>
        <a:bodyPr/>
        <a:lstStyle/>
        <a:p>
          <a:endParaRPr lang="es-ES" sz="2000"/>
        </a:p>
      </dgm:t>
    </dgm:pt>
    <dgm:pt modelId="{D93DDBDC-E39A-4148-AA4B-E53130166849}" type="sibTrans" cxnId="{7DBAD7A3-CA0D-4C2A-B9AA-DBB4E183D912}">
      <dgm:prSet/>
      <dgm:spPr/>
      <dgm:t>
        <a:bodyPr/>
        <a:lstStyle/>
        <a:p>
          <a:endParaRPr lang="es-ES" sz="2000"/>
        </a:p>
      </dgm:t>
    </dgm:pt>
    <dgm:pt modelId="{93A350FC-9D21-4591-AB3C-FF0B17F74BFA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am-ET" sz="2000" b="1" dirty="0"/>
            <a:t>ሕዝብ በሕዝብ ላይ ይነሳል</a:t>
          </a:r>
          <a:endParaRPr lang="es-ES" sz="2000" dirty="0"/>
        </a:p>
      </dgm:t>
    </dgm:pt>
    <dgm:pt modelId="{81AD51C0-AD94-4183-8DEB-D319AE9CAF97}" type="parTrans" cxnId="{0C5CC8FB-B83E-4F2A-9C13-02ECD43F1085}">
      <dgm:prSet/>
      <dgm:spPr/>
      <dgm:t>
        <a:bodyPr/>
        <a:lstStyle/>
        <a:p>
          <a:endParaRPr lang="es-ES" sz="2000"/>
        </a:p>
      </dgm:t>
    </dgm:pt>
    <dgm:pt modelId="{DCD7EE0A-40B2-4B6D-AC8B-DF38A0D86455}" type="sibTrans" cxnId="{0C5CC8FB-B83E-4F2A-9C13-02ECD43F1085}">
      <dgm:prSet/>
      <dgm:spPr/>
      <dgm:t>
        <a:bodyPr/>
        <a:lstStyle/>
        <a:p>
          <a:endParaRPr lang="es-ES" sz="2000"/>
        </a:p>
      </dgm:t>
    </dgm:pt>
    <dgm:pt modelId="{8601F16B-1286-47C5-8F89-49B5CE71CF47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am-ET" sz="2000" b="1" dirty="0"/>
            <a:t>ረሃብ፣</a:t>
          </a:r>
          <a:r>
            <a:rPr lang="en" sz="2000" b="1" dirty="0"/>
            <a:t> </a:t>
          </a:r>
          <a:r>
            <a:rPr lang="am-ET" sz="2000" b="1" dirty="0"/>
            <a:t>ቸነፈርና የምድር መንቀጥቀጥ ይሆናል</a:t>
          </a:r>
          <a:endParaRPr lang="es-ES" sz="2000" dirty="0"/>
        </a:p>
      </dgm:t>
    </dgm:pt>
    <dgm:pt modelId="{98EB2475-ED35-405D-AD49-A41C387D3C9F}" type="parTrans" cxnId="{F41CD8A0-DDD3-410D-A437-5277FD3DC599}">
      <dgm:prSet/>
      <dgm:spPr/>
      <dgm:t>
        <a:bodyPr/>
        <a:lstStyle/>
        <a:p>
          <a:endParaRPr lang="es-ES" sz="2000"/>
        </a:p>
      </dgm:t>
    </dgm:pt>
    <dgm:pt modelId="{C73C0357-032C-49A5-8E09-76C2AD6E5CA1}" type="sibTrans" cxnId="{F41CD8A0-DDD3-410D-A437-5277FD3DC599}">
      <dgm:prSet/>
      <dgm:spPr/>
      <dgm:t>
        <a:bodyPr/>
        <a:lstStyle/>
        <a:p>
          <a:endParaRPr lang="es-ES" sz="2000"/>
        </a:p>
      </dgm:t>
    </dgm:pt>
    <dgm:pt modelId="{4B479BA4-0A5A-43C2-B9BA-1D0BA5429BE8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am-ET" sz="2000" b="1" dirty="0"/>
            <a:t>ክርስቲያኖች ይጠላሉ</a:t>
          </a:r>
          <a:endParaRPr lang="es-ES" sz="2000" dirty="0"/>
        </a:p>
      </dgm:t>
    </dgm:pt>
    <dgm:pt modelId="{87E5B0B4-1E95-4DB6-B7E5-5104FF1AC6BF}" type="parTrans" cxnId="{FC8FD7FD-DA18-42F5-AFF1-C4D38F9A1563}">
      <dgm:prSet/>
      <dgm:spPr/>
      <dgm:t>
        <a:bodyPr/>
        <a:lstStyle/>
        <a:p>
          <a:endParaRPr lang="es-ES" sz="2000"/>
        </a:p>
      </dgm:t>
    </dgm:pt>
    <dgm:pt modelId="{33580E30-0423-447F-8FFB-40B22E475631}" type="sibTrans" cxnId="{FC8FD7FD-DA18-42F5-AFF1-C4D38F9A1563}">
      <dgm:prSet/>
      <dgm:spPr/>
      <dgm:t>
        <a:bodyPr/>
        <a:lstStyle/>
        <a:p>
          <a:endParaRPr lang="es-ES" sz="2000"/>
        </a:p>
      </dgm:t>
    </dgm:pt>
    <dgm:pt modelId="{79BB24FD-8D51-46A1-987F-BFF756E73118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am-ET" sz="2000" b="1" dirty="0"/>
            <a:t>አጠቃላይ ክህደት ይኖራል</a:t>
          </a:r>
          <a:endParaRPr lang="es-ES" sz="2000" dirty="0"/>
        </a:p>
      </dgm:t>
    </dgm:pt>
    <dgm:pt modelId="{C0E5BAA0-5D78-4E45-8B86-D596693ECEE5}" type="parTrans" cxnId="{0C4DB2C8-82B9-4BBB-8F63-900703F6D809}">
      <dgm:prSet/>
      <dgm:spPr/>
      <dgm:t>
        <a:bodyPr/>
        <a:lstStyle/>
        <a:p>
          <a:endParaRPr lang="es-ES" sz="2000"/>
        </a:p>
      </dgm:t>
    </dgm:pt>
    <dgm:pt modelId="{A5671E3E-AE3C-4D07-A455-902F2F785C60}" type="sibTrans" cxnId="{0C4DB2C8-82B9-4BBB-8F63-900703F6D809}">
      <dgm:prSet/>
      <dgm:spPr/>
      <dgm:t>
        <a:bodyPr/>
        <a:lstStyle/>
        <a:p>
          <a:endParaRPr lang="es-ES" sz="2000"/>
        </a:p>
      </dgm:t>
    </dgm:pt>
    <dgm:pt modelId="{E6D1B696-8676-460E-BB27-4BB677046C5C}">
      <dgm:prSet custT="1"/>
      <dgm:spPr>
        <a:solidFill>
          <a:schemeClr val="bg2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am-ET" sz="2000" b="1" dirty="0"/>
            <a:t>ሀሰተኛ ነቢያት ብዙዎችን ያታልላሉ</a:t>
          </a:r>
          <a:endParaRPr lang="es-ES" sz="2000" dirty="0"/>
        </a:p>
      </dgm:t>
    </dgm:pt>
    <dgm:pt modelId="{79B8C094-6D60-492D-AB1A-2AF8043A0A16}" type="parTrans" cxnId="{FAFB3E07-77CC-44DB-878B-31832FC85F09}">
      <dgm:prSet/>
      <dgm:spPr/>
      <dgm:t>
        <a:bodyPr/>
        <a:lstStyle/>
        <a:p>
          <a:endParaRPr lang="es-ES" sz="2000"/>
        </a:p>
      </dgm:t>
    </dgm:pt>
    <dgm:pt modelId="{330432EE-2599-4DF3-9DB3-F9913B2FD9A8}" type="sibTrans" cxnId="{FAFB3E07-77CC-44DB-878B-31832FC85F09}">
      <dgm:prSet/>
      <dgm:spPr/>
      <dgm:t>
        <a:bodyPr/>
        <a:lstStyle/>
        <a:p>
          <a:endParaRPr lang="es-ES" sz="2000"/>
        </a:p>
      </dgm:t>
    </dgm:pt>
    <dgm:pt modelId="{259CE56A-C298-46F4-AD78-B1128DEFD7ED}" type="pres">
      <dgm:prSet presAssocID="{12A4F274-6994-4FFA-81CF-998874EF468F}" presName="linearFlow" presStyleCnt="0">
        <dgm:presLayoutVars>
          <dgm:dir/>
          <dgm:resizeHandles val="exact"/>
        </dgm:presLayoutVars>
      </dgm:prSet>
      <dgm:spPr/>
    </dgm:pt>
    <dgm:pt modelId="{A6DAD417-16D8-4AF0-9A07-093BD5EDB9D3}" type="pres">
      <dgm:prSet presAssocID="{6A6A8BAB-E72C-46AD-B517-C0B1D3B07929}" presName="composite" presStyleCnt="0"/>
      <dgm:spPr/>
    </dgm:pt>
    <dgm:pt modelId="{8EA4DD5C-BFD6-4B90-B055-97F256E27FAC}" type="pres">
      <dgm:prSet presAssocID="{6A6A8BAB-E72C-46AD-B517-C0B1D3B07929}" presName="imgShp" presStyleLbl="fgImgPlace1" presStyleIdx="0" presStyleCnt="6" custScaleX="153192" custLinFactX="-100000" custLinFactNeighborX="-123010"/>
      <dgm:spPr>
        <a:prstGeom prst="homePlate">
          <a:avLst/>
        </a:prstGeom>
        <a:solidFill>
          <a:schemeClr val="accent2">
            <a:lumMod val="75000"/>
          </a:schemeClr>
        </a:solidFill>
      </dgm:spPr>
    </dgm:pt>
    <dgm:pt modelId="{17B4968F-4600-426C-95FB-EE32A894736B}" type="pres">
      <dgm:prSet presAssocID="{6A6A8BAB-E72C-46AD-B517-C0B1D3B07929}" presName="txShp" presStyleLbl="node1" presStyleIdx="0" presStyleCnt="6" custScaleX="141481" custLinFactNeighborX="10142">
        <dgm:presLayoutVars>
          <dgm:bulletEnabled val="1"/>
        </dgm:presLayoutVars>
      </dgm:prSet>
      <dgm:spPr/>
    </dgm:pt>
    <dgm:pt modelId="{A44CC56C-883A-4F9C-AB8F-5993D09AFE2B}" type="pres">
      <dgm:prSet presAssocID="{D93DDBDC-E39A-4148-AA4B-E53130166849}" presName="spacing" presStyleCnt="0"/>
      <dgm:spPr/>
    </dgm:pt>
    <dgm:pt modelId="{233721F6-A0A9-4CBD-9E89-9B26615726F5}" type="pres">
      <dgm:prSet presAssocID="{93A350FC-9D21-4591-AB3C-FF0B17F74BFA}" presName="composite" presStyleCnt="0"/>
      <dgm:spPr/>
    </dgm:pt>
    <dgm:pt modelId="{93EA3057-D1DD-4342-B844-A8981F1054B4}" type="pres">
      <dgm:prSet presAssocID="{93A350FC-9D21-4591-AB3C-FF0B17F74BFA}" presName="imgShp" presStyleLbl="fgImgPlace1" presStyleIdx="1" presStyleCnt="6" custScaleX="153192" custLinFactX="-100000" custLinFactNeighborX="-123010"/>
      <dgm:spPr>
        <a:prstGeom prst="homePlate">
          <a:avLst/>
        </a:prstGeom>
        <a:solidFill>
          <a:schemeClr val="accent3">
            <a:lumMod val="75000"/>
          </a:schemeClr>
        </a:solidFill>
      </dgm:spPr>
    </dgm:pt>
    <dgm:pt modelId="{83F87782-1A9E-4216-A989-0F16EFBD516C}" type="pres">
      <dgm:prSet presAssocID="{93A350FC-9D21-4591-AB3C-FF0B17F74BFA}" presName="txShp" presStyleLbl="node1" presStyleIdx="1" presStyleCnt="6" custScaleX="141481" custLinFactNeighborX="10142">
        <dgm:presLayoutVars>
          <dgm:bulletEnabled val="1"/>
        </dgm:presLayoutVars>
      </dgm:prSet>
      <dgm:spPr/>
    </dgm:pt>
    <dgm:pt modelId="{9686A722-5715-4C31-8799-FE9B9E598761}" type="pres">
      <dgm:prSet presAssocID="{DCD7EE0A-40B2-4B6D-AC8B-DF38A0D86455}" presName="spacing" presStyleCnt="0"/>
      <dgm:spPr/>
    </dgm:pt>
    <dgm:pt modelId="{24A66353-6046-4757-922D-80FCD261DC16}" type="pres">
      <dgm:prSet presAssocID="{8601F16B-1286-47C5-8F89-49B5CE71CF47}" presName="composite" presStyleCnt="0"/>
      <dgm:spPr/>
    </dgm:pt>
    <dgm:pt modelId="{B8A9F581-796F-4156-87BA-E637583C7F45}" type="pres">
      <dgm:prSet presAssocID="{8601F16B-1286-47C5-8F89-49B5CE71CF47}" presName="imgShp" presStyleLbl="fgImgPlace1" presStyleIdx="2" presStyleCnt="6" custScaleX="153192" custLinFactX="-100000" custLinFactNeighborX="-123010"/>
      <dgm:spPr>
        <a:prstGeom prst="homePlate">
          <a:avLst/>
        </a:prstGeom>
        <a:solidFill>
          <a:schemeClr val="accent4">
            <a:lumMod val="50000"/>
          </a:schemeClr>
        </a:solidFill>
      </dgm:spPr>
    </dgm:pt>
    <dgm:pt modelId="{CAB48DA4-CB0F-4904-989B-4A7571C1A649}" type="pres">
      <dgm:prSet presAssocID="{8601F16B-1286-47C5-8F89-49B5CE71CF47}" presName="txShp" presStyleLbl="node1" presStyleIdx="2" presStyleCnt="6" custScaleX="141481" custLinFactNeighborX="10142">
        <dgm:presLayoutVars>
          <dgm:bulletEnabled val="1"/>
        </dgm:presLayoutVars>
      </dgm:prSet>
      <dgm:spPr/>
    </dgm:pt>
    <dgm:pt modelId="{8E2614AB-F7ED-4BBC-8168-1D2C83424204}" type="pres">
      <dgm:prSet presAssocID="{C73C0357-032C-49A5-8E09-76C2AD6E5CA1}" presName="spacing" presStyleCnt="0"/>
      <dgm:spPr/>
    </dgm:pt>
    <dgm:pt modelId="{CAD91812-4A8D-43A5-998B-7555DF3FB9F9}" type="pres">
      <dgm:prSet presAssocID="{4B479BA4-0A5A-43C2-B9BA-1D0BA5429BE8}" presName="composite" presStyleCnt="0"/>
      <dgm:spPr/>
    </dgm:pt>
    <dgm:pt modelId="{C1CDAD93-7050-43D8-9BED-E3304F322C16}" type="pres">
      <dgm:prSet presAssocID="{4B479BA4-0A5A-43C2-B9BA-1D0BA5429BE8}" presName="imgShp" presStyleLbl="fgImgPlace1" presStyleIdx="3" presStyleCnt="6" custScaleX="153192" custLinFactX="-100000" custLinFactNeighborX="-123010"/>
      <dgm:spPr>
        <a:prstGeom prst="homePlate">
          <a:avLst/>
        </a:prstGeom>
        <a:solidFill>
          <a:schemeClr val="accent5">
            <a:lumMod val="75000"/>
          </a:schemeClr>
        </a:solidFill>
      </dgm:spPr>
    </dgm:pt>
    <dgm:pt modelId="{688F1EDB-A600-4AB8-AE06-A4F8DB7F002F}" type="pres">
      <dgm:prSet presAssocID="{4B479BA4-0A5A-43C2-B9BA-1D0BA5429BE8}" presName="txShp" presStyleLbl="node1" presStyleIdx="3" presStyleCnt="6" custScaleX="141481" custLinFactNeighborX="10142">
        <dgm:presLayoutVars>
          <dgm:bulletEnabled val="1"/>
        </dgm:presLayoutVars>
      </dgm:prSet>
      <dgm:spPr/>
    </dgm:pt>
    <dgm:pt modelId="{6F20E7A9-6737-4A53-BCCE-055CB7769EDD}" type="pres">
      <dgm:prSet presAssocID="{33580E30-0423-447F-8FFB-40B22E475631}" presName="spacing" presStyleCnt="0"/>
      <dgm:spPr/>
    </dgm:pt>
    <dgm:pt modelId="{D8B087CB-F7DD-4513-BEDB-0D38A5F6962C}" type="pres">
      <dgm:prSet presAssocID="{79BB24FD-8D51-46A1-987F-BFF756E73118}" presName="composite" presStyleCnt="0"/>
      <dgm:spPr/>
    </dgm:pt>
    <dgm:pt modelId="{780D64A5-DB50-41CD-942C-7E1ED8F97A80}" type="pres">
      <dgm:prSet presAssocID="{79BB24FD-8D51-46A1-987F-BFF756E73118}" presName="imgShp" presStyleLbl="fgImgPlace1" presStyleIdx="4" presStyleCnt="6" custScaleX="153192" custLinFactX="-100000" custLinFactNeighborX="-123010"/>
      <dgm:spPr>
        <a:prstGeom prst="homePlate">
          <a:avLst/>
        </a:prstGeom>
        <a:solidFill>
          <a:schemeClr val="accent6">
            <a:lumMod val="50000"/>
          </a:schemeClr>
        </a:solidFill>
      </dgm:spPr>
    </dgm:pt>
    <dgm:pt modelId="{9B246F1C-2772-44B7-B051-4349181CB2F3}" type="pres">
      <dgm:prSet presAssocID="{79BB24FD-8D51-46A1-987F-BFF756E73118}" presName="txShp" presStyleLbl="node1" presStyleIdx="4" presStyleCnt="6" custScaleX="141481" custLinFactNeighborX="10142">
        <dgm:presLayoutVars>
          <dgm:bulletEnabled val="1"/>
        </dgm:presLayoutVars>
      </dgm:prSet>
      <dgm:spPr/>
    </dgm:pt>
    <dgm:pt modelId="{DBDA9AED-E2F5-4971-9E0E-A014C6B0B271}" type="pres">
      <dgm:prSet presAssocID="{A5671E3E-AE3C-4D07-A455-902F2F785C60}" presName="spacing" presStyleCnt="0"/>
      <dgm:spPr/>
    </dgm:pt>
    <dgm:pt modelId="{EB105F04-827A-4346-BA44-8E18EAA72D58}" type="pres">
      <dgm:prSet presAssocID="{E6D1B696-8676-460E-BB27-4BB677046C5C}" presName="composite" presStyleCnt="0"/>
      <dgm:spPr/>
    </dgm:pt>
    <dgm:pt modelId="{39EA1CAF-5C19-4AA2-BAA3-16390C2FB673}" type="pres">
      <dgm:prSet presAssocID="{E6D1B696-8676-460E-BB27-4BB677046C5C}" presName="imgShp" presStyleLbl="fgImgPlace1" presStyleIdx="5" presStyleCnt="6" custScaleX="153192" custLinFactX="-100000" custLinFactNeighborX="-123010"/>
      <dgm:spPr>
        <a:prstGeom prst="homePlate">
          <a:avLst/>
        </a:prstGeom>
        <a:solidFill>
          <a:schemeClr val="bg2"/>
        </a:solidFill>
      </dgm:spPr>
    </dgm:pt>
    <dgm:pt modelId="{687A8D5A-8382-4B56-90FB-76D6003AFCF0}" type="pres">
      <dgm:prSet presAssocID="{E6D1B696-8676-460E-BB27-4BB677046C5C}" presName="txShp" presStyleLbl="node1" presStyleIdx="5" presStyleCnt="6" custScaleX="141481" custLinFactNeighborX="10142">
        <dgm:presLayoutVars>
          <dgm:bulletEnabled val="1"/>
        </dgm:presLayoutVars>
      </dgm:prSet>
      <dgm:spPr/>
    </dgm:pt>
  </dgm:ptLst>
  <dgm:cxnLst>
    <dgm:cxn modelId="{FAFB3E07-77CC-44DB-878B-31832FC85F09}" srcId="{12A4F274-6994-4FFA-81CF-998874EF468F}" destId="{E6D1B696-8676-460E-BB27-4BB677046C5C}" srcOrd="5" destOrd="0" parTransId="{79B8C094-6D60-492D-AB1A-2AF8043A0A16}" sibTransId="{330432EE-2599-4DF3-9DB3-F9913B2FD9A8}"/>
    <dgm:cxn modelId="{F9D7007D-979B-4857-A15E-DE53AFB89661}" type="presOf" srcId="{4B479BA4-0A5A-43C2-B9BA-1D0BA5429BE8}" destId="{688F1EDB-A600-4AB8-AE06-A4F8DB7F002F}" srcOrd="0" destOrd="0" presId="urn:microsoft.com/office/officeart/2005/8/layout/vList3"/>
    <dgm:cxn modelId="{F41CD8A0-DDD3-410D-A437-5277FD3DC599}" srcId="{12A4F274-6994-4FFA-81CF-998874EF468F}" destId="{8601F16B-1286-47C5-8F89-49B5CE71CF47}" srcOrd="2" destOrd="0" parTransId="{98EB2475-ED35-405D-AD49-A41C387D3C9F}" sibTransId="{C73C0357-032C-49A5-8E09-76C2AD6E5CA1}"/>
    <dgm:cxn modelId="{7DBAD7A3-CA0D-4C2A-B9AA-DBB4E183D912}" srcId="{12A4F274-6994-4FFA-81CF-998874EF468F}" destId="{6A6A8BAB-E72C-46AD-B517-C0B1D3B07929}" srcOrd="0" destOrd="0" parTransId="{022DCA1F-AE33-4A7F-8022-29E0B1B733EE}" sibTransId="{D93DDBDC-E39A-4148-AA4B-E53130166849}"/>
    <dgm:cxn modelId="{0C4DB2C8-82B9-4BBB-8F63-900703F6D809}" srcId="{12A4F274-6994-4FFA-81CF-998874EF468F}" destId="{79BB24FD-8D51-46A1-987F-BFF756E73118}" srcOrd="4" destOrd="0" parTransId="{C0E5BAA0-5D78-4E45-8B86-D596693ECEE5}" sibTransId="{A5671E3E-AE3C-4D07-A455-902F2F785C60}"/>
    <dgm:cxn modelId="{BA707BCB-B5EF-4CEB-83C9-D234BA1234A6}" type="presOf" srcId="{12A4F274-6994-4FFA-81CF-998874EF468F}" destId="{259CE56A-C298-46F4-AD78-B1128DEFD7ED}" srcOrd="0" destOrd="0" presId="urn:microsoft.com/office/officeart/2005/8/layout/vList3"/>
    <dgm:cxn modelId="{AB4D7BD9-C719-4BF1-9179-959107E6863C}" type="presOf" srcId="{8601F16B-1286-47C5-8F89-49B5CE71CF47}" destId="{CAB48DA4-CB0F-4904-989B-4A7571C1A649}" srcOrd="0" destOrd="0" presId="urn:microsoft.com/office/officeart/2005/8/layout/vList3"/>
    <dgm:cxn modelId="{7D8A44E5-0770-453B-8BA6-170409AC1AF2}" type="presOf" srcId="{93A350FC-9D21-4591-AB3C-FF0B17F74BFA}" destId="{83F87782-1A9E-4216-A989-0F16EFBD516C}" srcOrd="0" destOrd="0" presId="urn:microsoft.com/office/officeart/2005/8/layout/vList3"/>
    <dgm:cxn modelId="{33D0F3EF-B0D4-4B37-BDD1-1D7B2F5EE156}" type="presOf" srcId="{E6D1B696-8676-460E-BB27-4BB677046C5C}" destId="{687A8D5A-8382-4B56-90FB-76D6003AFCF0}" srcOrd="0" destOrd="0" presId="urn:microsoft.com/office/officeart/2005/8/layout/vList3"/>
    <dgm:cxn modelId="{F08E4CF1-38A9-4905-B1DA-7FD2CA3922D5}" type="presOf" srcId="{79BB24FD-8D51-46A1-987F-BFF756E73118}" destId="{9B246F1C-2772-44B7-B051-4349181CB2F3}" srcOrd="0" destOrd="0" presId="urn:microsoft.com/office/officeart/2005/8/layout/vList3"/>
    <dgm:cxn modelId="{88728BF9-A056-4528-B48D-5B85DFC80D40}" type="presOf" srcId="{6A6A8BAB-E72C-46AD-B517-C0B1D3B07929}" destId="{17B4968F-4600-426C-95FB-EE32A894736B}" srcOrd="0" destOrd="0" presId="urn:microsoft.com/office/officeart/2005/8/layout/vList3"/>
    <dgm:cxn modelId="{0C5CC8FB-B83E-4F2A-9C13-02ECD43F1085}" srcId="{12A4F274-6994-4FFA-81CF-998874EF468F}" destId="{93A350FC-9D21-4591-AB3C-FF0B17F74BFA}" srcOrd="1" destOrd="0" parTransId="{81AD51C0-AD94-4183-8DEB-D319AE9CAF97}" sibTransId="{DCD7EE0A-40B2-4B6D-AC8B-DF38A0D86455}"/>
    <dgm:cxn modelId="{FC8FD7FD-DA18-42F5-AFF1-C4D38F9A1563}" srcId="{12A4F274-6994-4FFA-81CF-998874EF468F}" destId="{4B479BA4-0A5A-43C2-B9BA-1D0BA5429BE8}" srcOrd="3" destOrd="0" parTransId="{87E5B0B4-1E95-4DB6-B7E5-5104FF1AC6BF}" sibTransId="{33580E30-0423-447F-8FFB-40B22E475631}"/>
    <dgm:cxn modelId="{A29C72A4-5D9D-4B8B-B63E-5BA711830CED}" type="presParOf" srcId="{259CE56A-C298-46F4-AD78-B1128DEFD7ED}" destId="{A6DAD417-16D8-4AF0-9A07-093BD5EDB9D3}" srcOrd="0" destOrd="0" presId="urn:microsoft.com/office/officeart/2005/8/layout/vList3"/>
    <dgm:cxn modelId="{5AA6B516-91B0-49DE-9A5B-68F64291DCF2}" type="presParOf" srcId="{A6DAD417-16D8-4AF0-9A07-093BD5EDB9D3}" destId="{8EA4DD5C-BFD6-4B90-B055-97F256E27FAC}" srcOrd="0" destOrd="0" presId="urn:microsoft.com/office/officeart/2005/8/layout/vList3"/>
    <dgm:cxn modelId="{C893E5B9-1019-4611-B7D0-24F67E9B2B93}" type="presParOf" srcId="{A6DAD417-16D8-4AF0-9A07-093BD5EDB9D3}" destId="{17B4968F-4600-426C-95FB-EE32A894736B}" srcOrd="1" destOrd="0" presId="urn:microsoft.com/office/officeart/2005/8/layout/vList3"/>
    <dgm:cxn modelId="{8CB5A30A-7B11-4133-8DCC-26D964E72AC4}" type="presParOf" srcId="{259CE56A-C298-46F4-AD78-B1128DEFD7ED}" destId="{A44CC56C-883A-4F9C-AB8F-5993D09AFE2B}" srcOrd="1" destOrd="0" presId="urn:microsoft.com/office/officeart/2005/8/layout/vList3"/>
    <dgm:cxn modelId="{D9F64FD5-CA72-4273-BB1F-D7D93E5AF751}" type="presParOf" srcId="{259CE56A-C298-46F4-AD78-B1128DEFD7ED}" destId="{233721F6-A0A9-4CBD-9E89-9B26615726F5}" srcOrd="2" destOrd="0" presId="urn:microsoft.com/office/officeart/2005/8/layout/vList3"/>
    <dgm:cxn modelId="{663E8B5A-6E98-45FB-BD0F-325086290591}" type="presParOf" srcId="{233721F6-A0A9-4CBD-9E89-9B26615726F5}" destId="{93EA3057-D1DD-4342-B844-A8981F1054B4}" srcOrd="0" destOrd="0" presId="urn:microsoft.com/office/officeart/2005/8/layout/vList3"/>
    <dgm:cxn modelId="{0642F09B-F7A2-42A9-B63F-8ECF5F8583AD}" type="presParOf" srcId="{233721F6-A0A9-4CBD-9E89-9B26615726F5}" destId="{83F87782-1A9E-4216-A989-0F16EFBD516C}" srcOrd="1" destOrd="0" presId="urn:microsoft.com/office/officeart/2005/8/layout/vList3"/>
    <dgm:cxn modelId="{BD069C86-8AFE-4E8F-81C6-BB817C9EBE59}" type="presParOf" srcId="{259CE56A-C298-46F4-AD78-B1128DEFD7ED}" destId="{9686A722-5715-4C31-8799-FE9B9E598761}" srcOrd="3" destOrd="0" presId="urn:microsoft.com/office/officeart/2005/8/layout/vList3"/>
    <dgm:cxn modelId="{643D4999-BCFC-4BB2-8DE7-04699A5E4FDF}" type="presParOf" srcId="{259CE56A-C298-46F4-AD78-B1128DEFD7ED}" destId="{24A66353-6046-4757-922D-80FCD261DC16}" srcOrd="4" destOrd="0" presId="urn:microsoft.com/office/officeart/2005/8/layout/vList3"/>
    <dgm:cxn modelId="{1572C9D0-E920-437F-9116-5AB2DA69C23A}" type="presParOf" srcId="{24A66353-6046-4757-922D-80FCD261DC16}" destId="{B8A9F581-796F-4156-87BA-E637583C7F45}" srcOrd="0" destOrd="0" presId="urn:microsoft.com/office/officeart/2005/8/layout/vList3"/>
    <dgm:cxn modelId="{AFBBE7DF-6903-4F12-BCFB-BE62A6854621}" type="presParOf" srcId="{24A66353-6046-4757-922D-80FCD261DC16}" destId="{CAB48DA4-CB0F-4904-989B-4A7571C1A649}" srcOrd="1" destOrd="0" presId="urn:microsoft.com/office/officeart/2005/8/layout/vList3"/>
    <dgm:cxn modelId="{FB376554-9CAC-41A0-824E-35C6167A6E61}" type="presParOf" srcId="{259CE56A-C298-46F4-AD78-B1128DEFD7ED}" destId="{8E2614AB-F7ED-4BBC-8168-1D2C83424204}" srcOrd="5" destOrd="0" presId="urn:microsoft.com/office/officeart/2005/8/layout/vList3"/>
    <dgm:cxn modelId="{9A4476C4-3C9A-42CE-B8BA-2FCC7F5A199A}" type="presParOf" srcId="{259CE56A-C298-46F4-AD78-B1128DEFD7ED}" destId="{CAD91812-4A8D-43A5-998B-7555DF3FB9F9}" srcOrd="6" destOrd="0" presId="urn:microsoft.com/office/officeart/2005/8/layout/vList3"/>
    <dgm:cxn modelId="{BA89EA39-3B7A-4A78-8A40-3FA9D8985CCB}" type="presParOf" srcId="{CAD91812-4A8D-43A5-998B-7555DF3FB9F9}" destId="{C1CDAD93-7050-43D8-9BED-E3304F322C16}" srcOrd="0" destOrd="0" presId="urn:microsoft.com/office/officeart/2005/8/layout/vList3"/>
    <dgm:cxn modelId="{80D64A64-16EF-4766-B6A5-C6ACF523CF20}" type="presParOf" srcId="{CAD91812-4A8D-43A5-998B-7555DF3FB9F9}" destId="{688F1EDB-A600-4AB8-AE06-A4F8DB7F002F}" srcOrd="1" destOrd="0" presId="urn:microsoft.com/office/officeart/2005/8/layout/vList3"/>
    <dgm:cxn modelId="{192A9C34-92D0-4644-998E-2889C660A0C9}" type="presParOf" srcId="{259CE56A-C298-46F4-AD78-B1128DEFD7ED}" destId="{6F20E7A9-6737-4A53-BCCE-055CB7769EDD}" srcOrd="7" destOrd="0" presId="urn:microsoft.com/office/officeart/2005/8/layout/vList3"/>
    <dgm:cxn modelId="{587818D6-8A0F-4943-96DC-1813301F0BE5}" type="presParOf" srcId="{259CE56A-C298-46F4-AD78-B1128DEFD7ED}" destId="{D8B087CB-F7DD-4513-BEDB-0D38A5F6962C}" srcOrd="8" destOrd="0" presId="urn:microsoft.com/office/officeart/2005/8/layout/vList3"/>
    <dgm:cxn modelId="{0B03B154-2D24-4927-870C-552B596F6366}" type="presParOf" srcId="{D8B087CB-F7DD-4513-BEDB-0D38A5F6962C}" destId="{780D64A5-DB50-41CD-942C-7E1ED8F97A80}" srcOrd="0" destOrd="0" presId="urn:microsoft.com/office/officeart/2005/8/layout/vList3"/>
    <dgm:cxn modelId="{B8C5FC82-7BB9-4860-A9A0-85851248E5C1}" type="presParOf" srcId="{D8B087CB-F7DD-4513-BEDB-0D38A5F6962C}" destId="{9B246F1C-2772-44B7-B051-4349181CB2F3}" srcOrd="1" destOrd="0" presId="urn:microsoft.com/office/officeart/2005/8/layout/vList3"/>
    <dgm:cxn modelId="{4DAD79DA-E43E-4EC2-B949-955B47813A8B}" type="presParOf" srcId="{259CE56A-C298-46F4-AD78-B1128DEFD7ED}" destId="{DBDA9AED-E2F5-4971-9E0E-A014C6B0B271}" srcOrd="9" destOrd="0" presId="urn:microsoft.com/office/officeart/2005/8/layout/vList3"/>
    <dgm:cxn modelId="{912B7B40-C339-401F-BC9E-D6522F6B8371}" type="presParOf" srcId="{259CE56A-C298-46F4-AD78-B1128DEFD7ED}" destId="{EB105F04-827A-4346-BA44-8E18EAA72D58}" srcOrd="10" destOrd="0" presId="urn:microsoft.com/office/officeart/2005/8/layout/vList3"/>
    <dgm:cxn modelId="{6C2199F1-840B-4979-831D-A8D6924EA07B}" type="presParOf" srcId="{EB105F04-827A-4346-BA44-8E18EAA72D58}" destId="{39EA1CAF-5C19-4AA2-BAA3-16390C2FB673}" srcOrd="0" destOrd="0" presId="urn:microsoft.com/office/officeart/2005/8/layout/vList3"/>
    <dgm:cxn modelId="{657FDFA7-90E1-412D-B890-9B29085F5116}" type="presParOf" srcId="{EB105F04-827A-4346-BA44-8E18EAA72D58}" destId="{687A8D5A-8382-4B56-90FB-76D6003AFCF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0285B4E-98CF-4805-B4F5-B1FCE220911A}" type="doc">
      <dgm:prSet loTypeId="urn:microsoft.com/office/officeart/2005/8/layout/vList4" loCatId="picture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1A96B937-95DD-4230-A764-3E7B14E6D71F}">
      <dgm:prSet custT="1"/>
      <dgm:spPr/>
      <dgm:t>
        <a:bodyPr/>
        <a:lstStyle/>
        <a:p>
          <a:pPr algn="ctr"/>
          <a:r>
            <a:rPr lang="am-ET" sz="2000" b="1" dirty="0">
              <a:solidFill>
                <a:schemeClr val="tx1"/>
              </a:solidFill>
            </a:rPr>
            <a:t>ታላላቅ የምድር መናወጦች መሬትን ያርዷታል</a:t>
          </a:r>
          <a:br>
            <a:rPr lang="en" sz="2000" b="1" dirty="0">
              <a:solidFill>
                <a:schemeClr val="tx1"/>
              </a:solidFill>
            </a:rPr>
          </a:br>
          <a:r>
            <a:rPr lang="en" sz="2000" b="1" dirty="0">
              <a:solidFill>
                <a:schemeClr val="tx1"/>
              </a:solidFill>
            </a:rPr>
            <a:t>(</a:t>
          </a:r>
          <a:r>
            <a:rPr lang="am-ET" sz="2000" b="1" dirty="0">
              <a:solidFill>
                <a:schemeClr val="tx1"/>
              </a:solidFill>
            </a:rPr>
            <a:t>ራዕ</a:t>
          </a:r>
          <a:r>
            <a:rPr lang="en" sz="2000" b="1" dirty="0">
              <a:solidFill>
                <a:schemeClr val="tx1"/>
              </a:solidFill>
            </a:rPr>
            <a:t> 6:12-14)</a:t>
          </a:r>
          <a:endParaRPr lang="es-ES" sz="2000" dirty="0">
            <a:solidFill>
              <a:schemeClr val="tx1"/>
            </a:solidFill>
          </a:endParaRPr>
        </a:p>
      </dgm:t>
    </dgm:pt>
    <dgm:pt modelId="{32C143AD-5DFC-4387-B742-9F4B83A0230E}" type="parTrans" cxnId="{0DC14E9F-003E-473A-93E9-E54C8C3C8AE4}">
      <dgm:prSet/>
      <dgm:spPr/>
      <dgm:t>
        <a:bodyPr/>
        <a:lstStyle/>
        <a:p>
          <a:pPr algn="ctr"/>
          <a:endParaRPr lang="es-ES" sz="2000"/>
        </a:p>
      </dgm:t>
    </dgm:pt>
    <dgm:pt modelId="{93A11BD9-4C44-4C74-A3A7-9D4E7EA77955}" type="sibTrans" cxnId="{0DC14E9F-003E-473A-93E9-E54C8C3C8AE4}">
      <dgm:prSet/>
      <dgm:spPr/>
      <dgm:t>
        <a:bodyPr/>
        <a:lstStyle/>
        <a:p>
          <a:pPr algn="ctr"/>
          <a:endParaRPr lang="es-ES" sz="2000"/>
        </a:p>
      </dgm:t>
    </dgm:pt>
    <dgm:pt modelId="{9EB8976C-EDD1-4B70-B4A3-F4A264269B20}">
      <dgm:prSet custT="1"/>
      <dgm:spPr/>
      <dgm:t>
        <a:bodyPr/>
        <a:lstStyle/>
        <a:p>
          <a:pPr algn="ctr"/>
          <a:r>
            <a:rPr lang="am-ET" sz="2000" b="1" dirty="0">
              <a:solidFill>
                <a:schemeClr val="tx1"/>
              </a:solidFill>
            </a:rPr>
            <a:t>የሰው ልጅ ምልክት በሰማይ ይታያል</a:t>
          </a:r>
          <a:br>
            <a:rPr lang="es-ES" sz="2000" b="1" dirty="0">
              <a:solidFill>
                <a:schemeClr val="tx1"/>
              </a:solidFill>
            </a:rPr>
          </a:br>
          <a:r>
            <a:rPr lang="en" sz="2000" b="1" dirty="0">
              <a:solidFill>
                <a:schemeClr val="tx1"/>
              </a:solidFill>
            </a:rPr>
            <a:t>(</a:t>
          </a:r>
          <a:r>
            <a:rPr lang="am-ET" sz="2000" b="1" dirty="0">
              <a:solidFill>
                <a:schemeClr val="tx1"/>
              </a:solidFill>
            </a:rPr>
            <a:t>ትንሽ ደመና ይታያል</a:t>
          </a:r>
          <a:r>
            <a:rPr lang="en" sz="2000" b="1" dirty="0">
              <a:solidFill>
                <a:schemeClr val="tx1"/>
              </a:solidFill>
            </a:rPr>
            <a:t>)</a:t>
          </a:r>
          <a:endParaRPr lang="es-ES" sz="2000" dirty="0">
            <a:solidFill>
              <a:schemeClr val="tx1"/>
            </a:solidFill>
          </a:endParaRPr>
        </a:p>
      </dgm:t>
    </dgm:pt>
    <dgm:pt modelId="{077FA960-A470-408F-B55F-2A6A71295FA1}" type="parTrans" cxnId="{36D18062-1571-4464-BF69-2945EB54DCA3}">
      <dgm:prSet/>
      <dgm:spPr/>
      <dgm:t>
        <a:bodyPr/>
        <a:lstStyle/>
        <a:p>
          <a:pPr algn="ctr"/>
          <a:endParaRPr lang="es-ES" sz="2000"/>
        </a:p>
      </dgm:t>
    </dgm:pt>
    <dgm:pt modelId="{83737A30-AA28-4B29-9DC6-905DD459E271}" type="sibTrans" cxnId="{36D18062-1571-4464-BF69-2945EB54DCA3}">
      <dgm:prSet/>
      <dgm:spPr/>
      <dgm:t>
        <a:bodyPr/>
        <a:lstStyle/>
        <a:p>
          <a:pPr algn="ctr"/>
          <a:endParaRPr lang="es-ES" sz="2000"/>
        </a:p>
      </dgm:t>
    </dgm:pt>
    <dgm:pt modelId="{A68BBF75-FCDC-487E-8338-AEE1A73A66A0}">
      <dgm:prSet custT="1"/>
      <dgm:spPr/>
      <dgm:t>
        <a:bodyPr/>
        <a:lstStyle/>
        <a:p>
          <a:pPr algn="ctr"/>
          <a:r>
            <a:rPr lang="am-ET" sz="2000" b="1" dirty="0">
              <a:solidFill>
                <a:schemeClr val="tx1"/>
              </a:solidFill>
            </a:rPr>
            <a:t>ኢየሱስ በደመናት ላይ በድንገት ይገለጣል</a:t>
          </a:r>
          <a:br>
            <a:rPr lang="en" sz="2000" b="1" dirty="0">
              <a:solidFill>
                <a:schemeClr val="tx1"/>
              </a:solidFill>
            </a:rPr>
          </a:br>
          <a:r>
            <a:rPr lang="en" sz="2000" b="1" dirty="0">
              <a:solidFill>
                <a:schemeClr val="tx1"/>
              </a:solidFill>
            </a:rPr>
            <a:t>(</a:t>
          </a:r>
          <a:r>
            <a:rPr lang="am-ET" sz="2000" b="1" dirty="0">
              <a:solidFill>
                <a:schemeClr val="tx1"/>
              </a:solidFill>
            </a:rPr>
            <a:t>ራዕ</a:t>
          </a:r>
          <a:r>
            <a:rPr lang="en" sz="2000" b="1" dirty="0">
              <a:solidFill>
                <a:schemeClr val="tx1"/>
              </a:solidFill>
            </a:rPr>
            <a:t> 1:7)</a:t>
          </a:r>
          <a:endParaRPr lang="es-ES" sz="2000" dirty="0">
            <a:solidFill>
              <a:schemeClr val="tx1"/>
            </a:solidFill>
          </a:endParaRPr>
        </a:p>
      </dgm:t>
    </dgm:pt>
    <dgm:pt modelId="{FF052597-47D4-406A-888A-DA214B5080D9}" type="parTrans" cxnId="{AF71832C-C9FE-4F4E-A20A-69B4C54A7910}">
      <dgm:prSet/>
      <dgm:spPr/>
      <dgm:t>
        <a:bodyPr/>
        <a:lstStyle/>
        <a:p>
          <a:pPr algn="ctr"/>
          <a:endParaRPr lang="es-ES" sz="2000"/>
        </a:p>
      </dgm:t>
    </dgm:pt>
    <dgm:pt modelId="{9406F9D5-78F9-4382-9E0F-4BED90882EBF}" type="sibTrans" cxnId="{AF71832C-C9FE-4F4E-A20A-69B4C54A7910}">
      <dgm:prSet/>
      <dgm:spPr/>
      <dgm:t>
        <a:bodyPr/>
        <a:lstStyle/>
        <a:p>
          <a:pPr algn="ctr"/>
          <a:endParaRPr lang="es-ES" sz="2000"/>
        </a:p>
      </dgm:t>
    </dgm:pt>
    <dgm:pt modelId="{8A732AEA-AE3C-4407-B97B-D515CC384672}">
      <dgm:prSet custT="1"/>
      <dgm:spPr/>
      <dgm:t>
        <a:bodyPr/>
        <a:lstStyle/>
        <a:p>
          <a:pPr algn="ctr"/>
          <a:r>
            <a:rPr lang="am-ET" sz="2000" b="1" dirty="0">
              <a:solidFill>
                <a:schemeClr val="tx1"/>
              </a:solidFill>
            </a:rPr>
            <a:t>ድምጹ ሙታንን ሲያስነሳ በህይወት ያሉትን ደግሞ ይለውጣቸዋል</a:t>
          </a:r>
          <a:br>
            <a:rPr lang="es-ES" sz="2000" b="1" dirty="0">
              <a:solidFill>
                <a:schemeClr val="tx1"/>
              </a:solidFill>
            </a:rPr>
          </a:br>
          <a:r>
            <a:rPr lang="en" sz="2000" b="1" dirty="0">
              <a:solidFill>
                <a:schemeClr val="tx1"/>
              </a:solidFill>
            </a:rPr>
            <a:t>(</a:t>
          </a:r>
          <a:r>
            <a:rPr lang="am-ET" sz="2000" b="1" dirty="0">
              <a:solidFill>
                <a:schemeClr val="tx1"/>
              </a:solidFill>
            </a:rPr>
            <a:t>ዮሐ</a:t>
          </a:r>
          <a:r>
            <a:rPr lang="en" sz="2000" b="1" dirty="0">
              <a:solidFill>
                <a:schemeClr val="tx1"/>
              </a:solidFill>
            </a:rPr>
            <a:t> 5:28</a:t>
          </a:r>
          <a:r>
            <a:rPr lang="am-ET" sz="2000" b="1" dirty="0">
              <a:solidFill>
                <a:schemeClr val="tx1"/>
              </a:solidFill>
            </a:rPr>
            <a:t>፣</a:t>
          </a:r>
          <a:r>
            <a:rPr lang="en" sz="2000" b="1" dirty="0">
              <a:solidFill>
                <a:schemeClr val="tx1"/>
              </a:solidFill>
            </a:rPr>
            <a:t> 1 </a:t>
          </a:r>
          <a:r>
            <a:rPr lang="am-ET" sz="2000" b="1" dirty="0">
              <a:solidFill>
                <a:schemeClr val="tx1"/>
              </a:solidFill>
            </a:rPr>
            <a:t>ተሰ</a:t>
          </a:r>
          <a:r>
            <a:rPr lang="en" sz="2000" b="1" dirty="0">
              <a:solidFill>
                <a:schemeClr val="tx1"/>
              </a:solidFill>
            </a:rPr>
            <a:t> 4:16</a:t>
          </a:r>
          <a:r>
            <a:rPr lang="am-ET" sz="2000" b="1" dirty="0">
              <a:solidFill>
                <a:schemeClr val="tx1"/>
              </a:solidFill>
            </a:rPr>
            <a:t>፣</a:t>
          </a:r>
          <a:r>
            <a:rPr lang="en" sz="2000" b="1" dirty="0">
              <a:solidFill>
                <a:schemeClr val="tx1"/>
              </a:solidFill>
            </a:rPr>
            <a:t> 1 </a:t>
          </a:r>
          <a:r>
            <a:rPr lang="am-ET" sz="2000" b="1" dirty="0">
              <a:solidFill>
                <a:schemeClr val="tx1"/>
              </a:solidFill>
            </a:rPr>
            <a:t>ቆሮ</a:t>
          </a:r>
          <a:r>
            <a:rPr lang="en" sz="2000" b="1" dirty="0">
              <a:solidFill>
                <a:schemeClr val="tx1"/>
              </a:solidFill>
            </a:rPr>
            <a:t> 15:51-52)</a:t>
          </a:r>
          <a:endParaRPr lang="es-ES" sz="2000" dirty="0">
            <a:solidFill>
              <a:schemeClr val="tx1"/>
            </a:solidFill>
          </a:endParaRPr>
        </a:p>
      </dgm:t>
    </dgm:pt>
    <dgm:pt modelId="{64B8B556-928F-4811-A55E-BE7324CBC662}" type="parTrans" cxnId="{0874095D-A406-4456-8484-B6FADA48B71C}">
      <dgm:prSet/>
      <dgm:spPr/>
      <dgm:t>
        <a:bodyPr/>
        <a:lstStyle/>
        <a:p>
          <a:pPr algn="ctr"/>
          <a:endParaRPr lang="es-ES" sz="2000"/>
        </a:p>
      </dgm:t>
    </dgm:pt>
    <dgm:pt modelId="{B721F16C-455D-4B8B-8DDF-BC8C1BE97AED}" type="sibTrans" cxnId="{0874095D-A406-4456-8484-B6FADA48B71C}">
      <dgm:prSet/>
      <dgm:spPr/>
      <dgm:t>
        <a:bodyPr/>
        <a:lstStyle/>
        <a:p>
          <a:pPr algn="ctr"/>
          <a:endParaRPr lang="es-ES" sz="2000"/>
        </a:p>
      </dgm:t>
    </dgm:pt>
    <dgm:pt modelId="{A748B47D-72F1-4E95-A078-0305BA78A7DC}">
      <dgm:prSet custT="1"/>
      <dgm:spPr/>
      <dgm:t>
        <a:bodyPr/>
        <a:lstStyle/>
        <a:p>
          <a:pPr algn="ctr"/>
          <a:r>
            <a:rPr lang="am-ET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መላዕክቱ የተዋጁትን ይሰበስቡና ወደ ኢየሱስ ይወስዷቸዋል</a:t>
          </a: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(1 </a:t>
          </a:r>
          <a:r>
            <a:rPr lang="am-ET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ተሰ</a:t>
          </a: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4:17)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B8960A1-86C1-4E74-BAFE-22133E844FE3}" type="parTrans" cxnId="{01D8615D-0790-4189-B6EF-9925FA6E9514}">
      <dgm:prSet/>
      <dgm:spPr/>
      <dgm:t>
        <a:bodyPr/>
        <a:lstStyle/>
        <a:p>
          <a:pPr algn="ctr"/>
          <a:endParaRPr lang="es-ES" sz="2000"/>
        </a:p>
      </dgm:t>
    </dgm:pt>
    <dgm:pt modelId="{DB7FD7ED-C9E1-49FF-9385-D1275AE57C71}" type="sibTrans" cxnId="{01D8615D-0790-4189-B6EF-9925FA6E9514}">
      <dgm:prSet/>
      <dgm:spPr/>
      <dgm:t>
        <a:bodyPr/>
        <a:lstStyle/>
        <a:p>
          <a:pPr algn="ctr"/>
          <a:endParaRPr lang="es-ES" sz="2000"/>
        </a:p>
      </dgm:t>
    </dgm:pt>
    <dgm:pt modelId="{64E59556-0954-4F07-927B-99EF2735DC2D}" type="pres">
      <dgm:prSet presAssocID="{20285B4E-98CF-4805-B4F5-B1FCE220911A}" presName="linear" presStyleCnt="0">
        <dgm:presLayoutVars>
          <dgm:dir/>
          <dgm:resizeHandles val="exact"/>
        </dgm:presLayoutVars>
      </dgm:prSet>
      <dgm:spPr/>
    </dgm:pt>
    <dgm:pt modelId="{0CB6B371-6545-43B6-B22A-E832969DBB50}" type="pres">
      <dgm:prSet presAssocID="{1A96B937-95DD-4230-A764-3E7B14E6D71F}" presName="comp" presStyleCnt="0"/>
      <dgm:spPr/>
    </dgm:pt>
    <dgm:pt modelId="{5EF5DCDD-616B-4F25-9E08-8694F7BEA1A5}" type="pres">
      <dgm:prSet presAssocID="{1A96B937-95DD-4230-A764-3E7B14E6D71F}" presName="box" presStyleLbl="node1" presStyleIdx="0" presStyleCnt="5"/>
      <dgm:spPr/>
    </dgm:pt>
    <dgm:pt modelId="{2085364A-727B-4BCE-B62D-72979F9A4837}" type="pres">
      <dgm:prSet presAssocID="{1A96B937-95DD-4230-A764-3E7B14E6D71F}" presName="img" presStyleLbl="fgImgPlace1" presStyleIdx="0" presStyleCnt="5"/>
      <dgm:spPr>
        <a:blipFill rotWithShape="1">
          <a:blip xmlns:r="http://schemas.openxmlformats.org/officeDocument/2006/relationships"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B3C68D2A-EB23-4409-BC66-937F8D1EC4E4}" type="pres">
      <dgm:prSet presAssocID="{1A96B937-95DD-4230-A764-3E7B14E6D71F}" presName="text" presStyleLbl="node1" presStyleIdx="0" presStyleCnt="5">
        <dgm:presLayoutVars>
          <dgm:bulletEnabled val="1"/>
        </dgm:presLayoutVars>
      </dgm:prSet>
      <dgm:spPr/>
    </dgm:pt>
    <dgm:pt modelId="{570D12C4-FAB5-40B8-8F8E-CE58448ACFF6}" type="pres">
      <dgm:prSet presAssocID="{93A11BD9-4C44-4C74-A3A7-9D4E7EA77955}" presName="spacer" presStyleCnt="0"/>
      <dgm:spPr/>
    </dgm:pt>
    <dgm:pt modelId="{61F91E62-0395-4A1D-A70D-2EF22CA7AFD1}" type="pres">
      <dgm:prSet presAssocID="{9EB8976C-EDD1-4B70-B4A3-F4A264269B20}" presName="comp" presStyleCnt="0"/>
      <dgm:spPr/>
    </dgm:pt>
    <dgm:pt modelId="{EB173234-AF3B-4F64-8A2E-11331E08E648}" type="pres">
      <dgm:prSet presAssocID="{9EB8976C-EDD1-4B70-B4A3-F4A264269B20}" presName="box" presStyleLbl="node1" presStyleIdx="1" presStyleCnt="5"/>
      <dgm:spPr/>
    </dgm:pt>
    <dgm:pt modelId="{1626B0FE-F597-4C1A-8EEC-A3EEA6933AE8}" type="pres">
      <dgm:prSet presAssocID="{9EB8976C-EDD1-4B70-B4A3-F4A264269B20}" presName="img" presStyleLbl="fgImgPlace1" presStyleIdx="1" presStyleCnt="5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8AAA746A-ADEF-4C75-9F63-DC2FC5A05D8F}" type="pres">
      <dgm:prSet presAssocID="{9EB8976C-EDD1-4B70-B4A3-F4A264269B20}" presName="text" presStyleLbl="node1" presStyleIdx="1" presStyleCnt="5">
        <dgm:presLayoutVars>
          <dgm:bulletEnabled val="1"/>
        </dgm:presLayoutVars>
      </dgm:prSet>
      <dgm:spPr/>
    </dgm:pt>
    <dgm:pt modelId="{1B27D2F5-1BAD-4859-B48E-9C35463C87C7}" type="pres">
      <dgm:prSet presAssocID="{83737A30-AA28-4B29-9DC6-905DD459E271}" presName="spacer" presStyleCnt="0"/>
      <dgm:spPr/>
    </dgm:pt>
    <dgm:pt modelId="{8CF7071A-B772-4B6E-A600-63CBD23F2646}" type="pres">
      <dgm:prSet presAssocID="{A68BBF75-FCDC-487E-8338-AEE1A73A66A0}" presName="comp" presStyleCnt="0"/>
      <dgm:spPr/>
    </dgm:pt>
    <dgm:pt modelId="{00CCE154-194C-4447-9071-EB094B37CA16}" type="pres">
      <dgm:prSet presAssocID="{A68BBF75-FCDC-487E-8338-AEE1A73A66A0}" presName="box" presStyleLbl="node1" presStyleIdx="2" presStyleCnt="5"/>
      <dgm:spPr/>
    </dgm:pt>
    <dgm:pt modelId="{86B4249A-A7BA-4414-B09A-78BF206ED176}" type="pres">
      <dgm:prSet presAssocID="{A68BBF75-FCDC-487E-8338-AEE1A73A66A0}" presName="img" presStyleLbl="fgImgPlace1" presStyleIdx="2" presStyleCnt="5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50586804-5A4B-42AC-938C-32F1E298FE26}" type="pres">
      <dgm:prSet presAssocID="{A68BBF75-FCDC-487E-8338-AEE1A73A66A0}" presName="text" presStyleLbl="node1" presStyleIdx="2" presStyleCnt="5">
        <dgm:presLayoutVars>
          <dgm:bulletEnabled val="1"/>
        </dgm:presLayoutVars>
      </dgm:prSet>
      <dgm:spPr/>
    </dgm:pt>
    <dgm:pt modelId="{B7B89220-58B0-4FFF-B548-C6BBFFD96F7D}" type="pres">
      <dgm:prSet presAssocID="{9406F9D5-78F9-4382-9E0F-4BED90882EBF}" presName="spacer" presStyleCnt="0"/>
      <dgm:spPr/>
    </dgm:pt>
    <dgm:pt modelId="{FE421AA0-A8FD-420F-A985-C17233900E43}" type="pres">
      <dgm:prSet presAssocID="{8A732AEA-AE3C-4407-B97B-D515CC384672}" presName="comp" presStyleCnt="0"/>
      <dgm:spPr/>
    </dgm:pt>
    <dgm:pt modelId="{97E03770-A807-4826-BDA0-B27EC4F55C06}" type="pres">
      <dgm:prSet presAssocID="{8A732AEA-AE3C-4407-B97B-D515CC384672}" presName="box" presStyleLbl="node1" presStyleIdx="3" presStyleCnt="5"/>
      <dgm:spPr/>
    </dgm:pt>
    <dgm:pt modelId="{18C363CC-0AEE-4CD5-A33B-F7DC0087E544}" type="pres">
      <dgm:prSet presAssocID="{8A732AEA-AE3C-4407-B97B-D515CC384672}" presName="img" presStyleLbl="fgImgPlace1" presStyleIdx="3" presStyleCnt="5"/>
      <dgm:spPr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B8A138B7-C847-4CC8-BC9A-B64FEC0D6ACC}" type="pres">
      <dgm:prSet presAssocID="{8A732AEA-AE3C-4407-B97B-D515CC384672}" presName="text" presStyleLbl="node1" presStyleIdx="3" presStyleCnt="5">
        <dgm:presLayoutVars>
          <dgm:bulletEnabled val="1"/>
        </dgm:presLayoutVars>
      </dgm:prSet>
      <dgm:spPr/>
    </dgm:pt>
    <dgm:pt modelId="{0661C07E-208E-4EF1-A6B1-9505EB363320}" type="pres">
      <dgm:prSet presAssocID="{B721F16C-455D-4B8B-8DDF-BC8C1BE97AED}" presName="spacer" presStyleCnt="0"/>
      <dgm:spPr/>
    </dgm:pt>
    <dgm:pt modelId="{97E6C5FF-BCBF-488C-BB0B-F5B13467FAA5}" type="pres">
      <dgm:prSet presAssocID="{A748B47D-72F1-4E95-A078-0305BA78A7DC}" presName="comp" presStyleCnt="0"/>
      <dgm:spPr/>
    </dgm:pt>
    <dgm:pt modelId="{35098019-4AE8-4CBB-8684-EBA793BA5F51}" type="pres">
      <dgm:prSet presAssocID="{A748B47D-72F1-4E95-A078-0305BA78A7DC}" presName="box" presStyleLbl="node1" presStyleIdx="4" presStyleCnt="5"/>
      <dgm:spPr/>
    </dgm:pt>
    <dgm:pt modelId="{DA0AD0CA-B5B6-4522-97C8-FC34BEB005B7}" type="pres">
      <dgm:prSet presAssocID="{A748B47D-72F1-4E95-A078-0305BA78A7DC}" presName="img" presStyleLbl="fgImgPlace1" presStyleIdx="4" presStyleCnt="5"/>
      <dgm:spPr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DFE993D8-A939-4C53-9B82-B4FC466D2E42}" type="pres">
      <dgm:prSet presAssocID="{A748B47D-72F1-4E95-A078-0305BA78A7DC}" presName="text" presStyleLbl="node1" presStyleIdx="4" presStyleCnt="5">
        <dgm:presLayoutVars>
          <dgm:bulletEnabled val="1"/>
        </dgm:presLayoutVars>
      </dgm:prSet>
      <dgm:spPr/>
    </dgm:pt>
  </dgm:ptLst>
  <dgm:cxnLst>
    <dgm:cxn modelId="{961ACA0A-0A19-49A7-AF62-36F2D7BFECD0}" type="presOf" srcId="{8A732AEA-AE3C-4407-B97B-D515CC384672}" destId="{B8A138B7-C847-4CC8-BC9A-B64FEC0D6ACC}" srcOrd="1" destOrd="0" presId="urn:microsoft.com/office/officeart/2005/8/layout/vList4"/>
    <dgm:cxn modelId="{D83A0820-2DC6-4118-ACBB-3FB07AEE1A4B}" type="presOf" srcId="{A68BBF75-FCDC-487E-8338-AEE1A73A66A0}" destId="{50586804-5A4B-42AC-938C-32F1E298FE26}" srcOrd="1" destOrd="0" presId="urn:microsoft.com/office/officeart/2005/8/layout/vList4"/>
    <dgm:cxn modelId="{AF71832C-C9FE-4F4E-A20A-69B4C54A7910}" srcId="{20285B4E-98CF-4805-B4F5-B1FCE220911A}" destId="{A68BBF75-FCDC-487E-8338-AEE1A73A66A0}" srcOrd="2" destOrd="0" parTransId="{FF052597-47D4-406A-888A-DA214B5080D9}" sibTransId="{9406F9D5-78F9-4382-9E0F-4BED90882EBF}"/>
    <dgm:cxn modelId="{F666D737-D013-4890-A8AD-F9B1EFAF14F2}" type="presOf" srcId="{A68BBF75-FCDC-487E-8338-AEE1A73A66A0}" destId="{00CCE154-194C-4447-9071-EB094B37CA16}" srcOrd="0" destOrd="0" presId="urn:microsoft.com/office/officeart/2005/8/layout/vList4"/>
    <dgm:cxn modelId="{0874095D-A406-4456-8484-B6FADA48B71C}" srcId="{20285B4E-98CF-4805-B4F5-B1FCE220911A}" destId="{8A732AEA-AE3C-4407-B97B-D515CC384672}" srcOrd="3" destOrd="0" parTransId="{64B8B556-928F-4811-A55E-BE7324CBC662}" sibTransId="{B721F16C-455D-4B8B-8DDF-BC8C1BE97AED}"/>
    <dgm:cxn modelId="{01D8615D-0790-4189-B6EF-9925FA6E9514}" srcId="{20285B4E-98CF-4805-B4F5-B1FCE220911A}" destId="{A748B47D-72F1-4E95-A078-0305BA78A7DC}" srcOrd="4" destOrd="0" parTransId="{6B8960A1-86C1-4E74-BAFE-22133E844FE3}" sibTransId="{DB7FD7ED-C9E1-49FF-9385-D1275AE57C71}"/>
    <dgm:cxn modelId="{9C2D2F62-2817-48AA-AF6D-9A5A46380205}" type="presOf" srcId="{9EB8976C-EDD1-4B70-B4A3-F4A264269B20}" destId="{EB173234-AF3B-4F64-8A2E-11331E08E648}" srcOrd="0" destOrd="0" presId="urn:microsoft.com/office/officeart/2005/8/layout/vList4"/>
    <dgm:cxn modelId="{36D18062-1571-4464-BF69-2945EB54DCA3}" srcId="{20285B4E-98CF-4805-B4F5-B1FCE220911A}" destId="{9EB8976C-EDD1-4B70-B4A3-F4A264269B20}" srcOrd="1" destOrd="0" parTransId="{077FA960-A470-408F-B55F-2A6A71295FA1}" sibTransId="{83737A30-AA28-4B29-9DC6-905DD459E271}"/>
    <dgm:cxn modelId="{509AE745-2E57-4DBC-A02B-C1C6AB557D0C}" type="presOf" srcId="{1A96B937-95DD-4230-A764-3E7B14E6D71F}" destId="{5EF5DCDD-616B-4F25-9E08-8694F7BEA1A5}" srcOrd="0" destOrd="0" presId="urn:microsoft.com/office/officeart/2005/8/layout/vList4"/>
    <dgm:cxn modelId="{D7C1414D-B0B2-4E7D-9C2B-75FB630A547E}" type="presOf" srcId="{A748B47D-72F1-4E95-A078-0305BA78A7DC}" destId="{35098019-4AE8-4CBB-8684-EBA793BA5F51}" srcOrd="0" destOrd="0" presId="urn:microsoft.com/office/officeart/2005/8/layout/vList4"/>
    <dgm:cxn modelId="{B7132D96-ED18-4708-BEAA-174DB261532F}" type="presOf" srcId="{9EB8976C-EDD1-4B70-B4A3-F4A264269B20}" destId="{8AAA746A-ADEF-4C75-9F63-DC2FC5A05D8F}" srcOrd="1" destOrd="0" presId="urn:microsoft.com/office/officeart/2005/8/layout/vList4"/>
    <dgm:cxn modelId="{0DC14E9F-003E-473A-93E9-E54C8C3C8AE4}" srcId="{20285B4E-98CF-4805-B4F5-B1FCE220911A}" destId="{1A96B937-95DD-4230-A764-3E7B14E6D71F}" srcOrd="0" destOrd="0" parTransId="{32C143AD-5DFC-4387-B742-9F4B83A0230E}" sibTransId="{93A11BD9-4C44-4C74-A3A7-9D4E7EA77955}"/>
    <dgm:cxn modelId="{7C04C0A8-2E4F-46D3-B807-49D82B5B4812}" type="presOf" srcId="{A748B47D-72F1-4E95-A078-0305BA78A7DC}" destId="{DFE993D8-A939-4C53-9B82-B4FC466D2E42}" srcOrd="1" destOrd="0" presId="urn:microsoft.com/office/officeart/2005/8/layout/vList4"/>
    <dgm:cxn modelId="{4048B5C9-7F10-4E7B-8894-7DBD13686230}" type="presOf" srcId="{1A96B937-95DD-4230-A764-3E7B14E6D71F}" destId="{B3C68D2A-EB23-4409-BC66-937F8D1EC4E4}" srcOrd="1" destOrd="0" presId="urn:microsoft.com/office/officeart/2005/8/layout/vList4"/>
    <dgm:cxn modelId="{E9CBE1DE-70D3-4685-9A4D-F56AEB3D3F4F}" type="presOf" srcId="{20285B4E-98CF-4805-B4F5-B1FCE220911A}" destId="{64E59556-0954-4F07-927B-99EF2735DC2D}" srcOrd="0" destOrd="0" presId="urn:microsoft.com/office/officeart/2005/8/layout/vList4"/>
    <dgm:cxn modelId="{3ACB32E4-F91D-463A-884F-C6E639F86D89}" type="presOf" srcId="{8A732AEA-AE3C-4407-B97B-D515CC384672}" destId="{97E03770-A807-4826-BDA0-B27EC4F55C06}" srcOrd="0" destOrd="0" presId="urn:microsoft.com/office/officeart/2005/8/layout/vList4"/>
    <dgm:cxn modelId="{357FA1D9-FA55-4B11-914D-49ADD5401D11}" type="presParOf" srcId="{64E59556-0954-4F07-927B-99EF2735DC2D}" destId="{0CB6B371-6545-43B6-B22A-E832969DBB50}" srcOrd="0" destOrd="0" presId="urn:microsoft.com/office/officeart/2005/8/layout/vList4"/>
    <dgm:cxn modelId="{A3E7C7E9-212E-40F5-8A93-64BB31BDC897}" type="presParOf" srcId="{0CB6B371-6545-43B6-B22A-E832969DBB50}" destId="{5EF5DCDD-616B-4F25-9E08-8694F7BEA1A5}" srcOrd="0" destOrd="0" presId="urn:microsoft.com/office/officeart/2005/8/layout/vList4"/>
    <dgm:cxn modelId="{101C5CDA-AF7D-4E7F-9362-FFEE3CA2440E}" type="presParOf" srcId="{0CB6B371-6545-43B6-B22A-E832969DBB50}" destId="{2085364A-727B-4BCE-B62D-72979F9A4837}" srcOrd="1" destOrd="0" presId="urn:microsoft.com/office/officeart/2005/8/layout/vList4"/>
    <dgm:cxn modelId="{3E9D7DED-F6F5-4C15-B779-12984B4742F0}" type="presParOf" srcId="{0CB6B371-6545-43B6-B22A-E832969DBB50}" destId="{B3C68D2A-EB23-4409-BC66-937F8D1EC4E4}" srcOrd="2" destOrd="0" presId="urn:microsoft.com/office/officeart/2005/8/layout/vList4"/>
    <dgm:cxn modelId="{AF113707-129E-4216-AECF-A383CE2A655B}" type="presParOf" srcId="{64E59556-0954-4F07-927B-99EF2735DC2D}" destId="{570D12C4-FAB5-40B8-8F8E-CE58448ACFF6}" srcOrd="1" destOrd="0" presId="urn:microsoft.com/office/officeart/2005/8/layout/vList4"/>
    <dgm:cxn modelId="{0FA92CD0-F6ED-4963-B8F9-B8924A8728B3}" type="presParOf" srcId="{64E59556-0954-4F07-927B-99EF2735DC2D}" destId="{61F91E62-0395-4A1D-A70D-2EF22CA7AFD1}" srcOrd="2" destOrd="0" presId="urn:microsoft.com/office/officeart/2005/8/layout/vList4"/>
    <dgm:cxn modelId="{FCF606FB-AA08-4821-9015-0428B0B26F0A}" type="presParOf" srcId="{61F91E62-0395-4A1D-A70D-2EF22CA7AFD1}" destId="{EB173234-AF3B-4F64-8A2E-11331E08E648}" srcOrd="0" destOrd="0" presId="urn:microsoft.com/office/officeart/2005/8/layout/vList4"/>
    <dgm:cxn modelId="{2CD0CE3D-B8EE-44C1-A55E-B5BBEC67FC00}" type="presParOf" srcId="{61F91E62-0395-4A1D-A70D-2EF22CA7AFD1}" destId="{1626B0FE-F597-4C1A-8EEC-A3EEA6933AE8}" srcOrd="1" destOrd="0" presId="urn:microsoft.com/office/officeart/2005/8/layout/vList4"/>
    <dgm:cxn modelId="{53ACA87B-E5FA-448A-9965-81EDD74580A9}" type="presParOf" srcId="{61F91E62-0395-4A1D-A70D-2EF22CA7AFD1}" destId="{8AAA746A-ADEF-4C75-9F63-DC2FC5A05D8F}" srcOrd="2" destOrd="0" presId="urn:microsoft.com/office/officeart/2005/8/layout/vList4"/>
    <dgm:cxn modelId="{F982AFE4-D28C-4ECE-9967-73F1F6C82593}" type="presParOf" srcId="{64E59556-0954-4F07-927B-99EF2735DC2D}" destId="{1B27D2F5-1BAD-4859-B48E-9C35463C87C7}" srcOrd="3" destOrd="0" presId="urn:microsoft.com/office/officeart/2005/8/layout/vList4"/>
    <dgm:cxn modelId="{015CDE0B-1E3F-43EE-B1FD-3D6C64590272}" type="presParOf" srcId="{64E59556-0954-4F07-927B-99EF2735DC2D}" destId="{8CF7071A-B772-4B6E-A600-63CBD23F2646}" srcOrd="4" destOrd="0" presId="urn:microsoft.com/office/officeart/2005/8/layout/vList4"/>
    <dgm:cxn modelId="{16036D56-243B-4981-AB32-584EEFB9B1EF}" type="presParOf" srcId="{8CF7071A-B772-4B6E-A600-63CBD23F2646}" destId="{00CCE154-194C-4447-9071-EB094B37CA16}" srcOrd="0" destOrd="0" presId="urn:microsoft.com/office/officeart/2005/8/layout/vList4"/>
    <dgm:cxn modelId="{6E5854EC-4CEA-4C3D-A58E-AB849D6BC2D9}" type="presParOf" srcId="{8CF7071A-B772-4B6E-A600-63CBD23F2646}" destId="{86B4249A-A7BA-4414-B09A-78BF206ED176}" srcOrd="1" destOrd="0" presId="urn:microsoft.com/office/officeart/2005/8/layout/vList4"/>
    <dgm:cxn modelId="{B7C38E26-1084-46D7-B92E-E8F2E2A1D684}" type="presParOf" srcId="{8CF7071A-B772-4B6E-A600-63CBD23F2646}" destId="{50586804-5A4B-42AC-938C-32F1E298FE26}" srcOrd="2" destOrd="0" presId="urn:microsoft.com/office/officeart/2005/8/layout/vList4"/>
    <dgm:cxn modelId="{765C81A0-0DD2-43F9-9D55-8EBC1E876CE9}" type="presParOf" srcId="{64E59556-0954-4F07-927B-99EF2735DC2D}" destId="{B7B89220-58B0-4FFF-B548-C6BBFFD96F7D}" srcOrd="5" destOrd="0" presId="urn:microsoft.com/office/officeart/2005/8/layout/vList4"/>
    <dgm:cxn modelId="{425815D0-53DB-46AD-A767-B1D0B37726A3}" type="presParOf" srcId="{64E59556-0954-4F07-927B-99EF2735DC2D}" destId="{FE421AA0-A8FD-420F-A985-C17233900E43}" srcOrd="6" destOrd="0" presId="urn:microsoft.com/office/officeart/2005/8/layout/vList4"/>
    <dgm:cxn modelId="{98C11EC5-703E-47C8-851A-9911107FC3C6}" type="presParOf" srcId="{FE421AA0-A8FD-420F-A985-C17233900E43}" destId="{97E03770-A807-4826-BDA0-B27EC4F55C06}" srcOrd="0" destOrd="0" presId="urn:microsoft.com/office/officeart/2005/8/layout/vList4"/>
    <dgm:cxn modelId="{892C45E9-3FE4-43D3-8FD1-9EAF50DFFF95}" type="presParOf" srcId="{FE421AA0-A8FD-420F-A985-C17233900E43}" destId="{18C363CC-0AEE-4CD5-A33B-F7DC0087E544}" srcOrd="1" destOrd="0" presId="urn:microsoft.com/office/officeart/2005/8/layout/vList4"/>
    <dgm:cxn modelId="{DAD70602-4DCA-4267-A7B2-D80BDD6FE920}" type="presParOf" srcId="{FE421AA0-A8FD-420F-A985-C17233900E43}" destId="{B8A138B7-C847-4CC8-BC9A-B64FEC0D6ACC}" srcOrd="2" destOrd="0" presId="urn:microsoft.com/office/officeart/2005/8/layout/vList4"/>
    <dgm:cxn modelId="{3075EDE2-22E9-4C23-9119-57150ECF2B4D}" type="presParOf" srcId="{64E59556-0954-4F07-927B-99EF2735DC2D}" destId="{0661C07E-208E-4EF1-A6B1-9505EB363320}" srcOrd="7" destOrd="0" presId="urn:microsoft.com/office/officeart/2005/8/layout/vList4"/>
    <dgm:cxn modelId="{F1227FC7-C113-43E3-8F45-82F784C7C1D2}" type="presParOf" srcId="{64E59556-0954-4F07-927B-99EF2735DC2D}" destId="{97E6C5FF-BCBF-488C-BB0B-F5B13467FAA5}" srcOrd="8" destOrd="0" presId="urn:microsoft.com/office/officeart/2005/8/layout/vList4"/>
    <dgm:cxn modelId="{DDC1CD7E-4B8A-4165-845B-96D31A783EAD}" type="presParOf" srcId="{97E6C5FF-BCBF-488C-BB0B-F5B13467FAA5}" destId="{35098019-4AE8-4CBB-8684-EBA793BA5F51}" srcOrd="0" destOrd="0" presId="urn:microsoft.com/office/officeart/2005/8/layout/vList4"/>
    <dgm:cxn modelId="{B43459E9-53C5-4DB8-8FFF-AF396FDDB16E}" type="presParOf" srcId="{97E6C5FF-BCBF-488C-BB0B-F5B13467FAA5}" destId="{DA0AD0CA-B5B6-4522-97C8-FC34BEB005B7}" srcOrd="1" destOrd="0" presId="urn:microsoft.com/office/officeart/2005/8/layout/vList4"/>
    <dgm:cxn modelId="{6E3186FF-8F65-472E-8D62-8D15B21D134A}" type="presParOf" srcId="{97E6C5FF-BCBF-488C-BB0B-F5B13467FAA5}" destId="{DFE993D8-A939-4C53-9B82-B4FC466D2E42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E3CC6-E5A0-444B-87C3-D9DF94901B33}">
      <dsp:nvSpPr>
        <dsp:cNvPr id="0" name=""/>
        <dsp:cNvSpPr/>
      </dsp:nvSpPr>
      <dsp:spPr>
        <a:xfrm>
          <a:off x="1786039" y="3481"/>
          <a:ext cx="3347997" cy="113492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38100" prstMaterial="metal">
          <a:bevelT w="88900" h="203200"/>
          <a:bevelB w="165100" h="254000"/>
          <a:contourClr>
            <a:srgbClr val="8E470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የመጠበቅ ጊዜ</a:t>
          </a:r>
          <a:endParaRPr lang="es-ES" sz="28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86039" y="3481"/>
        <a:ext cx="3347997" cy="1134921"/>
      </dsp:txXfrm>
    </dsp:sp>
    <dsp:sp modelId="{062ABF38-3F14-4E78-8837-F5B4CDD3D2FE}">
      <dsp:nvSpPr>
        <dsp:cNvPr id="0" name=""/>
        <dsp:cNvSpPr/>
      </dsp:nvSpPr>
      <dsp:spPr>
        <a:xfrm>
          <a:off x="0" y="3481"/>
          <a:ext cx="1691998" cy="1134921"/>
        </a:xfrm>
        <a:prstGeom prst="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38100" prstMaterial="metal">
          <a:bevelT w="88900" h="203200"/>
          <a:bevelB w="165100" h="254000"/>
          <a:contourClr>
            <a:srgbClr val="8E470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7E36995-DA42-4FD4-B694-7A0957F8152F}">
      <dsp:nvSpPr>
        <dsp:cNvPr id="0" name=""/>
        <dsp:cNvSpPr/>
      </dsp:nvSpPr>
      <dsp:spPr>
        <a:xfrm>
          <a:off x="0" y="1325664"/>
          <a:ext cx="3347997" cy="1134921"/>
        </a:xfrm>
        <a:prstGeom prst="rect">
          <a:avLst/>
        </a:prstGeom>
        <a:solidFill>
          <a:schemeClr val="accent5">
            <a:hueOff val="4922525"/>
            <a:satOff val="0"/>
            <a:lumOff val="857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38100" prstMaterial="metal">
          <a:bevelT w="88900" h="203200"/>
          <a:bevelB w="165100" h="254000"/>
          <a:contourClr>
            <a:srgbClr val="129A0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800" b="1" kern="1200" dirty="0">
              <a:solidFill>
                <a:schemeClr val="tx1"/>
              </a:solidFill>
            </a:rPr>
            <a:t>ዳግም ምፅዓቱ</a:t>
          </a:r>
          <a:endParaRPr lang="es-ES" sz="2800" kern="1200" dirty="0">
            <a:solidFill>
              <a:schemeClr val="tx1"/>
            </a:solidFill>
          </a:endParaRPr>
        </a:p>
      </dsp:txBody>
      <dsp:txXfrm>
        <a:off x="0" y="1325664"/>
        <a:ext cx="3347997" cy="1134921"/>
      </dsp:txXfrm>
    </dsp:sp>
    <dsp:sp modelId="{F6CE99D7-8DD7-4B5F-8B65-05876729E8C7}">
      <dsp:nvSpPr>
        <dsp:cNvPr id="0" name=""/>
        <dsp:cNvSpPr/>
      </dsp:nvSpPr>
      <dsp:spPr>
        <a:xfrm>
          <a:off x="3442038" y="1325664"/>
          <a:ext cx="1691998" cy="1134921"/>
        </a:xfrm>
        <a:prstGeom prst="rect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38100" prstMaterial="metal">
          <a:bevelT w="88900" h="203200"/>
          <a:bevelB w="165100" h="254000"/>
          <a:contourClr>
            <a:srgbClr val="129A0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2773496-8143-465C-9B2A-6EA78E55CA84}">
      <dsp:nvSpPr>
        <dsp:cNvPr id="0" name=""/>
        <dsp:cNvSpPr/>
      </dsp:nvSpPr>
      <dsp:spPr>
        <a:xfrm>
          <a:off x="1786039" y="2647847"/>
          <a:ext cx="3347997" cy="1134921"/>
        </a:xfrm>
        <a:prstGeom prst="rect">
          <a:avLst/>
        </a:prstGeom>
        <a:solidFill>
          <a:schemeClr val="accent5">
            <a:hueOff val="9845051"/>
            <a:satOff val="0"/>
            <a:lumOff val="1715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38100" prstMaterial="metal">
          <a:bevelT w="88900" h="203200"/>
          <a:bevelB w="165100" h="254000"/>
          <a:contourClr>
            <a:srgbClr val="007DA4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800" b="1" kern="1200" dirty="0">
              <a:solidFill>
                <a:schemeClr val="tx1"/>
              </a:solidFill>
            </a:rPr>
            <a:t>ቤታችን ስንደርስ</a:t>
          </a:r>
          <a:endParaRPr lang="es-ES" sz="2800" kern="1200" dirty="0">
            <a:solidFill>
              <a:schemeClr val="tx1"/>
            </a:solidFill>
          </a:endParaRPr>
        </a:p>
      </dsp:txBody>
      <dsp:txXfrm>
        <a:off x="1786039" y="2647847"/>
        <a:ext cx="3347997" cy="1134921"/>
      </dsp:txXfrm>
    </dsp:sp>
    <dsp:sp modelId="{22340E98-72D4-460B-8FE2-92CB4D491231}">
      <dsp:nvSpPr>
        <dsp:cNvPr id="0" name=""/>
        <dsp:cNvSpPr/>
      </dsp:nvSpPr>
      <dsp:spPr>
        <a:xfrm>
          <a:off x="0" y="2647847"/>
          <a:ext cx="1691998" cy="1134921"/>
        </a:xfrm>
        <a:prstGeom prst="rect">
          <a:avLst/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38100" prstMaterial="metal">
          <a:bevelT w="88900" h="203200"/>
          <a:bevelB w="165100" h="254000"/>
          <a:contourClr>
            <a:srgbClr val="007DA4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940933C-D5F9-4CB2-943D-F6B3790C93C5}">
      <dsp:nvSpPr>
        <dsp:cNvPr id="0" name=""/>
        <dsp:cNvSpPr/>
      </dsp:nvSpPr>
      <dsp:spPr>
        <a:xfrm>
          <a:off x="0" y="3970030"/>
          <a:ext cx="3347997" cy="1134921"/>
        </a:xfrm>
        <a:prstGeom prst="rect">
          <a:avLst/>
        </a:prstGeom>
        <a:solidFill>
          <a:schemeClr val="accent5">
            <a:hueOff val="14767577"/>
            <a:satOff val="0"/>
            <a:lumOff val="2573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38100" prstMaterial="metal">
          <a:bevelT w="88900" h="203200"/>
          <a:bevelB w="165100" h="254000"/>
          <a:contourClr>
            <a:srgbClr val="6400A8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ዘላለምን ምን እያደረግን እንቆያለን</a:t>
          </a:r>
          <a:r>
            <a:rPr lang="en" sz="2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?</a:t>
          </a:r>
          <a:endParaRPr lang="es-ES" sz="28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3970030"/>
        <a:ext cx="3347997" cy="1134921"/>
      </dsp:txXfrm>
    </dsp:sp>
    <dsp:sp modelId="{E3C9579C-F7F0-45FA-9EDD-8CCAE8A7F828}">
      <dsp:nvSpPr>
        <dsp:cNvPr id="0" name=""/>
        <dsp:cNvSpPr/>
      </dsp:nvSpPr>
      <dsp:spPr>
        <a:xfrm>
          <a:off x="3442038" y="3970030"/>
          <a:ext cx="1691998" cy="1134921"/>
        </a:xfrm>
        <a:prstGeom prst="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38100" prstMaterial="metal">
          <a:bevelT w="88900" h="203200"/>
          <a:bevelB w="165100" h="254000"/>
          <a:contourClr>
            <a:srgbClr val="6400A8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F1492E7-DCCD-411D-A345-E9518B985F85}">
      <dsp:nvSpPr>
        <dsp:cNvPr id="0" name=""/>
        <dsp:cNvSpPr/>
      </dsp:nvSpPr>
      <dsp:spPr>
        <a:xfrm>
          <a:off x="1786039" y="5292213"/>
          <a:ext cx="3347997" cy="1134921"/>
        </a:xfrm>
        <a:prstGeom prst="rect">
          <a:avLst/>
        </a:prstGeom>
        <a:solidFill>
          <a:schemeClr val="accent5">
            <a:hueOff val="19690102"/>
            <a:satOff val="0"/>
            <a:lumOff val="3431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38100" prstMaterial="metal">
          <a:bevelT w="88900" h="203200"/>
          <a:bevelB w="165100" h="254000"/>
          <a:contourClr>
            <a:srgbClr val="AC0004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800" b="1" kern="1200" dirty="0">
              <a:solidFill>
                <a:schemeClr val="tx1"/>
              </a:solidFill>
            </a:rPr>
            <a:t>ኃላፊነታችን</a:t>
          </a:r>
          <a:endParaRPr lang="es-ES" sz="2800" kern="1200" dirty="0">
            <a:solidFill>
              <a:schemeClr val="tx1"/>
            </a:solidFill>
          </a:endParaRPr>
        </a:p>
      </dsp:txBody>
      <dsp:txXfrm>
        <a:off x="1786039" y="5292213"/>
        <a:ext cx="3347997" cy="1134921"/>
      </dsp:txXfrm>
    </dsp:sp>
    <dsp:sp modelId="{8856FC59-77B8-4334-8C89-2C313DDC064D}">
      <dsp:nvSpPr>
        <dsp:cNvPr id="0" name=""/>
        <dsp:cNvSpPr/>
      </dsp:nvSpPr>
      <dsp:spPr>
        <a:xfrm>
          <a:off x="0" y="5292213"/>
          <a:ext cx="1691998" cy="1134921"/>
        </a:xfrm>
        <a:prstGeom prst="rect">
          <a:avLst/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38100" prstMaterial="metal">
          <a:bevelT w="88900" h="203200"/>
          <a:bevelB w="165100" h="254000"/>
          <a:contourClr>
            <a:srgbClr val="AC0004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B4968F-4600-426C-95FB-EE32A894736B}">
      <dsp:nvSpPr>
        <dsp:cNvPr id="0" name=""/>
        <dsp:cNvSpPr/>
      </dsp:nvSpPr>
      <dsp:spPr>
        <a:xfrm rot="10800000">
          <a:off x="282884" y="929"/>
          <a:ext cx="4499498" cy="258541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010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000" b="1" kern="1200" dirty="0"/>
            <a:t>ጦርነትና የጦርነት ወሬ</a:t>
          </a:r>
          <a:endParaRPr lang="es-ES" sz="2000" kern="1200" dirty="0"/>
        </a:p>
      </dsp:txBody>
      <dsp:txXfrm rot="10800000">
        <a:off x="347519" y="929"/>
        <a:ext cx="4434863" cy="258541"/>
      </dsp:txXfrm>
    </dsp:sp>
    <dsp:sp modelId="{8EA4DD5C-BFD6-4B90-B055-97F256E27FAC}">
      <dsp:nvSpPr>
        <dsp:cNvPr id="0" name=""/>
        <dsp:cNvSpPr/>
      </dsp:nvSpPr>
      <dsp:spPr>
        <a:xfrm>
          <a:off x="26442" y="929"/>
          <a:ext cx="396065" cy="258541"/>
        </a:xfrm>
        <a:prstGeom prst="homePlate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3F87782-1A9E-4216-A989-0F16EFBD516C}">
      <dsp:nvSpPr>
        <dsp:cNvPr id="0" name=""/>
        <dsp:cNvSpPr/>
      </dsp:nvSpPr>
      <dsp:spPr>
        <a:xfrm rot="10800000">
          <a:off x="282884" y="336647"/>
          <a:ext cx="4499498" cy="258541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010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000" b="1" kern="1200" dirty="0"/>
            <a:t>ሕዝብ በሕዝብ ላይ ይነሳል</a:t>
          </a:r>
          <a:endParaRPr lang="es-ES" sz="2000" kern="1200" dirty="0"/>
        </a:p>
      </dsp:txBody>
      <dsp:txXfrm rot="10800000">
        <a:off x="347519" y="336647"/>
        <a:ext cx="4434863" cy="258541"/>
      </dsp:txXfrm>
    </dsp:sp>
    <dsp:sp modelId="{93EA3057-D1DD-4342-B844-A8981F1054B4}">
      <dsp:nvSpPr>
        <dsp:cNvPr id="0" name=""/>
        <dsp:cNvSpPr/>
      </dsp:nvSpPr>
      <dsp:spPr>
        <a:xfrm>
          <a:off x="26442" y="336647"/>
          <a:ext cx="396065" cy="258541"/>
        </a:xfrm>
        <a:prstGeom prst="homePlate">
          <a:avLst/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AB48DA4-CB0F-4904-989B-4A7571C1A649}">
      <dsp:nvSpPr>
        <dsp:cNvPr id="0" name=""/>
        <dsp:cNvSpPr/>
      </dsp:nvSpPr>
      <dsp:spPr>
        <a:xfrm rot="10800000">
          <a:off x="282884" y="672365"/>
          <a:ext cx="4499498" cy="258541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010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000" b="1" kern="1200" dirty="0"/>
            <a:t>ረሃብ፣</a:t>
          </a:r>
          <a:r>
            <a:rPr lang="en" sz="2000" b="1" kern="1200" dirty="0"/>
            <a:t> </a:t>
          </a:r>
          <a:r>
            <a:rPr lang="am-ET" sz="2000" b="1" kern="1200" dirty="0"/>
            <a:t>ቸነፈርና የምድር መንቀጥቀጥ ይሆናል</a:t>
          </a:r>
          <a:endParaRPr lang="es-ES" sz="2000" kern="1200" dirty="0"/>
        </a:p>
      </dsp:txBody>
      <dsp:txXfrm rot="10800000">
        <a:off x="347519" y="672365"/>
        <a:ext cx="4434863" cy="258541"/>
      </dsp:txXfrm>
    </dsp:sp>
    <dsp:sp modelId="{B8A9F581-796F-4156-87BA-E637583C7F45}">
      <dsp:nvSpPr>
        <dsp:cNvPr id="0" name=""/>
        <dsp:cNvSpPr/>
      </dsp:nvSpPr>
      <dsp:spPr>
        <a:xfrm>
          <a:off x="26442" y="672365"/>
          <a:ext cx="396065" cy="258541"/>
        </a:xfrm>
        <a:prstGeom prst="homePlate">
          <a:avLst/>
        </a:prstGeom>
        <a:solidFill>
          <a:schemeClr val="accent4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88F1EDB-A600-4AB8-AE06-A4F8DB7F002F}">
      <dsp:nvSpPr>
        <dsp:cNvPr id="0" name=""/>
        <dsp:cNvSpPr/>
      </dsp:nvSpPr>
      <dsp:spPr>
        <a:xfrm rot="10800000">
          <a:off x="282884" y="1008084"/>
          <a:ext cx="4499498" cy="258541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010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000" b="1" kern="1200" dirty="0"/>
            <a:t>ክርስቲያኖች ይጠላሉ</a:t>
          </a:r>
          <a:endParaRPr lang="es-ES" sz="2000" kern="1200" dirty="0"/>
        </a:p>
      </dsp:txBody>
      <dsp:txXfrm rot="10800000">
        <a:off x="347519" y="1008084"/>
        <a:ext cx="4434863" cy="258541"/>
      </dsp:txXfrm>
    </dsp:sp>
    <dsp:sp modelId="{C1CDAD93-7050-43D8-9BED-E3304F322C16}">
      <dsp:nvSpPr>
        <dsp:cNvPr id="0" name=""/>
        <dsp:cNvSpPr/>
      </dsp:nvSpPr>
      <dsp:spPr>
        <a:xfrm>
          <a:off x="26442" y="1008084"/>
          <a:ext cx="396065" cy="258541"/>
        </a:xfrm>
        <a:prstGeom prst="homePlate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B246F1C-2772-44B7-B051-4349181CB2F3}">
      <dsp:nvSpPr>
        <dsp:cNvPr id="0" name=""/>
        <dsp:cNvSpPr/>
      </dsp:nvSpPr>
      <dsp:spPr>
        <a:xfrm rot="10800000">
          <a:off x="282884" y="1343802"/>
          <a:ext cx="4499498" cy="258541"/>
        </a:xfrm>
        <a:prstGeom prst="homePlat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010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000" b="1" kern="1200" dirty="0"/>
            <a:t>አጠቃላይ ክህደት ይኖራል</a:t>
          </a:r>
          <a:endParaRPr lang="es-ES" sz="2000" kern="1200" dirty="0"/>
        </a:p>
      </dsp:txBody>
      <dsp:txXfrm rot="10800000">
        <a:off x="347519" y="1343802"/>
        <a:ext cx="4434863" cy="258541"/>
      </dsp:txXfrm>
    </dsp:sp>
    <dsp:sp modelId="{780D64A5-DB50-41CD-942C-7E1ED8F97A80}">
      <dsp:nvSpPr>
        <dsp:cNvPr id="0" name=""/>
        <dsp:cNvSpPr/>
      </dsp:nvSpPr>
      <dsp:spPr>
        <a:xfrm>
          <a:off x="26442" y="1343802"/>
          <a:ext cx="396065" cy="258541"/>
        </a:xfrm>
        <a:prstGeom prst="homePlate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87A8D5A-8382-4B56-90FB-76D6003AFCF0}">
      <dsp:nvSpPr>
        <dsp:cNvPr id="0" name=""/>
        <dsp:cNvSpPr/>
      </dsp:nvSpPr>
      <dsp:spPr>
        <a:xfrm rot="10800000">
          <a:off x="282884" y="1679521"/>
          <a:ext cx="4499498" cy="258541"/>
        </a:xfrm>
        <a:prstGeom prst="homePlate">
          <a:avLst/>
        </a:prstGeom>
        <a:solidFill>
          <a:schemeClr val="bg2">
            <a:lumMod val="20000"/>
            <a:lumOff val="80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010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000" b="1" kern="1200" dirty="0"/>
            <a:t>ሀሰተኛ ነቢያት ብዙዎችን ያታልላሉ</a:t>
          </a:r>
          <a:endParaRPr lang="es-ES" sz="2000" kern="1200" dirty="0"/>
        </a:p>
      </dsp:txBody>
      <dsp:txXfrm rot="10800000">
        <a:off x="347519" y="1679521"/>
        <a:ext cx="4434863" cy="258541"/>
      </dsp:txXfrm>
    </dsp:sp>
    <dsp:sp modelId="{39EA1CAF-5C19-4AA2-BAA3-16390C2FB673}">
      <dsp:nvSpPr>
        <dsp:cNvPr id="0" name=""/>
        <dsp:cNvSpPr/>
      </dsp:nvSpPr>
      <dsp:spPr>
        <a:xfrm>
          <a:off x="26442" y="1679521"/>
          <a:ext cx="396065" cy="258541"/>
        </a:xfrm>
        <a:prstGeom prst="homePlate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F5DCDD-616B-4F25-9E08-8694F7BEA1A5}">
      <dsp:nvSpPr>
        <dsp:cNvPr id="0" name=""/>
        <dsp:cNvSpPr/>
      </dsp:nvSpPr>
      <dsp:spPr>
        <a:xfrm>
          <a:off x="0" y="0"/>
          <a:ext cx="6532089" cy="11900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000" b="1" kern="1200" dirty="0">
              <a:solidFill>
                <a:schemeClr val="tx1"/>
              </a:solidFill>
            </a:rPr>
            <a:t>ታላላቅ የምድር መናወጦች መሬትን ያርዷታል</a:t>
          </a:r>
          <a:br>
            <a:rPr lang="en" sz="2000" b="1" kern="1200" dirty="0">
              <a:solidFill>
                <a:schemeClr val="tx1"/>
              </a:solidFill>
            </a:rPr>
          </a:br>
          <a:r>
            <a:rPr lang="en" sz="2000" b="1" kern="1200" dirty="0">
              <a:solidFill>
                <a:schemeClr val="tx1"/>
              </a:solidFill>
            </a:rPr>
            <a:t>(</a:t>
          </a:r>
          <a:r>
            <a:rPr lang="am-ET" sz="2000" b="1" kern="1200" dirty="0">
              <a:solidFill>
                <a:schemeClr val="tx1"/>
              </a:solidFill>
            </a:rPr>
            <a:t>ራዕ</a:t>
          </a:r>
          <a:r>
            <a:rPr lang="en" sz="2000" b="1" kern="1200" dirty="0">
              <a:solidFill>
                <a:schemeClr val="tx1"/>
              </a:solidFill>
            </a:rPr>
            <a:t> 6:12-14)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1425421" y="0"/>
        <a:ext cx="5106667" cy="1190041"/>
      </dsp:txXfrm>
    </dsp:sp>
    <dsp:sp modelId="{2085364A-727B-4BCE-B62D-72979F9A4837}">
      <dsp:nvSpPr>
        <dsp:cNvPr id="0" name=""/>
        <dsp:cNvSpPr/>
      </dsp:nvSpPr>
      <dsp:spPr>
        <a:xfrm>
          <a:off x="119004" y="119004"/>
          <a:ext cx="1306417" cy="95203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EB173234-AF3B-4F64-8A2E-11331E08E648}">
      <dsp:nvSpPr>
        <dsp:cNvPr id="0" name=""/>
        <dsp:cNvSpPr/>
      </dsp:nvSpPr>
      <dsp:spPr>
        <a:xfrm>
          <a:off x="0" y="1309045"/>
          <a:ext cx="6532089" cy="11900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49998"/>
                <a:satOff val="0"/>
                <a:lumOff val="-75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449998"/>
                <a:satOff val="0"/>
                <a:lumOff val="-75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449998"/>
                <a:satOff val="0"/>
                <a:lumOff val="-75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000" b="1" kern="1200" dirty="0">
              <a:solidFill>
                <a:schemeClr val="tx1"/>
              </a:solidFill>
            </a:rPr>
            <a:t>የሰው ልጅ ምልክት በሰማይ ይታያል</a:t>
          </a:r>
          <a:br>
            <a:rPr lang="es-ES" sz="2000" b="1" kern="1200" dirty="0">
              <a:solidFill>
                <a:schemeClr val="tx1"/>
              </a:solidFill>
            </a:rPr>
          </a:br>
          <a:r>
            <a:rPr lang="en" sz="2000" b="1" kern="1200" dirty="0">
              <a:solidFill>
                <a:schemeClr val="tx1"/>
              </a:solidFill>
            </a:rPr>
            <a:t>(</a:t>
          </a:r>
          <a:r>
            <a:rPr lang="am-ET" sz="2000" b="1" kern="1200" dirty="0">
              <a:solidFill>
                <a:schemeClr val="tx1"/>
              </a:solidFill>
            </a:rPr>
            <a:t>ትንሽ ደመና ይታያል</a:t>
          </a:r>
          <a:r>
            <a:rPr lang="en" sz="2000" b="1" kern="1200" dirty="0">
              <a:solidFill>
                <a:schemeClr val="tx1"/>
              </a:solidFill>
            </a:rPr>
            <a:t>)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1425421" y="1309045"/>
        <a:ext cx="5106667" cy="1190041"/>
      </dsp:txXfrm>
    </dsp:sp>
    <dsp:sp modelId="{1626B0FE-F597-4C1A-8EEC-A3EEA6933AE8}">
      <dsp:nvSpPr>
        <dsp:cNvPr id="0" name=""/>
        <dsp:cNvSpPr/>
      </dsp:nvSpPr>
      <dsp:spPr>
        <a:xfrm>
          <a:off x="119004" y="1428049"/>
          <a:ext cx="1306417" cy="95203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0CCE154-194C-4447-9071-EB094B37CA16}">
      <dsp:nvSpPr>
        <dsp:cNvPr id="0" name=""/>
        <dsp:cNvSpPr/>
      </dsp:nvSpPr>
      <dsp:spPr>
        <a:xfrm>
          <a:off x="0" y="2618090"/>
          <a:ext cx="6532089" cy="11900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899997"/>
                <a:satOff val="0"/>
                <a:lumOff val="-150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899997"/>
                <a:satOff val="0"/>
                <a:lumOff val="-150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899997"/>
                <a:satOff val="0"/>
                <a:lumOff val="-150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000" b="1" kern="1200" dirty="0">
              <a:solidFill>
                <a:schemeClr val="tx1"/>
              </a:solidFill>
            </a:rPr>
            <a:t>ኢየሱስ በደመናት ላይ በድንገት ይገለጣል</a:t>
          </a:r>
          <a:br>
            <a:rPr lang="en" sz="2000" b="1" kern="1200" dirty="0">
              <a:solidFill>
                <a:schemeClr val="tx1"/>
              </a:solidFill>
            </a:rPr>
          </a:br>
          <a:r>
            <a:rPr lang="en" sz="2000" b="1" kern="1200" dirty="0">
              <a:solidFill>
                <a:schemeClr val="tx1"/>
              </a:solidFill>
            </a:rPr>
            <a:t>(</a:t>
          </a:r>
          <a:r>
            <a:rPr lang="am-ET" sz="2000" b="1" kern="1200" dirty="0">
              <a:solidFill>
                <a:schemeClr val="tx1"/>
              </a:solidFill>
            </a:rPr>
            <a:t>ራዕ</a:t>
          </a:r>
          <a:r>
            <a:rPr lang="en" sz="2000" b="1" kern="1200" dirty="0">
              <a:solidFill>
                <a:schemeClr val="tx1"/>
              </a:solidFill>
            </a:rPr>
            <a:t> 1:7)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1425421" y="2618090"/>
        <a:ext cx="5106667" cy="1190041"/>
      </dsp:txXfrm>
    </dsp:sp>
    <dsp:sp modelId="{86B4249A-A7BA-4414-B09A-78BF206ED176}">
      <dsp:nvSpPr>
        <dsp:cNvPr id="0" name=""/>
        <dsp:cNvSpPr/>
      </dsp:nvSpPr>
      <dsp:spPr>
        <a:xfrm>
          <a:off x="119004" y="2737094"/>
          <a:ext cx="1306417" cy="95203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7E03770-A807-4826-BDA0-B27EC4F55C06}">
      <dsp:nvSpPr>
        <dsp:cNvPr id="0" name=""/>
        <dsp:cNvSpPr/>
      </dsp:nvSpPr>
      <dsp:spPr>
        <a:xfrm>
          <a:off x="0" y="3927135"/>
          <a:ext cx="6532089" cy="11900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349995"/>
                <a:satOff val="0"/>
                <a:lumOff val="-225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1349995"/>
                <a:satOff val="0"/>
                <a:lumOff val="-225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1349995"/>
                <a:satOff val="0"/>
                <a:lumOff val="-225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000" b="1" kern="1200" dirty="0">
              <a:solidFill>
                <a:schemeClr val="tx1"/>
              </a:solidFill>
            </a:rPr>
            <a:t>ድምጹ ሙታንን ሲያስነሳ በህይወት ያሉትን ደግሞ ይለውጣቸዋል</a:t>
          </a:r>
          <a:br>
            <a:rPr lang="es-ES" sz="2000" b="1" kern="1200" dirty="0">
              <a:solidFill>
                <a:schemeClr val="tx1"/>
              </a:solidFill>
            </a:rPr>
          </a:br>
          <a:r>
            <a:rPr lang="en" sz="2000" b="1" kern="1200" dirty="0">
              <a:solidFill>
                <a:schemeClr val="tx1"/>
              </a:solidFill>
            </a:rPr>
            <a:t>(</a:t>
          </a:r>
          <a:r>
            <a:rPr lang="am-ET" sz="2000" b="1" kern="1200" dirty="0">
              <a:solidFill>
                <a:schemeClr val="tx1"/>
              </a:solidFill>
            </a:rPr>
            <a:t>ዮሐ</a:t>
          </a:r>
          <a:r>
            <a:rPr lang="en" sz="2000" b="1" kern="1200" dirty="0">
              <a:solidFill>
                <a:schemeClr val="tx1"/>
              </a:solidFill>
            </a:rPr>
            <a:t> 5:28</a:t>
          </a:r>
          <a:r>
            <a:rPr lang="am-ET" sz="2000" b="1" kern="1200" dirty="0">
              <a:solidFill>
                <a:schemeClr val="tx1"/>
              </a:solidFill>
            </a:rPr>
            <a:t>፣</a:t>
          </a:r>
          <a:r>
            <a:rPr lang="en" sz="2000" b="1" kern="1200" dirty="0">
              <a:solidFill>
                <a:schemeClr val="tx1"/>
              </a:solidFill>
            </a:rPr>
            <a:t> 1 </a:t>
          </a:r>
          <a:r>
            <a:rPr lang="am-ET" sz="2000" b="1" kern="1200" dirty="0">
              <a:solidFill>
                <a:schemeClr val="tx1"/>
              </a:solidFill>
            </a:rPr>
            <a:t>ተሰ</a:t>
          </a:r>
          <a:r>
            <a:rPr lang="en" sz="2000" b="1" kern="1200" dirty="0">
              <a:solidFill>
                <a:schemeClr val="tx1"/>
              </a:solidFill>
            </a:rPr>
            <a:t> 4:16</a:t>
          </a:r>
          <a:r>
            <a:rPr lang="am-ET" sz="2000" b="1" kern="1200" dirty="0">
              <a:solidFill>
                <a:schemeClr val="tx1"/>
              </a:solidFill>
            </a:rPr>
            <a:t>፣</a:t>
          </a:r>
          <a:r>
            <a:rPr lang="en" sz="2000" b="1" kern="1200" dirty="0">
              <a:solidFill>
                <a:schemeClr val="tx1"/>
              </a:solidFill>
            </a:rPr>
            <a:t> 1 </a:t>
          </a:r>
          <a:r>
            <a:rPr lang="am-ET" sz="2000" b="1" kern="1200" dirty="0">
              <a:solidFill>
                <a:schemeClr val="tx1"/>
              </a:solidFill>
            </a:rPr>
            <a:t>ቆሮ</a:t>
          </a:r>
          <a:r>
            <a:rPr lang="en" sz="2000" b="1" kern="1200" dirty="0">
              <a:solidFill>
                <a:schemeClr val="tx1"/>
              </a:solidFill>
            </a:rPr>
            <a:t> 15:51-52)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1425421" y="3927135"/>
        <a:ext cx="5106667" cy="1190041"/>
      </dsp:txXfrm>
    </dsp:sp>
    <dsp:sp modelId="{18C363CC-0AEE-4CD5-A33B-F7DC0087E544}">
      <dsp:nvSpPr>
        <dsp:cNvPr id="0" name=""/>
        <dsp:cNvSpPr/>
      </dsp:nvSpPr>
      <dsp:spPr>
        <a:xfrm>
          <a:off x="119004" y="4046139"/>
          <a:ext cx="1306417" cy="95203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5098019-4AE8-4CBB-8684-EBA793BA5F51}">
      <dsp:nvSpPr>
        <dsp:cNvPr id="0" name=""/>
        <dsp:cNvSpPr/>
      </dsp:nvSpPr>
      <dsp:spPr>
        <a:xfrm>
          <a:off x="0" y="5236180"/>
          <a:ext cx="6532089" cy="11900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799993"/>
                <a:satOff val="0"/>
                <a:lumOff val="-300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1799993"/>
                <a:satOff val="0"/>
                <a:lumOff val="-300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1799993"/>
                <a:satOff val="0"/>
                <a:lumOff val="-300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መላዕክቱ የተዋጁትን ይሰበስቡና ወደ ኢየሱስ ይወስዷቸዋል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(1 </a:t>
          </a:r>
          <a:r>
            <a:rPr lang="am-ET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ተሰ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4:17)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425421" y="5236180"/>
        <a:ext cx="5106667" cy="1190041"/>
      </dsp:txXfrm>
    </dsp:sp>
    <dsp:sp modelId="{DA0AD0CA-B5B6-4522-97C8-FC34BEB005B7}">
      <dsp:nvSpPr>
        <dsp:cNvPr id="0" name=""/>
        <dsp:cNvSpPr/>
      </dsp:nvSpPr>
      <dsp:spPr>
        <a:xfrm>
          <a:off x="119004" y="5355185"/>
          <a:ext cx="1306417" cy="952032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95A9F8-1AE6-4676-951E-9728BB627485}" type="datetimeFigureOut">
              <a:rPr lang="en-US" smtClean="0"/>
              <a:t>6/24/2026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C156A7-8281-4575-AA65-F9C2E1536D8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463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156A7-8281-4575-AA65-F9C2E1536D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30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156A7-8281-4575-AA65-F9C2E1536D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808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261A07-5BD6-A586-83C4-EF3791B6EA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60780F7-2164-B3C6-C70D-C3DE813C50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766789A-9EF9-F6CF-AAD3-836F354F1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ED5F4-C12D-40AA-9618-2D6CB9DF35D2}" type="datetimeFigureOut">
              <a:rPr lang="es-ES" smtClean="0"/>
              <a:t>24/06/2026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D7AD73F-BDBB-53CD-6926-D3910DE4C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3A04937-26BC-BBC6-C652-57E6FFB97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36EB6-ED7E-493C-9546-C43773112D3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398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DFA93C-65F2-232D-22F5-9794DC3CF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E2F74FD-8512-8030-9C69-7F6B92EBC6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6748BF1-E7BF-9BF6-5BC0-5AF0DDA55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ED5F4-C12D-40AA-9618-2D6CB9DF35D2}" type="datetimeFigureOut">
              <a:rPr lang="es-ES" smtClean="0"/>
              <a:t>24/06/2026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FAF4A14-C786-BF01-965C-7AC6E8191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62BF0BD-6295-EA95-6712-93DE2DA12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36EB6-ED7E-493C-9546-C43773112D3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0224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13049B7-DE2A-166F-99AC-E2EB1703CE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C1AADB4-B20D-75BB-4F6E-57DC721429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7B65BFA-E53F-E5AF-C8D9-4E82A1A92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ED5F4-C12D-40AA-9618-2D6CB9DF35D2}" type="datetimeFigureOut">
              <a:rPr lang="es-ES" smtClean="0"/>
              <a:t>24/06/2026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83734C4-1D62-9C88-0832-5DAB2002E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B94762C-9C16-2B9B-1002-29152795F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36EB6-ED7E-493C-9546-C43773112D3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027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3DC96-861E-EAFC-A6FE-5E4C4349A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6592B5-64A2-FD13-940F-D83CAF63C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D3C9A7-18DE-0A42-9851-3CC8B636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24/06/2026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DAF88-CB78-6EA4-FE90-332E2BB9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E28FC-6F04-293B-345F-D26AFB19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003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E6AB9-CFD9-DE7E-5CBA-542B00D4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BB04CE-3B28-513F-1891-446F2BF8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511A9B-26FE-1E88-D206-5B7D6669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24/06/2026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60FDA7-CD45-A168-9418-DE5C47DC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670315-268D-2AAB-7BB7-C18B608B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736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9D603-CA38-9E52-9F22-9BC106F8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878D79-E500-29EB-429F-5035D4168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5B9C36-9C3A-71E7-8ED1-C1EC7CC6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24/06/2026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52951D-4B68-29F9-3F0D-E72360B9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404A86-EE0C-FE7A-3EA2-9DF84A45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243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F65C7-3BB7-9668-766B-8C62DBBD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C893B7-E18B-D22F-ED1C-13D562CA6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3E4CFB-76D0-B089-5859-13475B54B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5933F5-2FD6-CE23-21A8-C960A1A3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24/06/2026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A02CBB-EC16-5673-3A8A-00395BC5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032823-91A7-58C0-D24D-CE76E2A3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70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9F325-151A-FAD0-69A8-A119704B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435AA2-89FB-4923-F1AA-7FF7CE1BA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84A725-24D9-7D36-0B10-23F632B1D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B454B4-9770-0AA8-2CDA-5619BEDD1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DE7C62E-5D92-883C-858B-CC8991D8B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DD2942-C89A-0E90-4386-F741BDB2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24/06/2026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22A4694-A4FC-924C-E402-50EF97DD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7E207B-BEF2-E7FB-1AC3-FEA55A50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4857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FA846-2B75-9094-AC52-F3FB7C44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2DEE5A-FA18-DB43-2776-4EA8B93B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24/06/2026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B87905-3C83-86B5-33A4-A1522CC9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0F2AE0-A42E-7BB3-A5E5-12D4A93D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8535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6B2839-181D-4B7A-1011-E744AB31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24/06/2026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EACE09-0AA0-5985-F87E-659DCF64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A06A27-BFBB-CB60-B819-E39301FB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924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D771F-21C9-A8D4-4F67-FFD36E4C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769D7A-0D81-9639-07E4-01263F83B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6E2A6E-7B0C-C4EF-6C73-CD40698AA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4F91C0-46A6-B528-84BA-9D40F1F7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24/06/2026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DC6EA-7143-DFB0-CBD9-187BABF9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8EC48A-ED86-1BFB-47BB-4A52C651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84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2CCFFC-4A01-63D6-AEF4-D35A88C6D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16A6DA9-11B8-A7AF-608E-F332C22101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09B95B-0BF6-44A4-A1FD-4188196D1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ED5F4-C12D-40AA-9618-2D6CB9DF35D2}" type="datetimeFigureOut">
              <a:rPr lang="es-ES" smtClean="0"/>
              <a:t>24/06/2026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8845513-9A87-8D7F-C9DA-391BE9F93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69790C2-9914-EB4E-88C1-F1802EAC7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36EB6-ED7E-493C-9546-C43773112D3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351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386E6-46A3-B24D-077E-ACC0D4403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E3E6DFC-AB08-651C-3F9C-1AA0BFEDE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E8E61A-E620-56B5-FBEA-267F4BEC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CF401D-0F47-7850-08F2-D3E82C7C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24/06/2026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B75DB7-7967-2113-CFCB-D66258C3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183E29-9EC4-70D2-D820-72C6B2AA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4291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13954-2CA7-0523-F113-8ACD1D9B4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62E2CF-DA40-CCA7-B0A2-C703A6899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9AE6C-590B-CCD9-5311-E9072E40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24/06/2026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1B9951-7BB1-5FEF-9BE6-A7176822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FAE6A9-B8F2-F31F-561F-CC977DC6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6892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B17370-ED32-98FE-57EB-B244798A6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8F44E-1006-E2EE-15A0-B3E610DFD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ACAFB0-E9EC-CADE-3498-3DAD7B0B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24/06/2026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6E31BF-D584-0BBD-9ADF-F69545A8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78C8E-01C2-8FD1-04F0-4B8115AE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0889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F16248-CD2E-B451-95EC-8802A03D5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4998F1-F3A4-AFF2-4343-E6E185E383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9439D38-266A-B8BB-59F7-90A6BD408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ED5F4-C12D-40AA-9618-2D6CB9DF35D2}" type="datetimeFigureOut">
              <a:rPr lang="es-ES" smtClean="0"/>
              <a:t>24/06/2026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756152F-84AD-BCE2-F523-E1D6F5E3B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3B69BFC-DD38-EFBD-2DF5-CF8F51B3D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36EB6-ED7E-493C-9546-C43773112D3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643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BF0188-9521-0E9E-8458-A40881998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B48E012-63F8-FAAA-E9D7-0883AF899C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47171AC-8CF0-E4BD-8006-9412A767F0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4A6FD21-5B20-EE37-1CE2-732E3BD77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ED5F4-C12D-40AA-9618-2D6CB9DF35D2}" type="datetimeFigureOut">
              <a:rPr lang="es-ES" smtClean="0"/>
              <a:t>24/06/2026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DA1AA87-4163-68E1-9282-EBC96A879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ADF315A-76E0-D8DE-7752-BE3332087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36EB6-ED7E-493C-9546-C43773112D3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3659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EA27C0-AC37-8958-F990-F14CD1DAF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A24E266-AE31-853F-6AE9-3D7B2C453B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DB2C2AE-1448-3DE0-9612-51D3E74206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ADF9116-973D-467C-740C-2698C30343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3529B88-A208-98FB-6E55-DD8A4363DF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860252C-E6B2-FD57-9C57-B89E5F7CD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ED5F4-C12D-40AA-9618-2D6CB9DF35D2}" type="datetimeFigureOut">
              <a:rPr lang="es-ES" smtClean="0"/>
              <a:t>24/06/2026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AA4772A-4CAD-5DF7-F334-5F325A1C5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4F4D7EB-3AF2-15D2-D08B-836C60B1B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36EB6-ED7E-493C-9546-C43773112D3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4988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6F9A6A-72DA-607F-3B44-B737B4696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03F9D2B-CE43-60E9-B156-B4D13FF9E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ED5F4-C12D-40AA-9618-2D6CB9DF35D2}" type="datetimeFigureOut">
              <a:rPr lang="es-ES" smtClean="0"/>
              <a:t>24/06/2026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7ECF7A4-8E06-AD2E-6AA0-8D2F7AB94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DF10AFB-D093-7A68-84CA-64B0AD652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36EB6-ED7E-493C-9546-C43773112D3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7787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138FE19-82A8-1ED3-AB4C-AB70DF379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ED5F4-C12D-40AA-9618-2D6CB9DF35D2}" type="datetimeFigureOut">
              <a:rPr lang="es-ES" smtClean="0"/>
              <a:t>24/06/2026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E975987-F922-24E0-2771-37F1161AC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B8FF1A4-00FC-C15D-932C-60621951E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36EB6-ED7E-493C-9546-C43773112D3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28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A0E9DC-B98B-50D2-9202-D754F6F7D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AA758B7-C446-D237-322C-8BF94A7767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F3619AC-2DBA-555F-163A-A3BCDB3DF5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99A5FC6-CF19-72B2-1C2D-032203CEE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ED5F4-C12D-40AA-9618-2D6CB9DF35D2}" type="datetimeFigureOut">
              <a:rPr lang="es-ES" smtClean="0"/>
              <a:t>24/06/2026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7C1104C-B02A-3B85-F3ED-BA23F9E4D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BE10843-2D1F-2A06-145E-66DE56CBC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36EB6-ED7E-493C-9546-C43773112D3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9844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4F6CB9-391B-B113-D9CA-C395C24CD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4396DA6-044B-C788-0C9C-0C158A1661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67DBD2E-90EF-6A4E-F18B-03453B08A1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A443F59-A7F7-C42B-D454-88A189865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ED5F4-C12D-40AA-9618-2D6CB9DF35D2}" type="datetimeFigureOut">
              <a:rPr lang="es-ES" smtClean="0"/>
              <a:t>24/06/2026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C8C2ADC-3D9E-6186-1A7A-48F6D9DC4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4330FE7-3E22-9C59-04FE-A578D9685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36EB6-ED7E-493C-9546-C43773112D3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229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AADE62C-4FF2-21B1-21BA-AAE282086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F9A452F-8E67-920A-5692-FC9234E60D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97AF489-FED7-CC76-9181-EC73A16C4F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65ED5F4-C12D-40AA-9618-2D6CB9DF35D2}" type="datetimeFigureOut">
              <a:rPr lang="es-ES" smtClean="0"/>
              <a:t>24/06/2026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3B77610-54DB-3F54-BEF9-9E68802C62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DC1A7BB-89D2-BA2A-BDA2-838A499BFF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7636EB6-ED7E-493C-9546-C43773112D3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8460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0C83F97-BB5E-43CA-276B-8F30CF1F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98DBF3-F3F8-0EBA-3C7C-714467C78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0F3B04-1C5A-19FE-4DAA-EABC69863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39673-ECD7-4BF1-AC7C-8B4D017DF658}" type="datetimeFigureOut">
              <a:rPr lang="es-ES" smtClean="0"/>
              <a:t>24/06/2026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9160C2-31DD-FA06-73A6-340D645FA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E5238F-A3BD-04FB-C51D-C145BE225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2756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16.sv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5.sv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4.svg"/><Relationship Id="rId4" Type="http://schemas.openxmlformats.org/officeDocument/2006/relationships/diagramLayout" Target="../diagrams/layout2.xml"/><Relationship Id="rId9" Type="http://schemas.openxmlformats.org/officeDocument/2006/relationships/image" Target="../media/image13.svg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19.jpe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microsoft.com/office/2007/relationships/diagramDrawing" Target="../diagrams/drawin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microsoft.com/office/2007/relationships/hdphoto" Target="../media/hdphoto3.wdp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FE86243-2A85-85B6-35D1-D3895AEA6E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8">
            <a:extLst>
              <a:ext uri="{FF2B5EF4-FFF2-40B4-BE49-F238E27FC236}">
                <a16:creationId xmlns:a16="http://schemas.microsoft.com/office/drawing/2014/main" id="{520776C7-25E9-31E4-5E51-CAEF7A93FA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D3D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9">
            <a:extLst>
              <a:ext uri="{FF2B5EF4-FFF2-40B4-BE49-F238E27FC236}">
                <a16:creationId xmlns:a16="http://schemas.microsoft.com/office/drawing/2014/main" id="{EBAC1191-545D-2CC6-AC7D-3FB889759F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2925" y="590550"/>
            <a:ext cx="11087100" cy="61722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5EDCCE8-83F7-B881-CC67-D4D6C5916F1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71581" y="726898"/>
            <a:ext cx="10829787" cy="5935103"/>
          </a:xfrm>
          <a:prstGeom prst="rect">
            <a:avLst/>
          </a:prstGeom>
          <a:effectLst/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4161266-8C3F-731C-87E4-1F6D04DD839E}"/>
              </a:ext>
            </a:extLst>
          </p:cNvPr>
          <p:cNvSpPr txBox="1"/>
          <p:nvPr/>
        </p:nvSpPr>
        <p:spPr>
          <a:xfrm>
            <a:off x="653912" y="104765"/>
            <a:ext cx="10884176" cy="40625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am-ET" sz="5400" dirty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  <a:latin typeface="Constantia" panose="02030602050306030303" pitchFamily="18" charset="0"/>
              </a:rPr>
              <a:t>ወደ ዘላለም  መግባት</a:t>
            </a:r>
            <a:endParaRPr lang="en" sz="5400" dirty="0">
              <a:solidFill>
                <a:srgbClr val="66FF33"/>
              </a:solidFill>
              <a:effectLst>
                <a:outerShdw blurRad="38100" dist="38100" dir="2700000" algn="tl">
                  <a:srgbClr val="000000">
                    <a:alpha val="95000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6162EE7-05A4-99A0-7513-997C85C637C2}"/>
              </a:ext>
            </a:extLst>
          </p:cNvPr>
          <p:cNvSpPr txBox="1"/>
          <p:nvPr/>
        </p:nvSpPr>
        <p:spPr>
          <a:xfrm>
            <a:off x="2801010" y="6328128"/>
            <a:ext cx="65899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m-ET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ትምህርት</a:t>
            </a:r>
            <a:r>
              <a:rPr lang="en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13 </a:t>
            </a:r>
            <a:r>
              <a:rPr lang="am-ET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ለ</a:t>
            </a:r>
            <a:r>
              <a:rPr lang="en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ሰኔ</a:t>
            </a:r>
            <a:r>
              <a:rPr lang="en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20</a:t>
            </a:r>
            <a:r>
              <a:rPr lang="am-ET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፣</a:t>
            </a:r>
            <a:r>
              <a:rPr lang="en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2018</a:t>
            </a:r>
          </a:p>
        </p:txBody>
      </p:sp>
    </p:spTree>
    <p:extLst>
      <p:ext uri="{BB962C8B-B14F-4D97-AF65-F5344CB8AC3E}">
        <p14:creationId xmlns:p14="http://schemas.microsoft.com/office/powerpoint/2010/main" val="911056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D7F5A14-1405-2554-19CD-BD895B8D2F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5">
            <a:extLst>
              <a:ext uri="{FF2B5EF4-FFF2-40B4-BE49-F238E27FC236}">
                <a16:creationId xmlns:a16="http://schemas.microsoft.com/office/drawing/2014/main" id="{325166D1-1B21-4128-AC42-61745528E4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D4474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Imagen 3" descr="Persona con humo saliendo&#10;&#10;El contenido generado por IA puede ser incorrecto.">
            <a:extLst>
              <a:ext uri="{FF2B5EF4-FFF2-40B4-BE49-F238E27FC236}">
                <a16:creationId xmlns:a16="http://schemas.microsoft.com/office/drawing/2014/main" id="{37173EBC-BCCD-F37A-43E4-E2DEA735FA7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5" r="777"/>
          <a:stretch>
            <a:fillRect/>
          </a:stretch>
        </p:blipFill>
        <p:spPr>
          <a:xfrm>
            <a:off x="20" y="2"/>
            <a:ext cx="6186992" cy="6857998"/>
          </a:xfrm>
          <a:custGeom>
            <a:avLst/>
            <a:gdLst/>
            <a:ahLst/>
            <a:cxnLst/>
            <a:rect l="l" t="t" r="r" b="b"/>
            <a:pathLst>
              <a:path w="6187012" h="6857998">
                <a:moveTo>
                  <a:pt x="5434855" y="6118149"/>
                </a:moveTo>
                <a:cubicBezTo>
                  <a:pt x="5441404" y="6124102"/>
                  <a:pt x="5449025" y="6129341"/>
                  <a:pt x="5456075" y="6133723"/>
                </a:cubicBezTo>
                <a:cubicBezTo>
                  <a:pt x="5463218" y="6138152"/>
                  <a:pt x="5468564" y="6143474"/>
                  <a:pt x="5472234" y="6149380"/>
                </a:cubicBezTo>
                <a:lnTo>
                  <a:pt x="5477710" y="6166562"/>
                </a:lnTo>
                <a:lnTo>
                  <a:pt x="5472234" y="6149379"/>
                </a:lnTo>
                <a:cubicBezTo>
                  <a:pt x="5468564" y="6143474"/>
                  <a:pt x="5463218" y="6138152"/>
                  <a:pt x="5456075" y="6133722"/>
                </a:cubicBezTo>
                <a:cubicBezTo>
                  <a:pt x="5449025" y="6129341"/>
                  <a:pt x="5441404" y="6124102"/>
                  <a:pt x="5434855" y="6118149"/>
                </a:cubicBezTo>
                <a:close/>
                <a:moveTo>
                  <a:pt x="5343013" y="4941372"/>
                </a:moveTo>
                <a:lnTo>
                  <a:pt x="5346342" y="4950869"/>
                </a:lnTo>
                <a:lnTo>
                  <a:pt x="5356027" y="4991382"/>
                </a:lnTo>
                <a:lnTo>
                  <a:pt x="5346342" y="4950868"/>
                </a:lnTo>
                <a:close/>
                <a:moveTo>
                  <a:pt x="5346951" y="4749807"/>
                </a:moveTo>
                <a:cubicBezTo>
                  <a:pt x="5334815" y="4762826"/>
                  <a:pt x="5333958" y="4781365"/>
                  <a:pt x="5332244" y="4799797"/>
                </a:cubicBezTo>
                <a:cubicBezTo>
                  <a:pt x="5333958" y="4781365"/>
                  <a:pt x="5334815" y="4762827"/>
                  <a:pt x="5346951" y="4749807"/>
                </a:cubicBezTo>
                <a:close/>
                <a:moveTo>
                  <a:pt x="5364750" y="4543185"/>
                </a:moveTo>
                <a:cubicBezTo>
                  <a:pt x="5365727" y="4548281"/>
                  <a:pt x="5367775" y="4553662"/>
                  <a:pt x="5370156" y="4557092"/>
                </a:cubicBezTo>
                <a:cubicBezTo>
                  <a:pt x="5381776" y="4573618"/>
                  <a:pt x="5390563" y="4588275"/>
                  <a:pt x="5396519" y="4602021"/>
                </a:cubicBezTo>
                <a:cubicBezTo>
                  <a:pt x="5390563" y="4588275"/>
                  <a:pt x="5381776" y="4573618"/>
                  <a:pt x="5370156" y="4557091"/>
                </a:cubicBezTo>
                <a:close/>
                <a:moveTo>
                  <a:pt x="5830968" y="2819253"/>
                </a:moveTo>
                <a:lnTo>
                  <a:pt x="5842611" y="2827484"/>
                </a:lnTo>
                <a:lnTo>
                  <a:pt x="5842613" y="2827486"/>
                </a:lnTo>
                <a:lnTo>
                  <a:pt x="5871116" y="2861156"/>
                </a:lnTo>
                <a:lnTo>
                  <a:pt x="5861462" y="2842392"/>
                </a:lnTo>
                <a:lnTo>
                  <a:pt x="5842613" y="2827486"/>
                </a:lnTo>
                <a:lnTo>
                  <a:pt x="5842611" y="2827483"/>
                </a:lnTo>
                <a:close/>
                <a:moveTo>
                  <a:pt x="5761313" y="1974015"/>
                </a:moveTo>
                <a:lnTo>
                  <a:pt x="5754799" y="1999763"/>
                </a:lnTo>
                <a:cubicBezTo>
                  <a:pt x="5750990" y="2008056"/>
                  <a:pt x="5745310" y="2016020"/>
                  <a:pt x="5737071" y="2023547"/>
                </a:cubicBezTo>
                <a:cubicBezTo>
                  <a:pt x="5753550" y="2008497"/>
                  <a:pt x="5759789" y="1991685"/>
                  <a:pt x="5761313" y="1974015"/>
                </a:cubicBezTo>
                <a:close/>
                <a:moveTo>
                  <a:pt x="5744119" y="1768838"/>
                </a:moveTo>
                <a:cubicBezTo>
                  <a:pt x="5739738" y="1774411"/>
                  <a:pt x="5736975" y="1779948"/>
                  <a:pt x="5735518" y="1785412"/>
                </a:cubicBezTo>
                <a:lnTo>
                  <a:pt x="5734738" y="1801558"/>
                </a:lnTo>
                <a:cubicBezTo>
                  <a:pt x="5733070" y="1790986"/>
                  <a:pt x="5735356" y="1779981"/>
                  <a:pt x="5744119" y="1768838"/>
                </a:cubicBezTo>
                <a:close/>
                <a:moveTo>
                  <a:pt x="5853708" y="520953"/>
                </a:moveTo>
                <a:lnTo>
                  <a:pt x="5846981" y="549926"/>
                </a:lnTo>
                <a:lnTo>
                  <a:pt x="5840726" y="566616"/>
                </a:lnTo>
                <a:lnTo>
                  <a:pt x="5834776" y="581804"/>
                </a:lnTo>
                <a:lnTo>
                  <a:pt x="5834358" y="583595"/>
                </a:lnTo>
                <a:lnTo>
                  <a:pt x="5832183" y="589388"/>
                </a:lnTo>
                <a:cubicBezTo>
                  <a:pt x="5829783" y="597005"/>
                  <a:pt x="5828025" y="604728"/>
                  <a:pt x="5827560" y="612658"/>
                </a:cubicBezTo>
                <a:lnTo>
                  <a:pt x="5834358" y="583595"/>
                </a:lnTo>
                <a:lnTo>
                  <a:pt x="5840674" y="566754"/>
                </a:lnTo>
                <a:lnTo>
                  <a:pt x="5840726" y="566616"/>
                </a:lnTo>
                <a:lnTo>
                  <a:pt x="5846564" y="551717"/>
                </a:lnTo>
                <a:lnTo>
                  <a:pt x="5846981" y="549926"/>
                </a:lnTo>
                <a:lnTo>
                  <a:pt x="5849145" y="544146"/>
                </a:lnTo>
                <a:cubicBezTo>
                  <a:pt x="5851532" y="536547"/>
                  <a:pt x="5853271" y="528850"/>
                  <a:pt x="5853708" y="520953"/>
                </a:cubicBezTo>
                <a:close/>
                <a:moveTo>
                  <a:pt x="5802605" y="268794"/>
                </a:moveTo>
                <a:cubicBezTo>
                  <a:pt x="5800080" y="279176"/>
                  <a:pt x="5798377" y="289296"/>
                  <a:pt x="5797729" y="299164"/>
                </a:cubicBezTo>
                <a:cubicBezTo>
                  <a:pt x="5797080" y="309031"/>
                  <a:pt x="5797485" y="318646"/>
                  <a:pt x="5799176" y="328017"/>
                </a:cubicBezTo>
                <a:close/>
                <a:moveTo>
                  <a:pt x="0" y="0"/>
                </a:moveTo>
                <a:lnTo>
                  <a:pt x="6120021" y="0"/>
                </a:lnTo>
                <a:lnTo>
                  <a:pt x="6115806" y="24480"/>
                </a:lnTo>
                <a:cubicBezTo>
                  <a:pt x="6113321" y="32636"/>
                  <a:pt x="6109559" y="40471"/>
                  <a:pt x="6103795" y="47806"/>
                </a:cubicBezTo>
                <a:cubicBezTo>
                  <a:pt x="6088935" y="66857"/>
                  <a:pt x="6092364" y="85336"/>
                  <a:pt x="6094651" y="105718"/>
                </a:cubicBezTo>
                <a:cubicBezTo>
                  <a:pt x="6096365" y="121150"/>
                  <a:pt x="6095794" y="136963"/>
                  <a:pt x="6095986" y="152584"/>
                </a:cubicBezTo>
                <a:cubicBezTo>
                  <a:pt x="6096555" y="180017"/>
                  <a:pt x="6096746" y="207450"/>
                  <a:pt x="6097699" y="234883"/>
                </a:cubicBezTo>
                <a:cubicBezTo>
                  <a:pt x="6098079" y="243648"/>
                  <a:pt x="6102844" y="252600"/>
                  <a:pt x="6102082" y="261173"/>
                </a:cubicBezTo>
                <a:cubicBezTo>
                  <a:pt x="6098461" y="300800"/>
                  <a:pt x="6092746" y="340425"/>
                  <a:pt x="6089507" y="380050"/>
                </a:cubicBezTo>
                <a:cubicBezTo>
                  <a:pt x="6087603" y="402529"/>
                  <a:pt x="6091220" y="425581"/>
                  <a:pt x="6088555" y="447870"/>
                </a:cubicBezTo>
                <a:cubicBezTo>
                  <a:pt x="6085507" y="473587"/>
                  <a:pt x="6077697" y="498733"/>
                  <a:pt x="6072932" y="524262"/>
                </a:cubicBezTo>
                <a:cubicBezTo>
                  <a:pt x="6071600" y="531310"/>
                  <a:pt x="6073315" y="539121"/>
                  <a:pt x="6073694" y="546552"/>
                </a:cubicBezTo>
                <a:cubicBezTo>
                  <a:pt x="6074076" y="554933"/>
                  <a:pt x="6074838" y="563125"/>
                  <a:pt x="6075029" y="571508"/>
                </a:cubicBezTo>
                <a:cubicBezTo>
                  <a:pt x="6075411" y="597037"/>
                  <a:pt x="6074838" y="622564"/>
                  <a:pt x="6076173" y="648092"/>
                </a:cubicBezTo>
                <a:cubicBezTo>
                  <a:pt x="6076934" y="663713"/>
                  <a:pt x="6084744" y="680096"/>
                  <a:pt x="6081886" y="694576"/>
                </a:cubicBezTo>
                <a:cubicBezTo>
                  <a:pt x="6076363" y="724104"/>
                  <a:pt x="6088745" y="753633"/>
                  <a:pt x="6078459" y="783158"/>
                </a:cubicBezTo>
                <a:cubicBezTo>
                  <a:pt x="6075411" y="792306"/>
                  <a:pt x="6083031" y="804877"/>
                  <a:pt x="6083411" y="815929"/>
                </a:cubicBezTo>
                <a:cubicBezTo>
                  <a:pt x="6084363" y="843552"/>
                  <a:pt x="6084173" y="871173"/>
                  <a:pt x="6083983" y="898797"/>
                </a:cubicBezTo>
                <a:cubicBezTo>
                  <a:pt x="6083793" y="923562"/>
                  <a:pt x="6086459" y="949281"/>
                  <a:pt x="6081125" y="973095"/>
                </a:cubicBezTo>
                <a:cubicBezTo>
                  <a:pt x="6075411" y="998052"/>
                  <a:pt x="6076173" y="1020529"/>
                  <a:pt x="6082649" y="1044725"/>
                </a:cubicBezTo>
                <a:cubicBezTo>
                  <a:pt x="6087031" y="1061298"/>
                  <a:pt x="6087603" y="1078826"/>
                  <a:pt x="6088935" y="1095972"/>
                </a:cubicBezTo>
                <a:cubicBezTo>
                  <a:pt x="6090459" y="1114449"/>
                  <a:pt x="6086459" y="1134834"/>
                  <a:pt x="6092746" y="1151600"/>
                </a:cubicBezTo>
                <a:cubicBezTo>
                  <a:pt x="6111415" y="1201512"/>
                  <a:pt x="6115415" y="1252757"/>
                  <a:pt x="6115415" y="1304955"/>
                </a:cubicBezTo>
                <a:cubicBezTo>
                  <a:pt x="6115415" y="1314483"/>
                  <a:pt x="6112750" y="1324198"/>
                  <a:pt x="6109892" y="1333341"/>
                </a:cubicBezTo>
                <a:cubicBezTo>
                  <a:pt x="6092746" y="1386684"/>
                  <a:pt x="6094269" y="1440216"/>
                  <a:pt x="6104748" y="1494509"/>
                </a:cubicBezTo>
                <a:cubicBezTo>
                  <a:pt x="6107034" y="1505751"/>
                  <a:pt x="6107415" y="1518324"/>
                  <a:pt x="6105130" y="1529563"/>
                </a:cubicBezTo>
                <a:cubicBezTo>
                  <a:pt x="6098461" y="1561189"/>
                  <a:pt x="6087411" y="1591859"/>
                  <a:pt x="6082649" y="1623675"/>
                </a:cubicBezTo>
                <a:cubicBezTo>
                  <a:pt x="6074838" y="1676253"/>
                  <a:pt x="6101126" y="1721785"/>
                  <a:pt x="6118274" y="1768838"/>
                </a:cubicBezTo>
                <a:cubicBezTo>
                  <a:pt x="6134467" y="1813610"/>
                  <a:pt x="6171044" y="1851709"/>
                  <a:pt x="6162851" y="1904673"/>
                </a:cubicBezTo>
                <a:cubicBezTo>
                  <a:pt x="6162090" y="1910004"/>
                  <a:pt x="6167233" y="1915912"/>
                  <a:pt x="6168567" y="1921817"/>
                </a:cubicBezTo>
                <a:cubicBezTo>
                  <a:pt x="6172188" y="1938009"/>
                  <a:pt x="6176566" y="1954202"/>
                  <a:pt x="6178283" y="1970586"/>
                </a:cubicBezTo>
                <a:cubicBezTo>
                  <a:pt x="6180570" y="1990589"/>
                  <a:pt x="6179809" y="2010974"/>
                  <a:pt x="6181713" y="2030977"/>
                </a:cubicBezTo>
                <a:cubicBezTo>
                  <a:pt x="6182856" y="2043835"/>
                  <a:pt x="6184951" y="2056600"/>
                  <a:pt x="6186761" y="2069340"/>
                </a:cubicBezTo>
                <a:lnTo>
                  <a:pt x="6187012" y="2072225"/>
                </a:lnTo>
                <a:lnTo>
                  <a:pt x="6187012" y="2131532"/>
                </a:lnTo>
                <a:lnTo>
                  <a:pt x="6186141" y="2138304"/>
                </a:lnTo>
                <a:cubicBezTo>
                  <a:pt x="6183950" y="2148519"/>
                  <a:pt x="6181332" y="2158712"/>
                  <a:pt x="6179617" y="2168903"/>
                </a:cubicBezTo>
                <a:cubicBezTo>
                  <a:pt x="6174854" y="2197670"/>
                  <a:pt x="6176188" y="2229296"/>
                  <a:pt x="6163995" y="2254633"/>
                </a:cubicBezTo>
                <a:cubicBezTo>
                  <a:pt x="6151041" y="2281683"/>
                  <a:pt x="6145135" y="2307402"/>
                  <a:pt x="6149135" y="2335405"/>
                </a:cubicBezTo>
                <a:cubicBezTo>
                  <a:pt x="6150469" y="2344741"/>
                  <a:pt x="6158471" y="2356744"/>
                  <a:pt x="6166661" y="2360933"/>
                </a:cubicBezTo>
                <a:cubicBezTo>
                  <a:pt x="6184950" y="2370270"/>
                  <a:pt x="6188190" y="2383032"/>
                  <a:pt x="6181902" y="2400369"/>
                </a:cubicBezTo>
                <a:cubicBezTo>
                  <a:pt x="6176566" y="2415420"/>
                  <a:pt x="6173901" y="2433897"/>
                  <a:pt x="6163613" y="2444184"/>
                </a:cubicBezTo>
                <a:cubicBezTo>
                  <a:pt x="6134467" y="2473333"/>
                  <a:pt x="6133515" y="2510483"/>
                  <a:pt x="6125705" y="2546678"/>
                </a:cubicBezTo>
                <a:cubicBezTo>
                  <a:pt x="6120940" y="2568774"/>
                  <a:pt x="6120750" y="2589352"/>
                  <a:pt x="6123988" y="2611450"/>
                </a:cubicBezTo>
                <a:cubicBezTo>
                  <a:pt x="6131227" y="2659455"/>
                  <a:pt x="6120940" y="2706131"/>
                  <a:pt x="6107796" y="2752235"/>
                </a:cubicBezTo>
                <a:cubicBezTo>
                  <a:pt x="6099034" y="2782716"/>
                  <a:pt x="6093699" y="2813958"/>
                  <a:pt x="6084744" y="2844248"/>
                </a:cubicBezTo>
                <a:cubicBezTo>
                  <a:pt x="6077886" y="2866918"/>
                  <a:pt x="6069694" y="2889587"/>
                  <a:pt x="6058646" y="2910353"/>
                </a:cubicBezTo>
                <a:cubicBezTo>
                  <a:pt x="6042452" y="2940455"/>
                  <a:pt x="6018067" y="2966742"/>
                  <a:pt x="6024544" y="3005035"/>
                </a:cubicBezTo>
                <a:cubicBezTo>
                  <a:pt x="6030260" y="3038756"/>
                  <a:pt x="6018259" y="3069235"/>
                  <a:pt x="6006828" y="3100099"/>
                </a:cubicBezTo>
                <a:cubicBezTo>
                  <a:pt x="5998446" y="3122770"/>
                  <a:pt x="5989871" y="3145436"/>
                  <a:pt x="5984537" y="3168870"/>
                </a:cubicBezTo>
                <a:cubicBezTo>
                  <a:pt x="5978251" y="3196686"/>
                  <a:pt x="5980920" y="3228119"/>
                  <a:pt x="5969297" y="3252885"/>
                </a:cubicBezTo>
                <a:cubicBezTo>
                  <a:pt x="5957105" y="3278795"/>
                  <a:pt x="5965297" y="3300319"/>
                  <a:pt x="5968726" y="3323372"/>
                </a:cubicBezTo>
                <a:cubicBezTo>
                  <a:pt x="5974061" y="3360139"/>
                  <a:pt x="5983967" y="3396719"/>
                  <a:pt x="5971395" y="3433866"/>
                </a:cubicBezTo>
                <a:cubicBezTo>
                  <a:pt x="5956153" y="3479015"/>
                  <a:pt x="5939769" y="3523785"/>
                  <a:pt x="5925292" y="3569124"/>
                </a:cubicBezTo>
                <a:cubicBezTo>
                  <a:pt x="5919765" y="3586653"/>
                  <a:pt x="5917479" y="3605509"/>
                  <a:pt x="5915003" y="3623799"/>
                </a:cubicBezTo>
                <a:cubicBezTo>
                  <a:pt x="5912906" y="3641134"/>
                  <a:pt x="5918242" y="3661899"/>
                  <a:pt x="5910241" y="3675238"/>
                </a:cubicBezTo>
                <a:cubicBezTo>
                  <a:pt x="5889667" y="3709529"/>
                  <a:pt x="5879569" y="3744770"/>
                  <a:pt x="5879569" y="3784397"/>
                </a:cubicBezTo>
                <a:cubicBezTo>
                  <a:pt x="5879569" y="3799258"/>
                  <a:pt x="5870996" y="3813737"/>
                  <a:pt x="5869471" y="3828785"/>
                </a:cubicBezTo>
                <a:cubicBezTo>
                  <a:pt x="5867567" y="3849362"/>
                  <a:pt x="5862423" y="3872985"/>
                  <a:pt x="5869664" y="3890891"/>
                </a:cubicBezTo>
                <a:cubicBezTo>
                  <a:pt x="5886809" y="3932993"/>
                  <a:pt x="5872519" y="3967091"/>
                  <a:pt x="5855566" y="4003861"/>
                </a:cubicBezTo>
                <a:cubicBezTo>
                  <a:pt x="5838801" y="4040058"/>
                  <a:pt x="5825466" y="4078159"/>
                  <a:pt x="5814416" y="4116641"/>
                </a:cubicBezTo>
                <a:cubicBezTo>
                  <a:pt x="5810415" y="4131119"/>
                  <a:pt x="5817085" y="4148453"/>
                  <a:pt x="5818417" y="4164458"/>
                </a:cubicBezTo>
                <a:cubicBezTo>
                  <a:pt x="5818798" y="4170174"/>
                  <a:pt x="5819370" y="4176461"/>
                  <a:pt x="5817466" y="4181603"/>
                </a:cubicBezTo>
                <a:cubicBezTo>
                  <a:pt x="5799176" y="4231324"/>
                  <a:pt x="5785269" y="4281810"/>
                  <a:pt x="5794794" y="4335722"/>
                </a:cubicBezTo>
                <a:cubicBezTo>
                  <a:pt x="5795747" y="4340674"/>
                  <a:pt x="5793650" y="4346201"/>
                  <a:pt x="5792317" y="4351154"/>
                </a:cubicBezTo>
                <a:cubicBezTo>
                  <a:pt x="5785461" y="4375349"/>
                  <a:pt x="5774601" y="4398972"/>
                  <a:pt x="5772124" y="4423545"/>
                </a:cubicBezTo>
                <a:cubicBezTo>
                  <a:pt x="5766028" y="4484127"/>
                  <a:pt x="5763550" y="4545086"/>
                  <a:pt x="5759550" y="4606053"/>
                </a:cubicBezTo>
                <a:cubicBezTo>
                  <a:pt x="5759361" y="4609863"/>
                  <a:pt x="5759361" y="4613864"/>
                  <a:pt x="5758027" y="4617291"/>
                </a:cubicBezTo>
                <a:cubicBezTo>
                  <a:pt x="5749834" y="4639772"/>
                  <a:pt x="5752502" y="4659393"/>
                  <a:pt x="5768123" y="4678445"/>
                </a:cubicBezTo>
                <a:cubicBezTo>
                  <a:pt x="5774982" y="4686828"/>
                  <a:pt x="5778601" y="4698258"/>
                  <a:pt x="5782412" y="4708734"/>
                </a:cubicBezTo>
                <a:cubicBezTo>
                  <a:pt x="5788127" y="4724167"/>
                  <a:pt x="5793650" y="4739978"/>
                  <a:pt x="5797271" y="4755980"/>
                </a:cubicBezTo>
                <a:cubicBezTo>
                  <a:pt x="5800700" y="4771793"/>
                  <a:pt x="5805462" y="4788747"/>
                  <a:pt x="5802796" y="4803988"/>
                </a:cubicBezTo>
                <a:cubicBezTo>
                  <a:pt x="5798035" y="4831420"/>
                  <a:pt x="5787366" y="4857522"/>
                  <a:pt x="5780315" y="4884572"/>
                </a:cubicBezTo>
                <a:cubicBezTo>
                  <a:pt x="5777837" y="4893907"/>
                  <a:pt x="5778221" y="4904195"/>
                  <a:pt x="5778030" y="4913909"/>
                </a:cubicBezTo>
                <a:cubicBezTo>
                  <a:pt x="5777459" y="4936201"/>
                  <a:pt x="5782984" y="4959061"/>
                  <a:pt x="5767171" y="4979253"/>
                </a:cubicBezTo>
                <a:cubicBezTo>
                  <a:pt x="5752311" y="4997922"/>
                  <a:pt x="5756692" y="5016785"/>
                  <a:pt x="5767932" y="5036405"/>
                </a:cubicBezTo>
                <a:cubicBezTo>
                  <a:pt x="5775934" y="5050504"/>
                  <a:pt x="5782221" y="5066505"/>
                  <a:pt x="5785269" y="5082317"/>
                </a:cubicBezTo>
                <a:cubicBezTo>
                  <a:pt x="5789460" y="5104036"/>
                  <a:pt x="5791175" y="5125562"/>
                  <a:pt x="5788697" y="5148995"/>
                </a:cubicBezTo>
                <a:cubicBezTo>
                  <a:pt x="5786983" y="5165570"/>
                  <a:pt x="5786221" y="5179097"/>
                  <a:pt x="5776125" y="5192051"/>
                </a:cubicBezTo>
                <a:cubicBezTo>
                  <a:pt x="5774601" y="5194145"/>
                  <a:pt x="5774219" y="5197955"/>
                  <a:pt x="5774412" y="5200813"/>
                </a:cubicBezTo>
                <a:cubicBezTo>
                  <a:pt x="5777649" y="5238343"/>
                  <a:pt x="5775934" y="5275491"/>
                  <a:pt x="5773646" y="5313403"/>
                </a:cubicBezTo>
                <a:cubicBezTo>
                  <a:pt x="5770601" y="5361598"/>
                  <a:pt x="5779553" y="5412276"/>
                  <a:pt x="5811559" y="5453995"/>
                </a:cubicBezTo>
                <a:cubicBezTo>
                  <a:pt x="5816322" y="5460092"/>
                  <a:pt x="5818417" y="5469236"/>
                  <a:pt x="5819562" y="5477239"/>
                </a:cubicBezTo>
                <a:cubicBezTo>
                  <a:pt x="5824514" y="5514957"/>
                  <a:pt x="5827942" y="5552869"/>
                  <a:pt x="5833467" y="5590590"/>
                </a:cubicBezTo>
                <a:cubicBezTo>
                  <a:pt x="5836516" y="5611164"/>
                  <a:pt x="5839182" y="5632691"/>
                  <a:pt x="5847565" y="5651360"/>
                </a:cubicBezTo>
                <a:cubicBezTo>
                  <a:pt x="5855756" y="5669647"/>
                  <a:pt x="5865471" y="5684320"/>
                  <a:pt x="5848327" y="5695178"/>
                </a:cubicBezTo>
                <a:cubicBezTo>
                  <a:pt x="5857471" y="5714607"/>
                  <a:pt x="5865092" y="5731564"/>
                  <a:pt x="5873282" y="5748136"/>
                </a:cubicBezTo>
                <a:cubicBezTo>
                  <a:pt x="5876329" y="5754234"/>
                  <a:pt x="5881284" y="5759378"/>
                  <a:pt x="5884142" y="5765474"/>
                </a:cubicBezTo>
                <a:cubicBezTo>
                  <a:pt x="5887190" y="5771953"/>
                  <a:pt x="5889094" y="5779191"/>
                  <a:pt x="5890620" y="5786239"/>
                </a:cubicBezTo>
                <a:cubicBezTo>
                  <a:pt x="5897477" y="5817674"/>
                  <a:pt x="5903763" y="5849107"/>
                  <a:pt x="5911194" y="5880348"/>
                </a:cubicBezTo>
                <a:cubicBezTo>
                  <a:pt x="5912717" y="5886447"/>
                  <a:pt x="5918813" y="5891590"/>
                  <a:pt x="5922813" y="5897114"/>
                </a:cubicBezTo>
                <a:cubicBezTo>
                  <a:pt x="5925481" y="5900735"/>
                  <a:pt x="5929482" y="5904353"/>
                  <a:pt x="5930054" y="5908355"/>
                </a:cubicBezTo>
                <a:cubicBezTo>
                  <a:pt x="5934626" y="5938836"/>
                  <a:pt x="5939961" y="5969124"/>
                  <a:pt x="5942246" y="5999796"/>
                </a:cubicBezTo>
                <a:cubicBezTo>
                  <a:pt x="5944149" y="6025515"/>
                  <a:pt x="5943580" y="6050282"/>
                  <a:pt x="5976728" y="6056948"/>
                </a:cubicBezTo>
                <a:cubicBezTo>
                  <a:pt x="5982443" y="6058092"/>
                  <a:pt x="5988540" y="6066284"/>
                  <a:pt x="5991396" y="6072569"/>
                </a:cubicBezTo>
                <a:cubicBezTo>
                  <a:pt x="5999589" y="6090477"/>
                  <a:pt x="6005113" y="6109530"/>
                  <a:pt x="6013494" y="6127247"/>
                </a:cubicBezTo>
                <a:cubicBezTo>
                  <a:pt x="6041500" y="6185351"/>
                  <a:pt x="6059217" y="6246121"/>
                  <a:pt x="6055978" y="6311084"/>
                </a:cubicBezTo>
                <a:cubicBezTo>
                  <a:pt x="6055026" y="6331277"/>
                  <a:pt x="6044737" y="6350899"/>
                  <a:pt x="6040926" y="6363664"/>
                </a:cubicBezTo>
                <a:cubicBezTo>
                  <a:pt x="6055978" y="6400429"/>
                  <a:pt x="6070456" y="6431292"/>
                  <a:pt x="6081315" y="6463490"/>
                </a:cubicBezTo>
                <a:cubicBezTo>
                  <a:pt x="6091031" y="6491874"/>
                  <a:pt x="6097127" y="6521593"/>
                  <a:pt x="6104175" y="6550742"/>
                </a:cubicBezTo>
                <a:cubicBezTo>
                  <a:pt x="6106844" y="6561411"/>
                  <a:pt x="6108367" y="6572269"/>
                  <a:pt x="6109702" y="6583128"/>
                </a:cubicBezTo>
                <a:cubicBezTo>
                  <a:pt x="6113892" y="6617036"/>
                  <a:pt x="6103795" y="6652472"/>
                  <a:pt x="6119798" y="6685617"/>
                </a:cubicBezTo>
                <a:cubicBezTo>
                  <a:pt x="6128180" y="6702955"/>
                  <a:pt x="6138276" y="6720103"/>
                  <a:pt x="6142658" y="6738388"/>
                </a:cubicBezTo>
                <a:cubicBezTo>
                  <a:pt x="6147421" y="6758011"/>
                  <a:pt x="6154851" y="6777207"/>
                  <a:pt x="6160162" y="6796804"/>
                </a:cubicBezTo>
                <a:lnTo>
                  <a:pt x="6164933" y="6857457"/>
                </a:lnTo>
                <a:lnTo>
                  <a:pt x="6037694" y="6857457"/>
                </a:lnTo>
                <a:lnTo>
                  <a:pt x="6037694" y="6857998"/>
                </a:lnTo>
                <a:lnTo>
                  <a:pt x="0" y="6857998"/>
                </a:lnTo>
                <a:close/>
              </a:path>
            </a:pathLst>
          </a:custGeom>
          <a:effectLst>
            <a:outerShdw blurRad="381000" dist="152400" algn="tl" rotWithShape="0">
              <a:prstClr val="black">
                <a:alpha val="10000"/>
              </a:prstClr>
            </a:outerShdw>
          </a:effectLst>
        </p:spPr>
      </p:pic>
      <p:grpSp>
        <p:nvGrpSpPr>
          <p:cNvPr id="23" name="Group 17">
            <a:extLst>
              <a:ext uri="{FF2B5EF4-FFF2-40B4-BE49-F238E27FC236}">
                <a16:creationId xmlns:a16="http://schemas.microsoft.com/office/drawing/2014/main" id="{E6517BAC-C80F-4065-90D8-703493E0B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95368" y="0"/>
            <a:ext cx="874718" cy="6857455"/>
            <a:chOff x="5395368" y="0"/>
            <a:chExt cx="874718" cy="6857455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84DCDA5-A261-4103-B44C-068DCEA033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2404000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8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8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4" name="Freeform: Shape 19">
              <a:extLst>
                <a:ext uri="{FF2B5EF4-FFF2-40B4-BE49-F238E27FC236}">
                  <a16:creationId xmlns:a16="http://schemas.microsoft.com/office/drawing/2014/main" id="{4E59A2A1-1352-47AA-80C2-0FF537594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2403998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7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7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5" name="CuadroTexto 4">
            <a:extLst>
              <a:ext uri="{FF2B5EF4-FFF2-40B4-BE49-F238E27FC236}">
                <a16:creationId xmlns:a16="http://schemas.microsoft.com/office/drawing/2014/main" id="{28E5578B-CCDF-B01E-FC98-B064D525C504}"/>
              </a:ext>
            </a:extLst>
          </p:cNvPr>
          <p:cNvSpPr txBox="1"/>
          <p:nvPr/>
        </p:nvSpPr>
        <p:spPr>
          <a:xfrm>
            <a:off x="6761838" y="597183"/>
            <a:ext cx="5239662" cy="55399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s-ES" sz="4400" b="1" i="0" u="none" strike="noStrike" kern="1200" cap="none" spc="0" normalizeH="0" baseline="0" noProof="0" dirty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en-US" sz="4400" b="1" dirty="0" err="1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ወዳጆች</a:t>
            </a:r>
            <a:r>
              <a:rPr lang="en-US" sz="4400" b="1" dirty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400" b="1" dirty="0" err="1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ሆይ</a:t>
            </a:r>
            <a:r>
              <a:rPr lang="en-US" sz="4400" b="1" dirty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፥ </a:t>
            </a:r>
            <a:r>
              <a:rPr lang="en-US" sz="4400" b="1" dirty="0" err="1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አሁን</a:t>
            </a:r>
            <a:r>
              <a:rPr lang="en-US" sz="4400" b="1" dirty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400" b="1" dirty="0" err="1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የእግዚአብሔር</a:t>
            </a:r>
            <a:r>
              <a:rPr lang="en-US" sz="4400" b="1" dirty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400" b="1" dirty="0" err="1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ልጆች</a:t>
            </a:r>
            <a:r>
              <a:rPr lang="en-US" sz="4400" b="1" dirty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400" b="1" dirty="0" err="1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ነን</a:t>
            </a:r>
            <a:r>
              <a:rPr lang="en-US" sz="4400" b="1" dirty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፥ </a:t>
            </a:r>
            <a:r>
              <a:rPr lang="en-US" sz="4400" b="1" dirty="0" err="1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ምንም</a:t>
            </a:r>
            <a:r>
              <a:rPr lang="en-US" sz="4400" b="1" dirty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400" b="1" dirty="0" err="1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እንደምንሆን</a:t>
            </a:r>
            <a:r>
              <a:rPr lang="en-US" sz="4400" b="1" dirty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400" b="1" dirty="0" err="1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ገና</a:t>
            </a:r>
            <a:r>
              <a:rPr lang="en-US" sz="4400" b="1" dirty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400" b="1" dirty="0" err="1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አልተገለጠም</a:t>
            </a:r>
            <a:r>
              <a:rPr lang="en-US" sz="4400" b="1" dirty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። </a:t>
            </a:r>
            <a:r>
              <a:rPr lang="en-US" sz="4400" b="1" dirty="0" err="1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ዳሩ</a:t>
            </a:r>
            <a:r>
              <a:rPr lang="en-US" sz="4400" b="1" dirty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400" b="1" dirty="0" err="1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ግን</a:t>
            </a:r>
            <a:r>
              <a:rPr lang="en-US" sz="4400" b="1" dirty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400" b="1" dirty="0" err="1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ቢገለጥ</a:t>
            </a:r>
            <a:r>
              <a:rPr lang="en-US" sz="4400" b="1" dirty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400" b="1" dirty="0" err="1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እርሱ</a:t>
            </a:r>
            <a:r>
              <a:rPr lang="en-US" sz="4400" b="1" dirty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400" b="1" dirty="0" err="1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እንዳለ</a:t>
            </a:r>
            <a:r>
              <a:rPr lang="en-US" sz="4400" b="1" dirty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400" b="1" dirty="0" err="1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እናየዋለንና</a:t>
            </a:r>
            <a:r>
              <a:rPr lang="en-US" sz="4400" b="1" dirty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400" b="1" dirty="0" err="1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እርሱን</a:t>
            </a:r>
            <a:r>
              <a:rPr lang="en-US" sz="4400" b="1" dirty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400" b="1" dirty="0" err="1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እንድንመስል</a:t>
            </a:r>
            <a:r>
              <a:rPr lang="en-US" sz="4400" b="1" dirty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400" b="1" dirty="0" err="1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እናውቃለን</a:t>
            </a:r>
            <a:r>
              <a:rPr lang="en-US" sz="4400" b="1" dirty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።</a:t>
            </a:r>
            <a:r>
              <a:rPr kumimoji="0" lang="es-ES" sz="4400" b="1" i="0" u="none" strike="noStrike" kern="1200" cap="none" spc="0" normalizeH="0" baseline="0" noProof="0" dirty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es-ES" sz="3200" b="1" i="0" u="none" strike="noStrike" kern="1200" cap="none" spc="0" normalizeH="0" baseline="0" noProof="0" dirty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</a:t>
            </a:r>
            <a:r>
              <a:rPr kumimoji="0" lang="es-ES" sz="3600" b="1" i="0" u="none" strike="noStrike" kern="1200" cap="none" spc="0" normalizeH="0" baseline="0" noProof="0" dirty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am-ET" sz="3600" b="1" i="0" u="none" strike="noStrike" kern="1200" cap="none" spc="0" normalizeH="0" baseline="0" noProof="0" dirty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ዮሐንስ</a:t>
            </a:r>
            <a:r>
              <a:rPr kumimoji="0" lang="es-ES" sz="3600" b="1" i="0" u="none" strike="noStrike" kern="1200" cap="none" spc="0" normalizeH="0" baseline="0" noProof="0" dirty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200" b="1" i="0" u="none" strike="noStrike" kern="1200" cap="none" spc="0" normalizeH="0" baseline="0" noProof="0" dirty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3:2</a:t>
            </a:r>
            <a:r>
              <a:rPr kumimoji="0" lang="es-ES" sz="3600" b="1" i="0" u="none" strike="noStrike" kern="1200" cap="none" spc="0" normalizeH="0" baseline="0" noProof="0" dirty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</a:t>
            </a:r>
            <a:endParaRPr kumimoji="0" lang="es-ES" sz="4400" b="1" i="0" u="none" strike="noStrike" kern="1200" cap="none" spc="0" normalizeH="0" baseline="0" noProof="0" dirty="0">
              <a:ln>
                <a:solidFill>
                  <a:srgbClr val="FFFF0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6170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7FDF54F-EAC6-BC9F-8239-B09F2FE823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B255356D-AE0F-3669-35BB-7577337EA3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67583872"/>
              </p:ext>
            </p:extLst>
          </p:nvPr>
        </p:nvGraphicFramePr>
        <p:xfrm>
          <a:off x="6778487" y="178905"/>
          <a:ext cx="5134037" cy="6430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4064DE23-4A9E-7771-5229-7BCD885A4A86}"/>
              </a:ext>
            </a:extLst>
          </p:cNvPr>
          <p:cNvSpPr txBox="1"/>
          <p:nvPr/>
        </p:nvSpPr>
        <p:spPr>
          <a:xfrm>
            <a:off x="279476" y="90784"/>
            <a:ext cx="59888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dirty="0"/>
              <a:t>ምንም እንኳን ከእግዚአብሔር ጋር መገናኘትና በህይወታችን ሁሉ እርሱን እያወቁ መኖር አስፈላጊ ቢሆንም የክርስቲያን ግቡ እርሱ አይደለም።</a:t>
            </a:r>
            <a:endParaRPr lang="en" sz="2000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CEE9230-749A-23C7-4AF0-A6D7EF62B37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477" y="3205055"/>
            <a:ext cx="5988802" cy="3502527"/>
          </a:xfrm>
          <a:prstGeom prst="rect">
            <a:avLst/>
          </a:prstGeom>
          <a:ln w="38100" cap="sq">
            <a:solidFill>
              <a:srgbClr val="734A88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23E1FFF-1326-7503-E285-D38BC1B76675}"/>
              </a:ext>
            </a:extLst>
          </p:cNvPr>
          <p:cNvSpPr txBox="1"/>
          <p:nvPr/>
        </p:nvSpPr>
        <p:spPr>
          <a:xfrm>
            <a:off x="279476" y="2106720"/>
            <a:ext cx="59888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ያ ጊዜ መች ይሆን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? 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ከዚያስ በኋላ ምን ይሆን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? 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ይህን ማወቅ የዕለት ከዕለት ህይወታችንን እንዴት ይለውጠዋል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?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A836C53-3113-DBF4-E657-7B4281CD87B2}"/>
              </a:ext>
            </a:extLst>
          </p:cNvPr>
          <p:cNvSpPr txBox="1"/>
          <p:nvPr/>
        </p:nvSpPr>
        <p:spPr>
          <a:xfrm>
            <a:off x="279476" y="1098752"/>
            <a:ext cx="59888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የሚበልጥን ነገር ለማሳካት እንመኛለን።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በምድር ላይ ያወቅነውንና የተገናኘነውን እርሱን ፊት ለፊት መገናኘት እንፈልጋለን።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9809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62ABF38-3F14-4E78-8837-F5B4CDD3D2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062ABF38-3F14-4E78-8837-F5B4CDD3D2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062ABF38-3F14-4E78-8837-F5B4CDD3D2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2EE3CC6-E5A0-444B-87C3-D9DF94901B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B2EE3CC6-E5A0-444B-87C3-D9DF94901B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B2EE3CC6-E5A0-444B-87C3-D9DF94901B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6CE99D7-8DD7-4B5F-8B65-05876729E8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F6CE99D7-8DD7-4B5F-8B65-05876729E8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F6CE99D7-8DD7-4B5F-8B65-05876729E8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7E36995-DA42-4FD4-B694-7A0957F815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graphicEl>
                                              <a:dgm id="{A7E36995-DA42-4FD4-B694-7A0957F815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graphicEl>
                                              <a:dgm id="{A7E36995-DA42-4FD4-B694-7A0957F815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2340E98-72D4-460B-8FE2-92CB4D491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graphicEl>
                                              <a:dgm id="{22340E98-72D4-460B-8FE2-92CB4D491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graphicEl>
                                              <a:dgm id="{22340E98-72D4-460B-8FE2-92CB4D491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2773496-8143-465C-9B2A-6EA78E55CA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graphicEl>
                                              <a:dgm id="{82773496-8143-465C-9B2A-6EA78E55CA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>
                                            <p:graphicEl>
                                              <a:dgm id="{82773496-8143-465C-9B2A-6EA78E55CA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3C9579C-F7F0-45FA-9EDD-8CCAE8A7F8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graphicEl>
                                              <a:dgm id="{E3C9579C-F7F0-45FA-9EDD-8CCAE8A7F8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graphicEl>
                                              <a:dgm id="{E3C9579C-F7F0-45FA-9EDD-8CCAE8A7F8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940933C-D5F9-4CB2-943D-F6B3790C93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>
                                            <p:graphicEl>
                                              <a:dgm id="{A940933C-D5F9-4CB2-943D-F6B3790C93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>
                                            <p:graphicEl>
                                              <a:dgm id="{A940933C-D5F9-4CB2-943D-F6B3790C93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856FC59-77B8-4334-8C89-2C313DDC06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">
                                            <p:graphicEl>
                                              <a:dgm id="{8856FC59-77B8-4334-8C89-2C313DDC06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">
                                            <p:graphicEl>
                                              <a:dgm id="{8856FC59-77B8-4334-8C89-2C313DDC06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F1492E7-DCCD-411D-A345-E9518B985F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>
                                            <p:graphicEl>
                                              <a:dgm id="{4F1492E7-DCCD-411D-A345-E9518B985F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">
                                            <p:graphicEl>
                                              <a:dgm id="{4F1492E7-DCCD-411D-A345-E9518B985F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3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6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13DFD01-56FE-BE12-7EBE-EFFE573BB4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21">
            <a:extLst>
              <a:ext uri="{FF2B5EF4-FFF2-40B4-BE49-F238E27FC236}">
                <a16:creationId xmlns:a16="http://schemas.microsoft.com/office/drawing/2014/main" id="{5464548B-0849-DA21-E75D-35D496E3D2E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" y="-29817"/>
            <a:ext cx="12191999" cy="1216015"/>
          </a:xfrm>
          <a:prstGeom prst="rect">
            <a:avLst/>
          </a:prstGeom>
          <a:solidFill>
            <a:schemeClr val="tx1">
              <a:alpha val="24000"/>
            </a:schemeClr>
          </a:solidFill>
          <a:ln>
            <a:noFill/>
          </a:ln>
          <a:effectLst>
            <a:outerShdw blurRad="50800" dist="38100" dir="5400000" algn="t" rotWithShape="0">
              <a:prstClr val="black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76F1F08-2442-D425-57C1-3C5C3C478EC3}"/>
              </a:ext>
            </a:extLst>
          </p:cNvPr>
          <p:cNvSpPr txBox="1"/>
          <p:nvPr/>
        </p:nvSpPr>
        <p:spPr>
          <a:xfrm>
            <a:off x="0" y="-72344"/>
            <a:ext cx="12192000" cy="923330"/>
          </a:xfrm>
          <a:prstGeom prst="rect">
            <a:avLst/>
          </a:prstGeom>
          <a:noFill/>
          <a:effectLst>
            <a:outerShdw blurRad="50800" dist="12700" dir="4920000" algn="ctr" rotWithShape="0">
              <a:schemeClr val="tx1"/>
            </a:outerShdw>
          </a:effectLst>
        </p:spPr>
        <p:txBody>
          <a:bodyPr wrap="square">
            <a:spAutoFit/>
            <a:scene3d>
              <a:camera prst="orthographicFront"/>
              <a:lightRig rig="fla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am-ET" sz="5400" b="1" spc="6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12700" dir="2700000" algn="tl" rotWithShape="0">
                    <a:schemeClr val="accent5"/>
                  </a:outerShdw>
                </a:effectLst>
              </a:rPr>
              <a:t>የመጠበቅ ጊዜ</a:t>
            </a:r>
            <a:endParaRPr lang="en" sz="5400" b="1" spc="60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12700" dir="2700000" algn="tl" rotWithShape="0">
                  <a:schemeClr val="accent5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94DDF7F-E1B2-CC67-E3BE-9A8E4FB18970}"/>
              </a:ext>
            </a:extLst>
          </p:cNvPr>
          <p:cNvSpPr txBox="1"/>
          <p:nvPr/>
        </p:nvSpPr>
        <p:spPr>
          <a:xfrm>
            <a:off x="-1" y="710297"/>
            <a:ext cx="121919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20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54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sz="2000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54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ነገር</a:t>
            </a:r>
            <a:r>
              <a:rPr lang="en-US" sz="20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54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54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ግን</a:t>
            </a:r>
            <a:r>
              <a:rPr lang="en-US" sz="20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54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54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በመጨረሻው</a:t>
            </a:r>
            <a:r>
              <a:rPr lang="en-US" sz="20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54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54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ቀን</a:t>
            </a:r>
            <a:r>
              <a:rPr lang="en-US" sz="20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54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54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የሚያስጨንቅ</a:t>
            </a:r>
            <a:r>
              <a:rPr lang="en-US" sz="20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54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54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ዘመን</a:t>
            </a:r>
            <a:r>
              <a:rPr lang="en-US" sz="20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54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54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እንዲመጣ</a:t>
            </a:r>
            <a:r>
              <a:rPr lang="en-US" sz="20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54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54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ይህን</a:t>
            </a:r>
            <a:r>
              <a:rPr lang="en-US" sz="20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54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54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እወቅ</a:t>
            </a:r>
            <a:r>
              <a:rPr lang="en-US" sz="20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54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።</a:t>
            </a:r>
            <a:r>
              <a:rPr lang="en" sz="20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54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6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54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" sz="14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54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en" sz="16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54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am-ET" sz="16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54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ጢሞቴዎስ</a:t>
            </a:r>
            <a:r>
              <a:rPr lang="en" sz="16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54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54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3:1</a:t>
            </a:r>
            <a:r>
              <a:rPr lang="en" sz="16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54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)</a:t>
            </a:r>
            <a:endParaRPr lang="es-ES" sz="2000" b="1" dirty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54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8884BFA-5B83-3BB9-2F82-17604BC906D6}"/>
              </a:ext>
            </a:extLst>
          </p:cNvPr>
          <p:cNvSpPr txBox="1"/>
          <p:nvPr/>
        </p:nvSpPr>
        <p:spPr>
          <a:xfrm>
            <a:off x="333375" y="1198908"/>
            <a:ext cx="68675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dirty="0"/>
              <a:t>ኢየሱስ ከዳግም መምጣቱ በፊት የሚሆኑ ምልክቶችን ሰጥቶናል።</a:t>
            </a:r>
            <a:r>
              <a:rPr lang="en" sz="2000" b="1" dirty="0"/>
              <a:t> </a:t>
            </a:r>
            <a:r>
              <a:rPr lang="am-ET" sz="2000" b="1" dirty="0"/>
              <a:t>ጊዜው በቀረበ መጠን እየተባባሱ የሚሄዱ ተከታታይ ክስተቶች አሉ</a:t>
            </a:r>
            <a:r>
              <a:rPr lang="en" sz="2000" b="1" dirty="0"/>
              <a:t> (</a:t>
            </a:r>
            <a:r>
              <a:rPr lang="am-ET" sz="2000" b="1" dirty="0"/>
              <a:t>ማቴ</a:t>
            </a:r>
            <a:r>
              <a:rPr lang="en" sz="2000" b="1" dirty="0"/>
              <a:t> 24:6-11):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EE8133C2-94E6-7E34-E8EC-F7E1856013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1491398"/>
              </p:ext>
            </p:extLst>
          </p:nvPr>
        </p:nvGraphicFramePr>
        <p:xfrm>
          <a:off x="2351842" y="2244388"/>
          <a:ext cx="4782383" cy="1938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Gráfico 8">
            <a:extLst>
              <a:ext uri="{FF2B5EF4-FFF2-40B4-BE49-F238E27FC236}">
                <a16:creationId xmlns:a16="http://schemas.microsoft.com/office/drawing/2014/main" id="{5C3FBDCC-7869-A969-BB04-7DD84A8389C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383483" y="1328115"/>
            <a:ext cx="4528129" cy="255680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17" name="Grupo 16">
            <a:extLst>
              <a:ext uri="{FF2B5EF4-FFF2-40B4-BE49-F238E27FC236}">
                <a16:creationId xmlns:a16="http://schemas.microsoft.com/office/drawing/2014/main" id="{95EE05F7-E7E1-42FD-D752-B7F53B4CDF0B}"/>
              </a:ext>
            </a:extLst>
          </p:cNvPr>
          <p:cNvGrpSpPr/>
          <p:nvPr/>
        </p:nvGrpSpPr>
        <p:grpSpPr>
          <a:xfrm>
            <a:off x="7200899" y="4002735"/>
            <a:ext cx="4924425" cy="1354217"/>
            <a:chOff x="4962524" y="4118699"/>
            <a:chExt cx="4924425" cy="1354217"/>
          </a:xfrm>
        </p:grpSpPr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2A84432E-D35B-782F-EC8C-75E0EEB712D0}"/>
                </a:ext>
              </a:extLst>
            </p:cNvPr>
            <p:cNvSpPr txBox="1"/>
            <p:nvPr/>
          </p:nvSpPr>
          <p:spPr>
            <a:xfrm>
              <a:off x="4962524" y="4118699"/>
              <a:ext cx="4924425" cy="135421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am-ET" sz="1600" b="1" dirty="0"/>
                <a:t>በመካሄድ ላይ ያሉ ጦርነቶች በካርታ ላይ</a:t>
              </a:r>
              <a:r>
                <a:rPr lang="en" sz="1600" b="1" dirty="0"/>
                <a:t>:</a:t>
              </a:r>
            </a:p>
            <a:p>
              <a:pPr lvl="1"/>
              <a:r>
                <a:rPr lang="am-ET" sz="1600" b="1" dirty="0"/>
                <a:t>ከባድ ጦርነቶች </a:t>
              </a:r>
              <a:r>
                <a:rPr lang="en" sz="1600" b="1" dirty="0"/>
                <a:t>(10,000</a:t>
              </a:r>
              <a:r>
                <a:rPr lang="am-ET" sz="1600" b="1" dirty="0"/>
                <a:t>ና ከዚያ በላይ</a:t>
              </a:r>
              <a:r>
                <a:rPr lang="en" sz="1600" b="1" dirty="0"/>
                <a:t> </a:t>
              </a:r>
              <a:r>
                <a:rPr lang="am-ET" sz="1600" b="1" dirty="0"/>
                <a:t>ተገድለዋል</a:t>
              </a:r>
              <a:r>
                <a:rPr lang="en" sz="1600" b="1" dirty="0"/>
                <a:t>)</a:t>
              </a:r>
            </a:p>
            <a:p>
              <a:pPr lvl="1"/>
              <a:r>
                <a:rPr lang="am-ET" sz="1600" b="1" dirty="0"/>
                <a:t>ቀላል ጦርነቶች</a:t>
              </a:r>
              <a:r>
                <a:rPr lang="en" sz="1600" b="1" dirty="0"/>
                <a:t> (1,000-9,999 </a:t>
              </a:r>
              <a:r>
                <a:rPr lang="am-ET" sz="1600" b="1" dirty="0"/>
                <a:t>ተገድለዋል</a:t>
              </a:r>
              <a:r>
                <a:rPr lang="en" sz="1600" b="1" dirty="0"/>
                <a:t>)</a:t>
              </a:r>
            </a:p>
            <a:p>
              <a:pPr lvl="1"/>
              <a:r>
                <a:rPr lang="am-ET" sz="1600" b="1" dirty="0"/>
                <a:t>ግጭቶች</a:t>
              </a:r>
              <a:r>
                <a:rPr lang="en" sz="1600" b="1" dirty="0"/>
                <a:t> (100-999 </a:t>
              </a:r>
              <a:r>
                <a:rPr lang="am-ET" sz="1600" b="1" dirty="0"/>
                <a:t>ተገድለዋል</a:t>
              </a:r>
              <a:r>
                <a:rPr lang="en" sz="1600" b="1" dirty="0"/>
                <a:t>)</a:t>
              </a:r>
            </a:p>
            <a:p>
              <a:pPr lvl="1"/>
              <a:r>
                <a:rPr lang="am-ET" sz="1600" b="1" dirty="0"/>
                <a:t>አለመስማማቶችና ጥሎች</a:t>
              </a:r>
              <a:r>
                <a:rPr lang="en" sz="1600" b="1" dirty="0"/>
                <a:t> (1-99 </a:t>
              </a:r>
              <a:r>
                <a:rPr lang="am-ET" sz="1600" b="1" dirty="0"/>
                <a:t>ተገድለዋል</a:t>
              </a:r>
              <a:r>
                <a:rPr lang="en" sz="1600" b="1" dirty="0"/>
                <a:t>)</a:t>
              </a:r>
            </a:p>
          </p:txBody>
        </p:sp>
        <p:pic>
          <p:nvPicPr>
            <p:cNvPr id="13" name="Gráfico 12" descr="Detener con relleno sólido">
              <a:extLst>
                <a:ext uri="{FF2B5EF4-FFF2-40B4-BE49-F238E27FC236}">
                  <a16:creationId xmlns:a16="http://schemas.microsoft.com/office/drawing/2014/main" id="{9EEA3E6E-0628-51AE-CF37-45627F9D873F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210174" y="4419004"/>
              <a:ext cx="200023" cy="200023"/>
            </a:xfrm>
            <a:prstGeom prst="rect">
              <a:avLst/>
            </a:prstGeom>
          </p:spPr>
        </p:pic>
        <p:pic>
          <p:nvPicPr>
            <p:cNvPr id="14" name="Gráfico 13" descr="Detener con relleno sólido">
              <a:extLst>
                <a:ext uri="{FF2B5EF4-FFF2-40B4-BE49-F238E27FC236}">
                  <a16:creationId xmlns:a16="http://schemas.microsoft.com/office/drawing/2014/main" id="{53E9FB76-5D0E-882D-BFE3-0D45E7ACB738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210174" y="4661553"/>
              <a:ext cx="200023" cy="200023"/>
            </a:xfrm>
            <a:prstGeom prst="rect">
              <a:avLst/>
            </a:prstGeom>
          </p:spPr>
        </p:pic>
        <p:pic>
          <p:nvPicPr>
            <p:cNvPr id="15" name="Gráfico 14" descr="Detener con relleno sólido">
              <a:extLst>
                <a:ext uri="{FF2B5EF4-FFF2-40B4-BE49-F238E27FC236}">
                  <a16:creationId xmlns:a16="http://schemas.microsoft.com/office/drawing/2014/main" id="{AE034159-8827-64C0-2114-818F026DFFE2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210174" y="4904102"/>
              <a:ext cx="200023" cy="200023"/>
            </a:xfrm>
            <a:prstGeom prst="rect">
              <a:avLst/>
            </a:prstGeom>
          </p:spPr>
        </p:pic>
        <p:pic>
          <p:nvPicPr>
            <p:cNvPr id="16" name="Gráfico 15" descr="Detener con relleno sólido">
              <a:extLst>
                <a:ext uri="{FF2B5EF4-FFF2-40B4-BE49-F238E27FC236}">
                  <a16:creationId xmlns:a16="http://schemas.microsoft.com/office/drawing/2014/main" id="{2DC06A26-ED3B-5B44-5D82-0645B7A6DFE4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5210174" y="5146652"/>
              <a:ext cx="200023" cy="200023"/>
            </a:xfrm>
            <a:prstGeom prst="rect">
              <a:avLst/>
            </a:prstGeom>
          </p:spPr>
        </p:pic>
      </p:grpSp>
      <p:sp>
        <p:nvSpPr>
          <p:cNvPr id="18" name="CuadroTexto 17">
            <a:extLst>
              <a:ext uri="{FF2B5EF4-FFF2-40B4-BE49-F238E27FC236}">
                <a16:creationId xmlns:a16="http://schemas.microsoft.com/office/drawing/2014/main" id="{9361195B-FF13-B336-E487-23C0F0D54506}"/>
              </a:ext>
            </a:extLst>
          </p:cNvPr>
          <p:cNvSpPr txBox="1"/>
          <p:nvPr/>
        </p:nvSpPr>
        <p:spPr>
          <a:xfrm>
            <a:off x="166826" y="4464565"/>
            <a:ext cx="35909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dirty="0"/>
              <a:t>በነዚህ </a:t>
            </a:r>
            <a:r>
              <a:rPr lang="en" sz="2000" b="1" dirty="0"/>
              <a:t>“</a:t>
            </a:r>
            <a:r>
              <a:rPr lang="am-ET" sz="2000" b="1" dirty="0"/>
              <a:t>አንጨናቂ ጊዜያት</a:t>
            </a:r>
            <a:r>
              <a:rPr lang="en" sz="2000" b="1" dirty="0"/>
              <a:t>” </a:t>
            </a:r>
            <a:r>
              <a:rPr lang="am-ET" sz="2000" b="1" dirty="0"/>
              <a:t>መተማመናችንን ለመጠበቅ</a:t>
            </a:r>
            <a:r>
              <a:rPr lang="en" sz="2000" b="1" dirty="0"/>
              <a:t> (2 </a:t>
            </a:r>
            <a:r>
              <a:rPr lang="am-ET" sz="2000" b="1" dirty="0"/>
              <a:t>ጢሞ</a:t>
            </a:r>
            <a:r>
              <a:rPr lang="en" sz="2000" b="1" dirty="0"/>
              <a:t> 3:1) </a:t>
            </a:r>
            <a:r>
              <a:rPr lang="am-ET" sz="2000" b="1" dirty="0"/>
              <a:t>ከእግዚአብሔር ጋር ትክክለኛ ግንኙነትን ማጎልበት አለብን፤ እናም ኃጥያታችን ይቅር መባሉንና በእርሱ መዳናችንን ማረጋገጥ አለብን።</a:t>
            </a:r>
            <a:endParaRPr lang="en" sz="2000" b="1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BC7572B1-8630-999C-05DB-4B4F5EF6B1F9}"/>
              </a:ext>
            </a:extLst>
          </p:cNvPr>
          <p:cNvSpPr txBox="1"/>
          <p:nvPr/>
        </p:nvSpPr>
        <p:spPr>
          <a:xfrm>
            <a:off x="6875443" y="5387895"/>
            <a:ext cx="53165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dirty="0"/>
              <a:t>መንፈሳዊ መነቃቃት ያስፈልጋል።</a:t>
            </a:r>
            <a:r>
              <a:rPr lang="en" sz="2000" b="1" dirty="0"/>
              <a:t> </a:t>
            </a:r>
            <a:r>
              <a:rPr lang="am-ET" sz="2000" b="1" dirty="0"/>
              <a:t>እንደ አሳፍ </a:t>
            </a:r>
            <a:r>
              <a:rPr lang="en" sz="2000" b="1" dirty="0"/>
              <a:t>“</a:t>
            </a:r>
            <a:r>
              <a:rPr lang="en-US" sz="2000" b="1" dirty="0" err="1"/>
              <a:t>አቤቱ</a:t>
            </a:r>
            <a:r>
              <a:rPr lang="en-US" sz="2000" b="1" dirty="0"/>
              <a:t>፥ </a:t>
            </a:r>
            <a:r>
              <a:rPr lang="en-US" sz="2000" b="1" dirty="0" err="1"/>
              <a:t>መልሰን</a:t>
            </a:r>
            <a:r>
              <a:rPr lang="en-US" sz="2000" b="1" dirty="0"/>
              <a:t>፥ </a:t>
            </a:r>
            <a:r>
              <a:rPr lang="en-US" sz="2000" b="1" dirty="0" err="1"/>
              <a:t>ፊትህንም</a:t>
            </a:r>
            <a:r>
              <a:rPr lang="en-US" sz="2000" b="1" dirty="0"/>
              <a:t> </a:t>
            </a:r>
            <a:r>
              <a:rPr lang="en-US" sz="2000" b="1" dirty="0" err="1"/>
              <a:t>አብራ</a:t>
            </a:r>
            <a:r>
              <a:rPr lang="en-US" sz="2000" b="1" dirty="0"/>
              <a:t>፥ </a:t>
            </a:r>
            <a:r>
              <a:rPr lang="en-US" sz="2000" b="1" dirty="0" err="1"/>
              <a:t>እኛም</a:t>
            </a:r>
            <a:r>
              <a:rPr lang="en-US" sz="2000" b="1" dirty="0"/>
              <a:t> </a:t>
            </a:r>
            <a:r>
              <a:rPr lang="en-US" sz="2000" b="1" dirty="0" err="1"/>
              <a:t>እንድናለን</a:t>
            </a:r>
            <a:r>
              <a:rPr lang="en-US" sz="2000" b="1" dirty="0"/>
              <a:t>።</a:t>
            </a:r>
            <a:r>
              <a:rPr lang="en" sz="2000" b="1" dirty="0"/>
              <a:t>”</a:t>
            </a:r>
            <a:r>
              <a:rPr lang="am-ET" sz="2000" b="1" dirty="0"/>
              <a:t> ብለን መጸለይ አለብን</a:t>
            </a:r>
            <a:r>
              <a:rPr lang="en" sz="2000" b="1" dirty="0"/>
              <a:t> (</a:t>
            </a:r>
            <a:r>
              <a:rPr lang="am-ET" sz="2000" b="1" dirty="0"/>
              <a:t>መዝ</a:t>
            </a:r>
            <a:r>
              <a:rPr lang="en" sz="2000" b="1" dirty="0"/>
              <a:t> 80:3)</a:t>
            </a:r>
            <a:r>
              <a:rPr lang="am-ET" sz="2000" b="1" dirty="0"/>
              <a:t>።</a:t>
            </a:r>
            <a:endParaRPr lang="en" sz="2000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CCA9766-40E2-1524-E616-2B586E72BEEA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63800" y="2293690"/>
            <a:ext cx="1835886" cy="196939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AA0EF4B4-22CB-2A57-4559-B15264477DA3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84523" y="4333461"/>
            <a:ext cx="2864147" cy="2424734"/>
          </a:xfrm>
          <a:prstGeom prst="snip2DiagRect">
            <a:avLst>
              <a:gd name="adj1" fmla="val 14757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B85E04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79026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A4DD5C-BFD6-4B90-B055-97F256E27F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8EA4DD5C-BFD6-4B90-B055-97F256E27F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8EA4DD5C-BFD6-4B90-B055-97F256E27F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8EA4DD5C-BFD6-4B90-B055-97F256E27F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8EA4DD5C-BFD6-4B90-B055-97F256E27F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B4968F-4600-426C-95FB-EE32A89473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17B4968F-4600-426C-95FB-EE32A89473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3EA3057-D1DD-4342-B844-A8981F1054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93EA3057-D1DD-4342-B844-A8981F1054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93EA3057-D1DD-4342-B844-A8981F1054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93EA3057-D1DD-4342-B844-A8981F1054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93EA3057-D1DD-4342-B844-A8981F1054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3F87782-1A9E-4216-A989-0F16EFBD51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83F87782-1A9E-4216-A989-0F16EFBD51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8A9F581-796F-4156-87BA-E637583C7F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graphicEl>
                                              <a:dgm id="{B8A9F581-796F-4156-87BA-E637583C7F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B8A9F581-796F-4156-87BA-E637583C7F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B8A9F581-796F-4156-87BA-E637583C7F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B8A9F581-796F-4156-87BA-E637583C7F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AB48DA4-CB0F-4904-989B-4A7571C1A6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dgm id="{CAB48DA4-CB0F-4904-989B-4A7571C1A6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1CDAD93-7050-43D8-9BED-E3304F322C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">
                                            <p:graphicEl>
                                              <a:dgm id="{C1CDAD93-7050-43D8-9BED-E3304F322C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">
                                            <p:graphicEl>
                                              <a:dgm id="{C1CDAD93-7050-43D8-9BED-E3304F322C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C1CDAD93-7050-43D8-9BED-E3304F322C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C1CDAD93-7050-43D8-9BED-E3304F322C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88F1EDB-A600-4AB8-AE06-A4F8DB7F00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">
                                            <p:graphicEl>
                                              <a:dgm id="{688F1EDB-A600-4AB8-AE06-A4F8DB7F00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80D64A5-DB50-41CD-942C-7E1ED8F97A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graphicEl>
                                              <a:dgm id="{780D64A5-DB50-41CD-942C-7E1ED8F97A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780D64A5-DB50-41CD-942C-7E1ED8F97A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>
                                            <p:graphicEl>
                                              <a:dgm id="{780D64A5-DB50-41CD-942C-7E1ED8F97A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">
                                            <p:graphicEl>
                                              <a:dgm id="{780D64A5-DB50-41CD-942C-7E1ED8F97A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B246F1C-2772-44B7-B051-4349181CB2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">
                                            <p:graphicEl>
                                              <a:dgm id="{9B246F1C-2772-44B7-B051-4349181CB2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9EA1CAF-5C19-4AA2-BAA3-16390C2FB6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">
                                            <p:graphicEl>
                                              <a:dgm id="{39EA1CAF-5C19-4AA2-BAA3-16390C2FB6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">
                                            <p:graphicEl>
                                              <a:dgm id="{39EA1CAF-5C19-4AA2-BAA3-16390C2FB6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">
                                            <p:graphicEl>
                                              <a:dgm id="{39EA1CAF-5C19-4AA2-BAA3-16390C2FB6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">
                                            <p:graphicEl>
                                              <a:dgm id="{39EA1CAF-5C19-4AA2-BAA3-16390C2FB6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87A8D5A-8382-4B56-90FB-76D6003AFC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">
                                            <p:graphicEl>
                                              <a:dgm id="{687A8D5A-8382-4B56-90FB-76D6003AFC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58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FD4EE2-81F3-B52A-E3DF-855007F9AB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21498A2C-10C0-2044-E41C-F879F403ADC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5466522" cy="1826226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7F0CFB6-BEA3-1A7D-2F5B-F7858C8C3CAD}"/>
              </a:ext>
            </a:extLst>
          </p:cNvPr>
          <p:cNvSpPr txBox="1"/>
          <p:nvPr/>
        </p:nvSpPr>
        <p:spPr>
          <a:xfrm>
            <a:off x="0" y="-69573"/>
            <a:ext cx="5466521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contourW="19050" prstMaterial="matte">
              <a:bevelT w="63500" h="12700" prst="angle"/>
              <a:contourClr>
                <a:srgbClr val="FFFF00"/>
              </a:contourClr>
            </a:sp3d>
          </a:bodyPr>
          <a:lstStyle/>
          <a:p>
            <a:pPr algn="ctr"/>
            <a:r>
              <a:rPr lang="am-ET" sz="4800" b="1" dirty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ዳግም ምፅዓቱ</a:t>
            </a:r>
            <a:endParaRPr lang="es-ES" sz="4800" b="1" dirty="0">
              <a:ln/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74BDD95-9F29-BAE2-35B3-97AD3D124A6F}"/>
              </a:ext>
            </a:extLst>
          </p:cNvPr>
          <p:cNvSpPr txBox="1"/>
          <p:nvPr/>
        </p:nvSpPr>
        <p:spPr>
          <a:xfrm>
            <a:off x="0" y="673899"/>
            <a:ext cx="5466521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2000" b="1" dirty="0">
                <a:solidFill>
                  <a:srgbClr val="D6732F"/>
                </a:solidFill>
                <a:latin typeface="Comic Sans MS" panose="030F0702030302020204" pitchFamily="66" charset="0"/>
              </a:rPr>
              <a:t>“</a:t>
            </a:r>
            <a:r>
              <a:rPr lang="en-US" sz="2000" b="1" dirty="0" err="1">
                <a:solidFill>
                  <a:srgbClr val="D6732F"/>
                </a:solidFill>
                <a:latin typeface="Comic Sans MS" panose="030F0702030302020204" pitchFamily="66" charset="0"/>
              </a:rPr>
              <a:t>መላእክቱንም</a:t>
            </a:r>
            <a:r>
              <a:rPr lang="en-US" sz="2000" b="1" dirty="0">
                <a:solidFill>
                  <a:srgbClr val="D6732F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rgbClr val="D6732F"/>
                </a:solidFill>
                <a:latin typeface="Comic Sans MS" panose="030F0702030302020204" pitchFamily="66" charset="0"/>
              </a:rPr>
              <a:t>ከታላቅ</a:t>
            </a:r>
            <a:r>
              <a:rPr lang="en-US" sz="2000" b="1" dirty="0">
                <a:solidFill>
                  <a:srgbClr val="D6732F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rgbClr val="D6732F"/>
                </a:solidFill>
                <a:latin typeface="Comic Sans MS" panose="030F0702030302020204" pitchFamily="66" charset="0"/>
              </a:rPr>
              <a:t>መለከት</a:t>
            </a:r>
            <a:r>
              <a:rPr lang="en-US" sz="2000" b="1" dirty="0">
                <a:solidFill>
                  <a:srgbClr val="D6732F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rgbClr val="D6732F"/>
                </a:solidFill>
                <a:latin typeface="Comic Sans MS" panose="030F0702030302020204" pitchFamily="66" charset="0"/>
              </a:rPr>
              <a:t>ድምፅ</a:t>
            </a:r>
            <a:r>
              <a:rPr lang="en-US" sz="2000" b="1" dirty="0">
                <a:solidFill>
                  <a:srgbClr val="D6732F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rgbClr val="D6732F"/>
                </a:solidFill>
                <a:latin typeface="Comic Sans MS" panose="030F0702030302020204" pitchFamily="66" charset="0"/>
              </a:rPr>
              <a:t>ጋር</a:t>
            </a:r>
            <a:r>
              <a:rPr lang="en-US" sz="2000" b="1" dirty="0">
                <a:solidFill>
                  <a:srgbClr val="D6732F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rgbClr val="D6732F"/>
                </a:solidFill>
                <a:latin typeface="Comic Sans MS" panose="030F0702030302020204" pitchFamily="66" charset="0"/>
              </a:rPr>
              <a:t>ይልካቸዋል</a:t>
            </a:r>
            <a:r>
              <a:rPr lang="en-US" sz="2000" b="1" dirty="0">
                <a:solidFill>
                  <a:srgbClr val="D6732F"/>
                </a:solidFill>
                <a:latin typeface="Comic Sans MS" panose="030F0702030302020204" pitchFamily="66" charset="0"/>
              </a:rPr>
              <a:t>፥ </a:t>
            </a:r>
            <a:r>
              <a:rPr lang="en-US" sz="2000" b="1" dirty="0" err="1">
                <a:solidFill>
                  <a:srgbClr val="D6732F"/>
                </a:solidFill>
                <a:latin typeface="Comic Sans MS" panose="030F0702030302020204" pitchFamily="66" charset="0"/>
              </a:rPr>
              <a:t>ከሰማያትም</a:t>
            </a:r>
            <a:r>
              <a:rPr lang="en-US" sz="2000" b="1" dirty="0">
                <a:solidFill>
                  <a:srgbClr val="D6732F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rgbClr val="D6732F"/>
                </a:solidFill>
                <a:latin typeface="Comic Sans MS" panose="030F0702030302020204" pitchFamily="66" charset="0"/>
              </a:rPr>
              <a:t>ዳርቻ</a:t>
            </a:r>
            <a:r>
              <a:rPr lang="en-US" sz="2000" b="1" dirty="0">
                <a:solidFill>
                  <a:srgbClr val="D6732F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rgbClr val="D6732F"/>
                </a:solidFill>
                <a:latin typeface="Comic Sans MS" panose="030F0702030302020204" pitchFamily="66" charset="0"/>
              </a:rPr>
              <a:t>እስከ</a:t>
            </a:r>
            <a:r>
              <a:rPr lang="en-US" sz="2000" b="1" dirty="0">
                <a:solidFill>
                  <a:srgbClr val="D6732F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rgbClr val="D6732F"/>
                </a:solidFill>
                <a:latin typeface="Comic Sans MS" panose="030F0702030302020204" pitchFamily="66" charset="0"/>
              </a:rPr>
              <a:t>ዳርቻው</a:t>
            </a:r>
            <a:r>
              <a:rPr lang="en-US" sz="2000" b="1" dirty="0">
                <a:solidFill>
                  <a:srgbClr val="D6732F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rgbClr val="D6732F"/>
                </a:solidFill>
                <a:latin typeface="Comic Sans MS" panose="030F0702030302020204" pitchFamily="66" charset="0"/>
              </a:rPr>
              <a:t>ከአራቱ</a:t>
            </a:r>
            <a:r>
              <a:rPr lang="en-US" sz="2000" b="1" dirty="0">
                <a:solidFill>
                  <a:srgbClr val="D6732F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rgbClr val="D6732F"/>
                </a:solidFill>
                <a:latin typeface="Comic Sans MS" panose="030F0702030302020204" pitchFamily="66" charset="0"/>
              </a:rPr>
              <a:t>ነፋሳት</a:t>
            </a:r>
            <a:r>
              <a:rPr lang="en-US" sz="2000" b="1" dirty="0">
                <a:solidFill>
                  <a:srgbClr val="D6732F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rgbClr val="D6732F"/>
                </a:solidFill>
                <a:latin typeface="Comic Sans MS" panose="030F0702030302020204" pitchFamily="66" charset="0"/>
              </a:rPr>
              <a:t>ለእርሱ</a:t>
            </a:r>
            <a:r>
              <a:rPr lang="en-US" sz="2000" b="1" dirty="0">
                <a:solidFill>
                  <a:srgbClr val="D6732F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rgbClr val="D6732F"/>
                </a:solidFill>
                <a:latin typeface="Comic Sans MS" panose="030F0702030302020204" pitchFamily="66" charset="0"/>
              </a:rPr>
              <a:t>የተመረጡትን</a:t>
            </a:r>
            <a:r>
              <a:rPr lang="en-US" sz="2000" b="1" dirty="0">
                <a:solidFill>
                  <a:srgbClr val="D6732F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rgbClr val="D6732F"/>
                </a:solidFill>
                <a:latin typeface="Comic Sans MS" panose="030F0702030302020204" pitchFamily="66" charset="0"/>
              </a:rPr>
              <a:t>ይሰበስባሉ</a:t>
            </a:r>
            <a:r>
              <a:rPr lang="en-US" sz="2000" b="1" dirty="0">
                <a:solidFill>
                  <a:srgbClr val="D6732F"/>
                </a:solidFill>
                <a:latin typeface="Comic Sans MS" panose="030F0702030302020204" pitchFamily="66" charset="0"/>
              </a:rPr>
              <a:t>።</a:t>
            </a:r>
            <a:r>
              <a:rPr lang="en" sz="2000" b="1" dirty="0">
                <a:solidFill>
                  <a:srgbClr val="D6732F"/>
                </a:solidFill>
                <a:latin typeface="Comic Sans MS" panose="030F0702030302020204" pitchFamily="66" charset="0"/>
              </a:rPr>
              <a:t>” </a:t>
            </a:r>
            <a:r>
              <a:rPr lang="en" sz="1600" b="1" dirty="0">
                <a:solidFill>
                  <a:srgbClr val="D6732F"/>
                </a:solidFill>
                <a:latin typeface="Comic Sans MS" panose="030F0702030302020204" pitchFamily="66" charset="0"/>
              </a:rPr>
              <a:t>(</a:t>
            </a:r>
            <a:r>
              <a:rPr lang="am-ET" sz="1600" b="1" dirty="0">
                <a:solidFill>
                  <a:srgbClr val="D6732F"/>
                </a:solidFill>
                <a:latin typeface="Comic Sans MS" panose="030F0702030302020204" pitchFamily="66" charset="0"/>
              </a:rPr>
              <a:t>ማቴ</a:t>
            </a:r>
            <a:r>
              <a:rPr lang="en" sz="1600" b="1" dirty="0">
                <a:solidFill>
                  <a:srgbClr val="D6732F"/>
                </a:solidFill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rgbClr val="D6732F"/>
                </a:solidFill>
                <a:latin typeface="Comic Sans MS" panose="030F0702030302020204" pitchFamily="66" charset="0"/>
              </a:rPr>
              <a:t>24:31</a:t>
            </a:r>
            <a:r>
              <a:rPr lang="en" sz="1600" b="1" dirty="0">
                <a:solidFill>
                  <a:srgbClr val="D6732F"/>
                </a:solidFill>
                <a:latin typeface="Comic Sans MS" panose="030F0702030302020204" pitchFamily="66" charset="0"/>
              </a:rPr>
              <a:t>)</a:t>
            </a:r>
            <a:endParaRPr lang="es-ES" sz="2000" b="1" dirty="0">
              <a:solidFill>
                <a:srgbClr val="D6732F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EA725B6-1960-FBBA-D9AA-5B3517C46E02}"/>
              </a:ext>
            </a:extLst>
          </p:cNvPr>
          <p:cNvSpPr txBox="1"/>
          <p:nvPr/>
        </p:nvSpPr>
        <p:spPr>
          <a:xfrm>
            <a:off x="156335" y="1826226"/>
            <a:ext cx="5231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dirty="0"/>
              <a:t>ማቴዎስ</a:t>
            </a:r>
            <a:r>
              <a:rPr lang="en" sz="2000" b="1" dirty="0"/>
              <a:t> 24:29-31</a:t>
            </a:r>
            <a:r>
              <a:rPr lang="am-ET" sz="2000" b="1" dirty="0"/>
              <a:t> ላይ</a:t>
            </a:r>
            <a:r>
              <a:rPr lang="en" sz="2000" b="1" dirty="0"/>
              <a:t> </a:t>
            </a:r>
            <a:r>
              <a:rPr lang="am-ET" sz="2000" b="1" dirty="0"/>
              <a:t>የዚህ ታላቅ ክስተት ዋና ዋና ሁኔታዎች ተዘርዝረዋል፤ ትዕይንቱ በሌሎችም ጥቅሶች በተጨማሪ ተብራርቷል</a:t>
            </a:r>
            <a:r>
              <a:rPr lang="en" sz="2000" b="1" dirty="0"/>
              <a:t>: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8464AB26-A0E8-8485-2C1F-9024609C65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15979373"/>
              </p:ext>
            </p:extLst>
          </p:nvPr>
        </p:nvGraphicFramePr>
        <p:xfrm>
          <a:off x="5543952" y="238540"/>
          <a:ext cx="6532089" cy="64306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63279582-EBAB-0958-5B47-0AF0277505ED}"/>
              </a:ext>
            </a:extLst>
          </p:cNvPr>
          <p:cNvSpPr txBox="1"/>
          <p:nvPr/>
        </p:nvSpPr>
        <p:spPr>
          <a:xfrm>
            <a:off x="115959" y="4402816"/>
            <a:ext cx="52312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dirty="0"/>
              <a:t>በዚያን ሰዓት</a:t>
            </a:r>
            <a:r>
              <a:rPr lang="en-US" sz="2000" b="1" dirty="0"/>
              <a:t> </a:t>
            </a:r>
            <a:r>
              <a:rPr lang="am-ET" sz="2000" b="1" dirty="0"/>
              <a:t>መለከት ሲነፋና አይን ሁሉ ኢየሱስን ሲያየው መጠበቃችን ለመልካም እንደሆነ እናውቃለን።</a:t>
            </a:r>
            <a:r>
              <a:rPr lang="en-US" sz="2000" b="1" dirty="0"/>
              <a:t> </a:t>
            </a:r>
            <a:r>
              <a:rPr lang="am-ET" sz="2000" b="1" dirty="0"/>
              <a:t>እያንዳንዱ መሪር ጸሎት፣ ከእርሱ ጋር ጊዜ ማሳለፍን ያስቀደምንበት እያንዳንዱ ጊዜ፣</a:t>
            </a:r>
            <a:r>
              <a:rPr lang="en-US" sz="2000" b="1" dirty="0"/>
              <a:t> </a:t>
            </a:r>
            <a:r>
              <a:rPr lang="am-ET" sz="2000" b="1" dirty="0"/>
              <a:t>ስለእርሱ በድፍረት የተናገርንበት እያንዳንዱ ጊዜና</a:t>
            </a:r>
            <a:r>
              <a:rPr lang="en-US" sz="2000" b="1" dirty="0"/>
              <a:t> </a:t>
            </a:r>
            <a:r>
              <a:rPr lang="am-ET" sz="2000" b="1" dirty="0"/>
              <a:t>እያንዳንዱ ፈተና</a:t>
            </a:r>
            <a:r>
              <a:rPr lang="en-US" sz="2000" b="1" dirty="0"/>
              <a:t>—</a:t>
            </a:r>
            <a:r>
              <a:rPr lang="am-ET" sz="2000" b="1" dirty="0"/>
              <a:t>ሁሉም ፍፃሜውን የሚያገኘው የእርሱን ፊት ስናይ ነው።</a:t>
            </a:r>
            <a:endParaRPr lang="en" sz="2000" b="1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8333140-876A-3931-AFB0-E3963AB392D7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2831" y="2911462"/>
            <a:ext cx="5114408" cy="1354690"/>
          </a:xfrm>
          <a:prstGeom prst="roundRect">
            <a:avLst>
              <a:gd name="adj" fmla="val 11531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1881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085364A-727B-4BCE-B62D-72979F9A48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2085364A-727B-4BCE-B62D-72979F9A48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2085364A-727B-4BCE-B62D-72979F9A48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2085364A-727B-4BCE-B62D-72979F9A48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EF5DCDD-616B-4F25-9E08-8694F7BEA1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5EF5DCDD-616B-4F25-9E08-8694F7BEA1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626B0FE-F597-4C1A-8EEC-A3EEA6933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1626B0FE-F597-4C1A-8EEC-A3EEA6933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1626B0FE-F597-4C1A-8EEC-A3EEA6933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graphicEl>
                                              <a:dgm id="{1626B0FE-F597-4C1A-8EEC-A3EEA6933A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B173234-AF3B-4F64-8A2E-11331E08E6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EB173234-AF3B-4F64-8A2E-11331E08E6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6B4249A-A7BA-4414-B09A-78BF206ED1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86B4249A-A7BA-4414-B09A-78BF206ED1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86B4249A-A7BA-4414-B09A-78BF206ED1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graphicEl>
                                              <a:dgm id="{86B4249A-A7BA-4414-B09A-78BF206ED1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0CCE154-194C-4447-9071-EB094B37CA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">
                                            <p:graphicEl>
                                              <a:dgm id="{00CCE154-194C-4447-9071-EB094B37CA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8C363CC-0AEE-4CD5-A33B-F7DC0087E5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18C363CC-0AEE-4CD5-A33B-F7DC0087E5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18C363CC-0AEE-4CD5-A33B-F7DC0087E5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">
                                            <p:graphicEl>
                                              <a:dgm id="{18C363CC-0AEE-4CD5-A33B-F7DC0087E5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7E03770-A807-4826-BDA0-B27EC4F55C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97E03770-A807-4826-BDA0-B27EC4F55C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0AD0CA-B5B6-4522-97C8-FC34BEB005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DA0AD0CA-B5B6-4522-97C8-FC34BEB005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DA0AD0CA-B5B6-4522-97C8-FC34BEB005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dgm id="{DA0AD0CA-B5B6-4522-97C8-FC34BEB005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5098019-4AE8-4CBB-8684-EBA793BA5F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">
                                            <p:graphicEl>
                                              <a:dgm id="{35098019-4AE8-4CBB-8684-EBA793BA5F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EC534C1-D563-A869-0F1E-DEC86DF0EBAC}"/>
              </a:ext>
            </a:extLst>
          </p:cNvPr>
          <p:cNvSpPr txBox="1"/>
          <p:nvPr/>
        </p:nvSpPr>
        <p:spPr>
          <a:xfrm>
            <a:off x="2648700" y="0"/>
            <a:ext cx="9543299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m-ET" sz="5400" b="1" spc="600" dirty="0">
                <a:ln/>
                <a:solidFill>
                  <a:schemeClr val="accent1"/>
                </a:soli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43000"/>
                    </a:schemeClr>
                  </a:outerShdw>
                </a:effectLst>
              </a:rPr>
              <a:t>ቤታችን ስንደርስ</a:t>
            </a:r>
            <a:endParaRPr lang="en" sz="5400" b="1" spc="600" dirty="0">
              <a:ln/>
              <a:solidFill>
                <a:schemeClr val="accent1"/>
              </a:solidFill>
              <a:effectLst>
                <a:outerShdw blurRad="60007" dist="200025" dir="15000000" sy="30000" kx="-1800000" algn="bl" rotWithShape="0">
                  <a:schemeClr val="accent1">
                    <a:lumMod val="75000"/>
                    <a:alpha val="43000"/>
                  </a:scheme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524EA37-585A-DADA-F343-D167A042C93F}"/>
              </a:ext>
            </a:extLst>
          </p:cNvPr>
          <p:cNvSpPr txBox="1"/>
          <p:nvPr/>
        </p:nvSpPr>
        <p:spPr>
          <a:xfrm>
            <a:off x="3088669" y="672042"/>
            <a:ext cx="83153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2000" b="1" dirty="0">
                <a:solidFill>
                  <a:srgbClr val="7E463E"/>
                </a:solidFill>
                <a:latin typeface="Comic Sans MS" panose="030F0702030302020204" pitchFamily="66" charset="0"/>
              </a:rPr>
              <a:t>“</a:t>
            </a:r>
            <a:r>
              <a:rPr lang="en-US" sz="2000" b="1" dirty="0" err="1">
                <a:solidFill>
                  <a:srgbClr val="7E463E"/>
                </a:solidFill>
                <a:latin typeface="Comic Sans MS" panose="030F0702030302020204" pitchFamily="66" charset="0"/>
              </a:rPr>
              <a:t>በአባቴ</a:t>
            </a:r>
            <a:r>
              <a:rPr lang="en-US" sz="2000" b="1" dirty="0">
                <a:solidFill>
                  <a:srgbClr val="7E463E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rgbClr val="7E463E"/>
                </a:solidFill>
                <a:latin typeface="Comic Sans MS" panose="030F0702030302020204" pitchFamily="66" charset="0"/>
              </a:rPr>
              <a:t>ቤት</a:t>
            </a:r>
            <a:r>
              <a:rPr lang="en-US" sz="2000" b="1" dirty="0">
                <a:solidFill>
                  <a:srgbClr val="7E463E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rgbClr val="7E463E"/>
                </a:solidFill>
                <a:latin typeface="Comic Sans MS" panose="030F0702030302020204" pitchFamily="66" charset="0"/>
              </a:rPr>
              <a:t>ብዙ</a:t>
            </a:r>
            <a:r>
              <a:rPr lang="en-US" sz="2000" b="1" dirty="0">
                <a:solidFill>
                  <a:srgbClr val="7E463E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rgbClr val="7E463E"/>
                </a:solidFill>
                <a:latin typeface="Comic Sans MS" panose="030F0702030302020204" pitchFamily="66" charset="0"/>
              </a:rPr>
              <a:t>መኖሪያ</a:t>
            </a:r>
            <a:r>
              <a:rPr lang="en-US" sz="2000" b="1" dirty="0">
                <a:solidFill>
                  <a:srgbClr val="7E463E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rgbClr val="7E463E"/>
                </a:solidFill>
                <a:latin typeface="Comic Sans MS" panose="030F0702030302020204" pitchFamily="66" charset="0"/>
              </a:rPr>
              <a:t>አለ</a:t>
            </a:r>
            <a:r>
              <a:rPr lang="en-US" sz="2000" b="1" dirty="0">
                <a:solidFill>
                  <a:srgbClr val="7E463E"/>
                </a:solidFill>
                <a:latin typeface="Comic Sans MS" panose="030F0702030302020204" pitchFamily="66" charset="0"/>
              </a:rPr>
              <a:t>፤ </a:t>
            </a:r>
            <a:r>
              <a:rPr lang="en-US" sz="2000" b="1" dirty="0" err="1">
                <a:solidFill>
                  <a:srgbClr val="7E463E"/>
                </a:solidFill>
                <a:latin typeface="Comic Sans MS" panose="030F0702030302020204" pitchFamily="66" charset="0"/>
              </a:rPr>
              <a:t>እንዲህስ</a:t>
            </a:r>
            <a:r>
              <a:rPr lang="en-US" sz="2000" b="1" dirty="0">
                <a:solidFill>
                  <a:srgbClr val="7E463E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rgbClr val="7E463E"/>
                </a:solidFill>
                <a:latin typeface="Comic Sans MS" panose="030F0702030302020204" pitchFamily="66" charset="0"/>
              </a:rPr>
              <a:t>ባይሆን</a:t>
            </a:r>
            <a:r>
              <a:rPr lang="en-US" sz="2000" b="1" dirty="0">
                <a:solidFill>
                  <a:srgbClr val="7E463E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rgbClr val="7E463E"/>
                </a:solidFill>
                <a:latin typeface="Comic Sans MS" panose="030F0702030302020204" pitchFamily="66" charset="0"/>
              </a:rPr>
              <a:t>ባልኋችሁ</a:t>
            </a:r>
            <a:r>
              <a:rPr lang="en-US" sz="2000" b="1" dirty="0">
                <a:solidFill>
                  <a:srgbClr val="7E463E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rgbClr val="7E463E"/>
                </a:solidFill>
                <a:latin typeface="Comic Sans MS" panose="030F0702030302020204" pitchFamily="66" charset="0"/>
              </a:rPr>
              <a:t>ነበር</a:t>
            </a:r>
            <a:r>
              <a:rPr lang="en-US" sz="2000" b="1" dirty="0">
                <a:solidFill>
                  <a:srgbClr val="7E463E"/>
                </a:solidFill>
                <a:latin typeface="Comic Sans MS" panose="030F0702030302020204" pitchFamily="66" charset="0"/>
              </a:rPr>
              <a:t>፤ </a:t>
            </a:r>
            <a:r>
              <a:rPr lang="en-US" sz="2000" b="1" dirty="0" err="1">
                <a:solidFill>
                  <a:srgbClr val="7E463E"/>
                </a:solidFill>
                <a:latin typeface="Comic Sans MS" panose="030F0702030302020204" pitchFamily="66" charset="0"/>
              </a:rPr>
              <a:t>ስፍራ</a:t>
            </a:r>
            <a:r>
              <a:rPr lang="en-US" sz="2000" b="1" dirty="0">
                <a:solidFill>
                  <a:srgbClr val="7E463E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rgbClr val="7E463E"/>
                </a:solidFill>
                <a:latin typeface="Comic Sans MS" panose="030F0702030302020204" pitchFamily="66" charset="0"/>
              </a:rPr>
              <a:t>አዘጋጅላችሁ</a:t>
            </a:r>
            <a:r>
              <a:rPr lang="en-US" sz="2000" b="1" dirty="0">
                <a:solidFill>
                  <a:srgbClr val="7E463E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rgbClr val="7E463E"/>
                </a:solidFill>
                <a:latin typeface="Comic Sans MS" panose="030F0702030302020204" pitchFamily="66" charset="0"/>
              </a:rPr>
              <a:t>ዘንድ</a:t>
            </a:r>
            <a:r>
              <a:rPr lang="en-US" sz="2000" b="1" dirty="0">
                <a:solidFill>
                  <a:srgbClr val="7E463E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rgbClr val="7E463E"/>
                </a:solidFill>
                <a:latin typeface="Comic Sans MS" panose="030F0702030302020204" pitchFamily="66" charset="0"/>
              </a:rPr>
              <a:t>እሄዳለሁና</a:t>
            </a:r>
            <a:r>
              <a:rPr lang="en-US" sz="2000" b="1" dirty="0">
                <a:solidFill>
                  <a:srgbClr val="7E463E"/>
                </a:solidFill>
                <a:latin typeface="Comic Sans MS" panose="030F0702030302020204" pitchFamily="66" charset="0"/>
              </a:rPr>
              <a:t>፤</a:t>
            </a:r>
            <a:r>
              <a:rPr lang="en" sz="2000" b="1" dirty="0">
                <a:solidFill>
                  <a:srgbClr val="7E463E"/>
                </a:solidFill>
                <a:latin typeface="Comic Sans MS" panose="030F0702030302020204" pitchFamily="66" charset="0"/>
              </a:rPr>
              <a:t>” </a:t>
            </a:r>
            <a:r>
              <a:rPr lang="en" sz="1600" b="1" dirty="0">
                <a:solidFill>
                  <a:srgbClr val="7E463E"/>
                </a:solidFill>
                <a:latin typeface="Comic Sans MS" panose="030F0702030302020204" pitchFamily="66" charset="0"/>
              </a:rPr>
              <a:t>(</a:t>
            </a:r>
            <a:r>
              <a:rPr lang="am-ET" sz="1600" b="1" dirty="0">
                <a:solidFill>
                  <a:srgbClr val="7E463E"/>
                </a:solidFill>
                <a:latin typeface="Comic Sans MS" panose="030F0702030302020204" pitchFamily="66" charset="0"/>
              </a:rPr>
              <a:t>ዮሐንስ</a:t>
            </a:r>
            <a:r>
              <a:rPr lang="en" sz="1600" b="1" dirty="0">
                <a:solidFill>
                  <a:srgbClr val="7E463E"/>
                </a:solidFill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rgbClr val="7E463E"/>
                </a:solidFill>
                <a:latin typeface="Comic Sans MS" panose="030F0702030302020204" pitchFamily="66" charset="0"/>
              </a:rPr>
              <a:t>14:2</a:t>
            </a:r>
            <a:r>
              <a:rPr lang="en" sz="1600" b="1" dirty="0">
                <a:solidFill>
                  <a:srgbClr val="7E463E"/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2A8055A-95F1-562B-838A-3B2AF9570E5B}"/>
              </a:ext>
            </a:extLst>
          </p:cNvPr>
          <p:cNvSpPr txBox="1"/>
          <p:nvPr/>
        </p:nvSpPr>
        <p:spPr>
          <a:xfrm>
            <a:off x="2744107" y="1481650"/>
            <a:ext cx="59613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dirty="0"/>
              <a:t>ኢየሱስ በሰማይ ለእኛ ያዘጋጀው ስፍራ አለ፤ በአዲሲቷ ኢየሩሳሌም ለዘላለም እንኖራለን </a:t>
            </a:r>
            <a:r>
              <a:rPr lang="en" sz="2000" b="1" dirty="0"/>
              <a:t>(</a:t>
            </a:r>
            <a:r>
              <a:rPr lang="am-ET" sz="2000" b="1" dirty="0"/>
              <a:t>ዮሐ</a:t>
            </a:r>
            <a:r>
              <a:rPr lang="en" sz="2000" b="1" dirty="0"/>
              <a:t> 14:2</a:t>
            </a:r>
            <a:r>
              <a:rPr lang="am-ET" sz="2000" b="1" dirty="0"/>
              <a:t>፣</a:t>
            </a:r>
            <a:r>
              <a:rPr lang="en" sz="2000" b="1" dirty="0"/>
              <a:t> </a:t>
            </a:r>
            <a:r>
              <a:rPr lang="am-ET" sz="2000" b="1" dirty="0"/>
              <a:t>ዕብ</a:t>
            </a:r>
            <a:r>
              <a:rPr lang="en" sz="2000" b="1" dirty="0"/>
              <a:t> 11:10</a:t>
            </a:r>
            <a:r>
              <a:rPr lang="am-ET" sz="2000" b="1" dirty="0"/>
              <a:t>፣ ራዕ</a:t>
            </a:r>
            <a:r>
              <a:rPr lang="en" sz="2000" b="1" dirty="0"/>
              <a:t> 21:10)</a:t>
            </a:r>
            <a:r>
              <a:rPr lang="am-ET" sz="2000" b="1" dirty="0"/>
              <a:t>።</a:t>
            </a:r>
            <a:endParaRPr lang="en" sz="2000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50AB4ED-D9A4-6EA2-F0D4-CEDB1947492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148" y="183447"/>
            <a:ext cx="2509553" cy="34929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A9F2594-3C0B-6493-F84B-129EED2EB21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0891" y="1400526"/>
            <a:ext cx="3251961" cy="2438970"/>
          </a:xfrm>
          <a:prstGeom prst="ellipse">
            <a:avLst/>
          </a:prstGeom>
          <a:ln w="63500" cap="rnd">
            <a:solidFill>
              <a:srgbClr val="CE339A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8FD6E9D8-F104-7A82-F8B3-E3AAC1E6DBD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148" y="3889191"/>
            <a:ext cx="2509552" cy="2807918"/>
          </a:xfrm>
          <a:prstGeom prst="roundRect">
            <a:avLst>
              <a:gd name="adj" fmla="val 16667"/>
            </a:avLst>
          </a:prstGeom>
          <a:ln w="57150"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7039EB03-0BD9-AEBE-EDE3-5CCED1C3676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00891" y="4047089"/>
            <a:ext cx="3251961" cy="26003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E463E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6B493884-9C74-5608-69DA-54D619C709C9}"/>
              </a:ext>
            </a:extLst>
          </p:cNvPr>
          <p:cNvSpPr txBox="1"/>
          <p:nvPr/>
        </p:nvSpPr>
        <p:spPr>
          <a:xfrm>
            <a:off x="2744107" y="3735423"/>
            <a:ext cx="59387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dirty="0"/>
              <a:t>በአዲሱ መኖሪያችን የምንገኝበት የመጀመሪያ ዝግጅት ታላቁ የበጉ ሰርግ የእራት ግብዣ ይሆናል</a:t>
            </a:r>
            <a:r>
              <a:rPr lang="en" sz="2000" b="1" dirty="0"/>
              <a:t> (</a:t>
            </a:r>
            <a:r>
              <a:rPr lang="am-ET" sz="2000" b="1" dirty="0"/>
              <a:t>ራዕ</a:t>
            </a:r>
            <a:r>
              <a:rPr lang="en" sz="2000" b="1" dirty="0"/>
              <a:t> 19:9)</a:t>
            </a:r>
            <a:r>
              <a:rPr lang="am-ET" sz="2000" b="1" dirty="0"/>
              <a:t>።</a:t>
            </a:r>
            <a:endParaRPr lang="en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0F7609D-0C5F-B443-58B4-C164575EA450}"/>
              </a:ext>
            </a:extLst>
          </p:cNvPr>
          <p:cNvSpPr txBox="1"/>
          <p:nvPr/>
        </p:nvSpPr>
        <p:spPr>
          <a:xfrm>
            <a:off x="2744107" y="2762425"/>
            <a:ext cx="596137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ይህቺ ከተማ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በውስጧ ከምንኖረው ከእኛ ጋራ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“</a:t>
            </a:r>
            <a:r>
              <a:rPr lang="am-ET" sz="2000" b="1" dirty="0">
                <a:solidFill>
                  <a:prstClr val="black"/>
                </a:solidFill>
                <a:latin typeface="Aptos" panose="02110004020202020204"/>
              </a:rPr>
              <a:t>የበጉ ሙሽራ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”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ተብላ ትጠራለች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ራዕ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21:2</a:t>
            </a:r>
            <a:r>
              <a:rPr lang="am-ET" sz="2000" b="1" dirty="0">
                <a:solidFill>
                  <a:prstClr val="black"/>
                </a:solidFill>
                <a:latin typeface="Aptos" panose="02110004020202020204"/>
              </a:rPr>
              <a:t>፣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9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፤ ራዕ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19:7-8)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።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06D870C-01D3-F096-24BB-628B7AE3D619}"/>
              </a:ext>
            </a:extLst>
          </p:cNvPr>
          <p:cNvSpPr txBox="1"/>
          <p:nvPr/>
        </p:nvSpPr>
        <p:spPr>
          <a:xfrm>
            <a:off x="2744107" y="5016198"/>
            <a:ext cx="596137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የክርስቶስ ሙሽራ ለመሆን ግን መጀመሪያ በምድር ላይ የእርሱ ሙሽራ መሆን አለብን።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lang="am-ET" sz="2000" b="1" dirty="0">
                <a:solidFill>
                  <a:prstClr val="black"/>
                </a:solidFill>
                <a:latin typeface="Aptos" panose="02110004020202020204"/>
              </a:rPr>
              <a:t>ከኢየሱስ ጋር የቅርብ ወዳጅነት አሁን ልንመሰርት ይገባል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።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እርሱን በይበልጥ ማወቅ አለብን።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በየዕለቱ ከእርሱ ጋር ልንነጋገር ይገባል።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እርሱን ልናምነው ይገባል።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lang="am-ET" sz="2000" b="1" dirty="0">
                <a:solidFill>
                  <a:prstClr val="black"/>
                </a:solidFill>
                <a:latin typeface="Aptos" panose="02110004020202020204"/>
              </a:rPr>
              <a:t>ከእርሱም ጋራ ለዘላለም መኖር የምንጀምርበትን ቀን መናፈቅ አለብን።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0480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8" grpId="0"/>
      <p:bldP spid="4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0000"/>
            <a:duotone>
              <a:schemeClr val="accent5">
                <a:shade val="45000"/>
                <a:satMod val="135000"/>
              </a:schemeClr>
              <a:prstClr val="white"/>
            </a:duotone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829C029-599E-84EB-F4A0-82DE3E426FB5}"/>
              </a:ext>
            </a:extLst>
          </p:cNvPr>
          <p:cNvSpPr txBox="1"/>
          <p:nvPr/>
        </p:nvSpPr>
        <p:spPr>
          <a:xfrm>
            <a:off x="-2" y="-49630"/>
            <a:ext cx="12191999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am-ET" sz="5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ዘላለምን ምን እያደረግን እንቆያለን</a:t>
            </a:r>
            <a:r>
              <a:rPr lang="en" sz="5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F7F6471-6CDE-8138-9C65-414F1B3E3B74}"/>
              </a:ext>
            </a:extLst>
          </p:cNvPr>
          <p:cNvSpPr txBox="1"/>
          <p:nvPr/>
        </p:nvSpPr>
        <p:spPr>
          <a:xfrm>
            <a:off x="676274" y="731341"/>
            <a:ext cx="108394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2000" b="1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sz="2000" b="1" dirty="0" err="1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በዙፋኑ</a:t>
            </a:r>
            <a:r>
              <a:rPr lang="en-US" sz="2000" b="1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መካከል</a:t>
            </a:r>
            <a:r>
              <a:rPr lang="en-US" sz="2000" b="1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ያለው</a:t>
            </a:r>
            <a:r>
              <a:rPr lang="en-US" sz="2000" b="1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በጉ</a:t>
            </a:r>
            <a:r>
              <a:rPr lang="en-US" sz="2000" b="1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እረኛቸው</a:t>
            </a:r>
            <a:r>
              <a:rPr lang="en-US" sz="2000" b="1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ይሆናልና</a:t>
            </a:r>
            <a:r>
              <a:rPr lang="en-US" sz="2000" b="1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፥ </a:t>
            </a:r>
            <a:r>
              <a:rPr lang="en-US" sz="2000" b="1" dirty="0" err="1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ወደ</a:t>
            </a:r>
            <a:r>
              <a:rPr lang="en-US" sz="2000" b="1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ሕይወትም</a:t>
            </a:r>
            <a:r>
              <a:rPr lang="en-US" sz="2000" b="1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ውኃ</a:t>
            </a:r>
            <a:r>
              <a:rPr lang="en-US" sz="2000" b="1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ምንጭ</a:t>
            </a:r>
            <a:r>
              <a:rPr lang="en-US" sz="2000" b="1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ይመራቸዋልና</a:t>
            </a:r>
            <a:r>
              <a:rPr lang="en-US" sz="2000" b="1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፤ </a:t>
            </a:r>
            <a:r>
              <a:rPr lang="en-US" sz="2000" b="1" dirty="0" err="1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እግዚአብሔርም</a:t>
            </a:r>
            <a:r>
              <a:rPr lang="en-US" sz="2000" b="1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እንባዎችን</a:t>
            </a:r>
            <a:r>
              <a:rPr lang="en-US" sz="2000" b="1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ሁሉ</a:t>
            </a:r>
            <a:r>
              <a:rPr lang="en-US" sz="2000" b="1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ከዓይናቸው</a:t>
            </a:r>
            <a:r>
              <a:rPr lang="en-US" sz="2000" b="1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ያብሳል</a:t>
            </a:r>
            <a:r>
              <a:rPr lang="en-US" sz="2000" b="1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።</a:t>
            </a:r>
            <a:r>
              <a:rPr lang="en" sz="2000" b="1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600" b="1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am-ET" sz="1600" b="1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ራዕይ</a:t>
            </a:r>
            <a:r>
              <a:rPr lang="en" sz="1600" b="1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7:17</a:t>
            </a:r>
            <a:r>
              <a:rPr lang="en" sz="1600" b="1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48DBBA4-15C5-6F35-CCA8-4C0BF263DD99}"/>
              </a:ext>
            </a:extLst>
          </p:cNvPr>
          <p:cNvSpPr txBox="1"/>
          <p:nvPr/>
        </p:nvSpPr>
        <p:spPr>
          <a:xfrm>
            <a:off x="4303192" y="1390362"/>
            <a:ext cx="54949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dirty="0"/>
              <a:t>በሰማይ የምናገኘው ትልቁ በረከት ኢየሱስን በአይናችን ማየትና ስላደረገልን ነገር እርሱን ማመስገን ነው።</a:t>
            </a:r>
            <a:endParaRPr lang="en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3A6A15E-7DB3-F2D5-2854-D4FB8CC15D5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37876" y="1494731"/>
            <a:ext cx="2232951" cy="2779095"/>
          </a:xfrm>
          <a:prstGeom prst="rect">
            <a:avLst/>
          </a:prstGeom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50636D6-D627-55CE-7490-6505EEEA6A1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7366" y="1531761"/>
            <a:ext cx="4095465" cy="287178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57C23A2-ABCD-BF74-6BA0-F5E26277DB9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851915" y="4481954"/>
            <a:ext cx="4218912" cy="2266417"/>
          </a:xfrm>
          <a:prstGeom prst="rect">
            <a:avLst/>
          </a:prstGeom>
          <a:ln w="38100" cap="sq">
            <a:solidFill>
              <a:schemeClr val="bg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BC5904FF-886B-6E5E-3148-97063023B2CA}"/>
              </a:ext>
            </a:extLst>
          </p:cNvPr>
          <p:cNvSpPr txBox="1"/>
          <p:nvPr/>
        </p:nvSpPr>
        <p:spPr>
          <a:xfrm>
            <a:off x="4303191" y="2461023"/>
            <a:ext cx="549492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dirty="0"/>
              <a:t>ነገር ግን ዘላለም በሰማይ አንኖርም።</a:t>
            </a:r>
            <a:r>
              <a:rPr lang="en" sz="2000" b="1" dirty="0"/>
              <a:t> </a:t>
            </a:r>
            <a:r>
              <a:rPr lang="am-ET" sz="2000" b="1" dirty="0"/>
              <a:t>ዘላለም ወደ ምንኖርበት ወደ አዲሱ ምድር የምንወርድበት ጊዜ ይመጣል</a:t>
            </a:r>
            <a:r>
              <a:rPr lang="en" sz="2000" b="1" dirty="0"/>
              <a:t> (</a:t>
            </a:r>
            <a:r>
              <a:rPr lang="am-ET" sz="2000" b="1" dirty="0"/>
              <a:t>ራዕ</a:t>
            </a:r>
            <a:r>
              <a:rPr lang="en" sz="2000" b="1" dirty="0"/>
              <a:t> 21:1-3</a:t>
            </a:r>
            <a:r>
              <a:rPr lang="am-ET" sz="2000" b="1" dirty="0"/>
              <a:t>፣መዝ</a:t>
            </a:r>
            <a:r>
              <a:rPr lang="en" sz="2000" b="1" dirty="0"/>
              <a:t> 37:9)</a:t>
            </a:r>
            <a:r>
              <a:rPr lang="am-ET" sz="2000" b="1" dirty="0"/>
              <a:t>።</a:t>
            </a:r>
            <a:r>
              <a:rPr lang="en" sz="2000" b="1" dirty="0"/>
              <a:t> </a:t>
            </a:r>
            <a:r>
              <a:rPr lang="am-ET" sz="2000" b="1" dirty="0"/>
              <a:t>በዚያ ክፉ የማይገኝ ቢሆንም ኢየሱስ የሚጠነቀቅልን እረኛችን መሆኑን ይቀጥላል </a:t>
            </a:r>
            <a:r>
              <a:rPr lang="en" sz="2000" b="1" dirty="0"/>
              <a:t>(</a:t>
            </a:r>
            <a:r>
              <a:rPr lang="am-ET" sz="2000" b="1" dirty="0"/>
              <a:t>ኢሳ</a:t>
            </a:r>
            <a:r>
              <a:rPr lang="en" sz="2000" b="1" dirty="0"/>
              <a:t> 25:8</a:t>
            </a:r>
            <a:r>
              <a:rPr lang="am-ET" sz="2000" b="1" dirty="0"/>
              <a:t>፣</a:t>
            </a:r>
            <a:r>
              <a:rPr lang="en" sz="2000" b="1" dirty="0"/>
              <a:t> </a:t>
            </a:r>
            <a:r>
              <a:rPr lang="am-ET" sz="2000" b="1" dirty="0"/>
              <a:t>ራዕ</a:t>
            </a:r>
            <a:r>
              <a:rPr lang="en" sz="2000" b="1" dirty="0"/>
              <a:t> 7:17)</a:t>
            </a:r>
            <a:r>
              <a:rPr lang="am-ET" sz="2000" b="1" dirty="0"/>
              <a:t>።</a:t>
            </a:r>
            <a:endParaRPr lang="en" sz="2000" b="1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EEA6908A-C2AF-107A-589D-B46B7EAE050F}"/>
              </a:ext>
            </a:extLst>
          </p:cNvPr>
          <p:cNvSpPr txBox="1"/>
          <p:nvPr/>
        </p:nvSpPr>
        <p:spPr>
          <a:xfrm>
            <a:off x="91249" y="4455013"/>
            <a:ext cx="772090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dirty="0"/>
              <a:t>በዚያ የሚኖረን ሕይወት ልማዳዊ እንደማይሆን እርግጥ ነው።</a:t>
            </a:r>
            <a:r>
              <a:rPr lang="en" sz="2000" b="1" dirty="0"/>
              <a:t> </a:t>
            </a:r>
            <a:r>
              <a:rPr lang="am-ET" sz="2000" b="1" dirty="0"/>
              <a:t>እግዚአብሔር ልክ ሰውን ሲፈጥር ስራን እንደ ሰጠው እያንዳንዳችን ደግሞ በዚያ ዓላማ ይኖረናል።</a:t>
            </a:r>
            <a:r>
              <a:rPr lang="en" sz="2000" b="1" dirty="0"/>
              <a:t> </a:t>
            </a:r>
            <a:r>
              <a:rPr lang="am-ET" sz="2000" b="1" dirty="0"/>
              <a:t>እውቀታችንን ማሳደግ እና አዳዲስ ድንቆችን የማግኘት እድሉ ይኖረናል።</a:t>
            </a:r>
            <a:endParaRPr lang="en" sz="20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DE84641-0834-EE9C-5E18-986FFCFAA7DC}"/>
              </a:ext>
            </a:extLst>
          </p:cNvPr>
          <p:cNvSpPr txBox="1"/>
          <p:nvPr/>
        </p:nvSpPr>
        <p:spPr>
          <a:xfrm>
            <a:off x="91248" y="5833450"/>
            <a:ext cx="772090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አሁን እንደሆንነው ሳይሆን ሀሳባችን መቶ በመቶ በእግዚአብሔር ላይ ይሆናል፤ ፍቅሩም ሙሉ ማንነታችንን ያጥለቀልቀዋል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ራዕ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14:1)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።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7282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4CC1E182-D543-C544-C808-74CFC1B44E5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445024"/>
          </a:xfrm>
          <a:prstGeom prst="rect">
            <a:avLst/>
          </a:prstGeom>
          <a:solidFill>
            <a:srgbClr val="71020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871B6B1B-CB43-7F74-D5E7-6C1733C3532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1481732"/>
            <a:ext cx="12191999" cy="2454164"/>
          </a:xfrm>
          <a:prstGeom prst="rect">
            <a:avLst/>
          </a:prstGeom>
          <a:solidFill>
            <a:schemeClr val="accent5">
              <a:lumMod val="40000"/>
              <a:lumOff val="60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A20A311-DED1-6D2A-3BDD-8FA69AC4D03C}"/>
              </a:ext>
            </a:extLst>
          </p:cNvPr>
          <p:cNvSpPr txBox="1"/>
          <p:nvPr/>
        </p:nvSpPr>
        <p:spPr>
          <a:xfrm>
            <a:off x="0" y="0"/>
            <a:ext cx="12191999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am-ET" sz="5400" b="1" spc="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ኃላፊነታችን</a:t>
            </a:r>
            <a:endParaRPr lang="es-ES" sz="5400" b="1" spc="6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3E31E01-E671-45A5-B188-EBE1FCDC3F2C}"/>
              </a:ext>
            </a:extLst>
          </p:cNvPr>
          <p:cNvSpPr txBox="1"/>
          <p:nvPr/>
        </p:nvSpPr>
        <p:spPr>
          <a:xfrm>
            <a:off x="548241" y="701632"/>
            <a:ext cx="1090395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20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sz="20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መንፈሱና</a:t>
            </a:r>
            <a:r>
              <a:rPr 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ሙሽራይቱም</a:t>
            </a:r>
            <a:r>
              <a:rPr 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፦ ና </a:t>
            </a:r>
            <a:r>
              <a:rPr lang="en-US" sz="20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ይላሉ</a:t>
            </a:r>
            <a:r>
              <a:rPr 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። </a:t>
            </a:r>
            <a:r>
              <a:rPr lang="en-US" sz="20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የሚሰማም</a:t>
            </a:r>
            <a:r>
              <a:rPr 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፦ ና </a:t>
            </a:r>
            <a:r>
              <a:rPr lang="en-US" sz="20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ይበል</a:t>
            </a:r>
            <a:r>
              <a:rPr 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። </a:t>
            </a:r>
            <a:r>
              <a:rPr lang="en-US" sz="20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የተጠማም</a:t>
            </a:r>
            <a:r>
              <a:rPr 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ይምጣ</a:t>
            </a:r>
            <a:r>
              <a:rPr 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፥ </a:t>
            </a:r>
            <a:r>
              <a:rPr lang="en-US" sz="20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የወደደም</a:t>
            </a:r>
            <a:r>
              <a:rPr 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የሕይወትን</a:t>
            </a:r>
            <a:r>
              <a:rPr 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ውኃ</a:t>
            </a:r>
            <a:r>
              <a:rPr 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እንዲያው</a:t>
            </a:r>
            <a:r>
              <a:rPr 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ይውሰድ</a:t>
            </a:r>
            <a:r>
              <a:rPr 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።</a:t>
            </a:r>
            <a:r>
              <a:rPr lang="en" sz="20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am-ET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ራዕይ</a:t>
            </a:r>
            <a:r>
              <a:rPr lang="en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22:17</a:t>
            </a:r>
            <a:r>
              <a:rPr lang="en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E4B736C-5366-2212-C0EF-49901B5F39AF}"/>
              </a:ext>
            </a:extLst>
          </p:cNvPr>
          <p:cNvSpPr txBox="1"/>
          <p:nvPr/>
        </p:nvSpPr>
        <p:spPr>
          <a:xfrm>
            <a:off x="219075" y="1481732"/>
            <a:ext cx="71818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dirty="0"/>
              <a:t>በዘላለም መኖሪያችን አዲሲቱ ኢየሩሳሌም የሕይወት ውሃ ወንዝ ከእግዚአብሔር ዙፋን ስር እየፈሰሰ የሕይወት ዛፍን ያጠጣል</a:t>
            </a:r>
            <a:r>
              <a:rPr lang="en" sz="2000" b="1" dirty="0"/>
              <a:t> (</a:t>
            </a:r>
            <a:r>
              <a:rPr lang="am-ET" sz="2000" b="1" dirty="0"/>
              <a:t>ራዕ</a:t>
            </a:r>
            <a:r>
              <a:rPr lang="en" sz="2000" b="1" dirty="0"/>
              <a:t> 22:1-2)</a:t>
            </a:r>
            <a:r>
              <a:rPr lang="am-ET" sz="2000" b="1" dirty="0"/>
              <a:t>።</a:t>
            </a:r>
            <a:r>
              <a:rPr lang="en" sz="2000" b="1" dirty="0"/>
              <a:t> </a:t>
            </a:r>
            <a:r>
              <a:rPr lang="am-ET" sz="2000" b="1" dirty="0"/>
              <a:t>የተትረፈረፈ ሕይወትና የዘላለም ሕይወት በዚያ ይገኛል።</a:t>
            </a:r>
            <a:endParaRPr lang="en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A9D5AE1-9B19-1EA0-6EF2-4BBC0B4C950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0916" y="1531428"/>
            <a:ext cx="4572009" cy="3035814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5D9E2B7-16DB-2CE8-FAFC-9AF85403044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9076" y="3620778"/>
            <a:ext cx="3607490" cy="3108544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DE3376D3-E24C-D8A0-2B52-A969082700A1}"/>
              </a:ext>
            </a:extLst>
          </p:cNvPr>
          <p:cNvSpPr txBox="1"/>
          <p:nvPr/>
        </p:nvSpPr>
        <p:spPr>
          <a:xfrm>
            <a:off x="3925958" y="4740048"/>
            <a:ext cx="826604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የዘላለምን ሕይወት ለሚሹት ግን ደግሞ መንገዱን ላላወቁት ሁሉ እኛ ኃላፊነት አለብን።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“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የተጠማም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ይምጣ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፥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የወደደም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የሕይወትን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ውኃ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እንዲያው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ይውሰድ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” </a:t>
            </a:r>
            <a:r>
              <a:rPr lang="am-ET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እያልን በጩኸት ማወጅ አለብን 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am-ET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ራዕ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22:17)</a:t>
            </a:r>
            <a:r>
              <a:rPr lang="am-ET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።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5463C583-2893-C7C5-AE4A-1875723C73A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28450" y="3584071"/>
            <a:ext cx="3170581" cy="1069573"/>
          </a:xfrm>
          <a:prstGeom prst="round2DiagRect">
            <a:avLst>
              <a:gd name="adj1" fmla="val 16667"/>
              <a:gd name="adj2" fmla="val 14868"/>
            </a:avLst>
          </a:prstGeom>
          <a:ln w="38100" cap="sq">
            <a:gradFill flip="none" rotWithShape="1">
              <a:gsLst>
                <a:gs pos="0">
                  <a:schemeClr val="accent4">
                    <a:lumMod val="60000"/>
                    <a:lumOff val="40000"/>
                  </a:schemeClr>
                </a:gs>
                <a:gs pos="34000">
                  <a:schemeClr val="accent4">
                    <a:lumMod val="60000"/>
                    <a:lumOff val="40000"/>
                  </a:schemeClr>
                </a:gs>
                <a:gs pos="66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8100000" scaled="1"/>
              <a:tileRect/>
            </a:gradFill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1331336-83C4-181F-1BEF-550292B12959}"/>
              </a:ext>
            </a:extLst>
          </p:cNvPr>
          <p:cNvSpPr txBox="1"/>
          <p:nvPr/>
        </p:nvSpPr>
        <p:spPr>
          <a:xfrm>
            <a:off x="219075" y="2494076"/>
            <a:ext cx="718184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እርሱ ጋር በነፃ መድረስ ይቻላል።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ኢየሱስ ዋጋውን ሁሉ ከፍሎታልና።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እኛም አንድ ቀን የመንፈስ ቅዱስን ጥሪ ሰምተን መንገዱን አውቀነዋል። ነገር ግን መንገዱን የማያውቁት ብዙዎች አሉ።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FD5CA86-7CDF-D3EB-D595-CDE52830D589}"/>
              </a:ext>
            </a:extLst>
          </p:cNvPr>
          <p:cNvSpPr txBox="1"/>
          <p:nvPr/>
        </p:nvSpPr>
        <p:spPr>
          <a:xfrm>
            <a:off x="3925957" y="6063487"/>
            <a:ext cx="826604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m-ET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ptos" panose="02110004020202020204"/>
              </a:rPr>
              <a:t>ከዚያ ውሃ የምንጠጣበት ጊዜ እስኪመጣ ድረስ በመጠበቅ አንታክት።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ጉጉታችንን በግለት እንቀጥል።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ናልን ጌታ ኢየሱስ።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9078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7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0B6612C-20C6-780F-6750-910FA480F5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F780DDB-36BD-3442-815F-670C955AC28D}"/>
              </a:ext>
            </a:extLst>
          </p:cNvPr>
          <p:cNvSpPr txBox="1"/>
          <p:nvPr/>
        </p:nvSpPr>
        <p:spPr>
          <a:xfrm>
            <a:off x="2524538" y="1115453"/>
            <a:ext cx="8567531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3200" b="1" dirty="0">
                <a:solidFill>
                  <a:srgbClr val="00185C"/>
                </a:solidFill>
                <a:latin typeface="Constantia" panose="02030602050306030303" pitchFamily="18" charset="0"/>
              </a:rPr>
              <a:t>“</a:t>
            </a:r>
            <a:r>
              <a:rPr lang="am-ET" sz="3200" b="1" dirty="0">
                <a:solidFill>
                  <a:srgbClr val="00185C"/>
                </a:solidFill>
                <a:latin typeface="Constantia" panose="02030602050306030303" pitchFamily="18" charset="0"/>
              </a:rPr>
              <a:t>ታላቁ ተጋድሎ አለቀ።</a:t>
            </a:r>
            <a:r>
              <a:rPr lang="en-US" sz="3200" b="1" dirty="0">
                <a:solidFill>
                  <a:srgbClr val="00185C"/>
                </a:solidFill>
                <a:latin typeface="Constantia" panose="02030602050306030303" pitchFamily="18" charset="0"/>
              </a:rPr>
              <a:t> </a:t>
            </a:r>
            <a:r>
              <a:rPr lang="am-ET" sz="3200" b="1" dirty="0">
                <a:solidFill>
                  <a:srgbClr val="00185C"/>
                </a:solidFill>
                <a:latin typeface="Constantia" panose="02030602050306030303" pitchFamily="18" charset="0"/>
              </a:rPr>
              <a:t>ኃጥያትና ኃጥያተኞችም የሉም።</a:t>
            </a:r>
            <a:r>
              <a:rPr lang="en-US" sz="3200" b="1" dirty="0">
                <a:solidFill>
                  <a:srgbClr val="00185C"/>
                </a:solidFill>
                <a:latin typeface="Constantia" panose="02030602050306030303" pitchFamily="18" charset="0"/>
              </a:rPr>
              <a:t> </a:t>
            </a:r>
            <a:r>
              <a:rPr lang="am-ET" sz="3200" b="1" dirty="0">
                <a:solidFill>
                  <a:srgbClr val="00185C"/>
                </a:solidFill>
                <a:latin typeface="Constantia" panose="02030602050306030303" pitchFamily="18" charset="0"/>
              </a:rPr>
              <a:t>ዓለማት ሁሉ ነጽተዋል።</a:t>
            </a:r>
            <a:r>
              <a:rPr lang="en-US" sz="3200" b="1" dirty="0">
                <a:solidFill>
                  <a:srgbClr val="00185C"/>
                </a:solidFill>
                <a:latin typeface="Constantia" panose="02030602050306030303" pitchFamily="18" charset="0"/>
              </a:rPr>
              <a:t> </a:t>
            </a:r>
            <a:r>
              <a:rPr lang="am-ET" sz="3200" b="1" dirty="0">
                <a:solidFill>
                  <a:srgbClr val="00185C"/>
                </a:solidFill>
                <a:latin typeface="Constantia" panose="02030602050306030303" pitchFamily="18" charset="0"/>
              </a:rPr>
              <a:t>በተንጣለለው ፍጥረት ውስጥ ተመሳሳይ የአንድነትና የደስታ ትርታ ይሰማል።</a:t>
            </a:r>
            <a:r>
              <a:rPr lang="en-US" sz="3200" b="1" dirty="0">
                <a:solidFill>
                  <a:srgbClr val="00185C"/>
                </a:solidFill>
                <a:latin typeface="Constantia" panose="02030602050306030303" pitchFamily="18" charset="0"/>
              </a:rPr>
              <a:t> </a:t>
            </a:r>
            <a:r>
              <a:rPr lang="am-ET" sz="3200" b="1" dirty="0">
                <a:solidFill>
                  <a:srgbClr val="00185C"/>
                </a:solidFill>
                <a:latin typeface="Constantia" panose="02030602050306030303" pitchFamily="18" charset="0"/>
              </a:rPr>
              <a:t>ሁሉን ከፈጠረው ከእርሱ፣ ሕይወት፣ ብርሃንና ደስታ ስፋታቸው ባልተገደቡት ዓለማት ውስጥ ይፈስሳሉ።</a:t>
            </a:r>
            <a:r>
              <a:rPr lang="en-US" sz="3200" b="1" dirty="0">
                <a:solidFill>
                  <a:srgbClr val="00185C"/>
                </a:solidFill>
                <a:latin typeface="Constantia" panose="02030602050306030303" pitchFamily="18" charset="0"/>
              </a:rPr>
              <a:t> </a:t>
            </a:r>
            <a:r>
              <a:rPr lang="am-ET" sz="3200" b="1" dirty="0">
                <a:solidFill>
                  <a:srgbClr val="00185C"/>
                </a:solidFill>
                <a:latin typeface="Constantia" panose="02030602050306030303" pitchFamily="18" charset="0"/>
              </a:rPr>
              <a:t>ከረቂቋ አተም እስከ ታላቁ ዓለም ድረስ ሁሉም ነገሮች፣ ህያዋንም ቢሆኑ ግዑዛን፣ ባልተሸፈነ ውበታቸውና በፍጹም ሐሴት እግዚአብሔር ፍቅር ነው </a:t>
            </a:r>
            <a:r>
              <a:rPr lang="am-ET" sz="3200" b="1">
                <a:solidFill>
                  <a:srgbClr val="00185C"/>
                </a:solidFill>
                <a:latin typeface="Constantia" panose="02030602050306030303" pitchFamily="18" charset="0"/>
              </a:rPr>
              <a:t>ሲሉ ይናገራሉ</a:t>
            </a:r>
            <a:r>
              <a:rPr lang="am-ET" sz="3200" b="1" dirty="0">
                <a:solidFill>
                  <a:srgbClr val="00185C"/>
                </a:solidFill>
                <a:latin typeface="Constantia" panose="02030602050306030303" pitchFamily="18" charset="0"/>
              </a:rPr>
              <a:t>።</a:t>
            </a:r>
            <a:r>
              <a:rPr lang="en" sz="3200" b="1" dirty="0">
                <a:solidFill>
                  <a:srgbClr val="00185C"/>
                </a:solidFill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18D7A9F-A3CD-9F29-EF49-E47C1B7829D4}"/>
              </a:ext>
            </a:extLst>
          </p:cNvPr>
          <p:cNvSpPr txBox="1"/>
          <p:nvPr/>
        </p:nvSpPr>
        <p:spPr>
          <a:xfrm>
            <a:off x="8646527" y="5917509"/>
            <a:ext cx="24455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>
                <a:solidFill>
                  <a:srgbClr val="00185C"/>
                </a:solidFill>
              </a:rPr>
              <a:t>EGW (</a:t>
            </a:r>
            <a:r>
              <a:rPr lang="am-ET" sz="1600" b="1" dirty="0">
                <a:solidFill>
                  <a:srgbClr val="00185C"/>
                </a:solidFill>
              </a:rPr>
              <a:t>ታላቁ ተጋድሎ፣ ገጽ</a:t>
            </a:r>
            <a:r>
              <a:rPr lang="en" sz="1600" b="1" dirty="0">
                <a:solidFill>
                  <a:srgbClr val="00185C"/>
                </a:solidFill>
              </a:rPr>
              <a:t> 678)</a:t>
            </a:r>
            <a:endParaRPr lang="es-ES" sz="1600" b="1" dirty="0">
              <a:solidFill>
                <a:srgbClr val="0018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32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4">
      <a:dk1>
        <a:sysClr val="windowText" lastClr="000000"/>
      </a:dk1>
      <a:lt1>
        <a:sysClr val="window" lastClr="FFFFFF"/>
      </a:lt1>
      <a:dk2>
        <a:srgbClr val="9900FF"/>
      </a:dk2>
      <a:lt2>
        <a:srgbClr val="008000"/>
      </a:lt2>
      <a:accent1>
        <a:srgbClr val="CC3399"/>
      </a:accent1>
      <a:accent2>
        <a:srgbClr val="00CC99"/>
      </a:accent2>
      <a:accent3>
        <a:srgbClr val="3399FF"/>
      </a:accent3>
      <a:accent4>
        <a:srgbClr val="FFFF66"/>
      </a:accent4>
      <a:accent5>
        <a:srgbClr val="CC6600"/>
      </a:accent5>
      <a:accent6>
        <a:srgbClr val="FF7C80"/>
      </a:accent6>
      <a:hlink>
        <a:srgbClr val="006600"/>
      </a:hlink>
      <a:folHlink>
        <a:srgbClr val="3333FF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776</TotalTime>
  <Words>854</Words>
  <Application>Microsoft Office PowerPoint</Application>
  <PresentationFormat>Panorámica</PresentationFormat>
  <Paragraphs>59</Paragraphs>
  <Slides>9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7" baseType="lpstr">
      <vt:lpstr>Aptos Display</vt:lpstr>
      <vt:lpstr>Constantia</vt:lpstr>
      <vt:lpstr>Aptos</vt:lpstr>
      <vt:lpstr>Comic Sans MS</vt:lpstr>
      <vt:lpstr>Arial</vt:lpstr>
      <vt:lpstr>Calibri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210</cp:revision>
  <dcterms:created xsi:type="dcterms:W3CDTF">2026-05-12T14:21:33Z</dcterms:created>
  <dcterms:modified xsi:type="dcterms:W3CDTF">2026-06-24T12:34:01Z</dcterms:modified>
</cp:coreProperties>
</file>