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sldIdLst>
    <p:sldId id="257" r:id="rId4"/>
    <p:sldId id="272" r:id="rId5"/>
    <p:sldId id="259" r:id="rId6"/>
    <p:sldId id="260" r:id="rId7"/>
    <p:sldId id="261" r:id="rId8"/>
    <p:sldId id="262" r:id="rId9"/>
    <p:sldId id="263" r:id="rId10"/>
    <p:sldId id="264" r:id="rId11"/>
    <p:sldId id="265" r:id="rId12"/>
  </p:sldIdLst>
  <p:sldSz cx="12192000" cy="6858000"/>
  <p:notesSz cx="6858000" cy="9144000"/>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7" d="100"/>
          <a:sy n="107" d="100"/>
        </p:scale>
        <p:origin x="612" y="90"/>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theme" Target="theme/theme1.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612CEA8-C3F6-416F-8252-B4585EF9F3A2}" type="doc">
      <dgm:prSet loTypeId="urn:microsoft.com/office/officeart/2005/8/layout/vProcess5" loCatId="process" qsTypeId="urn:microsoft.com/office/officeart/2005/8/quickstyle/3d4" qsCatId="3D" csTypeId="urn:microsoft.com/office/officeart/2005/8/colors/colorful1" csCatId="colorful" phldr="1"/>
      <dgm:spPr/>
      <dgm:t>
        <a:bodyPr/>
        <a:lstStyle/>
        <a:p>
          <a:endParaRPr lang="es-ES"/>
        </a:p>
      </dgm:t>
    </dgm:pt>
    <dgm:pt modelId="{C7E45D00-68E8-4236-8B2B-FF1BF12696A7}">
      <dgm:prSet phldrT="[Texto]" phldr="0" custT="1"/>
      <dgm:spPr/>
      <dgm:t>
        <a:bodyPr/>
        <a:lstStyle/>
        <a:p>
          <a:r>
            <a:rPr lang="am-ET" sz="2600" b="1" noProof="0" dirty="0">
              <a:effectLst>
                <a:outerShdw blurRad="38100" dist="38100" dir="2700000" algn="tl">
                  <a:srgbClr val="000000"/>
                </a:outerShdw>
              </a:effectLst>
            </a:rPr>
            <a:t>የጳውሎስ ጥሪ</a:t>
          </a:r>
          <a:endParaRPr lang="en" sz="2600" b="1" noProof="0" dirty="0">
            <a:effectLst>
              <a:outerShdw blurRad="38100" dist="38100" dir="2700000" algn="tl">
                <a:srgbClr val="000000"/>
              </a:outerShdw>
            </a:effectLst>
          </a:endParaRPr>
        </a:p>
      </dgm:t>
    </dgm:pt>
    <dgm:pt modelId="{260978AE-14E6-466A-B817-797B96C8DC81}" type="parTrans" cxnId="{39954250-E3C6-4D48-B8AA-750CA5C14689}">
      <dgm:prSet/>
      <dgm:spPr/>
      <dgm:t>
        <a:bodyPr/>
        <a:lstStyle/>
        <a:p>
          <a:endParaRPr lang="es-ES" sz="2600" b="1">
            <a:effectLst>
              <a:outerShdw blurRad="38100" dist="38100" dir="2700000" algn="tl">
                <a:srgbClr val="000000"/>
              </a:outerShdw>
            </a:effectLst>
          </a:endParaRPr>
        </a:p>
      </dgm:t>
    </dgm:pt>
    <dgm:pt modelId="{4FD688FD-1038-4F1C-9705-B220D8E3BD46}" type="sibTrans" cxnId="{39954250-E3C6-4D48-B8AA-750CA5C14689}">
      <dgm:prSet custT="1"/>
      <dgm:spPr/>
      <dgm:t>
        <a:bodyPr/>
        <a:lstStyle/>
        <a:p>
          <a:endParaRPr lang="en" sz="2600" b="1" noProof="0" dirty="0">
            <a:effectLst>
              <a:outerShdw blurRad="38100" dist="38100" dir="2700000" algn="tl">
                <a:srgbClr val="000000"/>
              </a:outerShdw>
            </a:effectLst>
          </a:endParaRPr>
        </a:p>
      </dgm:t>
    </dgm:pt>
    <dgm:pt modelId="{5B16BCE2-730E-45FF-8BAB-0ECA5A979999}">
      <dgm:prSet phldrT="[Texto]" phldr="0" custT="1"/>
      <dgm:spPr/>
      <dgm:t>
        <a:bodyPr/>
        <a:lstStyle/>
        <a:p>
          <a:r>
            <a:rPr lang="am-ET" sz="2600" b="1" noProof="0" dirty="0">
              <a:effectLst>
                <a:outerShdw blurRad="38100" dist="38100" dir="2700000" algn="tl">
                  <a:srgbClr val="000000"/>
                </a:outerShdw>
              </a:effectLst>
            </a:rPr>
            <a:t>ጉዞ ወደ ቆሮንቶስ</a:t>
          </a:r>
          <a:endParaRPr lang="en" sz="2600" b="1" noProof="0" dirty="0">
            <a:effectLst>
              <a:outerShdw blurRad="38100" dist="38100" dir="2700000" algn="tl">
                <a:srgbClr val="000000"/>
              </a:outerShdw>
            </a:effectLst>
          </a:endParaRPr>
        </a:p>
      </dgm:t>
    </dgm:pt>
    <dgm:pt modelId="{DDA4F471-89E3-4D3C-9C44-FFA1CAE833B7}" type="parTrans" cxnId="{3F48AAAC-0854-463B-9225-34F58A76DE33}">
      <dgm:prSet/>
      <dgm:spPr/>
      <dgm:t>
        <a:bodyPr/>
        <a:lstStyle/>
        <a:p>
          <a:endParaRPr lang="es-ES" sz="2600" b="1">
            <a:effectLst>
              <a:outerShdw blurRad="38100" dist="38100" dir="2700000" algn="tl">
                <a:srgbClr val="000000"/>
              </a:outerShdw>
            </a:effectLst>
          </a:endParaRPr>
        </a:p>
      </dgm:t>
    </dgm:pt>
    <dgm:pt modelId="{38A7CC67-BCAC-4C36-8F81-18E47A886A66}" type="sibTrans" cxnId="{3F48AAAC-0854-463B-9225-34F58A76DE33}">
      <dgm:prSet custT="1"/>
      <dgm:spPr/>
      <dgm:t>
        <a:bodyPr/>
        <a:lstStyle/>
        <a:p>
          <a:endParaRPr lang="en" sz="2600" b="1" noProof="0" dirty="0">
            <a:effectLst>
              <a:outerShdw blurRad="38100" dist="38100" dir="2700000" algn="tl">
                <a:srgbClr val="000000"/>
              </a:outerShdw>
            </a:effectLst>
          </a:endParaRPr>
        </a:p>
      </dgm:t>
    </dgm:pt>
    <dgm:pt modelId="{2A12D8B3-E34D-48DF-BC55-C72825D9FBA6}">
      <dgm:prSet phldrT="[Texto]" phldr="0" custT="1"/>
      <dgm:spPr/>
      <dgm:t>
        <a:bodyPr/>
        <a:lstStyle/>
        <a:p>
          <a:r>
            <a:rPr lang="am-ET" sz="2600" b="1" noProof="0" dirty="0">
              <a:effectLst>
                <a:outerShdw blurRad="38100" dist="38100" dir="2700000" algn="tl">
                  <a:srgbClr val="000000"/>
                </a:outerShdw>
              </a:effectLst>
            </a:rPr>
            <a:t>የቆሮንቶስ ከተማ</a:t>
          </a:r>
          <a:endParaRPr lang="en" sz="2600" b="1" noProof="0" dirty="0">
            <a:effectLst>
              <a:outerShdw blurRad="38100" dist="38100" dir="2700000" algn="tl">
                <a:srgbClr val="000000"/>
              </a:outerShdw>
            </a:effectLst>
          </a:endParaRPr>
        </a:p>
      </dgm:t>
    </dgm:pt>
    <dgm:pt modelId="{E5765537-D2F2-4D98-9BBD-94B411FC71DB}" type="parTrans" cxnId="{301D0863-57D9-4AB5-B28D-8FC198E84E31}">
      <dgm:prSet/>
      <dgm:spPr/>
      <dgm:t>
        <a:bodyPr/>
        <a:lstStyle/>
        <a:p>
          <a:endParaRPr lang="es-ES" sz="2600" b="1">
            <a:effectLst>
              <a:outerShdw blurRad="38100" dist="38100" dir="2700000" algn="tl">
                <a:srgbClr val="000000"/>
              </a:outerShdw>
            </a:effectLst>
          </a:endParaRPr>
        </a:p>
      </dgm:t>
    </dgm:pt>
    <dgm:pt modelId="{DA1EA41D-E296-4DA4-882C-B8CEEE160402}" type="sibTrans" cxnId="{301D0863-57D9-4AB5-B28D-8FC198E84E31}">
      <dgm:prSet custT="1"/>
      <dgm:spPr/>
      <dgm:t>
        <a:bodyPr/>
        <a:lstStyle/>
        <a:p>
          <a:endParaRPr lang="en" sz="2600" b="1" noProof="0" dirty="0">
            <a:effectLst>
              <a:outerShdw blurRad="38100" dist="38100" dir="2700000" algn="tl">
                <a:srgbClr val="000000"/>
              </a:outerShdw>
            </a:effectLst>
          </a:endParaRPr>
        </a:p>
      </dgm:t>
    </dgm:pt>
    <dgm:pt modelId="{0C0F3075-A77A-428D-8933-5B241659F799}">
      <dgm:prSet phldrT="[Texto]" phldr="0" custT="1"/>
      <dgm:spPr/>
      <dgm:t>
        <a:bodyPr/>
        <a:lstStyle/>
        <a:p>
          <a:r>
            <a:rPr lang="am-ET" sz="2600" b="1" noProof="0" dirty="0">
              <a:effectLst>
                <a:outerShdw blurRad="38100" dist="38100" dir="2700000" algn="tl">
                  <a:srgbClr val="000000"/>
                </a:outerShdw>
              </a:effectLst>
            </a:rPr>
            <a:t>የቆሮንቶስ ሰዎች</a:t>
          </a:r>
          <a:endParaRPr lang="en" sz="2600" b="1" noProof="0" dirty="0">
            <a:effectLst>
              <a:outerShdw blurRad="38100" dist="38100" dir="2700000" algn="tl">
                <a:srgbClr val="000000"/>
              </a:outerShdw>
            </a:effectLst>
          </a:endParaRPr>
        </a:p>
      </dgm:t>
    </dgm:pt>
    <dgm:pt modelId="{8F2D860A-D92D-40E4-A94D-B1DE579FAFB6}" type="parTrans" cxnId="{898334F8-2B36-4C2D-A1C5-7FE86E8EB475}">
      <dgm:prSet/>
      <dgm:spPr/>
      <dgm:t>
        <a:bodyPr/>
        <a:lstStyle/>
        <a:p>
          <a:endParaRPr lang="es-ES" sz="2600" b="1">
            <a:effectLst>
              <a:outerShdw blurRad="38100" dist="38100" dir="2700000" algn="tl">
                <a:srgbClr val="000000"/>
              </a:outerShdw>
            </a:effectLst>
          </a:endParaRPr>
        </a:p>
      </dgm:t>
    </dgm:pt>
    <dgm:pt modelId="{9A0D4520-F8E6-4DC9-B28B-FF14EB96C8A8}" type="sibTrans" cxnId="{898334F8-2B36-4C2D-A1C5-7FE86E8EB475}">
      <dgm:prSet custT="1"/>
      <dgm:spPr/>
      <dgm:t>
        <a:bodyPr/>
        <a:lstStyle/>
        <a:p>
          <a:endParaRPr lang="en" sz="2600" b="1" noProof="0" dirty="0">
            <a:effectLst>
              <a:outerShdw blurRad="38100" dist="38100" dir="2700000" algn="tl">
                <a:srgbClr val="000000"/>
              </a:outerShdw>
            </a:effectLst>
          </a:endParaRPr>
        </a:p>
      </dgm:t>
    </dgm:pt>
    <dgm:pt modelId="{65EB6C3F-ABD0-4183-8330-FD4AB89EA6D1}">
      <dgm:prSet phldrT="[Texto]" phldr="0" custT="1"/>
      <dgm:spPr/>
      <dgm:t>
        <a:bodyPr/>
        <a:lstStyle/>
        <a:p>
          <a:r>
            <a:rPr lang="am-ET" sz="2600" b="1" noProof="0" dirty="0">
              <a:effectLst>
                <a:outerShdw blurRad="38100" dist="38100" dir="2700000" algn="tl">
                  <a:srgbClr val="000000"/>
                </a:outerShdw>
              </a:effectLst>
            </a:rPr>
            <a:t>የቆሮንቶስ ሰዎች መልዕክት</a:t>
          </a:r>
          <a:endParaRPr lang="en" sz="2600" b="1" noProof="0" dirty="0">
            <a:effectLst>
              <a:outerShdw blurRad="38100" dist="38100" dir="2700000" algn="tl">
                <a:srgbClr val="000000"/>
              </a:outerShdw>
            </a:effectLst>
          </a:endParaRPr>
        </a:p>
      </dgm:t>
    </dgm:pt>
    <dgm:pt modelId="{C2B5860E-36A9-4E63-80CF-C45475EB98AE}" type="parTrans" cxnId="{404C1F51-93E5-49C5-A8BF-0C0D430B61F8}">
      <dgm:prSet/>
      <dgm:spPr/>
      <dgm:t>
        <a:bodyPr/>
        <a:lstStyle/>
        <a:p>
          <a:endParaRPr lang="es-ES" sz="2600" b="1">
            <a:effectLst>
              <a:outerShdw blurRad="38100" dist="38100" dir="2700000" algn="tl">
                <a:srgbClr val="000000"/>
              </a:outerShdw>
            </a:effectLst>
          </a:endParaRPr>
        </a:p>
      </dgm:t>
    </dgm:pt>
    <dgm:pt modelId="{FC112D73-AB64-472F-9814-A4650539D9D7}" type="sibTrans" cxnId="{404C1F51-93E5-49C5-A8BF-0C0D430B61F8}">
      <dgm:prSet/>
      <dgm:spPr/>
      <dgm:t>
        <a:bodyPr/>
        <a:lstStyle/>
        <a:p>
          <a:endParaRPr lang="es-ES" sz="2600" b="1">
            <a:effectLst>
              <a:outerShdw blurRad="38100" dist="38100" dir="2700000" algn="tl">
                <a:srgbClr val="000000"/>
              </a:outerShdw>
            </a:effectLst>
          </a:endParaRPr>
        </a:p>
      </dgm:t>
    </dgm:pt>
    <dgm:pt modelId="{64016377-1216-4243-9179-31DD5CE7E4BC}" type="pres">
      <dgm:prSet presAssocID="{0612CEA8-C3F6-416F-8252-B4585EF9F3A2}" presName="outerComposite" presStyleCnt="0">
        <dgm:presLayoutVars>
          <dgm:chMax val="5"/>
          <dgm:dir/>
          <dgm:resizeHandles val="exact"/>
        </dgm:presLayoutVars>
      </dgm:prSet>
      <dgm:spPr/>
    </dgm:pt>
    <dgm:pt modelId="{3032DAA0-9B77-4081-B7F2-5A2B1B1E0A07}" type="pres">
      <dgm:prSet presAssocID="{0612CEA8-C3F6-416F-8252-B4585EF9F3A2}" presName="dummyMaxCanvas" presStyleCnt="0">
        <dgm:presLayoutVars/>
      </dgm:prSet>
      <dgm:spPr/>
    </dgm:pt>
    <dgm:pt modelId="{560ECC3F-D595-4EE6-A7AE-4050B537BF00}" type="pres">
      <dgm:prSet presAssocID="{0612CEA8-C3F6-416F-8252-B4585EF9F3A2}" presName="FiveNodes_1" presStyleLbl="node1" presStyleIdx="0" presStyleCnt="5">
        <dgm:presLayoutVars>
          <dgm:bulletEnabled val="1"/>
        </dgm:presLayoutVars>
      </dgm:prSet>
      <dgm:spPr/>
    </dgm:pt>
    <dgm:pt modelId="{FAC792D5-4117-4527-BFFA-AD1E2C12CB7B}" type="pres">
      <dgm:prSet presAssocID="{0612CEA8-C3F6-416F-8252-B4585EF9F3A2}" presName="FiveNodes_2" presStyleLbl="node1" presStyleIdx="1" presStyleCnt="5">
        <dgm:presLayoutVars>
          <dgm:bulletEnabled val="1"/>
        </dgm:presLayoutVars>
      </dgm:prSet>
      <dgm:spPr/>
    </dgm:pt>
    <dgm:pt modelId="{A4769B0C-11C2-47B7-A6A7-52579446E8B9}" type="pres">
      <dgm:prSet presAssocID="{0612CEA8-C3F6-416F-8252-B4585EF9F3A2}" presName="FiveNodes_3" presStyleLbl="node1" presStyleIdx="2" presStyleCnt="5">
        <dgm:presLayoutVars>
          <dgm:bulletEnabled val="1"/>
        </dgm:presLayoutVars>
      </dgm:prSet>
      <dgm:spPr/>
    </dgm:pt>
    <dgm:pt modelId="{D16E78D5-F212-49D8-9C32-18EA073A8EB6}" type="pres">
      <dgm:prSet presAssocID="{0612CEA8-C3F6-416F-8252-B4585EF9F3A2}" presName="FiveNodes_4" presStyleLbl="node1" presStyleIdx="3" presStyleCnt="5">
        <dgm:presLayoutVars>
          <dgm:bulletEnabled val="1"/>
        </dgm:presLayoutVars>
      </dgm:prSet>
      <dgm:spPr/>
    </dgm:pt>
    <dgm:pt modelId="{C105352C-7085-4BFD-B463-B0F860E365EA}" type="pres">
      <dgm:prSet presAssocID="{0612CEA8-C3F6-416F-8252-B4585EF9F3A2}" presName="FiveNodes_5" presStyleLbl="node1" presStyleIdx="4" presStyleCnt="5">
        <dgm:presLayoutVars>
          <dgm:bulletEnabled val="1"/>
        </dgm:presLayoutVars>
      </dgm:prSet>
      <dgm:spPr/>
    </dgm:pt>
    <dgm:pt modelId="{24C2F7A0-3B9B-4550-9C1B-0762B8A40C19}" type="pres">
      <dgm:prSet presAssocID="{0612CEA8-C3F6-416F-8252-B4585EF9F3A2}" presName="FiveConn_1-2" presStyleLbl="fgAccFollowNode1" presStyleIdx="0" presStyleCnt="4">
        <dgm:presLayoutVars>
          <dgm:bulletEnabled val="1"/>
        </dgm:presLayoutVars>
      </dgm:prSet>
      <dgm:spPr/>
    </dgm:pt>
    <dgm:pt modelId="{2D28A9E1-DAB2-4C81-AD5A-FAD7260FFD58}" type="pres">
      <dgm:prSet presAssocID="{0612CEA8-C3F6-416F-8252-B4585EF9F3A2}" presName="FiveConn_2-3" presStyleLbl="fgAccFollowNode1" presStyleIdx="1" presStyleCnt="4">
        <dgm:presLayoutVars>
          <dgm:bulletEnabled val="1"/>
        </dgm:presLayoutVars>
      </dgm:prSet>
      <dgm:spPr/>
    </dgm:pt>
    <dgm:pt modelId="{FF3B14A5-C43A-4CBC-A2D0-4A8A0D2D65DA}" type="pres">
      <dgm:prSet presAssocID="{0612CEA8-C3F6-416F-8252-B4585EF9F3A2}" presName="FiveConn_3-4" presStyleLbl="fgAccFollowNode1" presStyleIdx="2" presStyleCnt="4">
        <dgm:presLayoutVars>
          <dgm:bulletEnabled val="1"/>
        </dgm:presLayoutVars>
      </dgm:prSet>
      <dgm:spPr/>
    </dgm:pt>
    <dgm:pt modelId="{40526A09-FFBA-45E1-9BE0-EC2AACD7D231}" type="pres">
      <dgm:prSet presAssocID="{0612CEA8-C3F6-416F-8252-B4585EF9F3A2}" presName="FiveConn_4-5" presStyleLbl="fgAccFollowNode1" presStyleIdx="3" presStyleCnt="4">
        <dgm:presLayoutVars>
          <dgm:bulletEnabled val="1"/>
        </dgm:presLayoutVars>
      </dgm:prSet>
      <dgm:spPr/>
    </dgm:pt>
    <dgm:pt modelId="{AAAC5ED0-28B6-4A5D-983A-F2E8D276BC5E}" type="pres">
      <dgm:prSet presAssocID="{0612CEA8-C3F6-416F-8252-B4585EF9F3A2}" presName="FiveNodes_1_text" presStyleLbl="node1" presStyleIdx="4" presStyleCnt="5">
        <dgm:presLayoutVars>
          <dgm:bulletEnabled val="1"/>
        </dgm:presLayoutVars>
      </dgm:prSet>
      <dgm:spPr/>
    </dgm:pt>
    <dgm:pt modelId="{3AB6A10D-75EF-4C18-BF1A-19067BFB58E8}" type="pres">
      <dgm:prSet presAssocID="{0612CEA8-C3F6-416F-8252-B4585EF9F3A2}" presName="FiveNodes_2_text" presStyleLbl="node1" presStyleIdx="4" presStyleCnt="5">
        <dgm:presLayoutVars>
          <dgm:bulletEnabled val="1"/>
        </dgm:presLayoutVars>
      </dgm:prSet>
      <dgm:spPr/>
    </dgm:pt>
    <dgm:pt modelId="{50A8D0A9-47FC-4B2B-A0ED-058878F901F6}" type="pres">
      <dgm:prSet presAssocID="{0612CEA8-C3F6-416F-8252-B4585EF9F3A2}" presName="FiveNodes_3_text" presStyleLbl="node1" presStyleIdx="4" presStyleCnt="5">
        <dgm:presLayoutVars>
          <dgm:bulletEnabled val="1"/>
        </dgm:presLayoutVars>
      </dgm:prSet>
      <dgm:spPr/>
    </dgm:pt>
    <dgm:pt modelId="{C214406C-DEE7-401C-889C-1E5E1864C780}" type="pres">
      <dgm:prSet presAssocID="{0612CEA8-C3F6-416F-8252-B4585EF9F3A2}" presName="FiveNodes_4_text" presStyleLbl="node1" presStyleIdx="4" presStyleCnt="5">
        <dgm:presLayoutVars>
          <dgm:bulletEnabled val="1"/>
        </dgm:presLayoutVars>
      </dgm:prSet>
      <dgm:spPr/>
    </dgm:pt>
    <dgm:pt modelId="{84A31515-0815-499F-9C22-130A5E3CE010}" type="pres">
      <dgm:prSet presAssocID="{0612CEA8-C3F6-416F-8252-B4585EF9F3A2}" presName="FiveNodes_5_text" presStyleLbl="node1" presStyleIdx="4" presStyleCnt="5">
        <dgm:presLayoutVars>
          <dgm:bulletEnabled val="1"/>
        </dgm:presLayoutVars>
      </dgm:prSet>
      <dgm:spPr/>
    </dgm:pt>
  </dgm:ptLst>
  <dgm:cxnLst>
    <dgm:cxn modelId="{80FDC121-A07C-4720-A0FC-E379D488B3A8}" type="presOf" srcId="{5B16BCE2-730E-45FF-8BAB-0ECA5A979999}" destId="{FAC792D5-4117-4527-BFFA-AD1E2C12CB7B}" srcOrd="0" destOrd="0" presId="urn:microsoft.com/office/officeart/2005/8/layout/vProcess5"/>
    <dgm:cxn modelId="{301D0863-57D9-4AB5-B28D-8FC198E84E31}" srcId="{0612CEA8-C3F6-416F-8252-B4585EF9F3A2}" destId="{2A12D8B3-E34D-48DF-BC55-C72825D9FBA6}" srcOrd="2" destOrd="0" parTransId="{E5765537-D2F2-4D98-9BBD-94B411FC71DB}" sibTransId="{DA1EA41D-E296-4DA4-882C-B8CEEE160402}"/>
    <dgm:cxn modelId="{0B1A0764-63D8-4C9C-B58B-E68096D66E5C}" type="presOf" srcId="{5B16BCE2-730E-45FF-8BAB-0ECA5A979999}" destId="{3AB6A10D-75EF-4C18-BF1A-19067BFB58E8}" srcOrd="1" destOrd="0" presId="urn:microsoft.com/office/officeart/2005/8/layout/vProcess5"/>
    <dgm:cxn modelId="{FD08BF66-2DBF-440A-8A34-B44D6364170A}" type="presOf" srcId="{65EB6C3F-ABD0-4183-8330-FD4AB89EA6D1}" destId="{C105352C-7085-4BFD-B463-B0F860E365EA}" srcOrd="0" destOrd="0" presId="urn:microsoft.com/office/officeart/2005/8/layout/vProcess5"/>
    <dgm:cxn modelId="{BE406A49-FE1E-4780-A550-42CA252882EF}" type="presOf" srcId="{C7E45D00-68E8-4236-8B2B-FF1BF12696A7}" destId="{AAAC5ED0-28B6-4A5D-983A-F2E8D276BC5E}" srcOrd="1" destOrd="0" presId="urn:microsoft.com/office/officeart/2005/8/layout/vProcess5"/>
    <dgm:cxn modelId="{232C224B-0B13-4FCB-BAFE-07C091C29379}" type="presOf" srcId="{DA1EA41D-E296-4DA4-882C-B8CEEE160402}" destId="{FF3B14A5-C43A-4CBC-A2D0-4A8A0D2D65DA}" srcOrd="0" destOrd="0" presId="urn:microsoft.com/office/officeart/2005/8/layout/vProcess5"/>
    <dgm:cxn modelId="{09CDC66E-DE38-46F0-BB97-AB087EB266D8}" type="presOf" srcId="{2A12D8B3-E34D-48DF-BC55-C72825D9FBA6}" destId="{50A8D0A9-47FC-4B2B-A0ED-058878F901F6}" srcOrd="1" destOrd="0" presId="urn:microsoft.com/office/officeart/2005/8/layout/vProcess5"/>
    <dgm:cxn modelId="{39954250-E3C6-4D48-B8AA-750CA5C14689}" srcId="{0612CEA8-C3F6-416F-8252-B4585EF9F3A2}" destId="{C7E45D00-68E8-4236-8B2B-FF1BF12696A7}" srcOrd="0" destOrd="0" parTransId="{260978AE-14E6-466A-B817-797B96C8DC81}" sibTransId="{4FD688FD-1038-4F1C-9705-B220D8E3BD46}"/>
    <dgm:cxn modelId="{404C1F51-93E5-49C5-A8BF-0C0D430B61F8}" srcId="{0612CEA8-C3F6-416F-8252-B4585EF9F3A2}" destId="{65EB6C3F-ABD0-4183-8330-FD4AB89EA6D1}" srcOrd="4" destOrd="0" parTransId="{C2B5860E-36A9-4E63-80CF-C45475EB98AE}" sibTransId="{FC112D73-AB64-472F-9814-A4650539D9D7}"/>
    <dgm:cxn modelId="{17F1CF76-ABBB-4BC3-8220-904295D607BF}" type="presOf" srcId="{C7E45D00-68E8-4236-8B2B-FF1BF12696A7}" destId="{560ECC3F-D595-4EE6-A7AE-4050B537BF00}" srcOrd="0" destOrd="0" presId="urn:microsoft.com/office/officeart/2005/8/layout/vProcess5"/>
    <dgm:cxn modelId="{46510685-DB34-483E-8D0C-50C86A539BC1}" type="presOf" srcId="{38A7CC67-BCAC-4C36-8F81-18E47A886A66}" destId="{2D28A9E1-DAB2-4C81-AD5A-FAD7260FFD58}" srcOrd="0" destOrd="0" presId="urn:microsoft.com/office/officeart/2005/8/layout/vProcess5"/>
    <dgm:cxn modelId="{2A8852A7-D292-4614-AC1E-ACFE98973144}" type="presOf" srcId="{9A0D4520-F8E6-4DC9-B28B-FF14EB96C8A8}" destId="{40526A09-FFBA-45E1-9BE0-EC2AACD7D231}" srcOrd="0" destOrd="0" presId="urn:microsoft.com/office/officeart/2005/8/layout/vProcess5"/>
    <dgm:cxn modelId="{3F48AAAC-0854-463B-9225-34F58A76DE33}" srcId="{0612CEA8-C3F6-416F-8252-B4585EF9F3A2}" destId="{5B16BCE2-730E-45FF-8BAB-0ECA5A979999}" srcOrd="1" destOrd="0" parTransId="{DDA4F471-89E3-4D3C-9C44-FFA1CAE833B7}" sibTransId="{38A7CC67-BCAC-4C36-8F81-18E47A886A66}"/>
    <dgm:cxn modelId="{C801C9AC-F876-4960-9ADF-C602CF9CEEC2}" type="presOf" srcId="{4FD688FD-1038-4F1C-9705-B220D8E3BD46}" destId="{24C2F7A0-3B9B-4550-9C1B-0762B8A40C19}" srcOrd="0" destOrd="0" presId="urn:microsoft.com/office/officeart/2005/8/layout/vProcess5"/>
    <dgm:cxn modelId="{5A5A06C1-60E1-45E7-8315-3F03085D4E9A}" type="presOf" srcId="{65EB6C3F-ABD0-4183-8330-FD4AB89EA6D1}" destId="{84A31515-0815-499F-9C22-130A5E3CE010}" srcOrd="1" destOrd="0" presId="urn:microsoft.com/office/officeart/2005/8/layout/vProcess5"/>
    <dgm:cxn modelId="{3994C4D0-91D6-4708-9639-29A484734A8C}" type="presOf" srcId="{2A12D8B3-E34D-48DF-BC55-C72825D9FBA6}" destId="{A4769B0C-11C2-47B7-A6A7-52579446E8B9}" srcOrd="0" destOrd="0" presId="urn:microsoft.com/office/officeart/2005/8/layout/vProcess5"/>
    <dgm:cxn modelId="{8482A3D9-3B6A-4958-A2BB-958FEF758BCC}" type="presOf" srcId="{0C0F3075-A77A-428D-8933-5B241659F799}" destId="{D16E78D5-F212-49D8-9C32-18EA073A8EB6}" srcOrd="0" destOrd="0" presId="urn:microsoft.com/office/officeart/2005/8/layout/vProcess5"/>
    <dgm:cxn modelId="{EDB596E1-DB7C-4BCB-A8D5-B7229EF8CD08}" type="presOf" srcId="{0612CEA8-C3F6-416F-8252-B4585EF9F3A2}" destId="{64016377-1216-4243-9179-31DD5CE7E4BC}" srcOrd="0" destOrd="0" presId="urn:microsoft.com/office/officeart/2005/8/layout/vProcess5"/>
    <dgm:cxn modelId="{898334F8-2B36-4C2D-A1C5-7FE86E8EB475}" srcId="{0612CEA8-C3F6-416F-8252-B4585EF9F3A2}" destId="{0C0F3075-A77A-428D-8933-5B241659F799}" srcOrd="3" destOrd="0" parTransId="{8F2D860A-D92D-40E4-A94D-B1DE579FAFB6}" sibTransId="{9A0D4520-F8E6-4DC9-B28B-FF14EB96C8A8}"/>
    <dgm:cxn modelId="{295465F9-1616-475D-937D-825ED1AF8853}" type="presOf" srcId="{0C0F3075-A77A-428D-8933-5B241659F799}" destId="{C214406C-DEE7-401C-889C-1E5E1864C780}" srcOrd="1" destOrd="0" presId="urn:microsoft.com/office/officeart/2005/8/layout/vProcess5"/>
    <dgm:cxn modelId="{2F334012-2DEA-4C49-B32E-6C5B941017BB}" type="presParOf" srcId="{64016377-1216-4243-9179-31DD5CE7E4BC}" destId="{3032DAA0-9B77-4081-B7F2-5A2B1B1E0A07}" srcOrd="0" destOrd="0" presId="urn:microsoft.com/office/officeart/2005/8/layout/vProcess5"/>
    <dgm:cxn modelId="{0AAC4DE2-513E-442F-8599-06217FF62225}" type="presParOf" srcId="{64016377-1216-4243-9179-31DD5CE7E4BC}" destId="{560ECC3F-D595-4EE6-A7AE-4050B537BF00}" srcOrd="1" destOrd="0" presId="urn:microsoft.com/office/officeart/2005/8/layout/vProcess5"/>
    <dgm:cxn modelId="{6B9FA837-3433-4005-857C-4275FD269AB3}" type="presParOf" srcId="{64016377-1216-4243-9179-31DD5CE7E4BC}" destId="{FAC792D5-4117-4527-BFFA-AD1E2C12CB7B}" srcOrd="2" destOrd="0" presId="urn:microsoft.com/office/officeart/2005/8/layout/vProcess5"/>
    <dgm:cxn modelId="{88902A2D-6558-45A9-B362-1EC1B3685C2F}" type="presParOf" srcId="{64016377-1216-4243-9179-31DD5CE7E4BC}" destId="{A4769B0C-11C2-47B7-A6A7-52579446E8B9}" srcOrd="3" destOrd="0" presId="urn:microsoft.com/office/officeart/2005/8/layout/vProcess5"/>
    <dgm:cxn modelId="{17A13A32-D040-4CC6-8C7F-1735DE8DD5A0}" type="presParOf" srcId="{64016377-1216-4243-9179-31DD5CE7E4BC}" destId="{D16E78D5-F212-49D8-9C32-18EA073A8EB6}" srcOrd="4" destOrd="0" presId="urn:microsoft.com/office/officeart/2005/8/layout/vProcess5"/>
    <dgm:cxn modelId="{FD60B35E-091C-4D6A-A7C3-47895BDAAD82}" type="presParOf" srcId="{64016377-1216-4243-9179-31DD5CE7E4BC}" destId="{C105352C-7085-4BFD-B463-B0F860E365EA}" srcOrd="5" destOrd="0" presId="urn:microsoft.com/office/officeart/2005/8/layout/vProcess5"/>
    <dgm:cxn modelId="{7E7C4728-FAE6-4E4C-9201-F71027465BCF}" type="presParOf" srcId="{64016377-1216-4243-9179-31DD5CE7E4BC}" destId="{24C2F7A0-3B9B-4550-9C1B-0762B8A40C19}" srcOrd="6" destOrd="0" presId="urn:microsoft.com/office/officeart/2005/8/layout/vProcess5"/>
    <dgm:cxn modelId="{417A74FF-D693-49CD-B41B-90FEB886BA92}" type="presParOf" srcId="{64016377-1216-4243-9179-31DD5CE7E4BC}" destId="{2D28A9E1-DAB2-4C81-AD5A-FAD7260FFD58}" srcOrd="7" destOrd="0" presId="urn:microsoft.com/office/officeart/2005/8/layout/vProcess5"/>
    <dgm:cxn modelId="{1DB0811B-D721-4A58-8D15-4C6DF409D9AD}" type="presParOf" srcId="{64016377-1216-4243-9179-31DD5CE7E4BC}" destId="{FF3B14A5-C43A-4CBC-A2D0-4A8A0D2D65DA}" srcOrd="8" destOrd="0" presId="urn:microsoft.com/office/officeart/2005/8/layout/vProcess5"/>
    <dgm:cxn modelId="{FBB2B1D1-BB45-4945-B339-3892F3A471C4}" type="presParOf" srcId="{64016377-1216-4243-9179-31DD5CE7E4BC}" destId="{40526A09-FFBA-45E1-9BE0-EC2AACD7D231}" srcOrd="9" destOrd="0" presId="urn:microsoft.com/office/officeart/2005/8/layout/vProcess5"/>
    <dgm:cxn modelId="{F8962A2F-9A9D-4746-8F64-4E29199D5E6C}" type="presParOf" srcId="{64016377-1216-4243-9179-31DD5CE7E4BC}" destId="{AAAC5ED0-28B6-4A5D-983A-F2E8D276BC5E}" srcOrd="10" destOrd="0" presId="urn:microsoft.com/office/officeart/2005/8/layout/vProcess5"/>
    <dgm:cxn modelId="{BA69C213-C009-45C9-B979-B69A4F42DE49}" type="presParOf" srcId="{64016377-1216-4243-9179-31DD5CE7E4BC}" destId="{3AB6A10D-75EF-4C18-BF1A-19067BFB58E8}" srcOrd="11" destOrd="0" presId="urn:microsoft.com/office/officeart/2005/8/layout/vProcess5"/>
    <dgm:cxn modelId="{08AAF8F1-4EA8-4B53-BD05-C5690AE8EA40}" type="presParOf" srcId="{64016377-1216-4243-9179-31DD5CE7E4BC}" destId="{50A8D0A9-47FC-4B2B-A0ED-058878F901F6}" srcOrd="12" destOrd="0" presId="urn:microsoft.com/office/officeart/2005/8/layout/vProcess5"/>
    <dgm:cxn modelId="{472335B7-B9F6-4440-89D5-8DCAB14363C2}" type="presParOf" srcId="{64016377-1216-4243-9179-31DD5CE7E4BC}" destId="{C214406C-DEE7-401C-889C-1E5E1864C780}" srcOrd="13" destOrd="0" presId="urn:microsoft.com/office/officeart/2005/8/layout/vProcess5"/>
    <dgm:cxn modelId="{88811684-F460-4FEC-8CB1-B3CF2D325920}" type="presParOf" srcId="{64016377-1216-4243-9179-31DD5CE7E4BC}" destId="{84A31515-0815-499F-9C22-130A5E3CE010}" srcOrd="14"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757084B-A67C-4152-B271-40ED67CE9E21}" type="doc">
      <dgm:prSet loTypeId="urn:microsoft.com/office/officeart/2005/8/layout/vList5" loCatId="list" qsTypeId="urn:microsoft.com/office/officeart/2005/8/quickstyle/3d1" qsCatId="3D" csTypeId="urn:microsoft.com/office/officeart/2005/8/colors/colorful3" csCatId="colorful" phldr="1"/>
      <dgm:spPr/>
      <dgm:t>
        <a:bodyPr/>
        <a:lstStyle/>
        <a:p>
          <a:endParaRPr lang="es-ES"/>
        </a:p>
      </dgm:t>
    </dgm:pt>
    <dgm:pt modelId="{3D7C0099-A8FE-4C17-8BF1-59DAF3426D6E}">
      <dgm:prSet custT="1"/>
      <dgm:spPr>
        <a:solidFill>
          <a:schemeClr val="tx2">
            <a:lumMod val="75000"/>
          </a:schemeClr>
        </a:solidFill>
        <a:ln w="19050">
          <a:solidFill>
            <a:schemeClr val="tx2">
              <a:lumMod val="20000"/>
              <a:lumOff val="80000"/>
            </a:schemeClr>
          </a:solidFill>
        </a:ln>
      </dgm:spPr>
      <dgm:t>
        <a:bodyPr/>
        <a:lstStyle/>
        <a:p>
          <a:r>
            <a:rPr lang="am-ET" sz="2000" b="1" i="0" baseline="0" noProof="0" dirty="0">
              <a:effectLst>
                <a:outerShdw blurRad="38100" dist="38100" dir="2700000" algn="tl">
                  <a:srgbClr val="000000"/>
                </a:outerShdw>
              </a:effectLst>
            </a:rPr>
            <a:t>ጳውሎስ ሐዋርያ የሆነው እንዴት ነው</a:t>
          </a:r>
          <a:r>
            <a:rPr lang="en" sz="2000" b="1" i="0" baseline="0" noProof="0" dirty="0">
              <a:effectLst>
                <a:outerShdw blurRad="38100" dist="38100" dir="2700000" algn="tl">
                  <a:srgbClr val="000000"/>
                </a:outerShdw>
              </a:effectLst>
            </a:rPr>
            <a:t>?</a:t>
          </a:r>
          <a:endParaRPr lang="en" sz="2000" noProof="0" dirty="0">
            <a:effectLst>
              <a:outerShdw blurRad="38100" dist="38100" dir="2700000" algn="tl">
                <a:srgbClr val="000000"/>
              </a:outerShdw>
            </a:effectLst>
          </a:endParaRPr>
        </a:p>
      </dgm:t>
    </dgm:pt>
    <dgm:pt modelId="{7A551D68-77E3-4860-9438-A26548CD1378}" type="parTrans" cxnId="{DBDDCA28-02DF-42F9-8AFE-80B890F718A7}">
      <dgm:prSet/>
      <dgm:spPr/>
      <dgm:t>
        <a:bodyPr/>
        <a:lstStyle/>
        <a:p>
          <a:endParaRPr lang="es-ES" sz="2000"/>
        </a:p>
      </dgm:t>
    </dgm:pt>
    <dgm:pt modelId="{2A2378DC-D437-4D31-A09F-353CCC79CB6A}" type="sibTrans" cxnId="{DBDDCA28-02DF-42F9-8AFE-80B890F718A7}">
      <dgm:prSet/>
      <dgm:spPr/>
      <dgm:t>
        <a:bodyPr/>
        <a:lstStyle/>
        <a:p>
          <a:endParaRPr lang="es-ES" sz="2000"/>
        </a:p>
      </dgm:t>
    </dgm:pt>
    <dgm:pt modelId="{4A793952-9C6C-4013-B8BE-5DF08C207C01}">
      <dgm:prSet custT="1"/>
      <dgm:spPr>
        <a:solidFill>
          <a:schemeClr val="tx2">
            <a:lumMod val="20000"/>
            <a:lumOff val="80000"/>
          </a:schemeClr>
        </a:solidFill>
        <a:effectLst>
          <a:outerShdw blurRad="50800" dist="38100" dir="2700000" algn="tl" rotWithShape="0">
            <a:prstClr val="black">
              <a:alpha val="40000"/>
            </a:prstClr>
          </a:outerShdw>
        </a:effectLst>
      </dgm:spPr>
      <dgm:t>
        <a:bodyPr lIns="108000" rIns="36000"/>
        <a:lstStyle/>
        <a:p>
          <a:pPr marL="0" indent="0">
            <a:buNone/>
          </a:pPr>
          <a:r>
            <a:rPr lang="am-ET" sz="2000" b="1" noProof="0" dirty="0"/>
            <a:t>በኢየሱስ ምርጫ </a:t>
          </a:r>
          <a:r>
            <a:rPr lang="en" sz="1800" b="1" noProof="0" dirty="0"/>
            <a:t>(</a:t>
          </a:r>
          <a:r>
            <a:rPr lang="am-ET" sz="1800" b="1" noProof="0" dirty="0"/>
            <a:t>ገላ</a:t>
          </a:r>
          <a:r>
            <a:rPr lang="en" sz="1800" b="1" noProof="0" dirty="0"/>
            <a:t> 1:1)</a:t>
          </a:r>
          <a:endParaRPr lang="en" sz="2000" noProof="0" dirty="0"/>
        </a:p>
      </dgm:t>
    </dgm:pt>
    <dgm:pt modelId="{66ABB793-9548-44B3-9C3F-67DE13D1BDE8}" type="parTrans" cxnId="{E55F7916-2F7B-4A61-9686-23E93AF0BA07}">
      <dgm:prSet/>
      <dgm:spPr/>
      <dgm:t>
        <a:bodyPr/>
        <a:lstStyle/>
        <a:p>
          <a:endParaRPr lang="es-ES" sz="2000"/>
        </a:p>
      </dgm:t>
    </dgm:pt>
    <dgm:pt modelId="{44597F3B-CD99-40E2-A977-43DF612351BA}" type="sibTrans" cxnId="{E55F7916-2F7B-4A61-9686-23E93AF0BA07}">
      <dgm:prSet/>
      <dgm:spPr/>
      <dgm:t>
        <a:bodyPr/>
        <a:lstStyle/>
        <a:p>
          <a:endParaRPr lang="es-ES" sz="2000"/>
        </a:p>
      </dgm:t>
    </dgm:pt>
    <dgm:pt modelId="{37F59CA0-631E-45B6-9514-9118C1EF3E20}">
      <dgm:prSet custT="1"/>
      <dgm:spPr>
        <a:solidFill>
          <a:schemeClr val="accent5">
            <a:lumMod val="75000"/>
          </a:schemeClr>
        </a:solidFill>
        <a:ln w="19050">
          <a:solidFill>
            <a:schemeClr val="accent5">
              <a:lumMod val="20000"/>
              <a:lumOff val="80000"/>
            </a:schemeClr>
          </a:solidFill>
        </a:ln>
      </dgm:spPr>
      <dgm:t>
        <a:bodyPr/>
        <a:lstStyle/>
        <a:p>
          <a:r>
            <a:rPr lang="am-ET" sz="2000" b="1" noProof="0" dirty="0">
              <a:effectLst>
                <a:outerShdw blurRad="38100" dist="38100" dir="2700000" algn="tl">
                  <a:srgbClr val="000000"/>
                </a:outerShdw>
              </a:effectLst>
            </a:rPr>
            <a:t>የተመረጠው መቼ ነው</a:t>
          </a:r>
          <a:r>
            <a:rPr lang="en" sz="2000" b="1" noProof="0" dirty="0">
              <a:effectLst>
                <a:outerShdw blurRad="38100" dist="38100" dir="2700000" algn="tl">
                  <a:srgbClr val="000000"/>
                </a:outerShdw>
              </a:effectLst>
            </a:rPr>
            <a:t>?</a:t>
          </a:r>
          <a:endParaRPr lang="en" sz="2000" noProof="0" dirty="0">
            <a:effectLst>
              <a:outerShdw blurRad="38100" dist="38100" dir="2700000" algn="tl">
                <a:srgbClr val="000000"/>
              </a:outerShdw>
            </a:effectLst>
          </a:endParaRPr>
        </a:p>
      </dgm:t>
    </dgm:pt>
    <dgm:pt modelId="{D9EF1E86-43F9-48BB-8584-C17E08C7C29A}" type="parTrans" cxnId="{B37287AC-80D2-4177-9585-8AF1BF17D287}">
      <dgm:prSet/>
      <dgm:spPr/>
      <dgm:t>
        <a:bodyPr/>
        <a:lstStyle/>
        <a:p>
          <a:endParaRPr lang="es-ES" sz="2000"/>
        </a:p>
      </dgm:t>
    </dgm:pt>
    <dgm:pt modelId="{2EDF595D-9824-45F9-A8B7-6A3CF4686F8C}" type="sibTrans" cxnId="{B37287AC-80D2-4177-9585-8AF1BF17D287}">
      <dgm:prSet/>
      <dgm:spPr/>
      <dgm:t>
        <a:bodyPr/>
        <a:lstStyle/>
        <a:p>
          <a:endParaRPr lang="es-ES" sz="2000"/>
        </a:p>
      </dgm:t>
    </dgm:pt>
    <dgm:pt modelId="{14B99F3B-384A-4817-85C9-B56C1278C1E2}">
      <dgm:prSet custT="1"/>
      <dgm:spPr>
        <a:solidFill>
          <a:schemeClr val="accent5">
            <a:lumMod val="20000"/>
            <a:lumOff val="80000"/>
          </a:schemeClr>
        </a:solidFill>
        <a:effectLst>
          <a:outerShdw blurRad="50800" dist="38100" dir="2700000" algn="tl" rotWithShape="0">
            <a:prstClr val="black">
              <a:alpha val="40000"/>
            </a:prstClr>
          </a:outerShdw>
        </a:effectLst>
      </dgm:spPr>
      <dgm:t>
        <a:bodyPr lIns="108000" rIns="36000"/>
        <a:lstStyle/>
        <a:p>
          <a:pPr marL="0" indent="0">
            <a:buNone/>
          </a:pPr>
          <a:r>
            <a:rPr lang="am-ET" sz="2000" b="1" noProof="0" dirty="0"/>
            <a:t>በእናቱ ማህፀን እያለ </a:t>
          </a:r>
          <a:r>
            <a:rPr lang="en" sz="1800" b="1" noProof="0" dirty="0"/>
            <a:t>(</a:t>
          </a:r>
          <a:r>
            <a:rPr lang="am-ET" sz="1800" b="1" noProof="0" dirty="0"/>
            <a:t>ገላ</a:t>
          </a:r>
          <a:r>
            <a:rPr lang="en" sz="1800" b="1" noProof="0" dirty="0"/>
            <a:t> 1:15)</a:t>
          </a:r>
          <a:endParaRPr lang="en" sz="2000" noProof="0" dirty="0"/>
        </a:p>
      </dgm:t>
    </dgm:pt>
    <dgm:pt modelId="{C4C419B3-CB1A-4EBB-AAB9-F12F0387CB16}" type="parTrans" cxnId="{8FDD6708-703A-4FC6-B631-DF23C4B14FE3}">
      <dgm:prSet/>
      <dgm:spPr/>
      <dgm:t>
        <a:bodyPr/>
        <a:lstStyle/>
        <a:p>
          <a:endParaRPr lang="es-ES" sz="2000"/>
        </a:p>
      </dgm:t>
    </dgm:pt>
    <dgm:pt modelId="{F5DB8E69-5E2B-40D5-87E8-AA065FD9593B}" type="sibTrans" cxnId="{8FDD6708-703A-4FC6-B631-DF23C4B14FE3}">
      <dgm:prSet/>
      <dgm:spPr/>
      <dgm:t>
        <a:bodyPr/>
        <a:lstStyle/>
        <a:p>
          <a:endParaRPr lang="es-ES" sz="2000"/>
        </a:p>
      </dgm:t>
    </dgm:pt>
    <dgm:pt modelId="{03F52222-B2E5-4E0D-AADE-02A6898FBDF4}">
      <dgm:prSet custT="1"/>
      <dgm:spPr>
        <a:solidFill>
          <a:schemeClr val="accent4">
            <a:lumMod val="75000"/>
          </a:schemeClr>
        </a:solidFill>
        <a:ln w="19050">
          <a:solidFill>
            <a:schemeClr val="accent4">
              <a:lumMod val="20000"/>
              <a:lumOff val="80000"/>
            </a:schemeClr>
          </a:solidFill>
        </a:ln>
      </dgm:spPr>
      <dgm:t>
        <a:bodyPr/>
        <a:lstStyle/>
        <a:p>
          <a:r>
            <a:rPr lang="am-ET" sz="2000" b="1" noProof="0" dirty="0">
              <a:effectLst>
                <a:outerShdw blurRad="38100" dist="38100" dir="2700000" algn="tl">
                  <a:srgbClr val="000000"/>
                </a:outerShdw>
              </a:effectLst>
            </a:rPr>
            <a:t>የተጠራው መቼ ነው</a:t>
          </a:r>
          <a:r>
            <a:rPr lang="en" sz="2000" b="1" noProof="0" dirty="0">
              <a:effectLst>
                <a:outerShdw blurRad="38100" dist="38100" dir="2700000" algn="tl">
                  <a:srgbClr val="000000"/>
                </a:outerShdw>
              </a:effectLst>
            </a:rPr>
            <a:t>?</a:t>
          </a:r>
          <a:endParaRPr lang="en" sz="2000" noProof="0" dirty="0">
            <a:effectLst>
              <a:outerShdw blurRad="38100" dist="38100" dir="2700000" algn="tl">
                <a:srgbClr val="000000"/>
              </a:outerShdw>
            </a:effectLst>
          </a:endParaRPr>
        </a:p>
      </dgm:t>
    </dgm:pt>
    <dgm:pt modelId="{6A7AE719-9DAD-4493-A511-133DD17DD300}" type="parTrans" cxnId="{0CBD8B46-3AD3-41CC-B2BE-0A1C3602AF07}">
      <dgm:prSet/>
      <dgm:spPr/>
      <dgm:t>
        <a:bodyPr/>
        <a:lstStyle/>
        <a:p>
          <a:endParaRPr lang="es-ES" sz="2000"/>
        </a:p>
      </dgm:t>
    </dgm:pt>
    <dgm:pt modelId="{3ACBA797-2B98-40F5-95A3-BFE3834F0B57}" type="sibTrans" cxnId="{0CBD8B46-3AD3-41CC-B2BE-0A1C3602AF07}">
      <dgm:prSet/>
      <dgm:spPr/>
      <dgm:t>
        <a:bodyPr/>
        <a:lstStyle/>
        <a:p>
          <a:endParaRPr lang="es-ES" sz="2000"/>
        </a:p>
      </dgm:t>
    </dgm:pt>
    <dgm:pt modelId="{FFC9045C-D2D7-4491-B6CB-413BB16281F3}">
      <dgm:prSet custT="1"/>
      <dgm:spPr>
        <a:solidFill>
          <a:schemeClr val="accent4">
            <a:lumMod val="20000"/>
            <a:lumOff val="80000"/>
          </a:schemeClr>
        </a:solidFill>
        <a:effectLst>
          <a:outerShdw blurRad="50800" dist="38100" dir="2700000" algn="tl" rotWithShape="0">
            <a:prstClr val="black">
              <a:alpha val="40000"/>
            </a:prstClr>
          </a:outerShdw>
        </a:effectLst>
      </dgm:spPr>
      <dgm:t>
        <a:bodyPr lIns="108000" rIns="36000"/>
        <a:lstStyle/>
        <a:p>
          <a:pPr marL="0" indent="0">
            <a:buNone/>
          </a:pPr>
          <a:r>
            <a:rPr lang="am-ET" sz="2000" b="1" noProof="0" dirty="0"/>
            <a:t>በደማስቆ መንገድ ላይ </a:t>
          </a:r>
          <a:r>
            <a:rPr lang="en" sz="1800" b="1" noProof="0" dirty="0"/>
            <a:t>(</a:t>
          </a:r>
          <a:r>
            <a:rPr lang="am-ET" sz="1800" b="1" noProof="0" dirty="0"/>
            <a:t>የሐዋ</a:t>
          </a:r>
          <a:r>
            <a:rPr lang="en" sz="1800" b="1" noProof="0" dirty="0"/>
            <a:t> 22:6-7)</a:t>
          </a:r>
          <a:endParaRPr lang="en" sz="2000" noProof="0" dirty="0"/>
        </a:p>
      </dgm:t>
    </dgm:pt>
    <dgm:pt modelId="{B8CAA0CA-0A80-48A3-A212-AC143EF1E8CF}" type="parTrans" cxnId="{C3084F35-B36C-4DF9-8E28-754DDFB71CFC}">
      <dgm:prSet/>
      <dgm:spPr/>
      <dgm:t>
        <a:bodyPr/>
        <a:lstStyle/>
        <a:p>
          <a:endParaRPr lang="es-ES" sz="2000"/>
        </a:p>
      </dgm:t>
    </dgm:pt>
    <dgm:pt modelId="{F9F0FB67-F4E3-4393-8311-2D8C014AAEB7}" type="sibTrans" cxnId="{C3084F35-B36C-4DF9-8E28-754DDFB71CFC}">
      <dgm:prSet/>
      <dgm:spPr/>
      <dgm:t>
        <a:bodyPr/>
        <a:lstStyle/>
        <a:p>
          <a:endParaRPr lang="es-ES" sz="2000"/>
        </a:p>
      </dgm:t>
    </dgm:pt>
    <dgm:pt modelId="{FE48766C-6F80-4CDB-9AB6-F807173E5946}">
      <dgm:prSet custT="1"/>
      <dgm:spPr>
        <a:solidFill>
          <a:schemeClr val="accent2">
            <a:lumMod val="50000"/>
          </a:schemeClr>
        </a:solidFill>
        <a:ln w="19050">
          <a:solidFill>
            <a:schemeClr val="accent2">
              <a:lumMod val="20000"/>
              <a:lumOff val="80000"/>
            </a:schemeClr>
          </a:solidFill>
        </a:ln>
      </dgm:spPr>
      <dgm:t>
        <a:bodyPr/>
        <a:lstStyle/>
        <a:p>
          <a:r>
            <a:rPr lang="am-ET" sz="2000" b="1" noProof="0" dirty="0">
              <a:effectLst>
                <a:outerShdw blurRad="38100" dist="38100" dir="2700000" algn="tl">
                  <a:srgbClr val="000000"/>
                </a:outerShdw>
              </a:effectLst>
            </a:rPr>
            <a:t>ሐዋርያነቱ ለማን ነበር</a:t>
          </a:r>
          <a:r>
            <a:rPr lang="en" sz="2000" b="1" noProof="0" dirty="0">
              <a:effectLst>
                <a:outerShdw blurRad="38100" dist="38100" dir="2700000" algn="tl">
                  <a:srgbClr val="000000"/>
                </a:outerShdw>
              </a:effectLst>
            </a:rPr>
            <a:t>?</a:t>
          </a:r>
          <a:endParaRPr lang="en" sz="2000" noProof="0" dirty="0">
            <a:effectLst>
              <a:outerShdw blurRad="38100" dist="38100" dir="2700000" algn="tl">
                <a:srgbClr val="000000"/>
              </a:outerShdw>
            </a:effectLst>
          </a:endParaRPr>
        </a:p>
      </dgm:t>
    </dgm:pt>
    <dgm:pt modelId="{92EF9C7C-15F2-445C-9108-09DAF31EFF62}" type="parTrans" cxnId="{EC857898-0C10-47F3-9723-A372D9BD0E74}">
      <dgm:prSet/>
      <dgm:spPr/>
      <dgm:t>
        <a:bodyPr/>
        <a:lstStyle/>
        <a:p>
          <a:endParaRPr lang="es-ES" sz="2000"/>
        </a:p>
      </dgm:t>
    </dgm:pt>
    <dgm:pt modelId="{1A170546-43C8-4D7C-AB54-7D54D14EECE7}" type="sibTrans" cxnId="{EC857898-0C10-47F3-9723-A372D9BD0E74}">
      <dgm:prSet/>
      <dgm:spPr/>
      <dgm:t>
        <a:bodyPr/>
        <a:lstStyle/>
        <a:p>
          <a:endParaRPr lang="es-ES" sz="2000"/>
        </a:p>
      </dgm:t>
    </dgm:pt>
    <dgm:pt modelId="{652F7617-080F-45D8-A29A-135B3E14BB41}">
      <dgm:prSet custT="1"/>
      <dgm:spPr>
        <a:solidFill>
          <a:schemeClr val="accent2">
            <a:lumMod val="20000"/>
            <a:lumOff val="80000"/>
          </a:schemeClr>
        </a:solidFill>
        <a:effectLst>
          <a:outerShdw blurRad="50800" dist="38100" dir="2700000" algn="tl" rotWithShape="0">
            <a:prstClr val="black">
              <a:alpha val="40000"/>
            </a:prstClr>
          </a:outerShdw>
        </a:effectLst>
      </dgm:spPr>
      <dgm:t>
        <a:bodyPr lIns="108000" rIns="36000"/>
        <a:lstStyle/>
        <a:p>
          <a:pPr marL="0" indent="0">
            <a:buNone/>
          </a:pPr>
          <a:r>
            <a:rPr lang="am-ET" sz="2000" b="1" noProof="0" dirty="0"/>
            <a:t>የአሕዛብ ሐዋርያ ነው </a:t>
          </a:r>
          <a:r>
            <a:rPr lang="en" sz="1800" b="1" noProof="0" dirty="0"/>
            <a:t>(</a:t>
          </a:r>
          <a:r>
            <a:rPr lang="am-ET" sz="1800" b="1" noProof="0" dirty="0"/>
            <a:t>ገላ</a:t>
          </a:r>
          <a:r>
            <a:rPr lang="en" sz="1800" b="1" noProof="0" dirty="0"/>
            <a:t> 2:9)</a:t>
          </a:r>
          <a:endParaRPr lang="en" sz="2000" noProof="0" dirty="0"/>
        </a:p>
      </dgm:t>
    </dgm:pt>
    <dgm:pt modelId="{8E147701-2D20-41B5-A82D-7D156C9686E7}" type="parTrans" cxnId="{4C6D0289-8419-41A6-8CE0-352DE4692A76}">
      <dgm:prSet/>
      <dgm:spPr/>
      <dgm:t>
        <a:bodyPr/>
        <a:lstStyle/>
        <a:p>
          <a:endParaRPr lang="es-ES" sz="2000"/>
        </a:p>
      </dgm:t>
    </dgm:pt>
    <dgm:pt modelId="{E98D7670-C40D-4E3A-AA33-E100BD4FE161}" type="sibTrans" cxnId="{4C6D0289-8419-41A6-8CE0-352DE4692A76}">
      <dgm:prSet/>
      <dgm:spPr/>
      <dgm:t>
        <a:bodyPr/>
        <a:lstStyle/>
        <a:p>
          <a:endParaRPr lang="es-ES" sz="2000"/>
        </a:p>
      </dgm:t>
    </dgm:pt>
    <dgm:pt modelId="{DDB6F8FE-0CAB-49A6-9F2D-90D32BF646C4}" type="pres">
      <dgm:prSet presAssocID="{F757084B-A67C-4152-B271-40ED67CE9E21}" presName="Name0" presStyleCnt="0">
        <dgm:presLayoutVars>
          <dgm:dir/>
          <dgm:animLvl val="lvl"/>
          <dgm:resizeHandles val="exact"/>
        </dgm:presLayoutVars>
      </dgm:prSet>
      <dgm:spPr/>
    </dgm:pt>
    <dgm:pt modelId="{CCF436B2-9163-40B8-BEC9-A72B702E1EC8}" type="pres">
      <dgm:prSet presAssocID="{3D7C0099-A8FE-4C17-8BF1-59DAF3426D6E}" presName="linNode" presStyleCnt="0"/>
      <dgm:spPr/>
    </dgm:pt>
    <dgm:pt modelId="{19653C40-9276-4878-854D-836A70DA7530}" type="pres">
      <dgm:prSet presAssocID="{3D7C0099-A8FE-4C17-8BF1-59DAF3426D6E}" presName="parentText" presStyleLbl="node1" presStyleIdx="0" presStyleCnt="4">
        <dgm:presLayoutVars>
          <dgm:chMax val="1"/>
          <dgm:bulletEnabled val="1"/>
        </dgm:presLayoutVars>
      </dgm:prSet>
      <dgm:spPr/>
    </dgm:pt>
    <dgm:pt modelId="{4D0B5CCF-E1F5-4E78-A368-7A29948EDAE3}" type="pres">
      <dgm:prSet presAssocID="{3D7C0099-A8FE-4C17-8BF1-59DAF3426D6E}" presName="descendantText" presStyleLbl="alignAccFollowNode1" presStyleIdx="0" presStyleCnt="4">
        <dgm:presLayoutVars>
          <dgm:bulletEnabled val="1"/>
        </dgm:presLayoutVars>
      </dgm:prSet>
      <dgm:spPr/>
    </dgm:pt>
    <dgm:pt modelId="{5666BEA4-5781-4C52-8AC2-F1EC8FCC7D7E}" type="pres">
      <dgm:prSet presAssocID="{2A2378DC-D437-4D31-A09F-353CCC79CB6A}" presName="sp" presStyleCnt="0"/>
      <dgm:spPr/>
    </dgm:pt>
    <dgm:pt modelId="{FAF372CA-468F-423D-9AC3-359ABDF88B6A}" type="pres">
      <dgm:prSet presAssocID="{37F59CA0-631E-45B6-9514-9118C1EF3E20}" presName="linNode" presStyleCnt="0"/>
      <dgm:spPr/>
    </dgm:pt>
    <dgm:pt modelId="{E98D6F57-984E-4FF8-836B-27F805DC12DB}" type="pres">
      <dgm:prSet presAssocID="{37F59CA0-631E-45B6-9514-9118C1EF3E20}" presName="parentText" presStyleLbl="node1" presStyleIdx="1" presStyleCnt="4">
        <dgm:presLayoutVars>
          <dgm:chMax val="1"/>
          <dgm:bulletEnabled val="1"/>
        </dgm:presLayoutVars>
      </dgm:prSet>
      <dgm:spPr/>
    </dgm:pt>
    <dgm:pt modelId="{BBA056F3-27F5-4E35-A1BD-EBF5C5D8AEC1}" type="pres">
      <dgm:prSet presAssocID="{37F59CA0-631E-45B6-9514-9118C1EF3E20}" presName="descendantText" presStyleLbl="alignAccFollowNode1" presStyleIdx="1" presStyleCnt="4">
        <dgm:presLayoutVars>
          <dgm:bulletEnabled val="1"/>
        </dgm:presLayoutVars>
      </dgm:prSet>
      <dgm:spPr/>
    </dgm:pt>
    <dgm:pt modelId="{EA26260C-E14B-48BE-85EC-7612B5E73920}" type="pres">
      <dgm:prSet presAssocID="{2EDF595D-9824-45F9-A8B7-6A3CF4686F8C}" presName="sp" presStyleCnt="0"/>
      <dgm:spPr/>
    </dgm:pt>
    <dgm:pt modelId="{03188803-BE68-4E12-8C9C-E7A47E0DB5E1}" type="pres">
      <dgm:prSet presAssocID="{03F52222-B2E5-4E0D-AADE-02A6898FBDF4}" presName="linNode" presStyleCnt="0"/>
      <dgm:spPr/>
    </dgm:pt>
    <dgm:pt modelId="{9A558A9B-5A16-4B63-AE62-398B1C144A50}" type="pres">
      <dgm:prSet presAssocID="{03F52222-B2E5-4E0D-AADE-02A6898FBDF4}" presName="parentText" presStyleLbl="node1" presStyleIdx="2" presStyleCnt="4">
        <dgm:presLayoutVars>
          <dgm:chMax val="1"/>
          <dgm:bulletEnabled val="1"/>
        </dgm:presLayoutVars>
      </dgm:prSet>
      <dgm:spPr/>
    </dgm:pt>
    <dgm:pt modelId="{EE59CC25-5453-4CE0-A8CC-571412A1ACEE}" type="pres">
      <dgm:prSet presAssocID="{03F52222-B2E5-4E0D-AADE-02A6898FBDF4}" presName="descendantText" presStyleLbl="alignAccFollowNode1" presStyleIdx="2" presStyleCnt="4">
        <dgm:presLayoutVars>
          <dgm:bulletEnabled val="1"/>
        </dgm:presLayoutVars>
      </dgm:prSet>
      <dgm:spPr/>
    </dgm:pt>
    <dgm:pt modelId="{585962A7-CEF4-4677-9FCB-628073909FC9}" type="pres">
      <dgm:prSet presAssocID="{3ACBA797-2B98-40F5-95A3-BFE3834F0B57}" presName="sp" presStyleCnt="0"/>
      <dgm:spPr/>
    </dgm:pt>
    <dgm:pt modelId="{81CD2144-DB0E-4743-9F6B-0C4E6A5A6354}" type="pres">
      <dgm:prSet presAssocID="{FE48766C-6F80-4CDB-9AB6-F807173E5946}" presName="linNode" presStyleCnt="0"/>
      <dgm:spPr/>
    </dgm:pt>
    <dgm:pt modelId="{C31EC41D-D6D1-4464-A94C-74E14FAE7809}" type="pres">
      <dgm:prSet presAssocID="{FE48766C-6F80-4CDB-9AB6-F807173E5946}" presName="parentText" presStyleLbl="node1" presStyleIdx="3" presStyleCnt="4">
        <dgm:presLayoutVars>
          <dgm:chMax val="1"/>
          <dgm:bulletEnabled val="1"/>
        </dgm:presLayoutVars>
      </dgm:prSet>
      <dgm:spPr/>
    </dgm:pt>
    <dgm:pt modelId="{0A771D7F-B254-46CB-8BFB-95A76E4052C9}" type="pres">
      <dgm:prSet presAssocID="{FE48766C-6F80-4CDB-9AB6-F807173E5946}" presName="descendantText" presStyleLbl="alignAccFollowNode1" presStyleIdx="3" presStyleCnt="4">
        <dgm:presLayoutVars>
          <dgm:bulletEnabled val="1"/>
        </dgm:presLayoutVars>
      </dgm:prSet>
      <dgm:spPr/>
    </dgm:pt>
  </dgm:ptLst>
  <dgm:cxnLst>
    <dgm:cxn modelId="{8FDD6708-703A-4FC6-B631-DF23C4B14FE3}" srcId="{37F59CA0-631E-45B6-9514-9118C1EF3E20}" destId="{14B99F3B-384A-4817-85C9-B56C1278C1E2}" srcOrd="0" destOrd="0" parTransId="{C4C419B3-CB1A-4EBB-AAB9-F12F0387CB16}" sibTransId="{F5DB8E69-5E2B-40D5-87E8-AA065FD9593B}"/>
    <dgm:cxn modelId="{E55F7916-2F7B-4A61-9686-23E93AF0BA07}" srcId="{3D7C0099-A8FE-4C17-8BF1-59DAF3426D6E}" destId="{4A793952-9C6C-4013-B8BE-5DF08C207C01}" srcOrd="0" destOrd="0" parTransId="{66ABB793-9548-44B3-9C3F-67DE13D1BDE8}" sibTransId="{44597F3B-CD99-40E2-A977-43DF612351BA}"/>
    <dgm:cxn modelId="{13D7FA1D-758C-4CEE-9DF0-F29B5BEE1AF9}" type="presOf" srcId="{FE48766C-6F80-4CDB-9AB6-F807173E5946}" destId="{C31EC41D-D6D1-4464-A94C-74E14FAE7809}" srcOrd="0" destOrd="0" presId="urn:microsoft.com/office/officeart/2005/8/layout/vList5"/>
    <dgm:cxn modelId="{DBDDCA28-02DF-42F9-8AFE-80B890F718A7}" srcId="{F757084B-A67C-4152-B271-40ED67CE9E21}" destId="{3D7C0099-A8FE-4C17-8BF1-59DAF3426D6E}" srcOrd="0" destOrd="0" parTransId="{7A551D68-77E3-4860-9438-A26548CD1378}" sibTransId="{2A2378DC-D437-4D31-A09F-353CCC79CB6A}"/>
    <dgm:cxn modelId="{C3084F35-B36C-4DF9-8E28-754DDFB71CFC}" srcId="{03F52222-B2E5-4E0D-AADE-02A6898FBDF4}" destId="{FFC9045C-D2D7-4491-B6CB-413BB16281F3}" srcOrd="0" destOrd="0" parTransId="{B8CAA0CA-0A80-48A3-A212-AC143EF1E8CF}" sibTransId="{F9F0FB67-F4E3-4393-8311-2D8C014AAEB7}"/>
    <dgm:cxn modelId="{89415538-028F-4853-9D7F-EF3D347DC55E}" type="presOf" srcId="{4A793952-9C6C-4013-B8BE-5DF08C207C01}" destId="{4D0B5CCF-E1F5-4E78-A368-7A29948EDAE3}" srcOrd="0" destOrd="0" presId="urn:microsoft.com/office/officeart/2005/8/layout/vList5"/>
    <dgm:cxn modelId="{71A2DE39-B045-4F29-937B-4E3068236B16}" type="presOf" srcId="{37F59CA0-631E-45B6-9514-9118C1EF3E20}" destId="{E98D6F57-984E-4FF8-836B-27F805DC12DB}" srcOrd="0" destOrd="0" presId="urn:microsoft.com/office/officeart/2005/8/layout/vList5"/>
    <dgm:cxn modelId="{0CBD8B46-3AD3-41CC-B2BE-0A1C3602AF07}" srcId="{F757084B-A67C-4152-B271-40ED67CE9E21}" destId="{03F52222-B2E5-4E0D-AADE-02A6898FBDF4}" srcOrd="2" destOrd="0" parTransId="{6A7AE719-9DAD-4493-A511-133DD17DD300}" sibTransId="{3ACBA797-2B98-40F5-95A3-BFE3834F0B57}"/>
    <dgm:cxn modelId="{57C3554E-B0B7-4DCB-B2A1-8B927B54B8EC}" type="presOf" srcId="{F757084B-A67C-4152-B271-40ED67CE9E21}" destId="{DDB6F8FE-0CAB-49A6-9F2D-90D32BF646C4}" srcOrd="0" destOrd="0" presId="urn:microsoft.com/office/officeart/2005/8/layout/vList5"/>
    <dgm:cxn modelId="{41ED2E75-883B-49B8-935F-3637F6E93DF7}" type="presOf" srcId="{3D7C0099-A8FE-4C17-8BF1-59DAF3426D6E}" destId="{19653C40-9276-4878-854D-836A70DA7530}" srcOrd="0" destOrd="0" presId="urn:microsoft.com/office/officeart/2005/8/layout/vList5"/>
    <dgm:cxn modelId="{BEF50676-C86C-44EE-95CD-6E8D2DA73A12}" type="presOf" srcId="{03F52222-B2E5-4E0D-AADE-02A6898FBDF4}" destId="{9A558A9B-5A16-4B63-AE62-398B1C144A50}" srcOrd="0" destOrd="0" presId="urn:microsoft.com/office/officeart/2005/8/layout/vList5"/>
    <dgm:cxn modelId="{4C6D0289-8419-41A6-8CE0-352DE4692A76}" srcId="{FE48766C-6F80-4CDB-9AB6-F807173E5946}" destId="{652F7617-080F-45D8-A29A-135B3E14BB41}" srcOrd="0" destOrd="0" parTransId="{8E147701-2D20-41B5-A82D-7D156C9686E7}" sibTransId="{E98D7670-C40D-4E3A-AA33-E100BD4FE161}"/>
    <dgm:cxn modelId="{CE23798E-3822-4E5D-AB20-5F6C0920C88D}" type="presOf" srcId="{14B99F3B-384A-4817-85C9-B56C1278C1E2}" destId="{BBA056F3-27F5-4E35-A1BD-EBF5C5D8AEC1}" srcOrd="0" destOrd="0" presId="urn:microsoft.com/office/officeart/2005/8/layout/vList5"/>
    <dgm:cxn modelId="{CC3A7896-D25D-437B-BDAA-2AA37856948E}" type="presOf" srcId="{FFC9045C-D2D7-4491-B6CB-413BB16281F3}" destId="{EE59CC25-5453-4CE0-A8CC-571412A1ACEE}" srcOrd="0" destOrd="0" presId="urn:microsoft.com/office/officeart/2005/8/layout/vList5"/>
    <dgm:cxn modelId="{EC857898-0C10-47F3-9723-A372D9BD0E74}" srcId="{F757084B-A67C-4152-B271-40ED67CE9E21}" destId="{FE48766C-6F80-4CDB-9AB6-F807173E5946}" srcOrd="3" destOrd="0" parTransId="{92EF9C7C-15F2-445C-9108-09DAF31EFF62}" sibTransId="{1A170546-43C8-4D7C-AB54-7D54D14EECE7}"/>
    <dgm:cxn modelId="{F9A1F1A7-811B-4DF6-AE2A-4E3A257722BA}" type="presOf" srcId="{652F7617-080F-45D8-A29A-135B3E14BB41}" destId="{0A771D7F-B254-46CB-8BFB-95A76E4052C9}" srcOrd="0" destOrd="0" presId="urn:microsoft.com/office/officeart/2005/8/layout/vList5"/>
    <dgm:cxn modelId="{B37287AC-80D2-4177-9585-8AF1BF17D287}" srcId="{F757084B-A67C-4152-B271-40ED67CE9E21}" destId="{37F59CA0-631E-45B6-9514-9118C1EF3E20}" srcOrd="1" destOrd="0" parTransId="{D9EF1E86-43F9-48BB-8584-C17E08C7C29A}" sibTransId="{2EDF595D-9824-45F9-A8B7-6A3CF4686F8C}"/>
    <dgm:cxn modelId="{EE681CA9-4A22-4DEB-B95E-0F2DFE8C9DD8}" type="presParOf" srcId="{DDB6F8FE-0CAB-49A6-9F2D-90D32BF646C4}" destId="{CCF436B2-9163-40B8-BEC9-A72B702E1EC8}" srcOrd="0" destOrd="0" presId="urn:microsoft.com/office/officeart/2005/8/layout/vList5"/>
    <dgm:cxn modelId="{3D820F37-13A0-41A0-BC80-CD3C404D427E}" type="presParOf" srcId="{CCF436B2-9163-40B8-BEC9-A72B702E1EC8}" destId="{19653C40-9276-4878-854D-836A70DA7530}" srcOrd="0" destOrd="0" presId="urn:microsoft.com/office/officeart/2005/8/layout/vList5"/>
    <dgm:cxn modelId="{5BE7F727-665C-4028-88CA-7E572CCF3647}" type="presParOf" srcId="{CCF436B2-9163-40B8-BEC9-A72B702E1EC8}" destId="{4D0B5CCF-E1F5-4E78-A368-7A29948EDAE3}" srcOrd="1" destOrd="0" presId="urn:microsoft.com/office/officeart/2005/8/layout/vList5"/>
    <dgm:cxn modelId="{C9CE0335-FBA8-49BA-968A-AB19EDD825E5}" type="presParOf" srcId="{DDB6F8FE-0CAB-49A6-9F2D-90D32BF646C4}" destId="{5666BEA4-5781-4C52-8AC2-F1EC8FCC7D7E}" srcOrd="1" destOrd="0" presId="urn:microsoft.com/office/officeart/2005/8/layout/vList5"/>
    <dgm:cxn modelId="{14E92F82-6B44-483D-A59D-7D69D65EE34B}" type="presParOf" srcId="{DDB6F8FE-0CAB-49A6-9F2D-90D32BF646C4}" destId="{FAF372CA-468F-423D-9AC3-359ABDF88B6A}" srcOrd="2" destOrd="0" presId="urn:microsoft.com/office/officeart/2005/8/layout/vList5"/>
    <dgm:cxn modelId="{7FDCD9DE-B2EF-41C0-AA36-D5869E2AC5C0}" type="presParOf" srcId="{FAF372CA-468F-423D-9AC3-359ABDF88B6A}" destId="{E98D6F57-984E-4FF8-836B-27F805DC12DB}" srcOrd="0" destOrd="0" presId="urn:microsoft.com/office/officeart/2005/8/layout/vList5"/>
    <dgm:cxn modelId="{6E713344-16C9-4A0A-82A6-92E391EF42B5}" type="presParOf" srcId="{FAF372CA-468F-423D-9AC3-359ABDF88B6A}" destId="{BBA056F3-27F5-4E35-A1BD-EBF5C5D8AEC1}" srcOrd="1" destOrd="0" presId="urn:microsoft.com/office/officeart/2005/8/layout/vList5"/>
    <dgm:cxn modelId="{5BA8E519-8479-4E66-8290-FAFA1AF195E7}" type="presParOf" srcId="{DDB6F8FE-0CAB-49A6-9F2D-90D32BF646C4}" destId="{EA26260C-E14B-48BE-85EC-7612B5E73920}" srcOrd="3" destOrd="0" presId="urn:microsoft.com/office/officeart/2005/8/layout/vList5"/>
    <dgm:cxn modelId="{781E2697-AF57-4EA4-A811-B09268176293}" type="presParOf" srcId="{DDB6F8FE-0CAB-49A6-9F2D-90D32BF646C4}" destId="{03188803-BE68-4E12-8C9C-E7A47E0DB5E1}" srcOrd="4" destOrd="0" presId="urn:microsoft.com/office/officeart/2005/8/layout/vList5"/>
    <dgm:cxn modelId="{FC557E1A-54CA-4432-BAA9-FBD79D068DB2}" type="presParOf" srcId="{03188803-BE68-4E12-8C9C-E7A47E0DB5E1}" destId="{9A558A9B-5A16-4B63-AE62-398B1C144A50}" srcOrd="0" destOrd="0" presId="urn:microsoft.com/office/officeart/2005/8/layout/vList5"/>
    <dgm:cxn modelId="{E1A74ADF-70F8-49FB-98E9-D4DB5BB21BA1}" type="presParOf" srcId="{03188803-BE68-4E12-8C9C-E7A47E0DB5E1}" destId="{EE59CC25-5453-4CE0-A8CC-571412A1ACEE}" srcOrd="1" destOrd="0" presId="urn:microsoft.com/office/officeart/2005/8/layout/vList5"/>
    <dgm:cxn modelId="{7BB8D6C2-7FF5-4EA3-AE3B-5779F864FFB7}" type="presParOf" srcId="{DDB6F8FE-0CAB-49A6-9F2D-90D32BF646C4}" destId="{585962A7-CEF4-4677-9FCB-628073909FC9}" srcOrd="5" destOrd="0" presId="urn:microsoft.com/office/officeart/2005/8/layout/vList5"/>
    <dgm:cxn modelId="{82EA6A31-7A38-447A-A989-1EF34794E92C}" type="presParOf" srcId="{DDB6F8FE-0CAB-49A6-9F2D-90D32BF646C4}" destId="{81CD2144-DB0E-4743-9F6B-0C4E6A5A6354}" srcOrd="6" destOrd="0" presId="urn:microsoft.com/office/officeart/2005/8/layout/vList5"/>
    <dgm:cxn modelId="{85FCD288-285E-48C1-AF8B-999546C35ACB}" type="presParOf" srcId="{81CD2144-DB0E-4743-9F6B-0C4E6A5A6354}" destId="{C31EC41D-D6D1-4464-A94C-74E14FAE7809}" srcOrd="0" destOrd="0" presId="urn:microsoft.com/office/officeart/2005/8/layout/vList5"/>
    <dgm:cxn modelId="{22216D6A-A223-4ADF-9557-E95CD9A35219}" type="presParOf" srcId="{81CD2144-DB0E-4743-9F6B-0C4E6A5A6354}" destId="{0A771D7F-B254-46CB-8BFB-95A76E4052C9}"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EBC106D-5811-4B6D-B942-6ADC4D343E40}" type="doc">
      <dgm:prSet loTypeId="urn:microsoft.com/office/officeart/2005/8/layout/list1" loCatId="list" qsTypeId="urn:microsoft.com/office/officeart/2005/8/quickstyle/simple5" qsCatId="simple" csTypeId="urn:microsoft.com/office/officeart/2005/8/colors/colorful3" csCatId="colorful" phldr="1"/>
      <dgm:spPr/>
      <dgm:t>
        <a:bodyPr/>
        <a:lstStyle/>
        <a:p>
          <a:endParaRPr lang="es-ES"/>
        </a:p>
      </dgm:t>
    </dgm:pt>
    <dgm:pt modelId="{B222B58F-A554-4166-AB8D-6789A65C6E92}">
      <dgm:prSet custT="1"/>
      <dgm:spPr>
        <a:solidFill>
          <a:schemeClr val="accent1">
            <a:lumMod val="75000"/>
          </a:schemeClr>
        </a:solidFill>
      </dgm:spPr>
      <dgm:t>
        <a:bodyPr/>
        <a:lstStyle/>
        <a:p>
          <a:r>
            <a:rPr lang="en" sz="2000" b="1" noProof="0" dirty="0">
              <a:effectLst>
                <a:outerShdw blurRad="38100" dist="38100" dir="2700000" algn="tl">
                  <a:srgbClr val="000000"/>
                </a:outerShdw>
              </a:effectLst>
            </a:rPr>
            <a:t>1 </a:t>
          </a:r>
          <a:r>
            <a:rPr lang="am-ET" sz="2000" b="1" noProof="0" dirty="0">
              <a:effectLst>
                <a:outerShdw blurRad="38100" dist="38100" dir="2700000" algn="tl">
                  <a:srgbClr val="000000"/>
                </a:outerShdw>
              </a:effectLst>
            </a:rPr>
            <a:t>ቆሮንቶስ</a:t>
          </a:r>
          <a:r>
            <a:rPr lang="en" sz="2000" b="1" noProof="0" dirty="0">
              <a:effectLst>
                <a:outerShdw blurRad="38100" dist="38100" dir="2700000" algn="tl">
                  <a:srgbClr val="000000"/>
                </a:outerShdw>
              </a:effectLst>
            </a:rPr>
            <a:t> 1-6</a:t>
          </a:r>
          <a:endParaRPr lang="en" sz="2000" noProof="0" dirty="0">
            <a:effectLst>
              <a:outerShdw blurRad="38100" dist="38100" dir="2700000" algn="tl">
                <a:srgbClr val="000000"/>
              </a:outerShdw>
            </a:effectLst>
          </a:endParaRPr>
        </a:p>
      </dgm:t>
    </dgm:pt>
    <dgm:pt modelId="{F444ADC2-94B7-4C11-8B60-10AB9C367F81}" type="parTrans" cxnId="{5FE5E055-8529-447D-ADAB-2BE851978BCE}">
      <dgm:prSet/>
      <dgm:spPr/>
      <dgm:t>
        <a:bodyPr/>
        <a:lstStyle/>
        <a:p>
          <a:endParaRPr lang="es-ES" sz="1800"/>
        </a:p>
      </dgm:t>
    </dgm:pt>
    <dgm:pt modelId="{556A5190-F9C3-4488-ADE6-0488E696DEA2}" type="sibTrans" cxnId="{5FE5E055-8529-447D-ADAB-2BE851978BCE}">
      <dgm:prSet/>
      <dgm:spPr/>
      <dgm:t>
        <a:bodyPr/>
        <a:lstStyle/>
        <a:p>
          <a:endParaRPr lang="es-ES" sz="1800"/>
        </a:p>
      </dgm:t>
    </dgm:pt>
    <dgm:pt modelId="{CCAE371C-0BDF-460C-BB1E-E565EEA45E9B}">
      <dgm:prSet custT="1"/>
      <dgm:spPr>
        <a:solidFill>
          <a:schemeClr val="accent1">
            <a:lumMod val="20000"/>
            <a:lumOff val="80000"/>
          </a:schemeClr>
        </a:solidFill>
        <a:ln>
          <a:solidFill>
            <a:schemeClr val="accent1">
              <a:lumMod val="50000"/>
            </a:schemeClr>
          </a:solidFill>
        </a:ln>
      </dgm:spPr>
      <dgm:t>
        <a:bodyPr lIns="180000" rIns="180000"/>
        <a:lstStyle/>
        <a:p>
          <a:pPr marL="0" indent="0">
            <a:buNone/>
          </a:pPr>
          <a:r>
            <a:rPr lang="am-ET" sz="1800" b="1" noProof="0" dirty="0"/>
            <a:t>እንደ መከፋፈል፣ መዳራት፣ ክርክርና ግልሙትና የመሳሰሉት ችግሮች በቤተክርስቲያን እንዳሉ ጳውሎስ ከቀሎዔ ስለሰማ እነዚህን ይገስፃል።</a:t>
          </a:r>
          <a:endParaRPr lang="en" sz="1800" noProof="0" dirty="0"/>
        </a:p>
      </dgm:t>
    </dgm:pt>
    <dgm:pt modelId="{488092FE-7A51-4CC6-99DF-DBB7D428A3CC}" type="parTrans" cxnId="{CB50A183-EB2F-4FDD-A731-3561FD1E2FAD}">
      <dgm:prSet/>
      <dgm:spPr/>
      <dgm:t>
        <a:bodyPr/>
        <a:lstStyle/>
        <a:p>
          <a:endParaRPr lang="es-ES" sz="1800"/>
        </a:p>
      </dgm:t>
    </dgm:pt>
    <dgm:pt modelId="{125FACD9-A2D8-4FCB-9DE1-7485C6CA227B}" type="sibTrans" cxnId="{CB50A183-EB2F-4FDD-A731-3561FD1E2FAD}">
      <dgm:prSet/>
      <dgm:spPr/>
      <dgm:t>
        <a:bodyPr/>
        <a:lstStyle/>
        <a:p>
          <a:endParaRPr lang="es-ES" sz="1800"/>
        </a:p>
      </dgm:t>
    </dgm:pt>
    <dgm:pt modelId="{9ED67DD9-9A29-4640-B035-9B246A5F6E05}">
      <dgm:prSet custT="1"/>
      <dgm:spPr>
        <a:solidFill>
          <a:schemeClr val="accent2">
            <a:lumMod val="75000"/>
          </a:schemeClr>
        </a:solidFill>
      </dgm:spPr>
      <dgm:t>
        <a:bodyPr/>
        <a:lstStyle/>
        <a:p>
          <a:r>
            <a:rPr lang="en" sz="2000" b="1" noProof="0" dirty="0">
              <a:effectLst>
                <a:outerShdw blurRad="38100" dist="38100" dir="2700000" algn="tl">
                  <a:srgbClr val="000000"/>
                </a:outerShdw>
              </a:effectLst>
            </a:rPr>
            <a:t>1 </a:t>
          </a:r>
          <a:r>
            <a:rPr lang="am-ET" sz="2000" b="1" noProof="0" dirty="0">
              <a:effectLst>
                <a:outerShdw blurRad="38100" dist="38100" dir="2700000" algn="tl">
                  <a:srgbClr val="000000"/>
                </a:outerShdw>
              </a:effectLst>
            </a:rPr>
            <a:t>ቆሮንቶስ</a:t>
          </a:r>
          <a:r>
            <a:rPr lang="en" sz="2000" b="1" noProof="0" dirty="0">
              <a:effectLst>
                <a:outerShdw blurRad="38100" dist="38100" dir="2700000" algn="tl">
                  <a:srgbClr val="000000"/>
                </a:outerShdw>
              </a:effectLst>
            </a:rPr>
            <a:t> 7-16</a:t>
          </a:r>
          <a:endParaRPr lang="en" sz="2000" noProof="0" dirty="0">
            <a:effectLst>
              <a:outerShdw blurRad="38100" dist="38100" dir="2700000" algn="tl">
                <a:srgbClr val="000000"/>
              </a:outerShdw>
            </a:effectLst>
          </a:endParaRPr>
        </a:p>
      </dgm:t>
    </dgm:pt>
    <dgm:pt modelId="{C3FEC5AF-0BFC-44BB-8349-C6B72D1D4D99}" type="parTrans" cxnId="{2EA9353F-872D-4AF6-870A-B8E5FC4B3A66}">
      <dgm:prSet/>
      <dgm:spPr/>
      <dgm:t>
        <a:bodyPr/>
        <a:lstStyle/>
        <a:p>
          <a:endParaRPr lang="es-ES" sz="1800"/>
        </a:p>
      </dgm:t>
    </dgm:pt>
    <dgm:pt modelId="{5948C030-3705-414D-A5A4-C8B7D3697545}" type="sibTrans" cxnId="{2EA9353F-872D-4AF6-870A-B8E5FC4B3A66}">
      <dgm:prSet/>
      <dgm:spPr/>
      <dgm:t>
        <a:bodyPr/>
        <a:lstStyle/>
        <a:p>
          <a:endParaRPr lang="es-ES" sz="1800"/>
        </a:p>
      </dgm:t>
    </dgm:pt>
    <dgm:pt modelId="{90202049-6EEF-4E74-849B-78E3AAEB92E8}">
      <dgm:prSet custT="1"/>
      <dgm:spPr>
        <a:solidFill>
          <a:schemeClr val="accent2">
            <a:lumMod val="20000"/>
            <a:lumOff val="80000"/>
          </a:schemeClr>
        </a:solidFill>
        <a:ln>
          <a:solidFill>
            <a:schemeClr val="accent2">
              <a:lumMod val="50000"/>
            </a:schemeClr>
          </a:solidFill>
        </a:ln>
      </dgm:spPr>
      <dgm:t>
        <a:bodyPr lIns="180000" rIns="180000"/>
        <a:lstStyle/>
        <a:p>
          <a:pPr marL="0" indent="0">
            <a:buNone/>
          </a:pPr>
          <a:r>
            <a:rPr lang="am-ET" sz="1800" b="1" noProof="0" dirty="0"/>
            <a:t>የቀሎዔ ቤተሰብ እንደ ትዳር፣ ፍቺ፣ ጃንደረባነት፣ ለጣዖት የተሰዋ ምግብ፣ የአምልኮ </a:t>
          </a:r>
          <a:r>
            <a:rPr lang="en-US" sz="1800" b="1" noProof="0" dirty="0" err="1"/>
            <a:t>ስነ</a:t>
          </a:r>
          <a:r>
            <a:rPr lang="en-US" sz="1800" b="1" noProof="0" dirty="0"/>
            <a:t>-</a:t>
          </a:r>
          <a:r>
            <a:rPr lang="am-ET" sz="1800" b="1" noProof="0" dirty="0"/>
            <a:t>ስርዓት፣ የመንፈስ ስጦታዎችን አጠቃቀም እና ትንሳኤ የመሳሰሉ በርካታ ጥያቄዎችን የያዘ ደብዳቤ ጳውሎስ ምላሽ እንዲሰጥባቸው ልከውለት ነበር።</a:t>
          </a:r>
          <a:endParaRPr lang="en" sz="1800" noProof="0" dirty="0"/>
        </a:p>
      </dgm:t>
    </dgm:pt>
    <dgm:pt modelId="{D22194F4-528C-4871-A8BB-F832570CA578}" type="parTrans" cxnId="{545B21B1-3473-40A8-8C15-96E1BCF37144}">
      <dgm:prSet/>
      <dgm:spPr/>
      <dgm:t>
        <a:bodyPr/>
        <a:lstStyle/>
        <a:p>
          <a:endParaRPr lang="es-ES" sz="1800"/>
        </a:p>
      </dgm:t>
    </dgm:pt>
    <dgm:pt modelId="{60BF462E-50B0-43F1-9E86-B0CB77F8B0DC}" type="sibTrans" cxnId="{545B21B1-3473-40A8-8C15-96E1BCF37144}">
      <dgm:prSet/>
      <dgm:spPr/>
      <dgm:t>
        <a:bodyPr/>
        <a:lstStyle/>
        <a:p>
          <a:endParaRPr lang="es-ES" sz="1800"/>
        </a:p>
      </dgm:t>
    </dgm:pt>
    <dgm:pt modelId="{3263BA8C-8C46-4557-9337-23AE41ACA7AE}">
      <dgm:prSet custT="1"/>
      <dgm:spPr/>
      <dgm:t>
        <a:bodyPr/>
        <a:lstStyle/>
        <a:p>
          <a:r>
            <a:rPr lang="en" sz="2000" b="1" noProof="0" dirty="0">
              <a:effectLst>
                <a:outerShdw blurRad="38100" dist="38100" dir="2700000" algn="tl">
                  <a:srgbClr val="000000"/>
                </a:outerShdw>
              </a:effectLst>
            </a:rPr>
            <a:t>2 </a:t>
          </a:r>
          <a:r>
            <a:rPr lang="am-ET" sz="2000" b="1" noProof="0" dirty="0">
              <a:effectLst>
                <a:outerShdw blurRad="38100" dist="38100" dir="2700000" algn="tl">
                  <a:srgbClr val="000000"/>
                </a:outerShdw>
              </a:effectLst>
            </a:rPr>
            <a:t>ቆሮንቶስ</a:t>
          </a:r>
          <a:endParaRPr lang="en" sz="2000" noProof="0" dirty="0">
            <a:effectLst>
              <a:outerShdw blurRad="38100" dist="38100" dir="2700000" algn="tl">
                <a:srgbClr val="000000"/>
              </a:outerShdw>
            </a:effectLst>
          </a:endParaRPr>
        </a:p>
      </dgm:t>
    </dgm:pt>
    <dgm:pt modelId="{84419FFF-6C17-4435-BC0F-99BAD8A90C1A}" type="parTrans" cxnId="{5E864914-8E9B-42DB-A21E-3D81DC8BE480}">
      <dgm:prSet/>
      <dgm:spPr/>
      <dgm:t>
        <a:bodyPr/>
        <a:lstStyle/>
        <a:p>
          <a:endParaRPr lang="es-ES" sz="1800"/>
        </a:p>
      </dgm:t>
    </dgm:pt>
    <dgm:pt modelId="{A588AF8A-E0AF-46DB-9036-932E6B17650C}" type="sibTrans" cxnId="{5E864914-8E9B-42DB-A21E-3D81DC8BE480}">
      <dgm:prSet/>
      <dgm:spPr/>
      <dgm:t>
        <a:bodyPr/>
        <a:lstStyle/>
        <a:p>
          <a:endParaRPr lang="es-ES" sz="1800"/>
        </a:p>
      </dgm:t>
    </dgm:pt>
    <dgm:pt modelId="{2C58859A-9D53-428E-BC4A-A842E0CF2AED}">
      <dgm:prSet custT="1"/>
      <dgm:spPr>
        <a:solidFill>
          <a:srgbClr val="E5FFE5"/>
        </a:solidFill>
      </dgm:spPr>
      <dgm:t>
        <a:bodyPr lIns="180000" rIns="180000"/>
        <a:lstStyle/>
        <a:p>
          <a:pPr marL="0" indent="0">
            <a:buNone/>
          </a:pPr>
          <a:r>
            <a:rPr lang="am-ET" sz="1800" b="1" noProof="0" dirty="0"/>
            <a:t>ምንም እንኳን ጳውሎስ ተጨማሪ መልዕክቶችን ከእነዚህ በፊት ወይም በመካከል ጽፎ ቢሆንም ይህ ተጠብቆ የቆየው ሁለተኛው ደብዳቤ ነው። የቆሮንቶስ ሰዎች አንዳንድ ችግሮችን ለመፍታት የሄዱበትን መንገድ እያመሰገነ ደግሞ ዓለምን በወንጌል መነጽር እንዲያዩና የከበባቸውን የአኗኗር ባህል እንዲቋቋሙ ይመክራቸዋል።</a:t>
          </a:r>
          <a:endParaRPr lang="en" sz="1800" noProof="0" dirty="0"/>
        </a:p>
      </dgm:t>
    </dgm:pt>
    <dgm:pt modelId="{E8ECF323-24CE-44D2-A346-2910B2CB6600}" type="parTrans" cxnId="{EAEAC76B-FD6D-4822-853D-D32C0BF9633F}">
      <dgm:prSet/>
      <dgm:spPr/>
      <dgm:t>
        <a:bodyPr/>
        <a:lstStyle/>
        <a:p>
          <a:endParaRPr lang="es-ES" sz="1800"/>
        </a:p>
      </dgm:t>
    </dgm:pt>
    <dgm:pt modelId="{3F6C76F8-1996-47EA-9F96-EA80CF045C06}" type="sibTrans" cxnId="{EAEAC76B-FD6D-4822-853D-D32C0BF9633F}">
      <dgm:prSet/>
      <dgm:spPr/>
      <dgm:t>
        <a:bodyPr/>
        <a:lstStyle/>
        <a:p>
          <a:endParaRPr lang="es-ES" sz="1800"/>
        </a:p>
      </dgm:t>
    </dgm:pt>
    <dgm:pt modelId="{6E54ECCB-59EA-4A32-88AD-C1F127C2B75D}" type="pres">
      <dgm:prSet presAssocID="{CEBC106D-5811-4B6D-B942-6ADC4D343E40}" presName="linear" presStyleCnt="0">
        <dgm:presLayoutVars>
          <dgm:dir/>
          <dgm:animLvl val="lvl"/>
          <dgm:resizeHandles val="exact"/>
        </dgm:presLayoutVars>
      </dgm:prSet>
      <dgm:spPr/>
    </dgm:pt>
    <dgm:pt modelId="{436EEF07-88A7-4FC8-8180-CD3061A3AA0B}" type="pres">
      <dgm:prSet presAssocID="{B222B58F-A554-4166-AB8D-6789A65C6E92}" presName="parentLin" presStyleCnt="0"/>
      <dgm:spPr/>
    </dgm:pt>
    <dgm:pt modelId="{CBEFB6DD-BDC2-4785-9DB4-3C3F2A44F919}" type="pres">
      <dgm:prSet presAssocID="{B222B58F-A554-4166-AB8D-6789A65C6E92}" presName="parentLeftMargin" presStyleLbl="node1" presStyleIdx="0" presStyleCnt="3"/>
      <dgm:spPr/>
    </dgm:pt>
    <dgm:pt modelId="{4F3DFAC6-32B5-4FF7-80EC-1BCA53706CDB}" type="pres">
      <dgm:prSet presAssocID="{B222B58F-A554-4166-AB8D-6789A65C6E92}" presName="parentText" presStyleLbl="node1" presStyleIdx="0" presStyleCnt="3">
        <dgm:presLayoutVars>
          <dgm:chMax val="0"/>
          <dgm:bulletEnabled val="1"/>
        </dgm:presLayoutVars>
      </dgm:prSet>
      <dgm:spPr/>
    </dgm:pt>
    <dgm:pt modelId="{870EE361-33AC-48C7-BC11-1895838C226B}" type="pres">
      <dgm:prSet presAssocID="{B222B58F-A554-4166-AB8D-6789A65C6E92}" presName="negativeSpace" presStyleCnt="0"/>
      <dgm:spPr/>
    </dgm:pt>
    <dgm:pt modelId="{41F364DF-B52E-469E-8669-659447B5C1C5}" type="pres">
      <dgm:prSet presAssocID="{B222B58F-A554-4166-AB8D-6789A65C6E92}" presName="childText" presStyleLbl="conFgAcc1" presStyleIdx="0" presStyleCnt="3">
        <dgm:presLayoutVars>
          <dgm:bulletEnabled val="1"/>
        </dgm:presLayoutVars>
      </dgm:prSet>
      <dgm:spPr/>
    </dgm:pt>
    <dgm:pt modelId="{B8CD7A3C-D292-40BC-A954-01A7D086C647}" type="pres">
      <dgm:prSet presAssocID="{556A5190-F9C3-4488-ADE6-0488E696DEA2}" presName="spaceBetweenRectangles" presStyleCnt="0"/>
      <dgm:spPr/>
    </dgm:pt>
    <dgm:pt modelId="{4AB685B9-3831-45FD-BEBF-1316986B0518}" type="pres">
      <dgm:prSet presAssocID="{9ED67DD9-9A29-4640-B035-9B246A5F6E05}" presName="parentLin" presStyleCnt="0"/>
      <dgm:spPr/>
    </dgm:pt>
    <dgm:pt modelId="{C252571E-9A07-4D41-AC29-28542DA627A3}" type="pres">
      <dgm:prSet presAssocID="{9ED67DD9-9A29-4640-B035-9B246A5F6E05}" presName="parentLeftMargin" presStyleLbl="node1" presStyleIdx="0" presStyleCnt="3"/>
      <dgm:spPr/>
    </dgm:pt>
    <dgm:pt modelId="{2F0E2FE6-2CF5-496B-BA7C-3E702B20CEB1}" type="pres">
      <dgm:prSet presAssocID="{9ED67DD9-9A29-4640-B035-9B246A5F6E05}" presName="parentText" presStyleLbl="node1" presStyleIdx="1" presStyleCnt="3">
        <dgm:presLayoutVars>
          <dgm:chMax val="0"/>
          <dgm:bulletEnabled val="1"/>
        </dgm:presLayoutVars>
      </dgm:prSet>
      <dgm:spPr/>
    </dgm:pt>
    <dgm:pt modelId="{A403D65B-5FAC-4866-9192-DEC01E0CD6DC}" type="pres">
      <dgm:prSet presAssocID="{9ED67DD9-9A29-4640-B035-9B246A5F6E05}" presName="negativeSpace" presStyleCnt="0"/>
      <dgm:spPr/>
    </dgm:pt>
    <dgm:pt modelId="{4356964C-7D4C-4136-BFD4-003022A3A988}" type="pres">
      <dgm:prSet presAssocID="{9ED67DD9-9A29-4640-B035-9B246A5F6E05}" presName="childText" presStyleLbl="conFgAcc1" presStyleIdx="1" presStyleCnt="3">
        <dgm:presLayoutVars>
          <dgm:bulletEnabled val="1"/>
        </dgm:presLayoutVars>
      </dgm:prSet>
      <dgm:spPr/>
    </dgm:pt>
    <dgm:pt modelId="{04F8AB5E-3D93-4EA0-AE32-5727576F4C86}" type="pres">
      <dgm:prSet presAssocID="{5948C030-3705-414D-A5A4-C8B7D3697545}" presName="spaceBetweenRectangles" presStyleCnt="0"/>
      <dgm:spPr/>
    </dgm:pt>
    <dgm:pt modelId="{C6A35237-E7ED-439C-8E4A-3ACAA6FC17E6}" type="pres">
      <dgm:prSet presAssocID="{3263BA8C-8C46-4557-9337-23AE41ACA7AE}" presName="parentLin" presStyleCnt="0"/>
      <dgm:spPr/>
    </dgm:pt>
    <dgm:pt modelId="{6980D42A-981F-429C-80F7-C5322222A993}" type="pres">
      <dgm:prSet presAssocID="{3263BA8C-8C46-4557-9337-23AE41ACA7AE}" presName="parentLeftMargin" presStyleLbl="node1" presStyleIdx="1" presStyleCnt="3"/>
      <dgm:spPr/>
    </dgm:pt>
    <dgm:pt modelId="{D60E5BAA-BA57-4680-A2E7-E8124F89EBA6}" type="pres">
      <dgm:prSet presAssocID="{3263BA8C-8C46-4557-9337-23AE41ACA7AE}" presName="parentText" presStyleLbl="node1" presStyleIdx="2" presStyleCnt="3">
        <dgm:presLayoutVars>
          <dgm:chMax val="0"/>
          <dgm:bulletEnabled val="1"/>
        </dgm:presLayoutVars>
      </dgm:prSet>
      <dgm:spPr/>
    </dgm:pt>
    <dgm:pt modelId="{6FBFC42E-AB37-47E5-AB86-5EBA3C450762}" type="pres">
      <dgm:prSet presAssocID="{3263BA8C-8C46-4557-9337-23AE41ACA7AE}" presName="negativeSpace" presStyleCnt="0"/>
      <dgm:spPr/>
    </dgm:pt>
    <dgm:pt modelId="{BF2165CA-3783-4C74-A25A-6E59360B8C21}" type="pres">
      <dgm:prSet presAssocID="{3263BA8C-8C46-4557-9337-23AE41ACA7AE}" presName="childText" presStyleLbl="conFgAcc1" presStyleIdx="2" presStyleCnt="3">
        <dgm:presLayoutVars>
          <dgm:bulletEnabled val="1"/>
        </dgm:presLayoutVars>
      </dgm:prSet>
      <dgm:spPr/>
    </dgm:pt>
  </dgm:ptLst>
  <dgm:cxnLst>
    <dgm:cxn modelId="{096CA00B-2F17-4863-82EC-F5A9A0396749}" type="presOf" srcId="{9ED67DD9-9A29-4640-B035-9B246A5F6E05}" destId="{2F0E2FE6-2CF5-496B-BA7C-3E702B20CEB1}" srcOrd="1" destOrd="0" presId="urn:microsoft.com/office/officeart/2005/8/layout/list1"/>
    <dgm:cxn modelId="{5E864914-8E9B-42DB-A21E-3D81DC8BE480}" srcId="{CEBC106D-5811-4B6D-B942-6ADC4D343E40}" destId="{3263BA8C-8C46-4557-9337-23AE41ACA7AE}" srcOrd="2" destOrd="0" parTransId="{84419FFF-6C17-4435-BC0F-99BAD8A90C1A}" sibTransId="{A588AF8A-E0AF-46DB-9036-932E6B17650C}"/>
    <dgm:cxn modelId="{78590915-AC88-4B05-883C-6D38CFE15998}" type="presOf" srcId="{CCAE371C-0BDF-460C-BB1E-E565EEA45E9B}" destId="{41F364DF-B52E-469E-8669-659447B5C1C5}" srcOrd="0" destOrd="0" presId="urn:microsoft.com/office/officeart/2005/8/layout/list1"/>
    <dgm:cxn modelId="{4CB5611D-59EB-4732-B149-373A10DE3DCA}" type="presOf" srcId="{3263BA8C-8C46-4557-9337-23AE41ACA7AE}" destId="{6980D42A-981F-429C-80F7-C5322222A993}" srcOrd="0" destOrd="0" presId="urn:microsoft.com/office/officeart/2005/8/layout/list1"/>
    <dgm:cxn modelId="{2EA9353F-872D-4AF6-870A-B8E5FC4B3A66}" srcId="{CEBC106D-5811-4B6D-B942-6ADC4D343E40}" destId="{9ED67DD9-9A29-4640-B035-9B246A5F6E05}" srcOrd="1" destOrd="0" parTransId="{C3FEC5AF-0BFC-44BB-8349-C6B72D1D4D99}" sibTransId="{5948C030-3705-414D-A5A4-C8B7D3697545}"/>
    <dgm:cxn modelId="{12E30D64-62C5-4C82-AA60-992257953DC5}" type="presOf" srcId="{9ED67DD9-9A29-4640-B035-9B246A5F6E05}" destId="{C252571E-9A07-4D41-AC29-28542DA627A3}" srcOrd="0" destOrd="0" presId="urn:microsoft.com/office/officeart/2005/8/layout/list1"/>
    <dgm:cxn modelId="{EAEAC76B-FD6D-4822-853D-D32C0BF9633F}" srcId="{3263BA8C-8C46-4557-9337-23AE41ACA7AE}" destId="{2C58859A-9D53-428E-BC4A-A842E0CF2AED}" srcOrd="0" destOrd="0" parTransId="{E8ECF323-24CE-44D2-A346-2910B2CB6600}" sibTransId="{3F6C76F8-1996-47EA-9F96-EA80CF045C06}"/>
    <dgm:cxn modelId="{5FE5E055-8529-447D-ADAB-2BE851978BCE}" srcId="{CEBC106D-5811-4B6D-B942-6ADC4D343E40}" destId="{B222B58F-A554-4166-AB8D-6789A65C6E92}" srcOrd="0" destOrd="0" parTransId="{F444ADC2-94B7-4C11-8B60-10AB9C367F81}" sibTransId="{556A5190-F9C3-4488-ADE6-0488E696DEA2}"/>
    <dgm:cxn modelId="{CB50A183-EB2F-4FDD-A731-3561FD1E2FAD}" srcId="{B222B58F-A554-4166-AB8D-6789A65C6E92}" destId="{CCAE371C-0BDF-460C-BB1E-E565EEA45E9B}" srcOrd="0" destOrd="0" parTransId="{488092FE-7A51-4CC6-99DF-DBB7D428A3CC}" sibTransId="{125FACD9-A2D8-4FCB-9DE1-7485C6CA227B}"/>
    <dgm:cxn modelId="{8A869D8D-E65E-44E9-85A2-348715EF5B60}" type="presOf" srcId="{90202049-6EEF-4E74-849B-78E3AAEB92E8}" destId="{4356964C-7D4C-4136-BFD4-003022A3A988}" srcOrd="0" destOrd="0" presId="urn:microsoft.com/office/officeart/2005/8/layout/list1"/>
    <dgm:cxn modelId="{78E5DD93-157E-4AD0-8E21-CBCE563DB32D}" type="presOf" srcId="{B222B58F-A554-4166-AB8D-6789A65C6E92}" destId="{4F3DFAC6-32B5-4FF7-80EC-1BCA53706CDB}" srcOrd="1" destOrd="0" presId="urn:microsoft.com/office/officeart/2005/8/layout/list1"/>
    <dgm:cxn modelId="{608A5A97-18C8-4440-8E95-5627560B2933}" type="presOf" srcId="{CEBC106D-5811-4B6D-B942-6ADC4D343E40}" destId="{6E54ECCB-59EA-4A32-88AD-C1F127C2B75D}" srcOrd="0" destOrd="0" presId="urn:microsoft.com/office/officeart/2005/8/layout/list1"/>
    <dgm:cxn modelId="{AA980AA3-634C-4BF5-979C-1BC3D8F2B97E}" type="presOf" srcId="{B222B58F-A554-4166-AB8D-6789A65C6E92}" destId="{CBEFB6DD-BDC2-4785-9DB4-3C3F2A44F919}" srcOrd="0" destOrd="0" presId="urn:microsoft.com/office/officeart/2005/8/layout/list1"/>
    <dgm:cxn modelId="{545B21B1-3473-40A8-8C15-96E1BCF37144}" srcId="{9ED67DD9-9A29-4640-B035-9B246A5F6E05}" destId="{90202049-6EEF-4E74-849B-78E3AAEB92E8}" srcOrd="0" destOrd="0" parTransId="{D22194F4-528C-4871-A8BB-F832570CA578}" sibTransId="{60BF462E-50B0-43F1-9E86-B0CB77F8B0DC}"/>
    <dgm:cxn modelId="{415413DF-46AA-4F42-A5E0-4A4BD48A1175}" type="presOf" srcId="{2C58859A-9D53-428E-BC4A-A842E0CF2AED}" destId="{BF2165CA-3783-4C74-A25A-6E59360B8C21}" srcOrd="0" destOrd="0" presId="urn:microsoft.com/office/officeart/2005/8/layout/list1"/>
    <dgm:cxn modelId="{7D862AEB-8401-4DA9-B149-2FAD09353C3A}" type="presOf" srcId="{3263BA8C-8C46-4557-9337-23AE41ACA7AE}" destId="{D60E5BAA-BA57-4680-A2E7-E8124F89EBA6}" srcOrd="1" destOrd="0" presId="urn:microsoft.com/office/officeart/2005/8/layout/list1"/>
    <dgm:cxn modelId="{8D021ECA-836B-44E6-A9FF-383A2EBEB9F3}" type="presParOf" srcId="{6E54ECCB-59EA-4A32-88AD-C1F127C2B75D}" destId="{436EEF07-88A7-4FC8-8180-CD3061A3AA0B}" srcOrd="0" destOrd="0" presId="urn:microsoft.com/office/officeart/2005/8/layout/list1"/>
    <dgm:cxn modelId="{E9DADC4E-7D5E-4FBD-9999-8ED5404AC29C}" type="presParOf" srcId="{436EEF07-88A7-4FC8-8180-CD3061A3AA0B}" destId="{CBEFB6DD-BDC2-4785-9DB4-3C3F2A44F919}" srcOrd="0" destOrd="0" presId="urn:microsoft.com/office/officeart/2005/8/layout/list1"/>
    <dgm:cxn modelId="{A63159DE-FA74-4322-A03F-92E98A1B7CD9}" type="presParOf" srcId="{436EEF07-88A7-4FC8-8180-CD3061A3AA0B}" destId="{4F3DFAC6-32B5-4FF7-80EC-1BCA53706CDB}" srcOrd="1" destOrd="0" presId="urn:microsoft.com/office/officeart/2005/8/layout/list1"/>
    <dgm:cxn modelId="{D9B885CA-1D6B-4885-854B-FDCAC39750A1}" type="presParOf" srcId="{6E54ECCB-59EA-4A32-88AD-C1F127C2B75D}" destId="{870EE361-33AC-48C7-BC11-1895838C226B}" srcOrd="1" destOrd="0" presId="urn:microsoft.com/office/officeart/2005/8/layout/list1"/>
    <dgm:cxn modelId="{63A7A76D-931C-4B34-B813-9A5330685237}" type="presParOf" srcId="{6E54ECCB-59EA-4A32-88AD-C1F127C2B75D}" destId="{41F364DF-B52E-469E-8669-659447B5C1C5}" srcOrd="2" destOrd="0" presId="urn:microsoft.com/office/officeart/2005/8/layout/list1"/>
    <dgm:cxn modelId="{96C0505A-9366-48BB-84F7-DE6E608742B1}" type="presParOf" srcId="{6E54ECCB-59EA-4A32-88AD-C1F127C2B75D}" destId="{B8CD7A3C-D292-40BC-A954-01A7D086C647}" srcOrd="3" destOrd="0" presId="urn:microsoft.com/office/officeart/2005/8/layout/list1"/>
    <dgm:cxn modelId="{743F6A82-C003-4E49-8A30-7768D8DA9B83}" type="presParOf" srcId="{6E54ECCB-59EA-4A32-88AD-C1F127C2B75D}" destId="{4AB685B9-3831-45FD-BEBF-1316986B0518}" srcOrd="4" destOrd="0" presId="urn:microsoft.com/office/officeart/2005/8/layout/list1"/>
    <dgm:cxn modelId="{EEE3ED53-F9E9-4E94-9E48-5ADF0BA9E560}" type="presParOf" srcId="{4AB685B9-3831-45FD-BEBF-1316986B0518}" destId="{C252571E-9A07-4D41-AC29-28542DA627A3}" srcOrd="0" destOrd="0" presId="urn:microsoft.com/office/officeart/2005/8/layout/list1"/>
    <dgm:cxn modelId="{F4101390-8257-445A-BB74-DE37E8B94527}" type="presParOf" srcId="{4AB685B9-3831-45FD-BEBF-1316986B0518}" destId="{2F0E2FE6-2CF5-496B-BA7C-3E702B20CEB1}" srcOrd="1" destOrd="0" presId="urn:microsoft.com/office/officeart/2005/8/layout/list1"/>
    <dgm:cxn modelId="{9221916F-C0EB-4474-AA0D-41B2474159F4}" type="presParOf" srcId="{6E54ECCB-59EA-4A32-88AD-C1F127C2B75D}" destId="{A403D65B-5FAC-4866-9192-DEC01E0CD6DC}" srcOrd="5" destOrd="0" presId="urn:microsoft.com/office/officeart/2005/8/layout/list1"/>
    <dgm:cxn modelId="{E6D56130-DD78-4152-8746-30EC3EB933A1}" type="presParOf" srcId="{6E54ECCB-59EA-4A32-88AD-C1F127C2B75D}" destId="{4356964C-7D4C-4136-BFD4-003022A3A988}" srcOrd="6" destOrd="0" presId="urn:microsoft.com/office/officeart/2005/8/layout/list1"/>
    <dgm:cxn modelId="{B8512F6A-5502-4BBB-8EE3-9AB774F2485F}" type="presParOf" srcId="{6E54ECCB-59EA-4A32-88AD-C1F127C2B75D}" destId="{04F8AB5E-3D93-4EA0-AE32-5727576F4C86}" srcOrd="7" destOrd="0" presId="urn:microsoft.com/office/officeart/2005/8/layout/list1"/>
    <dgm:cxn modelId="{8DB97F97-B620-4FE6-8BAB-4E6E6E507BD5}" type="presParOf" srcId="{6E54ECCB-59EA-4A32-88AD-C1F127C2B75D}" destId="{C6A35237-E7ED-439C-8E4A-3ACAA6FC17E6}" srcOrd="8" destOrd="0" presId="urn:microsoft.com/office/officeart/2005/8/layout/list1"/>
    <dgm:cxn modelId="{2B26D26F-2215-48C6-8800-0F8EE5B18596}" type="presParOf" srcId="{C6A35237-E7ED-439C-8E4A-3ACAA6FC17E6}" destId="{6980D42A-981F-429C-80F7-C5322222A993}" srcOrd="0" destOrd="0" presId="urn:microsoft.com/office/officeart/2005/8/layout/list1"/>
    <dgm:cxn modelId="{38C994F6-3DBE-443D-9580-2A41CF4FF465}" type="presParOf" srcId="{C6A35237-E7ED-439C-8E4A-3ACAA6FC17E6}" destId="{D60E5BAA-BA57-4680-A2E7-E8124F89EBA6}" srcOrd="1" destOrd="0" presId="urn:microsoft.com/office/officeart/2005/8/layout/list1"/>
    <dgm:cxn modelId="{0905A168-B498-46CE-9C12-588C44352FDE}" type="presParOf" srcId="{6E54ECCB-59EA-4A32-88AD-C1F127C2B75D}" destId="{6FBFC42E-AB37-47E5-AB86-5EBA3C450762}" srcOrd="9" destOrd="0" presId="urn:microsoft.com/office/officeart/2005/8/layout/list1"/>
    <dgm:cxn modelId="{6FC5EAA1-472A-429F-A4EE-EE41CA6AB811}" type="presParOf" srcId="{6E54ECCB-59EA-4A32-88AD-C1F127C2B75D}" destId="{BF2165CA-3783-4C74-A25A-6E59360B8C21}"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0ECC3F-D595-4EE6-A7AE-4050B537BF00}">
      <dsp:nvSpPr>
        <dsp:cNvPr id="0" name=""/>
        <dsp:cNvSpPr/>
      </dsp:nvSpPr>
      <dsp:spPr>
        <a:xfrm>
          <a:off x="0" y="0"/>
          <a:ext cx="5370827" cy="569214"/>
        </a:xfrm>
        <a:prstGeom prst="roundRect">
          <a:avLst>
            <a:gd name="adj" fmla="val 10000"/>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am-ET" sz="2600" b="1" kern="1200" noProof="0" dirty="0">
              <a:effectLst>
                <a:outerShdw blurRad="38100" dist="38100" dir="2700000" algn="tl">
                  <a:srgbClr val="000000"/>
                </a:outerShdw>
              </a:effectLst>
            </a:rPr>
            <a:t>የጳውሎስ ጥሪ</a:t>
          </a:r>
          <a:endParaRPr lang="en" sz="2600" b="1" kern="1200" noProof="0" dirty="0">
            <a:effectLst>
              <a:outerShdw blurRad="38100" dist="38100" dir="2700000" algn="tl">
                <a:srgbClr val="000000"/>
              </a:outerShdw>
            </a:effectLst>
          </a:endParaRPr>
        </a:p>
      </dsp:txBody>
      <dsp:txXfrm>
        <a:off x="16672" y="16672"/>
        <a:ext cx="4690002" cy="535870"/>
      </dsp:txXfrm>
    </dsp:sp>
    <dsp:sp modelId="{FAC792D5-4117-4527-BFFA-AD1E2C12CB7B}">
      <dsp:nvSpPr>
        <dsp:cNvPr id="0" name=""/>
        <dsp:cNvSpPr/>
      </dsp:nvSpPr>
      <dsp:spPr>
        <a:xfrm>
          <a:off x="401068" y="648271"/>
          <a:ext cx="5370827" cy="569214"/>
        </a:xfrm>
        <a:prstGeom prst="roundRect">
          <a:avLst>
            <a:gd name="adj" fmla="val 10000"/>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am-ET" sz="2600" b="1" kern="1200" noProof="0" dirty="0">
              <a:effectLst>
                <a:outerShdw blurRad="38100" dist="38100" dir="2700000" algn="tl">
                  <a:srgbClr val="000000"/>
                </a:outerShdw>
              </a:effectLst>
            </a:rPr>
            <a:t>ጉዞ ወደ ቆሮንቶስ</a:t>
          </a:r>
          <a:endParaRPr lang="en" sz="2600" b="1" kern="1200" noProof="0" dirty="0">
            <a:effectLst>
              <a:outerShdw blurRad="38100" dist="38100" dir="2700000" algn="tl">
                <a:srgbClr val="000000"/>
              </a:outerShdw>
            </a:effectLst>
          </a:endParaRPr>
        </a:p>
      </dsp:txBody>
      <dsp:txXfrm>
        <a:off x="417740" y="664943"/>
        <a:ext cx="4566426" cy="535870"/>
      </dsp:txXfrm>
    </dsp:sp>
    <dsp:sp modelId="{A4769B0C-11C2-47B7-A6A7-52579446E8B9}">
      <dsp:nvSpPr>
        <dsp:cNvPr id="0" name=""/>
        <dsp:cNvSpPr/>
      </dsp:nvSpPr>
      <dsp:spPr>
        <a:xfrm>
          <a:off x="802136" y="1296543"/>
          <a:ext cx="5370827" cy="569214"/>
        </a:xfrm>
        <a:prstGeom prst="roundRect">
          <a:avLst>
            <a:gd name="adj" fmla="val 10000"/>
          </a:avLst>
        </a:prstGeom>
        <a:solidFill>
          <a:schemeClr val="accent4">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am-ET" sz="2600" b="1" kern="1200" noProof="0" dirty="0">
              <a:effectLst>
                <a:outerShdw blurRad="38100" dist="38100" dir="2700000" algn="tl">
                  <a:srgbClr val="000000"/>
                </a:outerShdw>
              </a:effectLst>
            </a:rPr>
            <a:t>የቆሮንቶስ ከተማ</a:t>
          </a:r>
          <a:endParaRPr lang="en" sz="2600" b="1" kern="1200" noProof="0" dirty="0">
            <a:effectLst>
              <a:outerShdw blurRad="38100" dist="38100" dir="2700000" algn="tl">
                <a:srgbClr val="000000"/>
              </a:outerShdw>
            </a:effectLst>
          </a:endParaRPr>
        </a:p>
      </dsp:txBody>
      <dsp:txXfrm>
        <a:off x="818808" y="1313215"/>
        <a:ext cx="4566426" cy="535869"/>
      </dsp:txXfrm>
    </dsp:sp>
    <dsp:sp modelId="{D16E78D5-F212-49D8-9C32-18EA073A8EB6}">
      <dsp:nvSpPr>
        <dsp:cNvPr id="0" name=""/>
        <dsp:cNvSpPr/>
      </dsp:nvSpPr>
      <dsp:spPr>
        <a:xfrm>
          <a:off x="1203204" y="1944814"/>
          <a:ext cx="5370827" cy="569214"/>
        </a:xfrm>
        <a:prstGeom prst="roundRect">
          <a:avLst>
            <a:gd name="adj" fmla="val 10000"/>
          </a:avLst>
        </a:prstGeom>
        <a:solidFill>
          <a:schemeClr val="accent5">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am-ET" sz="2600" b="1" kern="1200" noProof="0" dirty="0">
              <a:effectLst>
                <a:outerShdw blurRad="38100" dist="38100" dir="2700000" algn="tl">
                  <a:srgbClr val="000000"/>
                </a:outerShdw>
              </a:effectLst>
            </a:rPr>
            <a:t>የቆሮንቶስ ሰዎች</a:t>
          </a:r>
          <a:endParaRPr lang="en" sz="2600" b="1" kern="1200" noProof="0" dirty="0">
            <a:effectLst>
              <a:outerShdw blurRad="38100" dist="38100" dir="2700000" algn="tl">
                <a:srgbClr val="000000"/>
              </a:outerShdw>
            </a:effectLst>
          </a:endParaRPr>
        </a:p>
      </dsp:txBody>
      <dsp:txXfrm>
        <a:off x="1219876" y="1961486"/>
        <a:ext cx="4566426" cy="535870"/>
      </dsp:txXfrm>
    </dsp:sp>
    <dsp:sp modelId="{C105352C-7085-4BFD-B463-B0F860E365EA}">
      <dsp:nvSpPr>
        <dsp:cNvPr id="0" name=""/>
        <dsp:cNvSpPr/>
      </dsp:nvSpPr>
      <dsp:spPr>
        <a:xfrm>
          <a:off x="1604273" y="2593086"/>
          <a:ext cx="5370827" cy="569214"/>
        </a:xfrm>
        <a:prstGeom prst="roundRect">
          <a:avLst>
            <a:gd name="adj" fmla="val 10000"/>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am-ET" sz="2600" b="1" kern="1200" noProof="0" dirty="0">
              <a:effectLst>
                <a:outerShdw blurRad="38100" dist="38100" dir="2700000" algn="tl">
                  <a:srgbClr val="000000"/>
                </a:outerShdw>
              </a:effectLst>
            </a:rPr>
            <a:t>የቆሮንቶስ ሰዎች መልዕክት</a:t>
          </a:r>
          <a:endParaRPr lang="en" sz="2600" b="1" kern="1200" noProof="0" dirty="0">
            <a:effectLst>
              <a:outerShdw blurRad="38100" dist="38100" dir="2700000" algn="tl">
                <a:srgbClr val="000000"/>
              </a:outerShdw>
            </a:effectLst>
          </a:endParaRPr>
        </a:p>
      </dsp:txBody>
      <dsp:txXfrm>
        <a:off x="1620945" y="2609758"/>
        <a:ext cx="4566426" cy="535869"/>
      </dsp:txXfrm>
    </dsp:sp>
    <dsp:sp modelId="{24C2F7A0-3B9B-4550-9C1B-0762B8A40C19}">
      <dsp:nvSpPr>
        <dsp:cNvPr id="0" name=""/>
        <dsp:cNvSpPr/>
      </dsp:nvSpPr>
      <dsp:spPr>
        <a:xfrm>
          <a:off x="5000838" y="415842"/>
          <a:ext cx="369989" cy="369989"/>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 sz="2600" b="1" kern="1200" noProof="0" dirty="0">
            <a:effectLst>
              <a:outerShdw blurRad="38100" dist="38100" dir="2700000" algn="tl">
                <a:srgbClr val="000000"/>
              </a:outerShdw>
            </a:effectLst>
          </a:endParaRPr>
        </a:p>
      </dsp:txBody>
      <dsp:txXfrm>
        <a:off x="5084086" y="415842"/>
        <a:ext cx="203493" cy="278417"/>
      </dsp:txXfrm>
    </dsp:sp>
    <dsp:sp modelId="{2D28A9E1-DAB2-4C81-AD5A-FAD7260FFD58}">
      <dsp:nvSpPr>
        <dsp:cNvPr id="0" name=""/>
        <dsp:cNvSpPr/>
      </dsp:nvSpPr>
      <dsp:spPr>
        <a:xfrm>
          <a:off x="5401906" y="1064113"/>
          <a:ext cx="369989" cy="369989"/>
        </a:xfrm>
        <a:prstGeom prst="downArrow">
          <a:avLst>
            <a:gd name="adj1" fmla="val 55000"/>
            <a:gd name="adj2" fmla="val 45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 sz="2600" b="1" kern="1200" noProof="0" dirty="0">
            <a:effectLst>
              <a:outerShdw blurRad="38100" dist="38100" dir="2700000" algn="tl">
                <a:srgbClr val="000000"/>
              </a:outerShdw>
            </a:effectLst>
          </a:endParaRPr>
        </a:p>
      </dsp:txBody>
      <dsp:txXfrm>
        <a:off x="5485154" y="1064113"/>
        <a:ext cx="203493" cy="278417"/>
      </dsp:txXfrm>
    </dsp:sp>
    <dsp:sp modelId="{FF3B14A5-C43A-4CBC-A2D0-4A8A0D2D65DA}">
      <dsp:nvSpPr>
        <dsp:cNvPr id="0" name=""/>
        <dsp:cNvSpPr/>
      </dsp:nvSpPr>
      <dsp:spPr>
        <a:xfrm>
          <a:off x="5802975" y="1702898"/>
          <a:ext cx="369989" cy="369989"/>
        </a:xfrm>
        <a:prstGeom prst="downArrow">
          <a:avLst>
            <a:gd name="adj1" fmla="val 55000"/>
            <a:gd name="adj2" fmla="val 45000"/>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 sz="2600" b="1" kern="1200" noProof="0" dirty="0">
            <a:effectLst>
              <a:outerShdw blurRad="38100" dist="38100" dir="2700000" algn="tl">
                <a:srgbClr val="000000"/>
              </a:outerShdw>
            </a:effectLst>
          </a:endParaRPr>
        </a:p>
      </dsp:txBody>
      <dsp:txXfrm>
        <a:off x="5886223" y="1702898"/>
        <a:ext cx="203493" cy="278417"/>
      </dsp:txXfrm>
    </dsp:sp>
    <dsp:sp modelId="{40526A09-FFBA-45E1-9BE0-EC2AACD7D231}">
      <dsp:nvSpPr>
        <dsp:cNvPr id="0" name=""/>
        <dsp:cNvSpPr/>
      </dsp:nvSpPr>
      <dsp:spPr>
        <a:xfrm>
          <a:off x="6204043" y="2357494"/>
          <a:ext cx="369989" cy="369989"/>
        </a:xfrm>
        <a:prstGeom prst="downArrow">
          <a:avLst>
            <a:gd name="adj1" fmla="val 55000"/>
            <a:gd name="adj2" fmla="val 45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 sz="2600" b="1" kern="1200" noProof="0" dirty="0">
            <a:effectLst>
              <a:outerShdw blurRad="38100" dist="38100" dir="2700000" algn="tl">
                <a:srgbClr val="000000"/>
              </a:outerShdw>
            </a:effectLst>
          </a:endParaRPr>
        </a:p>
      </dsp:txBody>
      <dsp:txXfrm>
        <a:off x="6287291" y="2357494"/>
        <a:ext cx="203493" cy="27841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0B5CCF-E1F5-4E78-A368-7A29948EDAE3}">
      <dsp:nvSpPr>
        <dsp:cNvPr id="0" name=""/>
        <dsp:cNvSpPr/>
      </dsp:nvSpPr>
      <dsp:spPr>
        <a:xfrm rot="5400000">
          <a:off x="4708303" y="-2022678"/>
          <a:ext cx="491949" cy="4662849"/>
        </a:xfrm>
        <a:prstGeom prst="round2SameRect">
          <a:avLst/>
        </a:prstGeom>
        <a:solidFill>
          <a:schemeClr val="tx2">
            <a:lumMod val="20000"/>
            <a:lumOff val="80000"/>
          </a:schemeClr>
        </a:solidFill>
        <a:ln w="12700" cap="flat" cmpd="sng" algn="ctr">
          <a:solidFill>
            <a:schemeClr val="accent3">
              <a:tint val="40000"/>
              <a:alpha val="90000"/>
              <a:hueOff val="0"/>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8000" tIns="123825" rIns="36000" bIns="123825" numCol="1" spcCol="1270" anchor="ctr" anchorCtr="0">
          <a:noAutofit/>
        </a:bodyPr>
        <a:lstStyle/>
        <a:p>
          <a:pPr marL="0" lvl="1" indent="0" algn="l" defTabSz="889000">
            <a:lnSpc>
              <a:spcPct val="90000"/>
            </a:lnSpc>
            <a:spcBef>
              <a:spcPct val="0"/>
            </a:spcBef>
            <a:spcAft>
              <a:spcPct val="15000"/>
            </a:spcAft>
            <a:buNone/>
          </a:pPr>
          <a:r>
            <a:rPr lang="am-ET" sz="2000" b="1" kern="1200" noProof="0" dirty="0"/>
            <a:t>በኢየሱስ ምርጫ </a:t>
          </a:r>
          <a:r>
            <a:rPr lang="en" sz="1800" b="1" kern="1200" noProof="0" dirty="0"/>
            <a:t>(</a:t>
          </a:r>
          <a:r>
            <a:rPr lang="am-ET" sz="1800" b="1" kern="1200" noProof="0" dirty="0"/>
            <a:t>ገላ</a:t>
          </a:r>
          <a:r>
            <a:rPr lang="en" sz="1800" b="1" kern="1200" noProof="0" dirty="0"/>
            <a:t> 1:1)</a:t>
          </a:r>
          <a:endParaRPr lang="en" sz="2000" kern="1200" noProof="0" dirty="0"/>
        </a:p>
      </dsp:txBody>
      <dsp:txXfrm rot="-5400000">
        <a:off x="2622854" y="86786"/>
        <a:ext cx="4638834" cy="443919"/>
      </dsp:txXfrm>
    </dsp:sp>
    <dsp:sp modelId="{19653C40-9276-4878-854D-836A70DA7530}">
      <dsp:nvSpPr>
        <dsp:cNvPr id="0" name=""/>
        <dsp:cNvSpPr/>
      </dsp:nvSpPr>
      <dsp:spPr>
        <a:xfrm>
          <a:off x="0" y="1278"/>
          <a:ext cx="2622853" cy="614936"/>
        </a:xfrm>
        <a:prstGeom prst="roundRect">
          <a:avLst/>
        </a:prstGeom>
        <a:solidFill>
          <a:schemeClr val="tx2">
            <a:lumMod val="75000"/>
          </a:schemeClr>
        </a:solidFill>
        <a:ln w="19050">
          <a:solidFill>
            <a:schemeClr val="tx2">
              <a:lumMod val="20000"/>
              <a:lumOff val="80000"/>
            </a:schemeClr>
          </a:solid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am-ET" sz="2000" b="1" i="0" kern="1200" baseline="0" noProof="0" dirty="0">
              <a:effectLst>
                <a:outerShdw blurRad="38100" dist="38100" dir="2700000" algn="tl">
                  <a:srgbClr val="000000"/>
                </a:outerShdw>
              </a:effectLst>
            </a:rPr>
            <a:t>ጳውሎስ ሐዋርያ የሆነው እንዴት ነው</a:t>
          </a:r>
          <a:r>
            <a:rPr lang="en" sz="2000" b="1" i="0" kern="1200" baseline="0" noProof="0" dirty="0">
              <a:effectLst>
                <a:outerShdw blurRad="38100" dist="38100" dir="2700000" algn="tl">
                  <a:srgbClr val="000000"/>
                </a:outerShdw>
              </a:effectLst>
            </a:rPr>
            <a:t>?</a:t>
          </a:r>
          <a:endParaRPr lang="en" sz="2000" kern="1200" noProof="0" dirty="0">
            <a:effectLst>
              <a:outerShdw blurRad="38100" dist="38100" dir="2700000" algn="tl">
                <a:srgbClr val="000000"/>
              </a:outerShdw>
            </a:effectLst>
          </a:endParaRPr>
        </a:p>
      </dsp:txBody>
      <dsp:txXfrm>
        <a:off x="30019" y="31297"/>
        <a:ext cx="2562815" cy="554898"/>
      </dsp:txXfrm>
    </dsp:sp>
    <dsp:sp modelId="{BBA056F3-27F5-4E35-A1BD-EBF5C5D8AEC1}">
      <dsp:nvSpPr>
        <dsp:cNvPr id="0" name=""/>
        <dsp:cNvSpPr/>
      </dsp:nvSpPr>
      <dsp:spPr>
        <a:xfrm rot="5400000">
          <a:off x="4708303" y="-1376994"/>
          <a:ext cx="491949" cy="4662849"/>
        </a:xfrm>
        <a:prstGeom prst="round2SameRect">
          <a:avLst/>
        </a:prstGeom>
        <a:solidFill>
          <a:schemeClr val="accent5">
            <a:lumMod val="20000"/>
            <a:lumOff val="80000"/>
          </a:schemeClr>
        </a:solidFill>
        <a:ln w="12700" cap="flat" cmpd="sng" algn="ctr">
          <a:solidFill>
            <a:schemeClr val="accent3">
              <a:tint val="40000"/>
              <a:alpha val="90000"/>
              <a:hueOff val="-4111859"/>
              <a:satOff val="-17712"/>
              <a:lumOff val="-1731"/>
              <a:alphaOff val="0"/>
            </a:schemeClr>
          </a:solidFill>
          <a:prstDash val="solid"/>
          <a:miter lim="800000"/>
        </a:ln>
        <a:effectLst>
          <a:outerShdw blurRad="50800" dist="38100" dir="2700000" algn="tl" rotWithShape="0">
            <a:prstClr val="black">
              <a:alpha val="40000"/>
            </a:prst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8000" tIns="123825" rIns="36000" bIns="123825" numCol="1" spcCol="1270" anchor="ctr" anchorCtr="0">
          <a:noAutofit/>
        </a:bodyPr>
        <a:lstStyle/>
        <a:p>
          <a:pPr marL="0" lvl="1" indent="0" algn="l" defTabSz="889000">
            <a:lnSpc>
              <a:spcPct val="90000"/>
            </a:lnSpc>
            <a:spcBef>
              <a:spcPct val="0"/>
            </a:spcBef>
            <a:spcAft>
              <a:spcPct val="15000"/>
            </a:spcAft>
            <a:buNone/>
          </a:pPr>
          <a:r>
            <a:rPr lang="am-ET" sz="2000" b="1" kern="1200" noProof="0" dirty="0"/>
            <a:t>በእናቱ ማህፀን እያለ </a:t>
          </a:r>
          <a:r>
            <a:rPr lang="en" sz="1800" b="1" kern="1200" noProof="0" dirty="0"/>
            <a:t>(</a:t>
          </a:r>
          <a:r>
            <a:rPr lang="am-ET" sz="1800" b="1" kern="1200" noProof="0" dirty="0"/>
            <a:t>ገላ</a:t>
          </a:r>
          <a:r>
            <a:rPr lang="en" sz="1800" b="1" kern="1200" noProof="0" dirty="0"/>
            <a:t> 1:15)</a:t>
          </a:r>
          <a:endParaRPr lang="en" sz="2000" kern="1200" noProof="0" dirty="0"/>
        </a:p>
      </dsp:txBody>
      <dsp:txXfrm rot="-5400000">
        <a:off x="2622854" y="732470"/>
        <a:ext cx="4638834" cy="443919"/>
      </dsp:txXfrm>
    </dsp:sp>
    <dsp:sp modelId="{E98D6F57-984E-4FF8-836B-27F805DC12DB}">
      <dsp:nvSpPr>
        <dsp:cNvPr id="0" name=""/>
        <dsp:cNvSpPr/>
      </dsp:nvSpPr>
      <dsp:spPr>
        <a:xfrm>
          <a:off x="0" y="646962"/>
          <a:ext cx="2622853" cy="614936"/>
        </a:xfrm>
        <a:prstGeom prst="roundRect">
          <a:avLst/>
        </a:prstGeom>
        <a:solidFill>
          <a:schemeClr val="accent5">
            <a:lumMod val="75000"/>
          </a:schemeClr>
        </a:solidFill>
        <a:ln w="19050">
          <a:solidFill>
            <a:schemeClr val="accent5">
              <a:lumMod val="20000"/>
              <a:lumOff val="80000"/>
            </a:schemeClr>
          </a:solid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am-ET" sz="2000" b="1" kern="1200" noProof="0" dirty="0">
              <a:effectLst>
                <a:outerShdw blurRad="38100" dist="38100" dir="2700000" algn="tl">
                  <a:srgbClr val="000000"/>
                </a:outerShdw>
              </a:effectLst>
            </a:rPr>
            <a:t>የተመረጠው መቼ ነው</a:t>
          </a:r>
          <a:r>
            <a:rPr lang="en" sz="2000" b="1" kern="1200" noProof="0" dirty="0">
              <a:effectLst>
                <a:outerShdw blurRad="38100" dist="38100" dir="2700000" algn="tl">
                  <a:srgbClr val="000000"/>
                </a:outerShdw>
              </a:effectLst>
            </a:rPr>
            <a:t>?</a:t>
          </a:r>
          <a:endParaRPr lang="en" sz="2000" kern="1200" noProof="0" dirty="0">
            <a:effectLst>
              <a:outerShdw blurRad="38100" dist="38100" dir="2700000" algn="tl">
                <a:srgbClr val="000000"/>
              </a:outerShdw>
            </a:effectLst>
          </a:endParaRPr>
        </a:p>
      </dsp:txBody>
      <dsp:txXfrm>
        <a:off x="30019" y="676981"/>
        <a:ext cx="2562815" cy="554898"/>
      </dsp:txXfrm>
    </dsp:sp>
    <dsp:sp modelId="{EE59CC25-5453-4CE0-A8CC-571412A1ACEE}">
      <dsp:nvSpPr>
        <dsp:cNvPr id="0" name=""/>
        <dsp:cNvSpPr/>
      </dsp:nvSpPr>
      <dsp:spPr>
        <a:xfrm rot="5400000">
          <a:off x="4708303" y="-731310"/>
          <a:ext cx="491949" cy="4662849"/>
        </a:xfrm>
        <a:prstGeom prst="round2SameRect">
          <a:avLst/>
        </a:prstGeom>
        <a:solidFill>
          <a:schemeClr val="accent4">
            <a:lumMod val="20000"/>
            <a:lumOff val="80000"/>
          </a:schemeClr>
        </a:solidFill>
        <a:ln w="12700" cap="flat" cmpd="sng" algn="ctr">
          <a:solidFill>
            <a:schemeClr val="accent3">
              <a:tint val="40000"/>
              <a:alpha val="90000"/>
              <a:hueOff val="-8223719"/>
              <a:satOff val="-35425"/>
              <a:lumOff val="-3463"/>
              <a:alphaOff val="0"/>
            </a:schemeClr>
          </a:solidFill>
          <a:prstDash val="solid"/>
          <a:miter lim="800000"/>
        </a:ln>
        <a:effectLst>
          <a:outerShdw blurRad="50800" dist="38100" dir="2700000" algn="tl" rotWithShape="0">
            <a:prstClr val="black">
              <a:alpha val="40000"/>
            </a:prst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8000" tIns="123825" rIns="36000" bIns="123825" numCol="1" spcCol="1270" anchor="ctr" anchorCtr="0">
          <a:noAutofit/>
        </a:bodyPr>
        <a:lstStyle/>
        <a:p>
          <a:pPr marL="0" lvl="1" indent="0" algn="l" defTabSz="889000">
            <a:lnSpc>
              <a:spcPct val="90000"/>
            </a:lnSpc>
            <a:spcBef>
              <a:spcPct val="0"/>
            </a:spcBef>
            <a:spcAft>
              <a:spcPct val="15000"/>
            </a:spcAft>
            <a:buNone/>
          </a:pPr>
          <a:r>
            <a:rPr lang="am-ET" sz="2000" b="1" kern="1200" noProof="0" dirty="0"/>
            <a:t>በደማስቆ መንገድ ላይ </a:t>
          </a:r>
          <a:r>
            <a:rPr lang="en" sz="1800" b="1" kern="1200" noProof="0" dirty="0"/>
            <a:t>(</a:t>
          </a:r>
          <a:r>
            <a:rPr lang="am-ET" sz="1800" b="1" kern="1200" noProof="0" dirty="0"/>
            <a:t>የሐዋ</a:t>
          </a:r>
          <a:r>
            <a:rPr lang="en" sz="1800" b="1" kern="1200" noProof="0" dirty="0"/>
            <a:t> 22:6-7)</a:t>
          </a:r>
          <a:endParaRPr lang="en" sz="2000" kern="1200" noProof="0" dirty="0"/>
        </a:p>
      </dsp:txBody>
      <dsp:txXfrm rot="-5400000">
        <a:off x="2622854" y="1378154"/>
        <a:ext cx="4638834" cy="443919"/>
      </dsp:txXfrm>
    </dsp:sp>
    <dsp:sp modelId="{9A558A9B-5A16-4B63-AE62-398B1C144A50}">
      <dsp:nvSpPr>
        <dsp:cNvPr id="0" name=""/>
        <dsp:cNvSpPr/>
      </dsp:nvSpPr>
      <dsp:spPr>
        <a:xfrm>
          <a:off x="0" y="1292645"/>
          <a:ext cx="2622853" cy="614936"/>
        </a:xfrm>
        <a:prstGeom prst="roundRect">
          <a:avLst/>
        </a:prstGeom>
        <a:solidFill>
          <a:schemeClr val="accent4">
            <a:lumMod val="75000"/>
          </a:schemeClr>
        </a:solidFill>
        <a:ln w="19050">
          <a:solidFill>
            <a:schemeClr val="accent4">
              <a:lumMod val="20000"/>
              <a:lumOff val="80000"/>
            </a:schemeClr>
          </a:solid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am-ET" sz="2000" b="1" kern="1200" noProof="0" dirty="0">
              <a:effectLst>
                <a:outerShdw blurRad="38100" dist="38100" dir="2700000" algn="tl">
                  <a:srgbClr val="000000"/>
                </a:outerShdw>
              </a:effectLst>
            </a:rPr>
            <a:t>የተጠራው መቼ ነው</a:t>
          </a:r>
          <a:r>
            <a:rPr lang="en" sz="2000" b="1" kern="1200" noProof="0" dirty="0">
              <a:effectLst>
                <a:outerShdw blurRad="38100" dist="38100" dir="2700000" algn="tl">
                  <a:srgbClr val="000000"/>
                </a:outerShdw>
              </a:effectLst>
            </a:rPr>
            <a:t>?</a:t>
          </a:r>
          <a:endParaRPr lang="en" sz="2000" kern="1200" noProof="0" dirty="0">
            <a:effectLst>
              <a:outerShdw blurRad="38100" dist="38100" dir="2700000" algn="tl">
                <a:srgbClr val="000000"/>
              </a:outerShdw>
            </a:effectLst>
          </a:endParaRPr>
        </a:p>
      </dsp:txBody>
      <dsp:txXfrm>
        <a:off x="30019" y="1322664"/>
        <a:ext cx="2562815" cy="554898"/>
      </dsp:txXfrm>
    </dsp:sp>
    <dsp:sp modelId="{0A771D7F-B254-46CB-8BFB-95A76E4052C9}">
      <dsp:nvSpPr>
        <dsp:cNvPr id="0" name=""/>
        <dsp:cNvSpPr/>
      </dsp:nvSpPr>
      <dsp:spPr>
        <a:xfrm rot="5400000">
          <a:off x="4708303" y="-85626"/>
          <a:ext cx="491949" cy="4662849"/>
        </a:xfrm>
        <a:prstGeom prst="round2SameRect">
          <a:avLst/>
        </a:prstGeom>
        <a:solidFill>
          <a:schemeClr val="accent2">
            <a:lumMod val="20000"/>
            <a:lumOff val="80000"/>
          </a:schemeClr>
        </a:solidFill>
        <a:ln w="12700" cap="flat" cmpd="sng" algn="ctr">
          <a:solidFill>
            <a:schemeClr val="accent3">
              <a:tint val="40000"/>
              <a:alpha val="90000"/>
              <a:hueOff val="-12335577"/>
              <a:satOff val="-53137"/>
              <a:lumOff val="-5194"/>
              <a:alphaOff val="0"/>
            </a:schemeClr>
          </a:solidFill>
          <a:prstDash val="solid"/>
          <a:miter lim="800000"/>
        </a:ln>
        <a:effectLst>
          <a:outerShdw blurRad="50800" dist="38100" dir="2700000" algn="tl" rotWithShape="0">
            <a:prstClr val="black">
              <a:alpha val="40000"/>
            </a:prst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8000" tIns="123825" rIns="36000" bIns="123825" numCol="1" spcCol="1270" anchor="ctr" anchorCtr="0">
          <a:noAutofit/>
        </a:bodyPr>
        <a:lstStyle/>
        <a:p>
          <a:pPr marL="0" lvl="1" indent="0" algn="l" defTabSz="889000">
            <a:lnSpc>
              <a:spcPct val="90000"/>
            </a:lnSpc>
            <a:spcBef>
              <a:spcPct val="0"/>
            </a:spcBef>
            <a:spcAft>
              <a:spcPct val="15000"/>
            </a:spcAft>
            <a:buNone/>
          </a:pPr>
          <a:r>
            <a:rPr lang="am-ET" sz="2000" b="1" kern="1200" noProof="0" dirty="0"/>
            <a:t>የአሕዛብ ሐዋርያ ነው </a:t>
          </a:r>
          <a:r>
            <a:rPr lang="en" sz="1800" b="1" kern="1200" noProof="0" dirty="0"/>
            <a:t>(</a:t>
          </a:r>
          <a:r>
            <a:rPr lang="am-ET" sz="1800" b="1" kern="1200" noProof="0" dirty="0"/>
            <a:t>ገላ</a:t>
          </a:r>
          <a:r>
            <a:rPr lang="en" sz="1800" b="1" kern="1200" noProof="0" dirty="0"/>
            <a:t> 2:9)</a:t>
          </a:r>
          <a:endParaRPr lang="en" sz="2000" kern="1200" noProof="0" dirty="0"/>
        </a:p>
      </dsp:txBody>
      <dsp:txXfrm rot="-5400000">
        <a:off x="2622854" y="2023838"/>
        <a:ext cx="4638834" cy="443919"/>
      </dsp:txXfrm>
    </dsp:sp>
    <dsp:sp modelId="{C31EC41D-D6D1-4464-A94C-74E14FAE7809}">
      <dsp:nvSpPr>
        <dsp:cNvPr id="0" name=""/>
        <dsp:cNvSpPr/>
      </dsp:nvSpPr>
      <dsp:spPr>
        <a:xfrm>
          <a:off x="0" y="1938329"/>
          <a:ext cx="2622853" cy="614936"/>
        </a:xfrm>
        <a:prstGeom prst="roundRect">
          <a:avLst/>
        </a:prstGeom>
        <a:solidFill>
          <a:schemeClr val="accent2">
            <a:lumMod val="50000"/>
          </a:schemeClr>
        </a:solidFill>
        <a:ln w="19050">
          <a:solidFill>
            <a:schemeClr val="accent2">
              <a:lumMod val="20000"/>
              <a:lumOff val="80000"/>
            </a:schemeClr>
          </a:solid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am-ET" sz="2000" b="1" kern="1200" noProof="0" dirty="0">
              <a:effectLst>
                <a:outerShdw blurRad="38100" dist="38100" dir="2700000" algn="tl">
                  <a:srgbClr val="000000"/>
                </a:outerShdw>
              </a:effectLst>
            </a:rPr>
            <a:t>ሐዋርያነቱ ለማን ነበር</a:t>
          </a:r>
          <a:r>
            <a:rPr lang="en" sz="2000" b="1" kern="1200" noProof="0" dirty="0">
              <a:effectLst>
                <a:outerShdw blurRad="38100" dist="38100" dir="2700000" algn="tl">
                  <a:srgbClr val="000000"/>
                </a:outerShdw>
              </a:effectLst>
            </a:rPr>
            <a:t>?</a:t>
          </a:r>
          <a:endParaRPr lang="en" sz="2000" kern="1200" noProof="0" dirty="0">
            <a:effectLst>
              <a:outerShdw blurRad="38100" dist="38100" dir="2700000" algn="tl">
                <a:srgbClr val="000000"/>
              </a:outerShdw>
            </a:effectLst>
          </a:endParaRPr>
        </a:p>
      </dsp:txBody>
      <dsp:txXfrm>
        <a:off x="30019" y="1968348"/>
        <a:ext cx="2562815" cy="55489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F364DF-B52E-469E-8669-659447B5C1C5}">
      <dsp:nvSpPr>
        <dsp:cNvPr id="0" name=""/>
        <dsp:cNvSpPr/>
      </dsp:nvSpPr>
      <dsp:spPr>
        <a:xfrm>
          <a:off x="0" y="390619"/>
          <a:ext cx="7980720" cy="1096200"/>
        </a:xfrm>
        <a:prstGeom prst="rect">
          <a:avLst/>
        </a:prstGeom>
        <a:solidFill>
          <a:schemeClr val="accent1">
            <a:lumMod val="20000"/>
            <a:lumOff val="80000"/>
          </a:schemeClr>
        </a:solidFill>
        <a:ln w="12700" cap="flat" cmpd="sng" algn="ctr">
          <a:solidFill>
            <a:schemeClr val="accent1">
              <a:lumMod val="5000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80000" tIns="499872" rIns="180000" bIns="128016" numCol="1" spcCol="1270" anchor="t" anchorCtr="0">
          <a:noAutofit/>
        </a:bodyPr>
        <a:lstStyle/>
        <a:p>
          <a:pPr marL="0" lvl="1" indent="0" algn="l" defTabSz="800100">
            <a:lnSpc>
              <a:spcPct val="90000"/>
            </a:lnSpc>
            <a:spcBef>
              <a:spcPct val="0"/>
            </a:spcBef>
            <a:spcAft>
              <a:spcPct val="15000"/>
            </a:spcAft>
            <a:buNone/>
          </a:pPr>
          <a:r>
            <a:rPr lang="am-ET" sz="1800" b="1" kern="1200" noProof="0" dirty="0"/>
            <a:t>እንደ መከፋፈል፣ መዳራት፣ ክርክርና ግልሙትና የመሳሰሉት ችግሮች በቤተክርስቲያን እንዳሉ ጳውሎስ ከቀሎዔ ስለሰማ እነዚህን ይገስፃል።</a:t>
          </a:r>
          <a:endParaRPr lang="en" sz="1800" kern="1200" noProof="0" dirty="0"/>
        </a:p>
      </dsp:txBody>
      <dsp:txXfrm>
        <a:off x="0" y="390619"/>
        <a:ext cx="7980720" cy="1096200"/>
      </dsp:txXfrm>
    </dsp:sp>
    <dsp:sp modelId="{4F3DFAC6-32B5-4FF7-80EC-1BCA53706CDB}">
      <dsp:nvSpPr>
        <dsp:cNvPr id="0" name=""/>
        <dsp:cNvSpPr/>
      </dsp:nvSpPr>
      <dsp:spPr>
        <a:xfrm>
          <a:off x="399036" y="36379"/>
          <a:ext cx="5586504" cy="708480"/>
        </a:xfrm>
        <a:prstGeom prst="roundRect">
          <a:avLst/>
        </a:prstGeom>
        <a:solidFill>
          <a:schemeClr val="accent1">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11157" tIns="0" rIns="211157" bIns="0" numCol="1" spcCol="1270" anchor="ctr" anchorCtr="0">
          <a:noAutofit/>
        </a:bodyPr>
        <a:lstStyle/>
        <a:p>
          <a:pPr marL="0" lvl="0" indent="0" algn="l" defTabSz="889000">
            <a:lnSpc>
              <a:spcPct val="90000"/>
            </a:lnSpc>
            <a:spcBef>
              <a:spcPct val="0"/>
            </a:spcBef>
            <a:spcAft>
              <a:spcPct val="35000"/>
            </a:spcAft>
            <a:buNone/>
          </a:pPr>
          <a:r>
            <a:rPr lang="en" sz="2000" b="1" kern="1200" noProof="0" dirty="0">
              <a:effectLst>
                <a:outerShdw blurRad="38100" dist="38100" dir="2700000" algn="tl">
                  <a:srgbClr val="000000"/>
                </a:outerShdw>
              </a:effectLst>
            </a:rPr>
            <a:t>1 </a:t>
          </a:r>
          <a:r>
            <a:rPr lang="am-ET" sz="2000" b="1" kern="1200" noProof="0" dirty="0">
              <a:effectLst>
                <a:outerShdw blurRad="38100" dist="38100" dir="2700000" algn="tl">
                  <a:srgbClr val="000000"/>
                </a:outerShdw>
              </a:effectLst>
            </a:rPr>
            <a:t>ቆሮንቶስ</a:t>
          </a:r>
          <a:r>
            <a:rPr lang="en" sz="2000" b="1" kern="1200" noProof="0" dirty="0">
              <a:effectLst>
                <a:outerShdw blurRad="38100" dist="38100" dir="2700000" algn="tl">
                  <a:srgbClr val="000000"/>
                </a:outerShdw>
              </a:effectLst>
            </a:rPr>
            <a:t> 1-6</a:t>
          </a:r>
          <a:endParaRPr lang="en" sz="2000" kern="1200" noProof="0" dirty="0">
            <a:effectLst>
              <a:outerShdw blurRad="38100" dist="38100" dir="2700000" algn="tl">
                <a:srgbClr val="000000"/>
              </a:outerShdw>
            </a:effectLst>
          </a:endParaRPr>
        </a:p>
      </dsp:txBody>
      <dsp:txXfrm>
        <a:off x="433621" y="70964"/>
        <a:ext cx="5517334" cy="639310"/>
      </dsp:txXfrm>
    </dsp:sp>
    <dsp:sp modelId="{4356964C-7D4C-4136-BFD4-003022A3A988}">
      <dsp:nvSpPr>
        <dsp:cNvPr id="0" name=""/>
        <dsp:cNvSpPr/>
      </dsp:nvSpPr>
      <dsp:spPr>
        <a:xfrm>
          <a:off x="0" y="1970659"/>
          <a:ext cx="7980720" cy="1360800"/>
        </a:xfrm>
        <a:prstGeom prst="rect">
          <a:avLst/>
        </a:prstGeom>
        <a:solidFill>
          <a:schemeClr val="accent2">
            <a:lumMod val="20000"/>
            <a:lumOff val="80000"/>
          </a:schemeClr>
        </a:solidFill>
        <a:ln w="12700" cap="flat" cmpd="sng" algn="ctr">
          <a:solidFill>
            <a:schemeClr val="accent2">
              <a:lumMod val="5000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80000" tIns="499872" rIns="180000" bIns="128016" numCol="1" spcCol="1270" anchor="t" anchorCtr="0">
          <a:noAutofit/>
        </a:bodyPr>
        <a:lstStyle/>
        <a:p>
          <a:pPr marL="0" lvl="1" indent="0" algn="l" defTabSz="800100">
            <a:lnSpc>
              <a:spcPct val="90000"/>
            </a:lnSpc>
            <a:spcBef>
              <a:spcPct val="0"/>
            </a:spcBef>
            <a:spcAft>
              <a:spcPct val="15000"/>
            </a:spcAft>
            <a:buNone/>
          </a:pPr>
          <a:r>
            <a:rPr lang="am-ET" sz="1800" b="1" kern="1200" noProof="0" dirty="0"/>
            <a:t>የቀሎዔ ቤተሰብ እንደ ትዳር፣ ፍቺ፣ ጃንደረባነት፣ ለጣዖት የተሰዋ ምግብ፣ የአምልኮ </a:t>
          </a:r>
          <a:r>
            <a:rPr lang="en-US" sz="1800" b="1" kern="1200" noProof="0" dirty="0" err="1"/>
            <a:t>ስነ</a:t>
          </a:r>
          <a:r>
            <a:rPr lang="en-US" sz="1800" b="1" kern="1200" noProof="0" dirty="0"/>
            <a:t>-</a:t>
          </a:r>
          <a:r>
            <a:rPr lang="am-ET" sz="1800" b="1" kern="1200" noProof="0" dirty="0"/>
            <a:t>ስርዓት፣ የመንፈስ ስጦታዎችን አጠቃቀም እና ትንሳኤ የመሳሰሉ በርካታ ጥያቄዎችን የያዘ ደብዳቤ ጳውሎስ ምላሽ እንዲሰጥባቸው ልከውለት ነበር።</a:t>
          </a:r>
          <a:endParaRPr lang="en" sz="1800" kern="1200" noProof="0" dirty="0"/>
        </a:p>
      </dsp:txBody>
      <dsp:txXfrm>
        <a:off x="0" y="1970659"/>
        <a:ext cx="7980720" cy="1360800"/>
      </dsp:txXfrm>
    </dsp:sp>
    <dsp:sp modelId="{2F0E2FE6-2CF5-496B-BA7C-3E702B20CEB1}">
      <dsp:nvSpPr>
        <dsp:cNvPr id="0" name=""/>
        <dsp:cNvSpPr/>
      </dsp:nvSpPr>
      <dsp:spPr>
        <a:xfrm>
          <a:off x="399036" y="1616419"/>
          <a:ext cx="5586504" cy="708480"/>
        </a:xfrm>
        <a:prstGeom prst="roundRect">
          <a:avLst/>
        </a:prstGeom>
        <a:solidFill>
          <a:schemeClr val="accent2">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11157" tIns="0" rIns="211157" bIns="0" numCol="1" spcCol="1270" anchor="ctr" anchorCtr="0">
          <a:noAutofit/>
        </a:bodyPr>
        <a:lstStyle/>
        <a:p>
          <a:pPr marL="0" lvl="0" indent="0" algn="l" defTabSz="889000">
            <a:lnSpc>
              <a:spcPct val="90000"/>
            </a:lnSpc>
            <a:spcBef>
              <a:spcPct val="0"/>
            </a:spcBef>
            <a:spcAft>
              <a:spcPct val="35000"/>
            </a:spcAft>
            <a:buNone/>
          </a:pPr>
          <a:r>
            <a:rPr lang="en" sz="2000" b="1" kern="1200" noProof="0" dirty="0">
              <a:effectLst>
                <a:outerShdw blurRad="38100" dist="38100" dir="2700000" algn="tl">
                  <a:srgbClr val="000000"/>
                </a:outerShdw>
              </a:effectLst>
            </a:rPr>
            <a:t>1 </a:t>
          </a:r>
          <a:r>
            <a:rPr lang="am-ET" sz="2000" b="1" kern="1200" noProof="0" dirty="0">
              <a:effectLst>
                <a:outerShdw blurRad="38100" dist="38100" dir="2700000" algn="tl">
                  <a:srgbClr val="000000"/>
                </a:outerShdw>
              </a:effectLst>
            </a:rPr>
            <a:t>ቆሮንቶስ</a:t>
          </a:r>
          <a:r>
            <a:rPr lang="en" sz="2000" b="1" kern="1200" noProof="0" dirty="0">
              <a:effectLst>
                <a:outerShdw blurRad="38100" dist="38100" dir="2700000" algn="tl">
                  <a:srgbClr val="000000"/>
                </a:outerShdw>
              </a:effectLst>
            </a:rPr>
            <a:t> 7-16</a:t>
          </a:r>
          <a:endParaRPr lang="en" sz="2000" kern="1200" noProof="0" dirty="0">
            <a:effectLst>
              <a:outerShdw blurRad="38100" dist="38100" dir="2700000" algn="tl">
                <a:srgbClr val="000000"/>
              </a:outerShdw>
            </a:effectLst>
          </a:endParaRPr>
        </a:p>
      </dsp:txBody>
      <dsp:txXfrm>
        <a:off x="433621" y="1651004"/>
        <a:ext cx="5517334" cy="639310"/>
      </dsp:txXfrm>
    </dsp:sp>
    <dsp:sp modelId="{BF2165CA-3783-4C74-A25A-6E59360B8C21}">
      <dsp:nvSpPr>
        <dsp:cNvPr id="0" name=""/>
        <dsp:cNvSpPr/>
      </dsp:nvSpPr>
      <dsp:spPr>
        <a:xfrm>
          <a:off x="0" y="3815299"/>
          <a:ext cx="7980720" cy="1549800"/>
        </a:xfrm>
        <a:prstGeom prst="rect">
          <a:avLst/>
        </a:prstGeom>
        <a:solidFill>
          <a:srgbClr val="E5FFE5"/>
        </a:solidFill>
        <a:ln w="12700" cap="flat" cmpd="sng" algn="ctr">
          <a:solidFill>
            <a:schemeClr val="accent3">
              <a:hueOff val="-11999996"/>
              <a:satOff val="0"/>
              <a:lumOff val="-3000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80000" tIns="499872" rIns="180000" bIns="128016" numCol="1" spcCol="1270" anchor="t" anchorCtr="0">
          <a:noAutofit/>
        </a:bodyPr>
        <a:lstStyle/>
        <a:p>
          <a:pPr marL="0" lvl="1" indent="0" algn="l" defTabSz="800100">
            <a:lnSpc>
              <a:spcPct val="90000"/>
            </a:lnSpc>
            <a:spcBef>
              <a:spcPct val="0"/>
            </a:spcBef>
            <a:spcAft>
              <a:spcPct val="15000"/>
            </a:spcAft>
            <a:buNone/>
          </a:pPr>
          <a:r>
            <a:rPr lang="am-ET" sz="1800" b="1" kern="1200" noProof="0" dirty="0"/>
            <a:t>ምንም እንኳን ጳውሎስ ተጨማሪ መልዕክቶችን ከእነዚህ በፊት ወይም በመካከል ጽፎ ቢሆንም ይህ ተጠብቆ የቆየው ሁለተኛው ደብዳቤ ነው። የቆሮንቶስ ሰዎች አንዳንድ ችግሮችን ለመፍታት የሄዱበትን መንገድ እያመሰገነ ደግሞ ዓለምን በወንጌል መነጽር እንዲያዩና የከበባቸውን የአኗኗር ባህል እንዲቋቋሙ ይመክራቸዋል።</a:t>
          </a:r>
          <a:endParaRPr lang="en" sz="1800" kern="1200" noProof="0" dirty="0"/>
        </a:p>
      </dsp:txBody>
      <dsp:txXfrm>
        <a:off x="0" y="3815299"/>
        <a:ext cx="7980720" cy="1549800"/>
      </dsp:txXfrm>
    </dsp:sp>
    <dsp:sp modelId="{D60E5BAA-BA57-4680-A2E7-E8124F89EBA6}">
      <dsp:nvSpPr>
        <dsp:cNvPr id="0" name=""/>
        <dsp:cNvSpPr/>
      </dsp:nvSpPr>
      <dsp:spPr>
        <a:xfrm>
          <a:off x="399036" y="3461059"/>
          <a:ext cx="5586504" cy="708480"/>
        </a:xfrm>
        <a:prstGeom prst="roundRect">
          <a:avLst/>
        </a:prstGeom>
        <a:gradFill rotWithShape="0">
          <a:gsLst>
            <a:gs pos="0">
              <a:schemeClr val="accent3">
                <a:hueOff val="-11999996"/>
                <a:satOff val="0"/>
                <a:lumOff val="-30000"/>
                <a:alphaOff val="0"/>
                <a:satMod val="103000"/>
                <a:lumMod val="102000"/>
                <a:tint val="94000"/>
              </a:schemeClr>
            </a:gs>
            <a:gs pos="50000">
              <a:schemeClr val="accent3">
                <a:hueOff val="-11999996"/>
                <a:satOff val="0"/>
                <a:lumOff val="-30000"/>
                <a:alphaOff val="0"/>
                <a:satMod val="110000"/>
                <a:lumMod val="100000"/>
                <a:shade val="100000"/>
              </a:schemeClr>
            </a:gs>
            <a:gs pos="100000">
              <a:schemeClr val="accent3">
                <a:hueOff val="-11999996"/>
                <a:satOff val="0"/>
                <a:lumOff val="-3000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11157" tIns="0" rIns="211157" bIns="0" numCol="1" spcCol="1270" anchor="ctr" anchorCtr="0">
          <a:noAutofit/>
        </a:bodyPr>
        <a:lstStyle/>
        <a:p>
          <a:pPr marL="0" lvl="0" indent="0" algn="l" defTabSz="889000">
            <a:lnSpc>
              <a:spcPct val="90000"/>
            </a:lnSpc>
            <a:spcBef>
              <a:spcPct val="0"/>
            </a:spcBef>
            <a:spcAft>
              <a:spcPct val="35000"/>
            </a:spcAft>
            <a:buNone/>
          </a:pPr>
          <a:r>
            <a:rPr lang="en" sz="2000" b="1" kern="1200" noProof="0" dirty="0">
              <a:effectLst>
                <a:outerShdw blurRad="38100" dist="38100" dir="2700000" algn="tl">
                  <a:srgbClr val="000000"/>
                </a:outerShdw>
              </a:effectLst>
            </a:rPr>
            <a:t>2 </a:t>
          </a:r>
          <a:r>
            <a:rPr lang="am-ET" sz="2000" b="1" kern="1200" noProof="0" dirty="0">
              <a:effectLst>
                <a:outerShdw blurRad="38100" dist="38100" dir="2700000" algn="tl">
                  <a:srgbClr val="000000"/>
                </a:outerShdw>
              </a:effectLst>
            </a:rPr>
            <a:t>ቆሮንቶስ</a:t>
          </a:r>
          <a:endParaRPr lang="en" sz="2000" kern="1200" noProof="0" dirty="0">
            <a:effectLst>
              <a:outerShdw blurRad="38100" dist="38100" dir="2700000" algn="tl">
                <a:srgbClr val="000000"/>
              </a:outerShdw>
            </a:effectLst>
          </a:endParaRPr>
        </a:p>
      </dsp:txBody>
      <dsp:txXfrm>
        <a:off x="433621" y="3495644"/>
        <a:ext cx="5517334" cy="639310"/>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9BC278E-8BC3-7EB6-9B0D-243F6ED9BFDE}"/>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38BE76BD-D84C-5E45-CAC7-E3E481ADA83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2B4C45F1-E519-72F5-9962-96502B2F74E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21EDA4-66DE-4267-9A3D-CF229155BBA7}"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02/07/2026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DC3CE2EB-BB8E-16B4-38A7-2379387EE05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2806E279-96FC-D1E3-2EAD-21023957B53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A140B5-6A8B-4929-B350-3E4A53FA89A2}"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3881230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922B9E-0974-67C0-B3D2-F5C8B2DA4B14}"/>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D25F8E4-DE58-CCA6-AE3F-C53C8F0F1045}"/>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1A91E40-7078-B002-CB71-0E09145319D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21EDA4-66DE-4267-9A3D-CF229155BBA7}"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02/07/2026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2D42391D-E8D6-4B2D-3225-C2F86A8753A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97283FE5-329B-905C-1A5F-ABE50A1A7B2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A140B5-6A8B-4929-B350-3E4A53FA89A2}"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3020885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A0D2BE75-8C8C-A198-66FB-3A8FBD394FEB}"/>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3131EC66-45C2-CA3E-D148-F78D1E522C0C}"/>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A4F563A-9B11-078F-0440-82E0D75C0A5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21EDA4-66DE-4267-9A3D-CF229155BBA7}"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02/07/2026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77B65B3E-93C8-3477-4F52-5DBC348D4DC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8DFF4744-FF5F-C9CD-DCB7-3BA68E07E74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A140B5-6A8B-4929-B350-3E4A53FA89A2}"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684765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9BC278E-8BC3-7EB6-9B0D-243F6ED9BFDE}"/>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38BE76BD-D84C-5E45-CAC7-E3E481ADA83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2B4C45F1-E519-72F5-9962-96502B2F74E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21EDA4-66DE-4267-9A3D-CF229155BBA7}"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02/07/2026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DC3CE2EB-BB8E-16B4-38A7-2379387EE05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2806E279-96FC-D1E3-2EAD-21023957B53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A140B5-6A8B-4929-B350-3E4A53FA89A2}"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4094822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E54A6D-982A-0776-5E75-537CD43E8F4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2A1211A-9AFC-D4DE-E55A-AA83AB7EC1DA}"/>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829EA73-3439-22F0-1B09-13A2C742E44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21EDA4-66DE-4267-9A3D-CF229155BBA7}"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02/07/2026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D2744950-506B-5897-A66E-06F1E095DED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898D7C07-4A00-D861-6B1D-29EE93D81AA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A140B5-6A8B-4929-B350-3E4A53FA89A2}"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2467938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34CCA3-1C98-0568-A5C1-774CBD5B0FC9}"/>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3EE18767-13AC-0992-9C1B-9531B39E682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F01286AB-736D-FFB7-EFE8-1D5DCDE31E0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21EDA4-66DE-4267-9A3D-CF229155BBA7}"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02/07/2026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6119AE81-1387-3AC2-8859-40D49055C8A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164B524C-81ED-8CA0-8DE0-558084F170D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A140B5-6A8B-4929-B350-3E4A53FA89A2}"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868464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7B951B-4891-0B2E-1708-2732BCF809D8}"/>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27A523A-3F11-8184-E29D-2E731BC79F12}"/>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BADF5BDF-63AA-D1EF-B21D-AE9EF325163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F8354160-99EF-93BD-30E9-B118256B4D8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21EDA4-66DE-4267-9A3D-CF229155BBA7}"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02/07/2026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pie de página 5">
            <a:extLst>
              <a:ext uri="{FF2B5EF4-FFF2-40B4-BE49-F238E27FC236}">
                <a16:creationId xmlns:a16="http://schemas.microsoft.com/office/drawing/2014/main" id="{B578EFE2-4B1E-FF67-13BC-9E7C2973265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7" name="Marcador de número de diapositiva 6">
            <a:extLst>
              <a:ext uri="{FF2B5EF4-FFF2-40B4-BE49-F238E27FC236}">
                <a16:creationId xmlns:a16="http://schemas.microsoft.com/office/drawing/2014/main" id="{E1C50804-9D86-9C41-641A-C7A7C100C42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A140B5-6A8B-4929-B350-3E4A53FA89A2}"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3733584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ADEDADA-3710-5C69-CEA6-D39268A44DF8}"/>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2DD4DB2F-43C3-8156-89B4-B2565191D46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63CAFF89-BEBD-8BBA-4FC4-55DE82EE5CE9}"/>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DC9C1CA8-CE06-3AA5-9AA2-FCF8A12D5D1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D1B61E91-2AED-9A5B-7C52-97191DA6C62F}"/>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6638C9FE-3DCB-7AF9-254F-03A90A52FCA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21EDA4-66DE-4267-9A3D-CF229155BBA7}"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02/07/2026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8" name="Marcador de pie de página 7">
            <a:extLst>
              <a:ext uri="{FF2B5EF4-FFF2-40B4-BE49-F238E27FC236}">
                <a16:creationId xmlns:a16="http://schemas.microsoft.com/office/drawing/2014/main" id="{EECBF53A-41AA-EA27-F652-9B33BCC1023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9" name="Marcador de número de diapositiva 8">
            <a:extLst>
              <a:ext uri="{FF2B5EF4-FFF2-40B4-BE49-F238E27FC236}">
                <a16:creationId xmlns:a16="http://schemas.microsoft.com/office/drawing/2014/main" id="{7C0C754F-5AC6-7C4B-5387-DCF06C3B3BB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A140B5-6A8B-4929-B350-3E4A53FA89A2}"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921314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83477D8-3DFE-6F29-B1E6-176629002462}"/>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7BA2289A-0147-9B73-B448-B59CB03F46A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21EDA4-66DE-4267-9A3D-CF229155BBA7}"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02/07/2026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4" name="Marcador de pie de página 3">
            <a:extLst>
              <a:ext uri="{FF2B5EF4-FFF2-40B4-BE49-F238E27FC236}">
                <a16:creationId xmlns:a16="http://schemas.microsoft.com/office/drawing/2014/main" id="{A37B64DD-ADA3-B660-A2B7-2E660FE1F14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número de diapositiva 4">
            <a:extLst>
              <a:ext uri="{FF2B5EF4-FFF2-40B4-BE49-F238E27FC236}">
                <a16:creationId xmlns:a16="http://schemas.microsoft.com/office/drawing/2014/main" id="{CF61A4A0-F756-71E0-8CBE-BD9B0069B0E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A140B5-6A8B-4929-B350-3E4A53FA89A2}"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2331459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2B16B02-7EF3-0B63-6ADD-07BA7B7D1F6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21EDA4-66DE-4267-9A3D-CF229155BBA7}"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02/07/2026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3" name="Marcador de pie de página 2">
            <a:extLst>
              <a:ext uri="{FF2B5EF4-FFF2-40B4-BE49-F238E27FC236}">
                <a16:creationId xmlns:a16="http://schemas.microsoft.com/office/drawing/2014/main" id="{040566E8-3312-6B9B-F38B-53F319091A1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4" name="Marcador de número de diapositiva 3">
            <a:extLst>
              <a:ext uri="{FF2B5EF4-FFF2-40B4-BE49-F238E27FC236}">
                <a16:creationId xmlns:a16="http://schemas.microsoft.com/office/drawing/2014/main" id="{79395A9D-60F2-A4AC-5AB7-668282A4AFD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A140B5-6A8B-4929-B350-3E4A53FA89A2}"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3537571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B5F4B1-9019-7745-9ED6-7A7FD53E2F9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195A60B-7368-B230-09A4-4F00D8CA08A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386FD932-62DD-FA1E-7DCA-07954828D7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E88D5B6-908E-682F-DA9D-BFBD73DA4EF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21EDA4-66DE-4267-9A3D-CF229155BBA7}"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02/07/2026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pie de página 5">
            <a:extLst>
              <a:ext uri="{FF2B5EF4-FFF2-40B4-BE49-F238E27FC236}">
                <a16:creationId xmlns:a16="http://schemas.microsoft.com/office/drawing/2014/main" id="{49E96F7E-799C-C206-DA03-1CA03925264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7" name="Marcador de número de diapositiva 6">
            <a:extLst>
              <a:ext uri="{FF2B5EF4-FFF2-40B4-BE49-F238E27FC236}">
                <a16:creationId xmlns:a16="http://schemas.microsoft.com/office/drawing/2014/main" id="{F58707FA-2B5E-86FA-FC26-E648D1FF39E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A140B5-6A8B-4929-B350-3E4A53FA89A2}"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615496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E54A6D-982A-0776-5E75-537CD43E8F4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2A1211A-9AFC-D4DE-E55A-AA83AB7EC1DA}"/>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829EA73-3439-22F0-1B09-13A2C742E44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21EDA4-66DE-4267-9A3D-CF229155BBA7}"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02/07/2026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D2744950-506B-5897-A66E-06F1E095DED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898D7C07-4A00-D861-6B1D-29EE93D81AA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A140B5-6A8B-4929-B350-3E4A53FA89A2}"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754861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6B23A33-0DCB-0C3D-4CE5-77633265F7F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B4432ADD-26AC-3445-B65E-B271D6E5B65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3C0A53DD-7620-E0AE-39CF-FC4C94674B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CB32086-690B-7691-2A80-45DEA1F400F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21EDA4-66DE-4267-9A3D-CF229155BBA7}"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02/07/2026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pie de página 5">
            <a:extLst>
              <a:ext uri="{FF2B5EF4-FFF2-40B4-BE49-F238E27FC236}">
                <a16:creationId xmlns:a16="http://schemas.microsoft.com/office/drawing/2014/main" id="{C9B13381-9882-7110-49D8-B614266C42A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7" name="Marcador de número de diapositiva 6">
            <a:extLst>
              <a:ext uri="{FF2B5EF4-FFF2-40B4-BE49-F238E27FC236}">
                <a16:creationId xmlns:a16="http://schemas.microsoft.com/office/drawing/2014/main" id="{5E3BA30F-F33B-B007-3759-DBC32E02997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A140B5-6A8B-4929-B350-3E4A53FA89A2}"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61371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922B9E-0974-67C0-B3D2-F5C8B2DA4B14}"/>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D25F8E4-DE58-CCA6-AE3F-C53C8F0F1045}"/>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1A91E40-7078-B002-CB71-0E09145319D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21EDA4-66DE-4267-9A3D-CF229155BBA7}"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02/07/2026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2D42391D-E8D6-4B2D-3225-C2F86A8753A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97283FE5-329B-905C-1A5F-ABE50A1A7B2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A140B5-6A8B-4929-B350-3E4A53FA89A2}"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98542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A0D2BE75-8C8C-A198-66FB-3A8FBD394FEB}"/>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3131EC66-45C2-CA3E-D148-F78D1E522C0C}"/>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A4F563A-9B11-078F-0440-82E0D75C0A5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21EDA4-66DE-4267-9A3D-CF229155BBA7}"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02/07/2026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77B65B3E-93C8-3477-4F52-5DBC348D4DC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8DFF4744-FF5F-C9CD-DCB7-3BA68E07E74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A140B5-6A8B-4929-B350-3E4A53FA89A2}"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3084972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ED4CD6-1F3B-8502-D896-DC3AE8920DAC}"/>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86164831-8A2F-3F93-AEF9-F8E02BAB302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DD0DA21A-46D9-18CE-5959-102424A384F9}"/>
              </a:ext>
            </a:extLst>
          </p:cNvPr>
          <p:cNvSpPr>
            <a:spLocks noGrp="1"/>
          </p:cNvSpPr>
          <p:nvPr>
            <p:ph type="dt" sz="half" idx="10"/>
          </p:nvPr>
        </p:nvSpPr>
        <p:spPr/>
        <p:txBody>
          <a:bodyPr/>
          <a:lstStyle/>
          <a:p>
            <a:fld id="{4A057FF9-8B9C-473F-918D-2A10E69BC4BD}" type="datetimeFigureOut">
              <a:rPr lang="es-ES" smtClean="0"/>
              <a:t>02/07/2026</a:t>
            </a:fld>
            <a:endParaRPr lang="es-ES"/>
          </a:p>
        </p:txBody>
      </p:sp>
      <p:sp>
        <p:nvSpPr>
          <p:cNvPr id="5" name="Marcador de pie de página 4">
            <a:extLst>
              <a:ext uri="{FF2B5EF4-FFF2-40B4-BE49-F238E27FC236}">
                <a16:creationId xmlns:a16="http://schemas.microsoft.com/office/drawing/2014/main" id="{1AB766FB-8C06-F9F0-1AE4-56F9718FD25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704C699-18F4-808B-8BB7-8CF3FA0B3333}"/>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21742927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555DB7-A943-99A8-3923-11506A55C894}"/>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9A6F186-FAD3-6F29-66BA-2D88AF540CC6}"/>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03897A7-A164-377A-021C-8A3468A3E41C}"/>
              </a:ext>
            </a:extLst>
          </p:cNvPr>
          <p:cNvSpPr>
            <a:spLocks noGrp="1"/>
          </p:cNvSpPr>
          <p:nvPr>
            <p:ph type="dt" sz="half" idx="10"/>
          </p:nvPr>
        </p:nvSpPr>
        <p:spPr/>
        <p:txBody>
          <a:bodyPr/>
          <a:lstStyle/>
          <a:p>
            <a:fld id="{4A057FF9-8B9C-473F-918D-2A10E69BC4BD}" type="datetimeFigureOut">
              <a:rPr lang="es-ES" smtClean="0"/>
              <a:t>02/07/2026</a:t>
            </a:fld>
            <a:endParaRPr lang="es-ES"/>
          </a:p>
        </p:txBody>
      </p:sp>
      <p:sp>
        <p:nvSpPr>
          <p:cNvPr id="5" name="Marcador de pie de página 4">
            <a:extLst>
              <a:ext uri="{FF2B5EF4-FFF2-40B4-BE49-F238E27FC236}">
                <a16:creationId xmlns:a16="http://schemas.microsoft.com/office/drawing/2014/main" id="{4C955EA1-AF0E-E8FC-93FA-1981410C765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5DBE132-3CFE-4939-F8B9-86F239B3C3D3}"/>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41848979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682D607-BE55-DB32-D2D2-E00BA34175FB}"/>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4AEDB960-B3EC-8FC5-17CF-E9398986E8F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57F8D580-654B-975B-46D6-66586B887691}"/>
              </a:ext>
            </a:extLst>
          </p:cNvPr>
          <p:cNvSpPr>
            <a:spLocks noGrp="1"/>
          </p:cNvSpPr>
          <p:nvPr>
            <p:ph type="dt" sz="half" idx="10"/>
          </p:nvPr>
        </p:nvSpPr>
        <p:spPr/>
        <p:txBody>
          <a:bodyPr/>
          <a:lstStyle/>
          <a:p>
            <a:fld id="{4A057FF9-8B9C-473F-918D-2A10E69BC4BD}" type="datetimeFigureOut">
              <a:rPr lang="es-ES" smtClean="0"/>
              <a:t>02/07/2026</a:t>
            </a:fld>
            <a:endParaRPr lang="es-ES"/>
          </a:p>
        </p:txBody>
      </p:sp>
      <p:sp>
        <p:nvSpPr>
          <p:cNvPr id="5" name="Marcador de pie de página 4">
            <a:extLst>
              <a:ext uri="{FF2B5EF4-FFF2-40B4-BE49-F238E27FC236}">
                <a16:creationId xmlns:a16="http://schemas.microsoft.com/office/drawing/2014/main" id="{13AA898C-8E64-79AD-D6FF-6631197502A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5158491-5D86-C1C5-8913-D27ABADB5F0D}"/>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8225625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950101-366C-EC97-D136-19F7F0EB3B9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10BEC31-675D-8111-B406-FB4A28F7C528}"/>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D3FCAA30-8DAB-3478-919F-5D5E17AB2C6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A1EE7660-4A5D-8295-49D8-948C10ACEA77}"/>
              </a:ext>
            </a:extLst>
          </p:cNvPr>
          <p:cNvSpPr>
            <a:spLocks noGrp="1"/>
          </p:cNvSpPr>
          <p:nvPr>
            <p:ph type="dt" sz="half" idx="10"/>
          </p:nvPr>
        </p:nvSpPr>
        <p:spPr/>
        <p:txBody>
          <a:bodyPr/>
          <a:lstStyle/>
          <a:p>
            <a:fld id="{4A057FF9-8B9C-473F-918D-2A10E69BC4BD}" type="datetimeFigureOut">
              <a:rPr lang="es-ES" smtClean="0"/>
              <a:t>02/07/2026</a:t>
            </a:fld>
            <a:endParaRPr lang="es-ES"/>
          </a:p>
        </p:txBody>
      </p:sp>
      <p:sp>
        <p:nvSpPr>
          <p:cNvPr id="6" name="Marcador de pie de página 5">
            <a:extLst>
              <a:ext uri="{FF2B5EF4-FFF2-40B4-BE49-F238E27FC236}">
                <a16:creationId xmlns:a16="http://schemas.microsoft.com/office/drawing/2014/main" id="{EEC1CE3C-9C83-24AA-6994-7679CE44DFCB}"/>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25BB2CA-A213-CC71-2C39-60D6CE1C7820}"/>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38805286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B26DE9-213D-89AA-A526-5A20F3C83F66}"/>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3B36E6A-FD46-7A82-202B-D0324BA140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C8EB56C2-632F-2E14-9DF9-88A18ECE7114}"/>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A84027A6-6C60-6306-985E-03137933425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E867ABC-E540-0A46-4FFA-26A05F72D159}"/>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51DFABA3-FFAE-4032-E0D4-4DC18A7F9BF8}"/>
              </a:ext>
            </a:extLst>
          </p:cNvPr>
          <p:cNvSpPr>
            <a:spLocks noGrp="1"/>
          </p:cNvSpPr>
          <p:nvPr>
            <p:ph type="dt" sz="half" idx="10"/>
          </p:nvPr>
        </p:nvSpPr>
        <p:spPr/>
        <p:txBody>
          <a:bodyPr/>
          <a:lstStyle/>
          <a:p>
            <a:fld id="{4A057FF9-8B9C-473F-918D-2A10E69BC4BD}" type="datetimeFigureOut">
              <a:rPr lang="es-ES" smtClean="0"/>
              <a:t>02/07/2026</a:t>
            </a:fld>
            <a:endParaRPr lang="es-ES"/>
          </a:p>
        </p:txBody>
      </p:sp>
      <p:sp>
        <p:nvSpPr>
          <p:cNvPr id="8" name="Marcador de pie de página 7">
            <a:extLst>
              <a:ext uri="{FF2B5EF4-FFF2-40B4-BE49-F238E27FC236}">
                <a16:creationId xmlns:a16="http://schemas.microsoft.com/office/drawing/2014/main" id="{9BC3744A-46CF-87F8-D181-81F3ABD08A59}"/>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7E004905-32C6-EC24-4394-E1B09F07FEB7}"/>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33479504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15369C8-36F8-BA8A-D1C4-5F7810A9F868}"/>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C381B7BD-AAEB-6F27-E3AF-E35D4FC05208}"/>
              </a:ext>
            </a:extLst>
          </p:cNvPr>
          <p:cNvSpPr>
            <a:spLocks noGrp="1"/>
          </p:cNvSpPr>
          <p:nvPr>
            <p:ph type="dt" sz="half" idx="10"/>
          </p:nvPr>
        </p:nvSpPr>
        <p:spPr/>
        <p:txBody>
          <a:bodyPr/>
          <a:lstStyle/>
          <a:p>
            <a:fld id="{4A057FF9-8B9C-473F-918D-2A10E69BC4BD}" type="datetimeFigureOut">
              <a:rPr lang="es-ES" smtClean="0"/>
              <a:t>02/07/2026</a:t>
            </a:fld>
            <a:endParaRPr lang="es-ES"/>
          </a:p>
        </p:txBody>
      </p:sp>
      <p:sp>
        <p:nvSpPr>
          <p:cNvPr id="4" name="Marcador de pie de página 3">
            <a:extLst>
              <a:ext uri="{FF2B5EF4-FFF2-40B4-BE49-F238E27FC236}">
                <a16:creationId xmlns:a16="http://schemas.microsoft.com/office/drawing/2014/main" id="{3A092C51-CF27-37A1-92AD-5601F99326BC}"/>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2C9ADD54-ABCA-6D73-9920-96BA712C3581}"/>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29846808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BECA377-C25E-D09D-EE1C-1B06F30D109D}"/>
              </a:ext>
            </a:extLst>
          </p:cNvPr>
          <p:cNvSpPr>
            <a:spLocks noGrp="1"/>
          </p:cNvSpPr>
          <p:nvPr>
            <p:ph type="dt" sz="half" idx="10"/>
          </p:nvPr>
        </p:nvSpPr>
        <p:spPr/>
        <p:txBody>
          <a:bodyPr/>
          <a:lstStyle/>
          <a:p>
            <a:fld id="{4A057FF9-8B9C-473F-918D-2A10E69BC4BD}" type="datetimeFigureOut">
              <a:rPr lang="es-ES" smtClean="0"/>
              <a:t>02/07/2026</a:t>
            </a:fld>
            <a:endParaRPr lang="es-ES"/>
          </a:p>
        </p:txBody>
      </p:sp>
      <p:sp>
        <p:nvSpPr>
          <p:cNvPr id="3" name="Marcador de pie de página 2">
            <a:extLst>
              <a:ext uri="{FF2B5EF4-FFF2-40B4-BE49-F238E27FC236}">
                <a16:creationId xmlns:a16="http://schemas.microsoft.com/office/drawing/2014/main" id="{B5679926-94E8-FA67-9B39-03F6834C7BC9}"/>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06486CC9-697B-0194-BB0A-C143A0AA1BF6}"/>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40973718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34CCA3-1C98-0568-A5C1-774CBD5B0FC9}"/>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3EE18767-13AC-0992-9C1B-9531B39E682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F01286AB-736D-FFB7-EFE8-1D5DCDE31E0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21EDA4-66DE-4267-9A3D-CF229155BBA7}"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02/07/2026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6119AE81-1387-3AC2-8859-40D49055C8A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164B524C-81ED-8CA0-8DE0-558084F170D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A140B5-6A8B-4929-B350-3E4A53FA89A2}"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3784685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D8CC607-703A-4EC1-333A-98D94BA2CBC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5278F2F-0639-62B1-36D8-E120003C53B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C82E877E-0FA1-E2F0-1685-DEA4ED9263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BE04787-6672-74D3-DB99-6BAA6FA7D036}"/>
              </a:ext>
            </a:extLst>
          </p:cNvPr>
          <p:cNvSpPr>
            <a:spLocks noGrp="1"/>
          </p:cNvSpPr>
          <p:nvPr>
            <p:ph type="dt" sz="half" idx="10"/>
          </p:nvPr>
        </p:nvSpPr>
        <p:spPr/>
        <p:txBody>
          <a:bodyPr/>
          <a:lstStyle/>
          <a:p>
            <a:fld id="{4A057FF9-8B9C-473F-918D-2A10E69BC4BD}" type="datetimeFigureOut">
              <a:rPr lang="es-ES" smtClean="0"/>
              <a:t>02/07/2026</a:t>
            </a:fld>
            <a:endParaRPr lang="es-ES"/>
          </a:p>
        </p:txBody>
      </p:sp>
      <p:sp>
        <p:nvSpPr>
          <p:cNvPr id="6" name="Marcador de pie de página 5">
            <a:extLst>
              <a:ext uri="{FF2B5EF4-FFF2-40B4-BE49-F238E27FC236}">
                <a16:creationId xmlns:a16="http://schemas.microsoft.com/office/drawing/2014/main" id="{407F2A63-5480-FA25-88D0-F9B906B6D59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26DC4F7-734F-1326-4E66-8815AF81B943}"/>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24665163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5F9307-BB53-E927-6BA6-274EB6338E8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A1737C21-51EC-34A0-D339-321B2D5B0DF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2954E7E5-4152-9C9F-36C7-62AF74423D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51225B0-E0C4-B057-68BA-1C6FE7D09E42}"/>
              </a:ext>
            </a:extLst>
          </p:cNvPr>
          <p:cNvSpPr>
            <a:spLocks noGrp="1"/>
          </p:cNvSpPr>
          <p:nvPr>
            <p:ph type="dt" sz="half" idx="10"/>
          </p:nvPr>
        </p:nvSpPr>
        <p:spPr/>
        <p:txBody>
          <a:bodyPr/>
          <a:lstStyle/>
          <a:p>
            <a:fld id="{4A057FF9-8B9C-473F-918D-2A10E69BC4BD}" type="datetimeFigureOut">
              <a:rPr lang="es-ES" smtClean="0"/>
              <a:t>02/07/2026</a:t>
            </a:fld>
            <a:endParaRPr lang="es-ES"/>
          </a:p>
        </p:txBody>
      </p:sp>
      <p:sp>
        <p:nvSpPr>
          <p:cNvPr id="6" name="Marcador de pie de página 5">
            <a:extLst>
              <a:ext uri="{FF2B5EF4-FFF2-40B4-BE49-F238E27FC236}">
                <a16:creationId xmlns:a16="http://schemas.microsoft.com/office/drawing/2014/main" id="{E3E52CB0-23A1-34E4-74C2-6B5E41201750}"/>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90DBC43-36A5-2E76-2673-6D9AD2BBBCA0}"/>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37637828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801476-4004-D5A8-1511-CDA01E0AD7BD}"/>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7CDC663F-0104-19E0-B192-A2D8C49B6A2B}"/>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9848E19-9994-1A13-9FAF-B29E16B361AF}"/>
              </a:ext>
            </a:extLst>
          </p:cNvPr>
          <p:cNvSpPr>
            <a:spLocks noGrp="1"/>
          </p:cNvSpPr>
          <p:nvPr>
            <p:ph type="dt" sz="half" idx="10"/>
          </p:nvPr>
        </p:nvSpPr>
        <p:spPr/>
        <p:txBody>
          <a:bodyPr/>
          <a:lstStyle/>
          <a:p>
            <a:fld id="{4A057FF9-8B9C-473F-918D-2A10E69BC4BD}" type="datetimeFigureOut">
              <a:rPr lang="es-ES" smtClean="0"/>
              <a:t>02/07/2026</a:t>
            </a:fld>
            <a:endParaRPr lang="es-ES"/>
          </a:p>
        </p:txBody>
      </p:sp>
      <p:sp>
        <p:nvSpPr>
          <p:cNvPr id="5" name="Marcador de pie de página 4">
            <a:extLst>
              <a:ext uri="{FF2B5EF4-FFF2-40B4-BE49-F238E27FC236}">
                <a16:creationId xmlns:a16="http://schemas.microsoft.com/office/drawing/2014/main" id="{A61AAD14-19C2-AF1C-4099-7A5EAD20C4C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AE6304B-39E9-1143-2C3E-E1B2A10F1E95}"/>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34950768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B103BC7B-FEC0-FC5B-52E8-1997368D81D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C82ACB5-F9EB-AE7D-4FF9-143407316D98}"/>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4589F9C-46C0-5E77-599E-7437FE5F568F}"/>
              </a:ext>
            </a:extLst>
          </p:cNvPr>
          <p:cNvSpPr>
            <a:spLocks noGrp="1"/>
          </p:cNvSpPr>
          <p:nvPr>
            <p:ph type="dt" sz="half" idx="10"/>
          </p:nvPr>
        </p:nvSpPr>
        <p:spPr/>
        <p:txBody>
          <a:bodyPr/>
          <a:lstStyle/>
          <a:p>
            <a:fld id="{4A057FF9-8B9C-473F-918D-2A10E69BC4BD}" type="datetimeFigureOut">
              <a:rPr lang="es-ES" smtClean="0"/>
              <a:t>02/07/2026</a:t>
            </a:fld>
            <a:endParaRPr lang="es-ES"/>
          </a:p>
        </p:txBody>
      </p:sp>
      <p:sp>
        <p:nvSpPr>
          <p:cNvPr id="5" name="Marcador de pie de página 4">
            <a:extLst>
              <a:ext uri="{FF2B5EF4-FFF2-40B4-BE49-F238E27FC236}">
                <a16:creationId xmlns:a16="http://schemas.microsoft.com/office/drawing/2014/main" id="{464511A5-D9FB-AA88-9794-93BA52A9B00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4C18FF7-742A-FB32-28EE-5D4DBC91DADF}"/>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13776406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7B951B-4891-0B2E-1708-2732BCF809D8}"/>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27A523A-3F11-8184-E29D-2E731BC79F12}"/>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BADF5BDF-63AA-D1EF-B21D-AE9EF325163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F8354160-99EF-93BD-30E9-B118256B4D8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21EDA4-66DE-4267-9A3D-CF229155BBA7}"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02/07/2026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pie de página 5">
            <a:extLst>
              <a:ext uri="{FF2B5EF4-FFF2-40B4-BE49-F238E27FC236}">
                <a16:creationId xmlns:a16="http://schemas.microsoft.com/office/drawing/2014/main" id="{B578EFE2-4B1E-FF67-13BC-9E7C2973265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7" name="Marcador de número de diapositiva 6">
            <a:extLst>
              <a:ext uri="{FF2B5EF4-FFF2-40B4-BE49-F238E27FC236}">
                <a16:creationId xmlns:a16="http://schemas.microsoft.com/office/drawing/2014/main" id="{E1C50804-9D86-9C41-641A-C7A7C100C42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A140B5-6A8B-4929-B350-3E4A53FA89A2}"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777944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ADEDADA-3710-5C69-CEA6-D39268A44DF8}"/>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2DD4DB2F-43C3-8156-89B4-B2565191D46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63CAFF89-BEBD-8BBA-4FC4-55DE82EE5CE9}"/>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DC9C1CA8-CE06-3AA5-9AA2-FCF8A12D5D1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D1B61E91-2AED-9A5B-7C52-97191DA6C62F}"/>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6638C9FE-3DCB-7AF9-254F-03A90A52FCA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21EDA4-66DE-4267-9A3D-CF229155BBA7}"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02/07/2026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8" name="Marcador de pie de página 7">
            <a:extLst>
              <a:ext uri="{FF2B5EF4-FFF2-40B4-BE49-F238E27FC236}">
                <a16:creationId xmlns:a16="http://schemas.microsoft.com/office/drawing/2014/main" id="{EECBF53A-41AA-EA27-F652-9B33BCC1023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9" name="Marcador de número de diapositiva 8">
            <a:extLst>
              <a:ext uri="{FF2B5EF4-FFF2-40B4-BE49-F238E27FC236}">
                <a16:creationId xmlns:a16="http://schemas.microsoft.com/office/drawing/2014/main" id="{7C0C754F-5AC6-7C4B-5387-DCF06C3B3BB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A140B5-6A8B-4929-B350-3E4A53FA89A2}"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2166561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83477D8-3DFE-6F29-B1E6-176629002462}"/>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7BA2289A-0147-9B73-B448-B59CB03F46A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21EDA4-66DE-4267-9A3D-CF229155BBA7}"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02/07/2026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4" name="Marcador de pie de página 3">
            <a:extLst>
              <a:ext uri="{FF2B5EF4-FFF2-40B4-BE49-F238E27FC236}">
                <a16:creationId xmlns:a16="http://schemas.microsoft.com/office/drawing/2014/main" id="{A37B64DD-ADA3-B660-A2B7-2E660FE1F14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número de diapositiva 4">
            <a:extLst>
              <a:ext uri="{FF2B5EF4-FFF2-40B4-BE49-F238E27FC236}">
                <a16:creationId xmlns:a16="http://schemas.microsoft.com/office/drawing/2014/main" id="{CF61A4A0-F756-71E0-8CBE-BD9B0069B0E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A140B5-6A8B-4929-B350-3E4A53FA89A2}"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2110373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2B16B02-7EF3-0B63-6ADD-07BA7B7D1F6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21EDA4-66DE-4267-9A3D-CF229155BBA7}"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02/07/2026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3" name="Marcador de pie de página 2">
            <a:extLst>
              <a:ext uri="{FF2B5EF4-FFF2-40B4-BE49-F238E27FC236}">
                <a16:creationId xmlns:a16="http://schemas.microsoft.com/office/drawing/2014/main" id="{040566E8-3312-6B9B-F38B-53F319091A1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4" name="Marcador de número de diapositiva 3">
            <a:extLst>
              <a:ext uri="{FF2B5EF4-FFF2-40B4-BE49-F238E27FC236}">
                <a16:creationId xmlns:a16="http://schemas.microsoft.com/office/drawing/2014/main" id="{79395A9D-60F2-A4AC-5AB7-668282A4AFD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A140B5-6A8B-4929-B350-3E4A53FA89A2}"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3896055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B5F4B1-9019-7745-9ED6-7A7FD53E2F9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195A60B-7368-B230-09A4-4F00D8CA08A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386FD932-62DD-FA1E-7DCA-07954828D7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E88D5B6-908E-682F-DA9D-BFBD73DA4EF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21EDA4-66DE-4267-9A3D-CF229155BBA7}"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02/07/2026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pie de página 5">
            <a:extLst>
              <a:ext uri="{FF2B5EF4-FFF2-40B4-BE49-F238E27FC236}">
                <a16:creationId xmlns:a16="http://schemas.microsoft.com/office/drawing/2014/main" id="{49E96F7E-799C-C206-DA03-1CA03925264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7" name="Marcador de número de diapositiva 6">
            <a:extLst>
              <a:ext uri="{FF2B5EF4-FFF2-40B4-BE49-F238E27FC236}">
                <a16:creationId xmlns:a16="http://schemas.microsoft.com/office/drawing/2014/main" id="{F58707FA-2B5E-86FA-FC26-E648D1FF39E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A140B5-6A8B-4929-B350-3E4A53FA89A2}"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3989929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6B23A33-0DCB-0C3D-4CE5-77633265F7F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B4432ADD-26AC-3445-B65E-B271D6E5B65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3C0A53DD-7620-E0AE-39CF-FC4C94674B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CB32086-690B-7691-2A80-45DEA1F400F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21EDA4-66DE-4267-9A3D-CF229155BBA7}"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02/07/2026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pie de página 5">
            <a:extLst>
              <a:ext uri="{FF2B5EF4-FFF2-40B4-BE49-F238E27FC236}">
                <a16:creationId xmlns:a16="http://schemas.microsoft.com/office/drawing/2014/main" id="{C9B13381-9882-7110-49D8-B614266C42A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7" name="Marcador de número de diapositiva 6">
            <a:extLst>
              <a:ext uri="{FF2B5EF4-FFF2-40B4-BE49-F238E27FC236}">
                <a16:creationId xmlns:a16="http://schemas.microsoft.com/office/drawing/2014/main" id="{5E3BA30F-F33B-B007-3759-DBC32E02997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A140B5-6A8B-4929-B350-3E4A53FA89A2}"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2078388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BB064D85-516C-F3FE-C4BA-B895F86DC35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08C5B064-BD9F-4F25-EFC4-F6B1581F69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B3351B4-C3FB-0EDC-0882-7130463FFA0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321EDA4-66DE-4267-9A3D-CF229155BBA7}"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02/07/2026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F61E7BD8-EB46-1725-5893-2BB02472F9B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CC2AFDB1-F932-9A48-7D54-B0C7C9596A0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FA140B5-6A8B-4929-B350-3E4A53FA89A2}"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22745868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BB064D85-516C-F3FE-C4BA-B895F86DC35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08C5B064-BD9F-4F25-EFC4-F6B1581F69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B3351B4-C3FB-0EDC-0882-7130463FFA0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321EDA4-66DE-4267-9A3D-CF229155BBA7}"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02/07/2026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F61E7BD8-EB46-1725-5893-2BB02472F9B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CC2AFDB1-F932-9A48-7D54-B0C7C9596A0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FA140B5-6A8B-4929-B350-3E4A53FA89A2}"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402162382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EF9C2CCC-B09C-3D18-FA9B-83C216CD18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9A568D5D-0468-06D1-3D32-6EFD023BF67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95AC3EA-6176-0042-BAB7-5077EFAF079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A057FF9-8B9C-473F-918D-2A10E69BC4BD}" type="datetimeFigureOut">
              <a:rPr lang="es-ES" smtClean="0"/>
              <a:t>02/07/2026</a:t>
            </a:fld>
            <a:endParaRPr lang="es-ES"/>
          </a:p>
        </p:txBody>
      </p:sp>
      <p:sp>
        <p:nvSpPr>
          <p:cNvPr id="5" name="Marcador de pie de página 4">
            <a:extLst>
              <a:ext uri="{FF2B5EF4-FFF2-40B4-BE49-F238E27FC236}">
                <a16:creationId xmlns:a16="http://schemas.microsoft.com/office/drawing/2014/main" id="{B6AE9D4C-17FD-9998-0774-A73D367AE82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BB06E17E-993D-6F2B-861E-E970FD9AAD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708B9C2-8BC7-4B1B-BF5E-F269DBC37FAC}" type="slidenum">
              <a:rPr lang="es-ES" smtClean="0"/>
              <a:t>‹Nº›</a:t>
            </a:fld>
            <a:endParaRPr lang="es-ES"/>
          </a:p>
        </p:txBody>
      </p:sp>
    </p:spTree>
    <p:extLst>
      <p:ext uri="{BB962C8B-B14F-4D97-AF65-F5344CB8AC3E}">
        <p14:creationId xmlns:p14="http://schemas.microsoft.com/office/powerpoint/2010/main" val="178467661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jpeg"/><Relationship Id="rId7" Type="http://schemas.openxmlformats.org/officeDocument/2006/relationships/diagramColors" Target="../diagrams/colors1.xml"/><Relationship Id="rId2" Type="http://schemas.openxmlformats.org/officeDocument/2006/relationships/image" Target="../media/image3.jpg"/><Relationship Id="rId1" Type="http://schemas.openxmlformats.org/officeDocument/2006/relationships/slideLayout" Target="../slideLayouts/slideLayout7.xml"/><Relationship Id="rId6" Type="http://schemas.openxmlformats.org/officeDocument/2006/relationships/diagramQuickStyle" Target="../diagrams/quickStyle1.xml"/><Relationship Id="rId11" Type="http://schemas.openxmlformats.org/officeDocument/2006/relationships/image" Target="../media/image6.jpeg"/><Relationship Id="rId5" Type="http://schemas.openxmlformats.org/officeDocument/2006/relationships/diagramLayout" Target="../diagrams/layout1.xml"/><Relationship Id="rId10" Type="http://schemas.microsoft.com/office/2007/relationships/hdphoto" Target="../media/hdphoto1.wdp"/><Relationship Id="rId4" Type="http://schemas.openxmlformats.org/officeDocument/2006/relationships/diagramData" Target="../diagrams/data1.xml"/><Relationship Id="rId9"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image" Target="../media/image10.jpeg"/><Relationship Id="rId4" Type="http://schemas.openxmlformats.org/officeDocument/2006/relationships/diagramLayout" Target="../diagrams/layout2.xml"/><Relationship Id="rId9"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5.jpeg"/><Relationship Id="rId2" Type="http://schemas.openxmlformats.org/officeDocument/2006/relationships/image" Target="../media/image11.jpg"/><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0.jpeg"/><Relationship Id="rId2" Type="http://schemas.openxmlformats.org/officeDocument/2006/relationships/image" Target="../media/image16.jpg"/><Relationship Id="rId1" Type="http://schemas.openxmlformats.org/officeDocument/2006/relationships/slideLayout" Target="../slideLayouts/slideLayout18.xml"/><Relationship Id="rId6" Type="http://schemas.microsoft.com/office/2007/relationships/hdphoto" Target="../media/hdphoto3.wdp"/><Relationship Id="rId5" Type="http://schemas.openxmlformats.org/officeDocument/2006/relationships/image" Target="../media/image19.png"/><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g"/><Relationship Id="rId1" Type="http://schemas.openxmlformats.org/officeDocument/2006/relationships/slideLayout" Target="../slideLayouts/slideLayout18.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8.xml.rels><?xml version="1.0" encoding="UTF-8" standalone="yes"?>
<Relationships xmlns="http://schemas.openxmlformats.org/package/2006/relationships"><Relationship Id="rId8" Type="http://schemas.openxmlformats.org/officeDocument/2006/relationships/image" Target="../media/image27.jpeg"/><Relationship Id="rId13" Type="http://schemas.openxmlformats.org/officeDocument/2006/relationships/image" Target="../media/image30.png"/><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hdphoto" Target="../media/hdphoto5.wdp"/><Relationship Id="rId2" Type="http://schemas.openxmlformats.org/officeDocument/2006/relationships/image" Target="../media/image26.jpg"/><Relationship Id="rId1" Type="http://schemas.openxmlformats.org/officeDocument/2006/relationships/slideLayout" Target="../slideLayouts/slideLayout18.xml"/><Relationship Id="rId6" Type="http://schemas.openxmlformats.org/officeDocument/2006/relationships/diagramColors" Target="../diagrams/colors3.xml"/><Relationship Id="rId11" Type="http://schemas.openxmlformats.org/officeDocument/2006/relationships/image" Target="../media/image29.png"/><Relationship Id="rId5" Type="http://schemas.openxmlformats.org/officeDocument/2006/relationships/diagramQuickStyle" Target="../diagrams/quickStyle3.xml"/><Relationship Id="rId10" Type="http://schemas.microsoft.com/office/2007/relationships/hdphoto" Target="../media/hdphoto4.wdp"/><Relationship Id="rId4" Type="http://schemas.openxmlformats.org/officeDocument/2006/relationships/diagramLayout" Target="../diagrams/layout3.xml"/><Relationship Id="rId9" Type="http://schemas.openxmlformats.org/officeDocument/2006/relationships/image" Target="../media/image28.png"/><Relationship Id="rId14" Type="http://schemas.microsoft.com/office/2007/relationships/hdphoto" Target="../media/hdphoto6.wdp"/></Relationships>
</file>

<file path=ppt/slides/_rels/slide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B089790-F4B6-46A7-BB28-7B74A9A9EF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5" name="Imagen 4">
            <a:extLst>
              <a:ext uri="{FF2B5EF4-FFF2-40B4-BE49-F238E27FC236}">
                <a16:creationId xmlns:a16="http://schemas.microsoft.com/office/drawing/2014/main" id="{761A892A-2C56-EC7E-5373-AFAE1723383E}"/>
              </a:ext>
            </a:extLst>
          </p:cNvPr>
          <p:cNvPicPr>
            <a:picLocks noChangeAspect="1"/>
          </p:cNvPicPr>
          <p:nvPr/>
        </p:nvPicPr>
        <p:blipFill>
          <a:blip r:embed="rId2" cstate="email">
            <a:extLst>
              <a:ext uri="{28A0092B-C50C-407E-A947-70E740481C1C}">
                <a14:useLocalDpi xmlns:a14="http://schemas.microsoft.com/office/drawing/2010/main"/>
              </a:ext>
            </a:extLst>
          </a:blip>
          <a:srcRect r="-1234"/>
          <a:stretch>
            <a:fillRect/>
          </a:stretch>
        </p:blipFill>
        <p:spPr>
          <a:xfrm>
            <a:off x="-1" y="0"/>
            <a:ext cx="12372975" cy="6284871"/>
          </a:xfrm>
          <a:prstGeom prst="rect">
            <a:avLst/>
          </a:prstGeom>
        </p:spPr>
      </p:pic>
      <p:grpSp>
        <p:nvGrpSpPr>
          <p:cNvPr id="12" name="Group 11">
            <a:extLst>
              <a:ext uri="{FF2B5EF4-FFF2-40B4-BE49-F238E27FC236}">
                <a16:creationId xmlns:a16="http://schemas.microsoft.com/office/drawing/2014/main" id="{9DE3F54D-33BC-4382-A2AB-5E002F0F116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5170274"/>
            <a:ext cx="12228128" cy="1828800"/>
            <a:chOff x="-305" y="2987478"/>
            <a:chExt cx="12188952" cy="1828800"/>
          </a:xfrm>
        </p:grpSpPr>
        <p:sp>
          <p:nvSpPr>
            <p:cNvPr id="13" name="Freeform: Shape 12">
              <a:extLst>
                <a:ext uri="{FF2B5EF4-FFF2-40B4-BE49-F238E27FC236}">
                  <a16:creationId xmlns:a16="http://schemas.microsoft.com/office/drawing/2014/main" id="{6798451A-4EC8-4869-8DFB-BCE4E00BE552}"/>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305" y="2987478"/>
              <a:ext cx="12188952" cy="1099712"/>
            </a:xfrm>
            <a:custGeom>
              <a:avLst/>
              <a:gdLst>
                <a:gd name="connsiteX0" fmla="*/ 9182100 w 9182100"/>
                <a:gd name="connsiteY0" fmla="*/ 396420 h 932744"/>
                <a:gd name="connsiteX1" fmla="*/ 9103805 w 9182100"/>
                <a:gd name="connsiteY1" fmla="*/ 392229 h 932744"/>
                <a:gd name="connsiteX2" fmla="*/ 8712422 w 9182100"/>
                <a:gd name="connsiteY2" fmla="*/ 359749 h 932744"/>
                <a:gd name="connsiteX3" fmla="*/ 8322755 w 9182100"/>
                <a:gd name="connsiteY3" fmla="*/ 313362 h 932744"/>
                <a:gd name="connsiteX4" fmla="*/ 8134826 w 9182100"/>
                <a:gd name="connsiteY4" fmla="*/ 283930 h 932744"/>
                <a:gd name="connsiteX5" fmla="*/ 8090916 w 9182100"/>
                <a:gd name="connsiteY5" fmla="*/ 275643 h 932744"/>
                <a:gd name="connsiteX6" fmla="*/ 8069485 w 9182100"/>
                <a:gd name="connsiteY6" fmla="*/ 271262 h 932744"/>
                <a:gd name="connsiteX7" fmla="*/ 8041862 w 9182100"/>
                <a:gd name="connsiteY7" fmla="*/ 266595 h 932744"/>
                <a:gd name="connsiteX8" fmla="*/ 7986903 w 9182100"/>
                <a:gd name="connsiteY8" fmla="*/ 257546 h 932744"/>
                <a:gd name="connsiteX9" fmla="*/ 7934230 w 9182100"/>
                <a:gd name="connsiteY9" fmla="*/ 249640 h 932744"/>
                <a:gd name="connsiteX10" fmla="*/ 7727537 w 9182100"/>
                <a:gd name="connsiteY10" fmla="*/ 221922 h 932744"/>
                <a:gd name="connsiteX11" fmla="*/ 7625239 w 9182100"/>
                <a:gd name="connsiteY11" fmla="*/ 209730 h 932744"/>
                <a:gd name="connsiteX12" fmla="*/ 7523227 w 9182100"/>
                <a:gd name="connsiteY12" fmla="*/ 198110 h 932744"/>
                <a:gd name="connsiteX13" fmla="*/ 7115651 w 9182100"/>
                <a:gd name="connsiteY13" fmla="*/ 158010 h 932744"/>
                <a:gd name="connsiteX14" fmla="*/ 6706839 w 9182100"/>
                <a:gd name="connsiteY14" fmla="*/ 126958 h 932744"/>
                <a:gd name="connsiteX15" fmla="*/ 6604064 w 9182100"/>
                <a:gd name="connsiteY15" fmla="*/ 120862 h 932744"/>
                <a:gd name="connsiteX16" fmla="*/ 6501003 w 9182100"/>
                <a:gd name="connsiteY16" fmla="*/ 115338 h 932744"/>
                <a:gd name="connsiteX17" fmla="*/ 6397467 w 9182100"/>
                <a:gd name="connsiteY17" fmla="*/ 110385 h 932744"/>
                <a:gd name="connsiteX18" fmla="*/ 6293168 w 9182100"/>
                <a:gd name="connsiteY18" fmla="*/ 106860 h 932744"/>
                <a:gd name="connsiteX19" fmla="*/ 6079712 w 9182100"/>
                <a:gd name="connsiteY19" fmla="*/ 103908 h 932744"/>
                <a:gd name="connsiteX20" fmla="*/ 6024563 w 9182100"/>
                <a:gd name="connsiteY20" fmla="*/ 104479 h 932744"/>
                <a:gd name="connsiteX21" fmla="*/ 5968080 w 9182100"/>
                <a:gd name="connsiteY21" fmla="*/ 106479 h 932744"/>
                <a:gd name="connsiteX22" fmla="*/ 5855875 w 9182100"/>
                <a:gd name="connsiteY22" fmla="*/ 113242 h 932744"/>
                <a:gd name="connsiteX23" fmla="*/ 5439251 w 9182100"/>
                <a:gd name="connsiteY23" fmla="*/ 160105 h 932744"/>
                <a:gd name="connsiteX24" fmla="*/ 5075396 w 9182100"/>
                <a:gd name="connsiteY24" fmla="*/ 186585 h 932744"/>
                <a:gd name="connsiteX25" fmla="*/ 4712780 w 9182100"/>
                <a:gd name="connsiteY25" fmla="*/ 171249 h 932744"/>
                <a:gd name="connsiteX26" fmla="*/ 4666679 w 9182100"/>
                <a:gd name="connsiteY26" fmla="*/ 166773 h 932744"/>
                <a:gd name="connsiteX27" fmla="*/ 4620292 w 9182100"/>
                <a:gd name="connsiteY27" fmla="*/ 161629 h 932744"/>
                <a:gd name="connsiteX28" fmla="*/ 4573810 w 9182100"/>
                <a:gd name="connsiteY28" fmla="*/ 156009 h 932744"/>
                <a:gd name="connsiteX29" fmla="*/ 4550569 w 9182100"/>
                <a:gd name="connsiteY29" fmla="*/ 153057 h 932744"/>
                <a:gd name="connsiteX30" fmla="*/ 4538948 w 9182100"/>
                <a:gd name="connsiteY30" fmla="*/ 151628 h 932744"/>
                <a:gd name="connsiteX31" fmla="*/ 4526566 w 9182100"/>
                <a:gd name="connsiteY31" fmla="*/ 149913 h 932744"/>
                <a:gd name="connsiteX32" fmla="*/ 4327779 w 9182100"/>
                <a:gd name="connsiteY32" fmla="*/ 122862 h 932744"/>
                <a:gd name="connsiteX33" fmla="*/ 3929729 w 9182100"/>
                <a:gd name="connsiteY33" fmla="*/ 68189 h 932744"/>
                <a:gd name="connsiteX34" fmla="*/ 3729133 w 9182100"/>
                <a:gd name="connsiteY34" fmla="*/ 41900 h 932744"/>
                <a:gd name="connsiteX35" fmla="*/ 3628930 w 9182100"/>
                <a:gd name="connsiteY35" fmla="*/ 28946 h 932744"/>
                <a:gd name="connsiteX36" fmla="*/ 3573399 w 9182100"/>
                <a:gd name="connsiteY36" fmla="*/ 22278 h 932744"/>
                <a:gd name="connsiteX37" fmla="*/ 3516916 w 9182100"/>
                <a:gd name="connsiteY37" fmla="*/ 16468 h 932744"/>
                <a:gd name="connsiteX38" fmla="*/ 3074670 w 9182100"/>
                <a:gd name="connsiteY38" fmla="*/ 752 h 932744"/>
                <a:gd name="connsiteX39" fmla="*/ 2858738 w 9182100"/>
                <a:gd name="connsiteY39" fmla="*/ 8753 h 932744"/>
                <a:gd name="connsiteX40" fmla="*/ 2645474 w 9182100"/>
                <a:gd name="connsiteY40" fmla="*/ 25326 h 932744"/>
                <a:gd name="connsiteX41" fmla="*/ 1810798 w 9182100"/>
                <a:gd name="connsiteY41" fmla="*/ 158010 h 932744"/>
                <a:gd name="connsiteX42" fmla="*/ 1602772 w 9182100"/>
                <a:gd name="connsiteY42" fmla="*/ 208111 h 932744"/>
                <a:gd name="connsiteX43" fmla="*/ 1548860 w 9182100"/>
                <a:gd name="connsiteY43" fmla="*/ 222780 h 932744"/>
                <a:gd name="connsiteX44" fmla="*/ 1501331 w 9182100"/>
                <a:gd name="connsiteY44" fmla="*/ 236115 h 932744"/>
                <a:gd name="connsiteX45" fmla="*/ 1411224 w 9182100"/>
                <a:gd name="connsiteY45" fmla="*/ 260880 h 932744"/>
                <a:gd name="connsiteX46" fmla="*/ 1050893 w 9182100"/>
                <a:gd name="connsiteY46" fmla="*/ 338032 h 932744"/>
                <a:gd name="connsiteX47" fmla="*/ 871252 w 9182100"/>
                <a:gd name="connsiteY47" fmla="*/ 360511 h 932744"/>
                <a:gd name="connsiteX48" fmla="*/ 781812 w 9182100"/>
                <a:gd name="connsiteY48" fmla="*/ 366512 h 932744"/>
                <a:gd name="connsiteX49" fmla="*/ 692563 w 9182100"/>
                <a:gd name="connsiteY49" fmla="*/ 369655 h 932744"/>
                <a:gd name="connsiteX50" fmla="*/ 515017 w 9182100"/>
                <a:gd name="connsiteY50" fmla="*/ 363940 h 932744"/>
                <a:gd name="connsiteX51" fmla="*/ 337661 w 9182100"/>
                <a:gd name="connsiteY51" fmla="*/ 341937 h 932744"/>
                <a:gd name="connsiteX52" fmla="*/ 156972 w 9182100"/>
                <a:gd name="connsiteY52" fmla="*/ 303456 h 932744"/>
                <a:gd name="connsiteX53" fmla="*/ 0 w 9182100"/>
                <a:gd name="connsiteY53" fmla="*/ 261642 h 932744"/>
                <a:gd name="connsiteX54" fmla="*/ 0 w 9182100"/>
                <a:gd name="connsiteY54" fmla="*/ 713412 h 932744"/>
                <a:gd name="connsiteX55" fmla="*/ 9144 w 9182100"/>
                <a:gd name="connsiteY55" fmla="*/ 717699 h 932744"/>
                <a:gd name="connsiteX56" fmla="*/ 213360 w 9182100"/>
                <a:gd name="connsiteY56" fmla="*/ 801042 h 932744"/>
                <a:gd name="connsiteX57" fmla="*/ 653510 w 9182100"/>
                <a:gd name="connsiteY57" fmla="*/ 908199 h 932744"/>
                <a:gd name="connsiteX58" fmla="*/ 1101947 w 9182100"/>
                <a:gd name="connsiteY58" fmla="*/ 930773 h 932744"/>
                <a:gd name="connsiteX59" fmla="*/ 1540002 w 9182100"/>
                <a:gd name="connsiteY59" fmla="*/ 889434 h 932744"/>
                <a:gd name="connsiteX60" fmla="*/ 1647158 w 9182100"/>
                <a:gd name="connsiteY60" fmla="*/ 871242 h 932744"/>
                <a:gd name="connsiteX61" fmla="*/ 1698117 w 9182100"/>
                <a:gd name="connsiteY61" fmla="*/ 862193 h 932744"/>
                <a:gd name="connsiteX62" fmla="*/ 1742789 w 9182100"/>
                <a:gd name="connsiteY62" fmla="*/ 854668 h 932744"/>
                <a:gd name="connsiteX63" fmla="*/ 1931003 w 9182100"/>
                <a:gd name="connsiteY63" fmla="*/ 826950 h 932744"/>
                <a:gd name="connsiteX64" fmla="*/ 2314861 w 9182100"/>
                <a:gd name="connsiteY64" fmla="*/ 783897 h 932744"/>
                <a:gd name="connsiteX65" fmla="*/ 2506885 w 9182100"/>
                <a:gd name="connsiteY65" fmla="*/ 768086 h 932744"/>
                <a:gd name="connsiteX66" fmla="*/ 2602611 w 9182100"/>
                <a:gd name="connsiteY66" fmla="*/ 762085 h 932744"/>
                <a:gd name="connsiteX67" fmla="*/ 2698052 w 9182100"/>
                <a:gd name="connsiteY67" fmla="*/ 756846 h 932744"/>
                <a:gd name="connsiteX68" fmla="*/ 2887980 w 9182100"/>
                <a:gd name="connsiteY68" fmla="*/ 750846 h 932744"/>
                <a:gd name="connsiteX69" fmla="*/ 3075813 w 9182100"/>
                <a:gd name="connsiteY69" fmla="*/ 750179 h 932744"/>
                <a:gd name="connsiteX70" fmla="*/ 3168587 w 9182100"/>
                <a:gd name="connsiteY70" fmla="*/ 752751 h 932744"/>
                <a:gd name="connsiteX71" fmla="*/ 3260408 w 9182100"/>
                <a:gd name="connsiteY71" fmla="*/ 756656 h 932744"/>
                <a:gd name="connsiteX72" fmla="*/ 3440049 w 9182100"/>
                <a:gd name="connsiteY72" fmla="*/ 771610 h 932744"/>
                <a:gd name="connsiteX73" fmla="*/ 3483864 w 9182100"/>
                <a:gd name="connsiteY73" fmla="*/ 776849 h 932744"/>
                <a:gd name="connsiteX74" fmla="*/ 3528536 w 9182100"/>
                <a:gd name="connsiteY74" fmla="*/ 782469 h 932744"/>
                <a:gd name="connsiteX75" fmla="*/ 3628549 w 9182100"/>
                <a:gd name="connsiteY75" fmla="*/ 796089 h 932744"/>
                <a:gd name="connsiteX76" fmla="*/ 3828574 w 9182100"/>
                <a:gd name="connsiteY76" fmla="*/ 823140 h 932744"/>
                <a:gd name="connsiteX77" fmla="*/ 4231196 w 9182100"/>
                <a:gd name="connsiteY77" fmla="*/ 874099 h 932744"/>
                <a:gd name="connsiteX78" fmla="*/ 4433126 w 9182100"/>
                <a:gd name="connsiteY78" fmla="*/ 897435 h 932744"/>
                <a:gd name="connsiteX79" fmla="*/ 4485990 w 9182100"/>
                <a:gd name="connsiteY79" fmla="*/ 903246 h 932744"/>
                <a:gd name="connsiteX80" fmla="*/ 4539806 w 9182100"/>
                <a:gd name="connsiteY80" fmla="*/ 908961 h 932744"/>
                <a:gd name="connsiteX81" fmla="*/ 4593908 w 9182100"/>
                <a:gd name="connsiteY81" fmla="*/ 914199 h 932744"/>
                <a:gd name="connsiteX82" fmla="*/ 4648296 w 9182100"/>
                <a:gd name="connsiteY82" fmla="*/ 918771 h 932744"/>
                <a:gd name="connsiteX83" fmla="*/ 5092446 w 9182100"/>
                <a:gd name="connsiteY83" fmla="*/ 931154 h 932744"/>
                <a:gd name="connsiteX84" fmla="*/ 5533168 w 9182100"/>
                <a:gd name="connsiteY84" fmla="*/ 891816 h 932744"/>
                <a:gd name="connsiteX85" fmla="*/ 5918169 w 9182100"/>
                <a:gd name="connsiteY85" fmla="*/ 840666 h 932744"/>
                <a:gd name="connsiteX86" fmla="*/ 6007323 w 9182100"/>
                <a:gd name="connsiteY86" fmla="*/ 833237 h 932744"/>
                <a:gd name="connsiteX87" fmla="*/ 6051709 w 9182100"/>
                <a:gd name="connsiteY87" fmla="*/ 830570 h 932744"/>
                <a:gd name="connsiteX88" fmla="*/ 6097429 w 9182100"/>
                <a:gd name="connsiteY88" fmla="*/ 828379 h 932744"/>
                <a:gd name="connsiteX89" fmla="*/ 6287834 w 9182100"/>
                <a:gd name="connsiteY89" fmla="*/ 822569 h 932744"/>
                <a:gd name="connsiteX90" fmla="*/ 6681597 w 9182100"/>
                <a:gd name="connsiteY90" fmla="*/ 821235 h 932744"/>
                <a:gd name="connsiteX91" fmla="*/ 7079647 w 9182100"/>
                <a:gd name="connsiteY91" fmla="*/ 826569 h 932744"/>
                <a:gd name="connsiteX92" fmla="*/ 7478173 w 9182100"/>
                <a:gd name="connsiteY92" fmla="*/ 836094 h 932744"/>
                <a:gd name="connsiteX93" fmla="*/ 7871937 w 9182100"/>
                <a:gd name="connsiteY93" fmla="*/ 851430 h 932744"/>
                <a:gd name="connsiteX94" fmla="*/ 7919657 w 9182100"/>
                <a:gd name="connsiteY94" fmla="*/ 854097 h 932744"/>
                <a:gd name="connsiteX95" fmla="*/ 7964901 w 9182100"/>
                <a:gd name="connsiteY95" fmla="*/ 857240 h 932744"/>
                <a:gd name="connsiteX96" fmla="*/ 8015955 w 9182100"/>
                <a:gd name="connsiteY96" fmla="*/ 861050 h 932744"/>
                <a:gd name="connsiteX97" fmla="*/ 8072247 w 9182100"/>
                <a:gd name="connsiteY97" fmla="*/ 864384 h 932744"/>
                <a:gd name="connsiteX98" fmla="*/ 8286750 w 9182100"/>
                <a:gd name="connsiteY98" fmla="*/ 868384 h 932744"/>
                <a:gd name="connsiteX99" fmla="*/ 8704040 w 9182100"/>
                <a:gd name="connsiteY99" fmla="*/ 853716 h 932744"/>
                <a:gd name="connsiteX100" fmla="*/ 9120188 w 9182100"/>
                <a:gd name="connsiteY100" fmla="*/ 814092 h 932744"/>
                <a:gd name="connsiteX101" fmla="*/ 9181909 w 9182100"/>
                <a:gd name="connsiteY101" fmla="*/ 805519 h 932744"/>
                <a:gd name="connsiteX102" fmla="*/ 9181909 w 9182100"/>
                <a:gd name="connsiteY102" fmla="*/ 396420 h 93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9182100" h="932744">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bg1">
                <a:alpha val="3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4" name="Freeform: Shape 13">
              <a:extLst>
                <a:ext uri="{FF2B5EF4-FFF2-40B4-BE49-F238E27FC236}">
                  <a16:creationId xmlns:a16="http://schemas.microsoft.com/office/drawing/2014/main" id="{60ECD12F-47FF-48FE-A827-069775A8AD19}"/>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305" y="3199381"/>
              <a:ext cx="12188952" cy="902694"/>
            </a:xfrm>
            <a:custGeom>
              <a:avLst/>
              <a:gdLst>
                <a:gd name="connsiteX0" fmla="*/ 9182100 w 9182100"/>
                <a:gd name="connsiteY0" fmla="*/ 351088 h 765639"/>
                <a:gd name="connsiteX1" fmla="*/ 9178480 w 9182100"/>
                <a:gd name="connsiteY1" fmla="*/ 350993 h 765639"/>
                <a:gd name="connsiteX2" fmla="*/ 8783955 w 9182100"/>
                <a:gd name="connsiteY2" fmla="*/ 327561 h 765639"/>
                <a:gd name="connsiteX3" fmla="*/ 8390763 w 9182100"/>
                <a:gd name="connsiteY3" fmla="*/ 288795 h 765639"/>
                <a:gd name="connsiteX4" fmla="*/ 8199502 w 9182100"/>
                <a:gd name="connsiteY4" fmla="*/ 262601 h 765639"/>
                <a:gd name="connsiteX5" fmla="*/ 8153972 w 9182100"/>
                <a:gd name="connsiteY5" fmla="*/ 254886 h 765639"/>
                <a:gd name="connsiteX6" fmla="*/ 8131588 w 9182100"/>
                <a:gd name="connsiteY6" fmla="*/ 250790 h 765639"/>
                <a:gd name="connsiteX7" fmla="*/ 8104632 w 9182100"/>
                <a:gd name="connsiteY7" fmla="*/ 246504 h 765639"/>
                <a:gd name="connsiteX8" fmla="*/ 8050911 w 9182100"/>
                <a:gd name="connsiteY8" fmla="*/ 238217 h 765639"/>
                <a:gd name="connsiteX9" fmla="*/ 7998810 w 9182100"/>
                <a:gd name="connsiteY9" fmla="*/ 230978 h 765639"/>
                <a:gd name="connsiteX10" fmla="*/ 7589902 w 9182100"/>
                <a:gd name="connsiteY10" fmla="*/ 183925 h 765639"/>
                <a:gd name="connsiteX11" fmla="*/ 7183469 w 9182100"/>
                <a:gd name="connsiteY11" fmla="*/ 147634 h 765639"/>
                <a:gd name="connsiteX12" fmla="*/ 6775990 w 9182100"/>
                <a:gd name="connsiteY12" fmla="*/ 119821 h 765639"/>
                <a:gd name="connsiteX13" fmla="*/ 6364795 w 9182100"/>
                <a:gd name="connsiteY13" fmla="*/ 102391 h 765639"/>
                <a:gd name="connsiteX14" fmla="*/ 6154293 w 9182100"/>
                <a:gd name="connsiteY14" fmla="*/ 100581 h 765639"/>
                <a:gd name="connsiteX15" fmla="*/ 6100287 w 9182100"/>
                <a:gd name="connsiteY15" fmla="*/ 101343 h 765639"/>
                <a:gd name="connsiteX16" fmla="*/ 6045327 w 9182100"/>
                <a:gd name="connsiteY16" fmla="*/ 103438 h 765639"/>
                <a:gd name="connsiteX17" fmla="*/ 5935980 w 9182100"/>
                <a:gd name="connsiteY17" fmla="*/ 110296 h 765639"/>
                <a:gd name="connsiteX18" fmla="*/ 5523357 w 9182100"/>
                <a:gd name="connsiteY18" fmla="*/ 157635 h 765639"/>
                <a:gd name="connsiteX19" fmla="*/ 5149882 w 9182100"/>
                <a:gd name="connsiteY19" fmla="*/ 185639 h 765639"/>
                <a:gd name="connsiteX20" fmla="*/ 4777073 w 9182100"/>
                <a:gd name="connsiteY20" fmla="*/ 170685 h 765639"/>
                <a:gd name="connsiteX21" fmla="*/ 4729925 w 9182100"/>
                <a:gd name="connsiteY21" fmla="*/ 166208 h 765639"/>
                <a:gd name="connsiteX22" fmla="*/ 4682585 w 9182100"/>
                <a:gd name="connsiteY22" fmla="*/ 161064 h 765639"/>
                <a:gd name="connsiteX23" fmla="*/ 4635151 w 9182100"/>
                <a:gd name="connsiteY23" fmla="*/ 155445 h 765639"/>
                <a:gd name="connsiteX24" fmla="*/ 4611434 w 9182100"/>
                <a:gd name="connsiteY24" fmla="*/ 152492 h 765639"/>
                <a:gd name="connsiteX25" fmla="*/ 4587145 w 9182100"/>
                <a:gd name="connsiteY25" fmla="*/ 149349 h 765639"/>
                <a:gd name="connsiteX26" fmla="*/ 4387977 w 9182100"/>
                <a:gd name="connsiteY26" fmla="*/ 122774 h 765639"/>
                <a:gd name="connsiteX27" fmla="*/ 3989356 w 9182100"/>
                <a:gd name="connsiteY27" fmla="*/ 68577 h 765639"/>
                <a:gd name="connsiteX28" fmla="*/ 3789140 w 9182100"/>
                <a:gd name="connsiteY28" fmla="*/ 42192 h 765639"/>
                <a:gd name="connsiteX29" fmla="*/ 3689033 w 9182100"/>
                <a:gd name="connsiteY29" fmla="*/ 29143 h 765639"/>
                <a:gd name="connsiteX30" fmla="*/ 3634835 w 9182100"/>
                <a:gd name="connsiteY30" fmla="*/ 22571 h 765639"/>
                <a:gd name="connsiteX31" fmla="*/ 3579876 w 9182100"/>
                <a:gd name="connsiteY31" fmla="*/ 16856 h 765639"/>
                <a:gd name="connsiteX32" fmla="*/ 3147441 w 9182100"/>
                <a:gd name="connsiteY32" fmla="*/ 473 h 765639"/>
                <a:gd name="connsiteX33" fmla="*/ 2724722 w 9182100"/>
                <a:gd name="connsiteY33" fmla="*/ 22857 h 765639"/>
                <a:gd name="connsiteX34" fmla="*/ 1898428 w 9182100"/>
                <a:gd name="connsiteY34" fmla="*/ 147730 h 765639"/>
                <a:gd name="connsiteX35" fmla="*/ 1692878 w 9182100"/>
                <a:gd name="connsiteY35" fmla="*/ 195069 h 765639"/>
                <a:gd name="connsiteX36" fmla="*/ 1640205 w 9182100"/>
                <a:gd name="connsiteY36" fmla="*/ 208785 h 765639"/>
                <a:gd name="connsiteX37" fmla="*/ 1592294 w 9182100"/>
                <a:gd name="connsiteY37" fmla="*/ 221643 h 765639"/>
                <a:gd name="connsiteX38" fmla="*/ 1500092 w 9182100"/>
                <a:gd name="connsiteY38" fmla="*/ 245551 h 765639"/>
                <a:gd name="connsiteX39" fmla="*/ 1130046 w 9182100"/>
                <a:gd name="connsiteY39" fmla="*/ 318227 h 765639"/>
                <a:gd name="connsiteX40" fmla="*/ 944880 w 9182100"/>
                <a:gd name="connsiteY40" fmla="*/ 337658 h 765639"/>
                <a:gd name="connsiteX41" fmla="*/ 852583 w 9182100"/>
                <a:gd name="connsiteY41" fmla="*/ 341944 h 765639"/>
                <a:gd name="connsiteX42" fmla="*/ 760476 w 9182100"/>
                <a:gd name="connsiteY42" fmla="*/ 343087 h 765639"/>
                <a:gd name="connsiteX43" fmla="*/ 577215 w 9182100"/>
                <a:gd name="connsiteY43" fmla="*/ 332800 h 765639"/>
                <a:gd name="connsiteX44" fmla="*/ 394907 w 9182100"/>
                <a:gd name="connsiteY44" fmla="*/ 305463 h 765639"/>
                <a:gd name="connsiteX45" fmla="*/ 211265 w 9182100"/>
                <a:gd name="connsiteY45" fmla="*/ 261363 h 765639"/>
                <a:gd name="connsiteX46" fmla="*/ 17526 w 9182100"/>
                <a:gd name="connsiteY46" fmla="*/ 204880 h 765639"/>
                <a:gd name="connsiteX47" fmla="*/ 0 w 9182100"/>
                <a:gd name="connsiteY47" fmla="*/ 199927 h 765639"/>
                <a:gd name="connsiteX48" fmla="*/ 0 w 9182100"/>
                <a:gd name="connsiteY48" fmla="*/ 526920 h 765639"/>
                <a:gd name="connsiteX49" fmla="*/ 100298 w 9182100"/>
                <a:gd name="connsiteY49" fmla="*/ 571973 h 765639"/>
                <a:gd name="connsiteX50" fmla="*/ 301562 w 9182100"/>
                <a:gd name="connsiteY50" fmla="*/ 649697 h 765639"/>
                <a:gd name="connsiteX51" fmla="*/ 731044 w 9182100"/>
                <a:gd name="connsiteY51" fmla="*/ 746947 h 765639"/>
                <a:gd name="connsiteX52" fmla="*/ 1168241 w 9182100"/>
                <a:gd name="connsiteY52" fmla="*/ 762759 h 765639"/>
                <a:gd name="connsiteX53" fmla="*/ 1596581 w 9182100"/>
                <a:gd name="connsiteY53" fmla="*/ 716944 h 765639"/>
                <a:gd name="connsiteX54" fmla="*/ 1701641 w 9182100"/>
                <a:gd name="connsiteY54" fmla="*/ 697894 h 765639"/>
                <a:gd name="connsiteX55" fmla="*/ 1752124 w 9182100"/>
                <a:gd name="connsiteY55" fmla="*/ 688273 h 765639"/>
                <a:gd name="connsiteX56" fmla="*/ 1797939 w 9182100"/>
                <a:gd name="connsiteY56" fmla="*/ 679891 h 765639"/>
                <a:gd name="connsiteX57" fmla="*/ 1988630 w 9182100"/>
                <a:gd name="connsiteY57" fmla="*/ 649316 h 765639"/>
                <a:gd name="connsiteX58" fmla="*/ 2376297 w 9182100"/>
                <a:gd name="connsiteY58" fmla="*/ 601691 h 765639"/>
                <a:gd name="connsiteX59" fmla="*/ 2570416 w 9182100"/>
                <a:gd name="connsiteY59" fmla="*/ 584165 h 765639"/>
                <a:gd name="connsiteX60" fmla="*/ 2764155 w 9182100"/>
                <a:gd name="connsiteY60" fmla="*/ 571497 h 765639"/>
                <a:gd name="connsiteX61" fmla="*/ 2956941 w 9182100"/>
                <a:gd name="connsiteY61" fmla="*/ 564163 h 765639"/>
                <a:gd name="connsiteX62" fmla="*/ 3148298 w 9182100"/>
                <a:gd name="connsiteY62" fmla="*/ 562639 h 765639"/>
                <a:gd name="connsiteX63" fmla="*/ 3337274 w 9182100"/>
                <a:gd name="connsiteY63" fmla="*/ 568544 h 765639"/>
                <a:gd name="connsiteX64" fmla="*/ 3522345 w 9182100"/>
                <a:gd name="connsiteY64" fmla="*/ 583308 h 765639"/>
                <a:gd name="connsiteX65" fmla="*/ 3567779 w 9182100"/>
                <a:gd name="connsiteY65" fmla="*/ 588642 h 765639"/>
                <a:gd name="connsiteX66" fmla="*/ 3613785 w 9182100"/>
                <a:gd name="connsiteY66" fmla="*/ 594357 h 765639"/>
                <a:gd name="connsiteX67" fmla="*/ 3713798 w 9182100"/>
                <a:gd name="connsiteY67" fmla="*/ 607882 h 765639"/>
                <a:gd name="connsiteX68" fmla="*/ 3913823 w 9182100"/>
                <a:gd name="connsiteY68" fmla="*/ 634838 h 765639"/>
                <a:gd name="connsiteX69" fmla="*/ 4315873 w 9182100"/>
                <a:gd name="connsiteY69" fmla="*/ 686273 h 765639"/>
                <a:gd name="connsiteX70" fmla="*/ 4517422 w 9182100"/>
                <a:gd name="connsiteY70" fmla="*/ 710086 h 765639"/>
                <a:gd name="connsiteX71" fmla="*/ 4728972 w 9182100"/>
                <a:gd name="connsiteY71" fmla="*/ 731422 h 765639"/>
                <a:gd name="connsiteX72" fmla="*/ 5162931 w 9182100"/>
                <a:gd name="connsiteY72" fmla="*/ 744185 h 765639"/>
                <a:gd name="connsiteX73" fmla="*/ 5594033 w 9182100"/>
                <a:gd name="connsiteY73" fmla="*/ 706466 h 765639"/>
                <a:gd name="connsiteX74" fmla="*/ 5982939 w 9182100"/>
                <a:gd name="connsiteY74" fmla="*/ 655793 h 765639"/>
                <a:gd name="connsiteX75" fmla="*/ 6075045 w 9182100"/>
                <a:gd name="connsiteY75" fmla="*/ 648459 h 765639"/>
                <a:gd name="connsiteX76" fmla="*/ 6167819 w 9182100"/>
                <a:gd name="connsiteY76" fmla="*/ 643887 h 765639"/>
                <a:gd name="connsiteX77" fmla="*/ 6361081 w 9182100"/>
                <a:gd name="connsiteY77" fmla="*/ 639124 h 765639"/>
                <a:gd name="connsiteX78" fmla="*/ 6757321 w 9182100"/>
                <a:gd name="connsiteY78" fmla="*/ 640458 h 765639"/>
                <a:gd name="connsiteX79" fmla="*/ 7156704 w 9182100"/>
                <a:gd name="connsiteY79" fmla="*/ 649030 h 765639"/>
                <a:gd name="connsiteX80" fmla="*/ 7556373 w 9182100"/>
                <a:gd name="connsiteY80" fmla="*/ 662365 h 765639"/>
                <a:gd name="connsiteX81" fmla="*/ 7952328 w 9182100"/>
                <a:gd name="connsiteY81" fmla="*/ 682177 h 765639"/>
                <a:gd name="connsiteX82" fmla="*/ 8000714 w 9182100"/>
                <a:gd name="connsiteY82" fmla="*/ 685511 h 765639"/>
                <a:gd name="connsiteX83" fmla="*/ 8047196 w 9182100"/>
                <a:gd name="connsiteY83" fmla="*/ 689416 h 765639"/>
                <a:gd name="connsiteX84" fmla="*/ 8097965 w 9182100"/>
                <a:gd name="connsiteY84" fmla="*/ 693893 h 765639"/>
                <a:gd name="connsiteX85" fmla="*/ 8152733 w 9182100"/>
                <a:gd name="connsiteY85" fmla="*/ 697894 h 765639"/>
                <a:gd name="connsiteX86" fmla="*/ 8363903 w 9182100"/>
                <a:gd name="connsiteY86" fmla="*/ 705133 h 765639"/>
                <a:gd name="connsiteX87" fmla="*/ 8777764 w 9182100"/>
                <a:gd name="connsiteY87" fmla="*/ 698084 h 765639"/>
                <a:gd name="connsiteX88" fmla="*/ 9182005 w 9182100"/>
                <a:gd name="connsiteY88" fmla="*/ 668366 h 765639"/>
                <a:gd name="connsiteX89" fmla="*/ 9182005 w 9182100"/>
                <a:gd name="connsiteY89" fmla="*/ 351088 h 76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9182100" h="765639">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bg1">
                <a:alpha val="3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5" name="Freeform: Shape 14">
              <a:extLst>
                <a:ext uri="{FF2B5EF4-FFF2-40B4-BE49-F238E27FC236}">
                  <a16:creationId xmlns:a16="http://schemas.microsoft.com/office/drawing/2014/main" id="{48928757-970C-4B99-9F9C-0C07E4A94516}"/>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305" y="3501488"/>
              <a:ext cx="12188952" cy="641669"/>
            </a:xfrm>
            <a:custGeom>
              <a:avLst/>
              <a:gdLst>
                <a:gd name="connsiteX0" fmla="*/ 9182100 w 9182100"/>
                <a:gd name="connsiteY0" fmla="*/ 154189 h 544245"/>
                <a:gd name="connsiteX1" fmla="*/ 9047702 w 9182100"/>
                <a:gd name="connsiteY1" fmla="*/ 162762 h 544245"/>
                <a:gd name="connsiteX2" fmla="*/ 8652224 w 9182100"/>
                <a:gd name="connsiteY2" fmla="*/ 178287 h 544245"/>
                <a:gd name="connsiteX3" fmla="*/ 8255603 w 9182100"/>
                <a:gd name="connsiteY3" fmla="*/ 161047 h 544245"/>
                <a:gd name="connsiteX4" fmla="*/ 8060722 w 9182100"/>
                <a:gd name="connsiteY4" fmla="*/ 140854 h 544245"/>
                <a:gd name="connsiteX5" fmla="*/ 8013478 w 9182100"/>
                <a:gd name="connsiteY5" fmla="*/ 134187 h 544245"/>
                <a:gd name="connsiteX6" fmla="*/ 7990428 w 9182100"/>
                <a:gd name="connsiteY6" fmla="*/ 130567 h 544245"/>
                <a:gd name="connsiteX7" fmla="*/ 7964139 w 9182100"/>
                <a:gd name="connsiteY7" fmla="*/ 126853 h 544245"/>
                <a:gd name="connsiteX8" fmla="*/ 7911656 w 9182100"/>
                <a:gd name="connsiteY8" fmla="*/ 119518 h 544245"/>
                <a:gd name="connsiteX9" fmla="*/ 7860220 w 9182100"/>
                <a:gd name="connsiteY9" fmla="*/ 113232 h 544245"/>
                <a:gd name="connsiteX10" fmla="*/ 7453884 w 9182100"/>
                <a:gd name="connsiteY10" fmla="*/ 70369 h 544245"/>
                <a:gd name="connsiteX11" fmla="*/ 7048976 w 9182100"/>
                <a:gd name="connsiteY11" fmla="*/ 36556 h 544245"/>
                <a:gd name="connsiteX12" fmla="*/ 6846285 w 9182100"/>
                <a:gd name="connsiteY12" fmla="*/ 22649 h 544245"/>
                <a:gd name="connsiteX13" fmla="*/ 6643212 w 9182100"/>
                <a:gd name="connsiteY13" fmla="*/ 11600 h 544245"/>
                <a:gd name="connsiteX14" fmla="*/ 6541485 w 9182100"/>
                <a:gd name="connsiteY14" fmla="*/ 7314 h 544245"/>
                <a:gd name="connsiteX15" fmla="*/ 6439567 w 9182100"/>
                <a:gd name="connsiteY15" fmla="*/ 3885 h 544245"/>
                <a:gd name="connsiteX16" fmla="*/ 6337459 w 9182100"/>
                <a:gd name="connsiteY16" fmla="*/ 1313 h 544245"/>
                <a:gd name="connsiteX17" fmla="*/ 6234970 w 9182100"/>
                <a:gd name="connsiteY17" fmla="*/ 75 h 544245"/>
                <a:gd name="connsiteX18" fmla="*/ 6027802 w 9182100"/>
                <a:gd name="connsiteY18" fmla="*/ 2265 h 544245"/>
                <a:gd name="connsiteX19" fmla="*/ 5921978 w 9182100"/>
                <a:gd name="connsiteY19" fmla="*/ 6552 h 544245"/>
                <a:gd name="connsiteX20" fmla="*/ 5815965 w 9182100"/>
                <a:gd name="connsiteY20" fmla="*/ 14362 h 544245"/>
                <a:gd name="connsiteX21" fmla="*/ 5408390 w 9182100"/>
                <a:gd name="connsiteY21" fmla="*/ 67036 h 544245"/>
                <a:gd name="connsiteX22" fmla="*/ 5023866 w 9182100"/>
                <a:gd name="connsiteY22" fmla="*/ 103992 h 544245"/>
                <a:gd name="connsiteX23" fmla="*/ 4831556 w 9182100"/>
                <a:gd name="connsiteY23" fmla="*/ 106374 h 544245"/>
                <a:gd name="connsiteX24" fmla="*/ 4637723 w 9182100"/>
                <a:gd name="connsiteY24" fmla="*/ 98754 h 544245"/>
                <a:gd name="connsiteX25" fmla="*/ 4442460 w 9182100"/>
                <a:gd name="connsiteY25" fmla="*/ 83038 h 544245"/>
                <a:gd name="connsiteX26" fmla="*/ 4341686 w 9182100"/>
                <a:gd name="connsiteY26" fmla="*/ 77227 h 544245"/>
                <a:gd name="connsiteX27" fmla="*/ 4241006 w 9182100"/>
                <a:gd name="connsiteY27" fmla="*/ 71989 h 544245"/>
                <a:gd name="connsiteX28" fmla="*/ 3836956 w 9182100"/>
                <a:gd name="connsiteY28" fmla="*/ 54177 h 544245"/>
                <a:gd name="connsiteX29" fmla="*/ 3634549 w 9182100"/>
                <a:gd name="connsiteY29" fmla="*/ 45414 h 544245"/>
                <a:gd name="connsiteX30" fmla="*/ 3533394 w 9182100"/>
                <a:gd name="connsiteY30" fmla="*/ 40461 h 544245"/>
                <a:gd name="connsiteX31" fmla="*/ 3481959 w 9182100"/>
                <a:gd name="connsiteY31" fmla="*/ 37889 h 544245"/>
                <a:gd name="connsiteX32" fmla="*/ 3430238 w 9182100"/>
                <a:gd name="connsiteY32" fmla="*/ 35889 h 544245"/>
                <a:gd name="connsiteX33" fmla="*/ 3020473 w 9182100"/>
                <a:gd name="connsiteY33" fmla="*/ 37603 h 544245"/>
                <a:gd name="connsiteX34" fmla="*/ 2614422 w 9182100"/>
                <a:gd name="connsiteY34" fmla="*/ 56844 h 544245"/>
                <a:gd name="connsiteX35" fmla="*/ 2208657 w 9182100"/>
                <a:gd name="connsiteY35" fmla="*/ 81609 h 544245"/>
                <a:gd name="connsiteX36" fmla="*/ 1800606 w 9182100"/>
                <a:gd name="connsiteY36" fmla="*/ 107612 h 544245"/>
                <a:gd name="connsiteX37" fmla="*/ 1594676 w 9182100"/>
                <a:gd name="connsiteY37" fmla="*/ 124948 h 544245"/>
                <a:gd name="connsiteX38" fmla="*/ 1491996 w 9182100"/>
                <a:gd name="connsiteY38" fmla="*/ 136568 h 544245"/>
                <a:gd name="connsiteX39" fmla="*/ 1442942 w 9182100"/>
                <a:gd name="connsiteY39" fmla="*/ 141902 h 544245"/>
                <a:gd name="connsiteX40" fmla="*/ 1418463 w 9182100"/>
                <a:gd name="connsiteY40" fmla="*/ 144664 h 544245"/>
                <a:gd name="connsiteX41" fmla="*/ 1393984 w 9182100"/>
                <a:gd name="connsiteY41" fmla="*/ 146855 h 544245"/>
                <a:gd name="connsiteX42" fmla="*/ 1006697 w 9182100"/>
                <a:gd name="connsiteY42" fmla="*/ 169810 h 544245"/>
                <a:gd name="connsiteX43" fmla="*/ 816864 w 9182100"/>
                <a:gd name="connsiteY43" fmla="*/ 170953 h 544245"/>
                <a:gd name="connsiteX44" fmla="*/ 769906 w 9182100"/>
                <a:gd name="connsiteY44" fmla="*/ 169715 h 544245"/>
                <a:gd name="connsiteX45" fmla="*/ 723043 w 9182100"/>
                <a:gd name="connsiteY45" fmla="*/ 168096 h 544245"/>
                <a:gd name="connsiteX46" fmla="*/ 676370 w 9182100"/>
                <a:gd name="connsiteY46" fmla="*/ 166286 h 544245"/>
                <a:gd name="connsiteX47" fmla="*/ 629888 w 9182100"/>
                <a:gd name="connsiteY47" fmla="*/ 163333 h 544245"/>
                <a:gd name="connsiteX48" fmla="*/ 445484 w 9182100"/>
                <a:gd name="connsiteY48" fmla="*/ 146093 h 544245"/>
                <a:gd name="connsiteX49" fmla="*/ 263366 w 9182100"/>
                <a:gd name="connsiteY49" fmla="*/ 115232 h 544245"/>
                <a:gd name="connsiteX50" fmla="*/ 81439 w 9182100"/>
                <a:gd name="connsiteY50" fmla="*/ 70369 h 544245"/>
                <a:gd name="connsiteX51" fmla="*/ 35338 w 9182100"/>
                <a:gd name="connsiteY51" fmla="*/ 57034 h 544245"/>
                <a:gd name="connsiteX52" fmla="*/ 0 w 9182100"/>
                <a:gd name="connsiteY52" fmla="*/ 46652 h 544245"/>
                <a:gd name="connsiteX53" fmla="*/ 0 w 9182100"/>
                <a:gd name="connsiteY53" fmla="*/ 426795 h 544245"/>
                <a:gd name="connsiteX54" fmla="*/ 178594 w 9182100"/>
                <a:gd name="connsiteY54" fmla="*/ 479658 h 544245"/>
                <a:gd name="connsiteX55" fmla="*/ 610457 w 9182100"/>
                <a:gd name="connsiteY55" fmla="*/ 542619 h 544245"/>
                <a:gd name="connsiteX56" fmla="*/ 826865 w 9182100"/>
                <a:gd name="connsiteY56" fmla="*/ 539666 h 544245"/>
                <a:gd name="connsiteX57" fmla="*/ 1039654 w 9182100"/>
                <a:gd name="connsiteY57" fmla="*/ 515187 h 544245"/>
                <a:gd name="connsiteX58" fmla="*/ 1449705 w 9182100"/>
                <a:gd name="connsiteY58" fmla="*/ 415270 h 544245"/>
                <a:gd name="connsiteX59" fmla="*/ 1548765 w 9182100"/>
                <a:gd name="connsiteY59" fmla="*/ 382123 h 544245"/>
                <a:gd name="connsiteX60" fmla="*/ 1642872 w 9182100"/>
                <a:gd name="connsiteY60" fmla="*/ 349261 h 544245"/>
                <a:gd name="connsiteX61" fmla="*/ 1832991 w 9182100"/>
                <a:gd name="connsiteY61" fmla="*/ 289158 h 544245"/>
                <a:gd name="connsiteX62" fmla="*/ 2222754 w 9182100"/>
                <a:gd name="connsiteY62" fmla="*/ 193623 h 544245"/>
                <a:gd name="connsiteX63" fmla="*/ 2620137 w 9182100"/>
                <a:gd name="connsiteY63" fmla="*/ 138378 h 544245"/>
                <a:gd name="connsiteX64" fmla="*/ 3020473 w 9182100"/>
                <a:gd name="connsiteY64" fmla="*/ 127234 h 544245"/>
                <a:gd name="connsiteX65" fmla="*/ 3219736 w 9182100"/>
                <a:gd name="connsiteY65" fmla="*/ 139807 h 544245"/>
                <a:gd name="connsiteX66" fmla="*/ 3318605 w 9182100"/>
                <a:gd name="connsiteY66" fmla="*/ 151713 h 544245"/>
                <a:gd name="connsiteX67" fmla="*/ 3367754 w 9182100"/>
                <a:gd name="connsiteY67" fmla="*/ 158666 h 544245"/>
                <a:gd name="connsiteX68" fmla="*/ 3416618 w 9182100"/>
                <a:gd name="connsiteY68" fmla="*/ 166858 h 544245"/>
                <a:gd name="connsiteX69" fmla="*/ 3465195 w 9182100"/>
                <a:gd name="connsiteY69" fmla="*/ 176097 h 544245"/>
                <a:gd name="connsiteX70" fmla="*/ 3513868 w 9182100"/>
                <a:gd name="connsiteY70" fmla="*/ 185908 h 544245"/>
                <a:gd name="connsiteX71" fmla="*/ 3612737 w 9182100"/>
                <a:gd name="connsiteY71" fmla="*/ 207625 h 544245"/>
                <a:gd name="connsiteX72" fmla="*/ 3810381 w 9182100"/>
                <a:gd name="connsiteY72" fmla="*/ 252106 h 544245"/>
                <a:gd name="connsiteX73" fmla="*/ 4206621 w 9182100"/>
                <a:gd name="connsiteY73" fmla="*/ 339736 h 544245"/>
                <a:gd name="connsiteX74" fmla="*/ 4306062 w 9182100"/>
                <a:gd name="connsiteY74" fmla="*/ 359834 h 544245"/>
                <a:gd name="connsiteX75" fmla="*/ 4405503 w 9182100"/>
                <a:gd name="connsiteY75" fmla="*/ 378979 h 544245"/>
                <a:gd name="connsiteX76" fmla="*/ 4611529 w 9182100"/>
                <a:gd name="connsiteY76" fmla="*/ 405745 h 544245"/>
                <a:gd name="connsiteX77" fmla="*/ 5031677 w 9182100"/>
                <a:gd name="connsiteY77" fmla="*/ 427462 h 544245"/>
                <a:gd name="connsiteX78" fmla="*/ 5243227 w 9182100"/>
                <a:gd name="connsiteY78" fmla="*/ 418699 h 544245"/>
                <a:gd name="connsiteX79" fmla="*/ 5451062 w 9182100"/>
                <a:gd name="connsiteY79" fmla="*/ 398029 h 544245"/>
                <a:gd name="connsiteX80" fmla="*/ 5844635 w 9182100"/>
                <a:gd name="connsiteY80" fmla="*/ 353071 h 544245"/>
                <a:gd name="connsiteX81" fmla="*/ 5939981 w 9182100"/>
                <a:gd name="connsiteY81" fmla="*/ 346975 h 544245"/>
                <a:gd name="connsiteX82" fmla="*/ 6035898 w 9182100"/>
                <a:gd name="connsiteY82" fmla="*/ 344118 h 544245"/>
                <a:gd name="connsiteX83" fmla="*/ 6232303 w 9182100"/>
                <a:gd name="connsiteY83" fmla="*/ 343642 h 544245"/>
                <a:gd name="connsiteX84" fmla="*/ 6630924 w 9182100"/>
                <a:gd name="connsiteY84" fmla="*/ 351071 h 544245"/>
                <a:gd name="connsiteX85" fmla="*/ 6831140 w 9182100"/>
                <a:gd name="connsiteY85" fmla="*/ 356596 h 544245"/>
                <a:gd name="connsiteX86" fmla="*/ 7031545 w 9182100"/>
                <a:gd name="connsiteY86" fmla="*/ 362501 h 544245"/>
                <a:gd name="connsiteX87" fmla="*/ 7432262 w 9182100"/>
                <a:gd name="connsiteY87" fmla="*/ 378408 h 544245"/>
                <a:gd name="connsiteX88" fmla="*/ 7830312 w 9182100"/>
                <a:gd name="connsiteY88" fmla="*/ 402506 h 544245"/>
                <a:gd name="connsiteX89" fmla="*/ 7879270 w 9182100"/>
                <a:gd name="connsiteY89" fmla="*/ 406792 h 544245"/>
                <a:gd name="connsiteX90" fmla="*/ 7926895 w 9182100"/>
                <a:gd name="connsiteY90" fmla="*/ 411745 h 544245"/>
                <a:gd name="connsiteX91" fmla="*/ 7977569 w 9182100"/>
                <a:gd name="connsiteY91" fmla="*/ 417175 h 544245"/>
                <a:gd name="connsiteX92" fmla="*/ 8030623 w 9182100"/>
                <a:gd name="connsiteY92" fmla="*/ 422127 h 544245"/>
                <a:gd name="connsiteX93" fmla="*/ 8237982 w 9182100"/>
                <a:gd name="connsiteY93" fmla="*/ 435177 h 544245"/>
                <a:gd name="connsiteX94" fmla="*/ 8647748 w 9182100"/>
                <a:gd name="connsiteY94" fmla="*/ 449464 h 544245"/>
                <a:gd name="connsiteX95" fmla="*/ 8852821 w 9182100"/>
                <a:gd name="connsiteY95" fmla="*/ 456132 h 544245"/>
                <a:gd name="connsiteX96" fmla="*/ 8955786 w 9182100"/>
                <a:gd name="connsiteY96" fmla="*/ 458132 h 544245"/>
                <a:gd name="connsiteX97" fmla="*/ 9059227 w 9182100"/>
                <a:gd name="connsiteY97" fmla="*/ 457751 h 544245"/>
                <a:gd name="connsiteX98" fmla="*/ 9182005 w 9182100"/>
                <a:gd name="connsiteY98" fmla="*/ 452512 h 544245"/>
                <a:gd name="connsiteX99" fmla="*/ 9182005 w 9182100"/>
                <a:gd name="connsiteY99" fmla="*/ 154189 h 5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182100" h="544245">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useBgFill="1">
          <p:nvSpPr>
            <p:cNvPr id="16" name="Freeform: Shape 15">
              <a:extLst>
                <a:ext uri="{FF2B5EF4-FFF2-40B4-BE49-F238E27FC236}">
                  <a16:creationId xmlns:a16="http://schemas.microsoft.com/office/drawing/2014/main" id="{1213505B-6136-49EC-951C-1FDA2A6C5BD4}"/>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305" y="3614750"/>
              <a:ext cx="12188952" cy="1201528"/>
            </a:xfrm>
            <a:custGeom>
              <a:avLst/>
              <a:gdLst>
                <a:gd name="connsiteX0" fmla="*/ 0 w 9182100"/>
                <a:gd name="connsiteY0" fmla="*/ 1019102 h 1019102"/>
                <a:gd name="connsiteX1" fmla="*/ 9182100 w 9182100"/>
                <a:gd name="connsiteY1" fmla="*/ 1019102 h 1019102"/>
                <a:gd name="connsiteX2" fmla="*/ 9182100 w 9182100"/>
                <a:gd name="connsiteY2" fmla="*/ 273009 h 1019102"/>
                <a:gd name="connsiteX3" fmla="*/ 9065895 w 9182100"/>
                <a:gd name="connsiteY3" fmla="*/ 278343 h 1019102"/>
                <a:gd name="connsiteX4" fmla="*/ 8261890 w 9182100"/>
                <a:gd name="connsiteY4" fmla="*/ 257769 h 1019102"/>
                <a:gd name="connsiteX5" fmla="*/ 8038624 w 9182100"/>
                <a:gd name="connsiteY5" fmla="*/ 235956 h 1019102"/>
                <a:gd name="connsiteX6" fmla="*/ 7862221 w 9182100"/>
                <a:gd name="connsiteY6" fmla="*/ 213097 h 1019102"/>
                <a:gd name="connsiteX7" fmla="*/ 6238780 w 9182100"/>
                <a:gd name="connsiteY7" fmla="*/ 126419 h 1019102"/>
                <a:gd name="connsiteX8" fmla="*/ 5828729 w 9182100"/>
                <a:gd name="connsiteY8" fmla="*/ 142421 h 1019102"/>
                <a:gd name="connsiteX9" fmla="*/ 5227606 w 9182100"/>
                <a:gd name="connsiteY9" fmla="*/ 219764 h 1019102"/>
                <a:gd name="connsiteX10" fmla="*/ 4394359 w 9182100"/>
                <a:gd name="connsiteY10" fmla="*/ 190713 h 1019102"/>
                <a:gd name="connsiteX11" fmla="*/ 3789236 w 9182100"/>
                <a:gd name="connsiteY11" fmla="*/ 107655 h 1019102"/>
                <a:gd name="connsiteX12" fmla="*/ 3391567 w 9182100"/>
                <a:gd name="connsiteY12" fmla="*/ 30502 h 1019102"/>
                <a:gd name="connsiteX13" fmla="*/ 2180177 w 9182100"/>
                <a:gd name="connsiteY13" fmla="*/ 67745 h 1019102"/>
                <a:gd name="connsiteX14" fmla="*/ 1543336 w 9182100"/>
                <a:gd name="connsiteY14" fmla="*/ 209953 h 1019102"/>
                <a:gd name="connsiteX15" fmla="*/ 1276731 w 9182100"/>
                <a:gd name="connsiteY15" fmla="*/ 286439 h 1019102"/>
                <a:gd name="connsiteX16" fmla="*/ 441293 w 9182100"/>
                <a:gd name="connsiteY16" fmla="*/ 292345 h 1019102"/>
                <a:gd name="connsiteX17" fmla="*/ 0 w 9182100"/>
                <a:gd name="connsiteY17" fmla="*/ 135563 h 1019102"/>
                <a:gd name="connsiteX18" fmla="*/ 0 w 9182100"/>
                <a:gd name="connsiteY18" fmla="*/ 1019102 h 101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82100" h="1019102">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grpSp>
      <p:sp>
        <p:nvSpPr>
          <p:cNvPr id="6" name="CuadroTexto 5">
            <a:extLst>
              <a:ext uri="{FF2B5EF4-FFF2-40B4-BE49-F238E27FC236}">
                <a16:creationId xmlns:a16="http://schemas.microsoft.com/office/drawing/2014/main" id="{6BBDCB46-2A73-D88B-AB44-1B8A44F5E7A5}"/>
              </a:ext>
            </a:extLst>
          </p:cNvPr>
          <p:cNvSpPr txBox="1"/>
          <p:nvPr/>
        </p:nvSpPr>
        <p:spPr>
          <a:xfrm>
            <a:off x="-18217" y="6020224"/>
            <a:ext cx="12228128" cy="923330"/>
          </a:xfrm>
          <a:prstGeom prst="rect">
            <a:avLst/>
          </a:prstGeom>
          <a:noFill/>
        </p:spPr>
        <p:txBody>
          <a:bodyPr wrap="square" rtlCol="0">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m-ET" sz="5400" b="1" i="0" u="none" strike="noStrike" kern="1200" cap="none" spc="0" normalizeH="0" baseline="0" noProof="0" dirty="0">
                <a:ln w="0"/>
                <a:gradFill>
                  <a:gsLst>
                    <a:gs pos="0">
                      <a:srgbClr val="765520"/>
                    </a:gs>
                    <a:gs pos="50000">
                      <a:srgbClr val="AF7E2F"/>
                    </a:gs>
                    <a:gs pos="100000">
                      <a:srgbClr val="E7CEA5"/>
                    </a:gs>
                  </a:gsLst>
                  <a:lin ang="5400000"/>
                </a:gradFill>
                <a:effectLst>
                  <a:reflection blurRad="6350" stA="53000" endA="300" endPos="35500" dir="5400000" sy="-90000" algn="bl" rotWithShape="0"/>
                </a:effectLst>
                <a:uLnTx/>
                <a:uFillTx/>
                <a:latin typeface="Aptos" panose="02110004020202020204"/>
                <a:ea typeface="+mn-ea"/>
                <a:cs typeface="+mn-cs"/>
              </a:rPr>
              <a:t>የጳውሎስ አገልግሎት በቆሮንቶስ</a:t>
            </a:r>
            <a:endParaRPr kumimoji="0" lang="en" sz="5400" b="1" i="0" u="none" strike="noStrike" kern="1200" cap="none" spc="0" normalizeH="0" baseline="0" noProof="0" dirty="0">
              <a:ln w="0"/>
              <a:gradFill>
                <a:gsLst>
                  <a:gs pos="0">
                    <a:srgbClr val="765520"/>
                  </a:gs>
                  <a:gs pos="50000">
                    <a:srgbClr val="AF7E2F"/>
                  </a:gs>
                  <a:gs pos="100000">
                    <a:srgbClr val="E7CEA5"/>
                  </a:gs>
                </a:gsLst>
                <a:lin ang="5400000"/>
              </a:gradFill>
              <a:effectLst>
                <a:reflection blurRad="6350" stA="53000" endA="300" endPos="35500" dir="5400000" sy="-90000" algn="bl" rotWithShape="0"/>
              </a:effectLst>
              <a:uLnTx/>
              <a:uFillTx/>
              <a:latin typeface="Aptos" panose="02110004020202020204"/>
              <a:ea typeface="+mn-ea"/>
              <a:cs typeface="+mn-cs"/>
            </a:endParaRPr>
          </a:p>
        </p:txBody>
      </p:sp>
      <p:sp>
        <p:nvSpPr>
          <p:cNvPr id="7" name="CuadroTexto 6">
            <a:extLst>
              <a:ext uri="{FF2B5EF4-FFF2-40B4-BE49-F238E27FC236}">
                <a16:creationId xmlns:a16="http://schemas.microsoft.com/office/drawing/2014/main" id="{A13B7889-06E2-BCB2-8C1D-1500A04D4F8C}"/>
              </a:ext>
            </a:extLst>
          </p:cNvPr>
          <p:cNvSpPr txBox="1"/>
          <p:nvPr/>
        </p:nvSpPr>
        <p:spPr>
          <a:xfrm>
            <a:off x="0" y="-1"/>
            <a:ext cx="2148345"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m-ET" sz="1600" b="1" i="0" u="none" strike="noStrike" kern="1200" cap="none" spc="0" normalizeH="0" baseline="0" noProof="0" dirty="0">
                <a:ln>
                  <a:noFill/>
                </a:ln>
                <a:solidFill>
                  <a:srgbClr val="4F5F6E"/>
                </a:solidFill>
                <a:effectLst/>
                <a:uLnTx/>
                <a:uFillTx/>
                <a:latin typeface="Aptos" panose="02110004020202020204"/>
                <a:ea typeface="+mn-ea"/>
                <a:cs typeface="+mn-cs"/>
              </a:rPr>
              <a:t>ትምህርት</a:t>
            </a:r>
            <a:r>
              <a:rPr kumimoji="0" lang="en" sz="1600" b="1" i="0" u="none" strike="noStrike" kern="1200" cap="none" spc="0" normalizeH="0" baseline="0" noProof="0" dirty="0">
                <a:ln>
                  <a:noFill/>
                </a:ln>
                <a:solidFill>
                  <a:srgbClr val="4F5F6E"/>
                </a:solidFill>
                <a:effectLst/>
                <a:uLnTx/>
                <a:uFillTx/>
                <a:latin typeface="Aptos" panose="02110004020202020204"/>
                <a:ea typeface="+mn-ea"/>
                <a:cs typeface="+mn-cs"/>
              </a:rPr>
              <a:t> 1 </a:t>
            </a:r>
            <a:r>
              <a:rPr kumimoji="0" lang="am-ET" sz="1600" b="1" i="0" u="none" strike="noStrike" kern="1200" cap="none" spc="0" normalizeH="0" baseline="0" noProof="0" dirty="0">
                <a:ln>
                  <a:noFill/>
                </a:ln>
                <a:solidFill>
                  <a:srgbClr val="4F5F6E"/>
                </a:solidFill>
                <a:effectLst/>
                <a:uLnTx/>
                <a:uFillTx/>
                <a:latin typeface="Aptos" panose="02110004020202020204"/>
                <a:ea typeface="+mn-ea"/>
                <a:cs typeface="+mn-cs"/>
              </a:rPr>
              <a:t>ለ</a:t>
            </a:r>
            <a:r>
              <a:rPr kumimoji="0" lang="en" sz="1600" b="1" i="0" u="none" strike="noStrike" kern="1200" cap="none" spc="0" normalizeH="0" baseline="0" noProof="0" dirty="0">
                <a:ln>
                  <a:noFill/>
                </a:ln>
                <a:solidFill>
                  <a:srgbClr val="4F5F6E"/>
                </a:solidFill>
                <a:effectLst/>
                <a:uLnTx/>
                <a:uFillTx/>
                <a:latin typeface="Aptos" panose="02110004020202020204"/>
                <a:ea typeface="+mn-ea"/>
                <a:cs typeface="+mn-cs"/>
              </a:rPr>
              <a:t> </a:t>
            </a:r>
            <a:r>
              <a:rPr kumimoji="0" lang="am-ET" sz="1600" b="1" i="0" u="none" strike="noStrike" kern="1200" cap="none" spc="0" normalizeH="0" baseline="0" noProof="0" dirty="0">
                <a:ln>
                  <a:noFill/>
                </a:ln>
                <a:solidFill>
                  <a:srgbClr val="4F5F6E"/>
                </a:solidFill>
                <a:effectLst/>
                <a:uLnTx/>
                <a:uFillTx/>
                <a:latin typeface="Aptos" panose="02110004020202020204"/>
                <a:ea typeface="+mn-ea"/>
                <a:cs typeface="+mn-cs"/>
              </a:rPr>
              <a:t>ሰኔ</a:t>
            </a:r>
            <a:r>
              <a:rPr kumimoji="0" lang="en" sz="1600" b="1" i="0" u="none" strike="noStrike" kern="1200" cap="none" spc="0" normalizeH="0" baseline="0" noProof="0" dirty="0">
                <a:ln>
                  <a:noFill/>
                </a:ln>
                <a:solidFill>
                  <a:srgbClr val="4F5F6E"/>
                </a:solidFill>
                <a:effectLst/>
                <a:uLnTx/>
                <a:uFillTx/>
                <a:latin typeface="Aptos" panose="02110004020202020204"/>
                <a:ea typeface="+mn-ea"/>
                <a:cs typeface="+mn-cs"/>
              </a:rPr>
              <a:t> </a:t>
            </a:r>
            <a:r>
              <a:rPr kumimoji="0" lang="en-US" sz="1600" b="1" i="0" u="none" strike="noStrike" kern="1200" cap="none" spc="0" normalizeH="0" baseline="0" noProof="0" dirty="0">
                <a:ln>
                  <a:noFill/>
                </a:ln>
                <a:solidFill>
                  <a:srgbClr val="4F5F6E"/>
                </a:solidFill>
                <a:effectLst/>
                <a:uLnTx/>
                <a:uFillTx/>
                <a:latin typeface="Aptos" panose="02110004020202020204"/>
                <a:ea typeface="+mn-ea"/>
                <a:cs typeface="+mn-cs"/>
              </a:rPr>
              <a:t>27</a:t>
            </a:r>
            <a:r>
              <a:rPr kumimoji="0" lang="am-ET" sz="1600" b="1" i="0" u="none" strike="noStrike" kern="1200" cap="none" spc="0" normalizeH="0" baseline="0" noProof="0" dirty="0">
                <a:ln>
                  <a:noFill/>
                </a:ln>
                <a:solidFill>
                  <a:srgbClr val="4F5F6E"/>
                </a:solidFill>
                <a:effectLst/>
                <a:uLnTx/>
                <a:uFillTx/>
                <a:latin typeface="Aptos" panose="02110004020202020204"/>
                <a:ea typeface="+mn-ea"/>
                <a:cs typeface="+mn-cs"/>
              </a:rPr>
              <a:t>፣</a:t>
            </a:r>
            <a:r>
              <a:rPr kumimoji="0" lang="en" sz="1600" b="1" i="0" u="none" strike="noStrike" kern="1200" cap="none" spc="0" normalizeH="0" baseline="0" noProof="0" dirty="0">
                <a:ln>
                  <a:noFill/>
                </a:ln>
                <a:solidFill>
                  <a:srgbClr val="4F5F6E"/>
                </a:solidFill>
                <a:effectLst/>
                <a:uLnTx/>
                <a:uFillTx/>
                <a:latin typeface="Aptos" panose="02110004020202020204"/>
                <a:ea typeface="+mn-ea"/>
                <a:cs typeface="+mn-cs"/>
              </a:rPr>
              <a:t> 20</a:t>
            </a:r>
            <a:r>
              <a:rPr kumimoji="0" lang="en-US" sz="1600" b="1" i="0" u="none" strike="noStrike" kern="1200" cap="none" spc="0" normalizeH="0" baseline="0" noProof="0" dirty="0">
                <a:ln>
                  <a:noFill/>
                </a:ln>
                <a:solidFill>
                  <a:srgbClr val="4F5F6E"/>
                </a:solidFill>
                <a:effectLst/>
                <a:uLnTx/>
                <a:uFillTx/>
                <a:latin typeface="Aptos" panose="02110004020202020204"/>
                <a:ea typeface="+mn-ea"/>
                <a:cs typeface="+mn-cs"/>
              </a:rPr>
              <a:t>18</a:t>
            </a:r>
            <a:endParaRPr kumimoji="0" lang="en" sz="1600" b="1" i="0" u="none" strike="noStrike" kern="1200" cap="none" spc="0" normalizeH="0" baseline="0" noProof="0" dirty="0">
              <a:ln>
                <a:noFill/>
              </a:ln>
              <a:solidFill>
                <a:srgbClr val="4F5F6E"/>
              </a:solidFill>
              <a:effectLst/>
              <a:uLnTx/>
              <a:uFillTx/>
              <a:latin typeface="Aptos" panose="02110004020202020204"/>
              <a:ea typeface="+mn-ea"/>
              <a:cs typeface="+mn-cs"/>
            </a:endParaRPr>
          </a:p>
        </p:txBody>
      </p:sp>
    </p:spTree>
    <p:extLst>
      <p:ext uri="{BB962C8B-B14F-4D97-AF65-F5344CB8AC3E}">
        <p14:creationId xmlns:p14="http://schemas.microsoft.com/office/powerpoint/2010/main" val="3548155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9C32DA6E-89B6-DE23-5F7A-1FAA7683D21F}"/>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11941DBD-AFBD-9984-3EFB-0CAC59B29D61}"/>
              </a:ext>
            </a:extLst>
          </p:cNvPr>
          <p:cNvSpPr txBox="1"/>
          <p:nvPr/>
        </p:nvSpPr>
        <p:spPr>
          <a:xfrm>
            <a:off x="0" y="132159"/>
            <a:ext cx="2771774" cy="6309420"/>
          </a:xfrm>
          <a:prstGeom prst="rect">
            <a:avLst/>
          </a:prstGeom>
          <a:noFill/>
        </p:spPr>
        <p:txBody>
          <a:bodyPr wrap="square">
            <a:spAutoFit/>
          </a:bodyPr>
          <a:lstStyle/>
          <a:p>
            <a:pPr lvl="0" algn="ctr">
              <a:defRPr/>
            </a:pP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omic Sans MS" panose="030F0702030302020204" pitchFamily="66" charset="0"/>
                <a:ea typeface="+mn-ea"/>
                <a:cs typeface="+mn-cs"/>
              </a:rPr>
              <a:t>“</a:t>
            </a:r>
            <a:r>
              <a:rPr lang="en-US" sz="3200" b="1" dirty="0" err="1">
                <a:solidFill>
                  <a:prstClr val="white"/>
                </a:solidFill>
                <a:effectLst>
                  <a:outerShdw blurRad="38100" dist="38100" dir="2700000" algn="tl">
                    <a:srgbClr val="000000">
                      <a:alpha val="43137"/>
                    </a:srgbClr>
                  </a:outerShdw>
                </a:effectLst>
                <a:latin typeface="Comic Sans MS" panose="030F0702030302020204" pitchFamily="66" charset="0"/>
              </a:rPr>
              <a:t>ጌታም</a:t>
            </a:r>
            <a:r>
              <a:rPr lang="en-US" sz="3200" b="1" dirty="0">
                <a:solidFill>
                  <a:prstClr val="white"/>
                </a:solidFill>
                <a:effectLst>
                  <a:outerShdw blurRad="38100" dist="38100" dir="2700000" algn="tl">
                    <a:srgbClr val="000000">
                      <a:alpha val="43137"/>
                    </a:srgbClr>
                  </a:outerShdw>
                </a:effectLst>
                <a:latin typeface="Comic Sans MS" panose="030F0702030302020204" pitchFamily="66" charset="0"/>
              </a:rPr>
              <a:t> </a:t>
            </a:r>
            <a:r>
              <a:rPr lang="en-US" sz="3200" b="1" dirty="0" err="1">
                <a:solidFill>
                  <a:prstClr val="white"/>
                </a:solidFill>
                <a:effectLst>
                  <a:outerShdw blurRad="38100" dist="38100" dir="2700000" algn="tl">
                    <a:srgbClr val="000000">
                      <a:alpha val="43137"/>
                    </a:srgbClr>
                  </a:outerShdw>
                </a:effectLst>
                <a:latin typeface="Comic Sans MS" panose="030F0702030302020204" pitchFamily="66" charset="0"/>
              </a:rPr>
              <a:t>ሌሊት</a:t>
            </a:r>
            <a:r>
              <a:rPr lang="en-US" sz="3200" b="1" dirty="0">
                <a:solidFill>
                  <a:prstClr val="white"/>
                </a:solidFill>
                <a:effectLst>
                  <a:outerShdw blurRad="38100" dist="38100" dir="2700000" algn="tl">
                    <a:srgbClr val="000000">
                      <a:alpha val="43137"/>
                    </a:srgbClr>
                  </a:outerShdw>
                </a:effectLst>
                <a:latin typeface="Comic Sans MS" panose="030F0702030302020204" pitchFamily="66" charset="0"/>
              </a:rPr>
              <a:t> </a:t>
            </a:r>
            <a:r>
              <a:rPr lang="en-US" sz="3200" b="1" dirty="0" err="1">
                <a:solidFill>
                  <a:prstClr val="white"/>
                </a:solidFill>
                <a:effectLst>
                  <a:outerShdw blurRad="38100" dist="38100" dir="2700000" algn="tl">
                    <a:srgbClr val="000000">
                      <a:alpha val="43137"/>
                    </a:srgbClr>
                  </a:outerShdw>
                </a:effectLst>
                <a:latin typeface="Comic Sans MS" panose="030F0702030302020204" pitchFamily="66" charset="0"/>
              </a:rPr>
              <a:t>በራእይ</a:t>
            </a:r>
            <a:r>
              <a:rPr lang="en-US" sz="3200" b="1" dirty="0">
                <a:solidFill>
                  <a:prstClr val="white"/>
                </a:solidFill>
                <a:effectLst>
                  <a:outerShdw blurRad="38100" dist="38100" dir="2700000" algn="tl">
                    <a:srgbClr val="000000">
                      <a:alpha val="43137"/>
                    </a:srgbClr>
                  </a:outerShdw>
                </a:effectLst>
                <a:latin typeface="Comic Sans MS" panose="030F0702030302020204" pitchFamily="66" charset="0"/>
              </a:rPr>
              <a:t> </a:t>
            </a:r>
            <a:r>
              <a:rPr lang="en-US" sz="3200" b="1" dirty="0" err="1">
                <a:solidFill>
                  <a:prstClr val="white"/>
                </a:solidFill>
                <a:effectLst>
                  <a:outerShdw blurRad="38100" dist="38100" dir="2700000" algn="tl">
                    <a:srgbClr val="000000">
                      <a:alpha val="43137"/>
                    </a:srgbClr>
                  </a:outerShdw>
                </a:effectLst>
                <a:latin typeface="Comic Sans MS" panose="030F0702030302020204" pitchFamily="66" charset="0"/>
              </a:rPr>
              <a:t>ጳውሎስን</a:t>
            </a:r>
            <a:r>
              <a:rPr lang="en-US" sz="3200" b="1" dirty="0">
                <a:solidFill>
                  <a:prstClr val="white"/>
                </a:solidFill>
                <a:effectLst>
                  <a:outerShdw blurRad="38100" dist="38100" dir="2700000" algn="tl">
                    <a:srgbClr val="000000">
                      <a:alpha val="43137"/>
                    </a:srgbClr>
                  </a:outerShdw>
                </a:effectLst>
                <a:latin typeface="Comic Sans MS" panose="030F0702030302020204" pitchFamily="66" charset="0"/>
              </a:rPr>
              <a:t>፦ </a:t>
            </a:r>
            <a:r>
              <a:rPr lang="en-US" sz="3200" b="1" dirty="0" err="1">
                <a:solidFill>
                  <a:prstClr val="white"/>
                </a:solidFill>
                <a:effectLst>
                  <a:outerShdw blurRad="38100" dist="38100" dir="2700000" algn="tl">
                    <a:srgbClr val="000000">
                      <a:alpha val="43137"/>
                    </a:srgbClr>
                  </a:outerShdw>
                </a:effectLst>
                <a:latin typeface="Comic Sans MS" panose="030F0702030302020204" pitchFamily="66" charset="0"/>
              </a:rPr>
              <a:t>እኔ</a:t>
            </a:r>
            <a:r>
              <a:rPr lang="en-US" sz="3200" b="1" dirty="0">
                <a:solidFill>
                  <a:prstClr val="white"/>
                </a:solidFill>
                <a:effectLst>
                  <a:outerShdw blurRad="38100" dist="38100" dir="2700000" algn="tl">
                    <a:srgbClr val="000000">
                      <a:alpha val="43137"/>
                    </a:srgbClr>
                  </a:outerShdw>
                </a:effectLst>
                <a:latin typeface="Comic Sans MS" panose="030F0702030302020204" pitchFamily="66" charset="0"/>
              </a:rPr>
              <a:t> </a:t>
            </a:r>
            <a:r>
              <a:rPr lang="en-US" sz="3200" b="1" dirty="0" err="1">
                <a:solidFill>
                  <a:prstClr val="white"/>
                </a:solidFill>
                <a:effectLst>
                  <a:outerShdw blurRad="38100" dist="38100" dir="2700000" algn="tl">
                    <a:srgbClr val="000000">
                      <a:alpha val="43137"/>
                    </a:srgbClr>
                  </a:outerShdw>
                </a:effectLst>
                <a:latin typeface="Comic Sans MS" panose="030F0702030302020204" pitchFamily="66" charset="0"/>
              </a:rPr>
              <a:t>ከአንተ</a:t>
            </a:r>
            <a:r>
              <a:rPr lang="en-US" sz="3200" b="1" dirty="0">
                <a:solidFill>
                  <a:prstClr val="white"/>
                </a:solidFill>
                <a:effectLst>
                  <a:outerShdw blurRad="38100" dist="38100" dir="2700000" algn="tl">
                    <a:srgbClr val="000000">
                      <a:alpha val="43137"/>
                    </a:srgbClr>
                  </a:outerShdw>
                </a:effectLst>
                <a:latin typeface="Comic Sans MS" panose="030F0702030302020204" pitchFamily="66" charset="0"/>
              </a:rPr>
              <a:t> </a:t>
            </a:r>
            <a:r>
              <a:rPr lang="en-US" sz="3200" b="1" dirty="0" err="1">
                <a:solidFill>
                  <a:prstClr val="white"/>
                </a:solidFill>
                <a:effectLst>
                  <a:outerShdw blurRad="38100" dist="38100" dir="2700000" algn="tl">
                    <a:srgbClr val="000000">
                      <a:alpha val="43137"/>
                    </a:srgbClr>
                  </a:outerShdw>
                </a:effectLst>
                <a:latin typeface="Comic Sans MS" panose="030F0702030302020204" pitchFamily="66" charset="0"/>
              </a:rPr>
              <a:t>ጋር</a:t>
            </a:r>
            <a:r>
              <a:rPr lang="en-US" sz="3200" b="1" dirty="0">
                <a:solidFill>
                  <a:prstClr val="white"/>
                </a:solidFill>
                <a:effectLst>
                  <a:outerShdw blurRad="38100" dist="38100" dir="2700000" algn="tl">
                    <a:srgbClr val="000000">
                      <a:alpha val="43137"/>
                    </a:srgbClr>
                  </a:outerShdw>
                </a:effectLst>
                <a:latin typeface="Comic Sans MS" panose="030F0702030302020204" pitchFamily="66" charset="0"/>
              </a:rPr>
              <a:t> </a:t>
            </a:r>
            <a:r>
              <a:rPr lang="en-US" sz="3200" b="1" dirty="0" err="1">
                <a:solidFill>
                  <a:prstClr val="white"/>
                </a:solidFill>
                <a:effectLst>
                  <a:outerShdw blurRad="38100" dist="38100" dir="2700000" algn="tl">
                    <a:srgbClr val="000000">
                      <a:alpha val="43137"/>
                    </a:srgbClr>
                  </a:outerShdw>
                </a:effectLst>
                <a:latin typeface="Comic Sans MS" panose="030F0702030302020204" pitchFamily="66" charset="0"/>
              </a:rPr>
              <a:t>ነኝ</a:t>
            </a:r>
            <a:r>
              <a:rPr lang="en-US" sz="3200" b="1" dirty="0">
                <a:solidFill>
                  <a:prstClr val="white"/>
                </a:solidFill>
                <a:effectLst>
                  <a:outerShdw blurRad="38100" dist="38100" dir="2700000" algn="tl">
                    <a:srgbClr val="000000">
                      <a:alpha val="43137"/>
                    </a:srgbClr>
                  </a:outerShdw>
                </a:effectLst>
                <a:latin typeface="Comic Sans MS" panose="030F0702030302020204" pitchFamily="66" charset="0"/>
              </a:rPr>
              <a:t>፥ </a:t>
            </a:r>
            <a:r>
              <a:rPr lang="en-US" sz="3200" b="1" dirty="0" err="1">
                <a:solidFill>
                  <a:prstClr val="white"/>
                </a:solidFill>
                <a:effectLst>
                  <a:outerShdw blurRad="38100" dist="38100" dir="2700000" algn="tl">
                    <a:srgbClr val="000000">
                      <a:alpha val="43137"/>
                    </a:srgbClr>
                  </a:outerShdw>
                </a:effectLst>
                <a:latin typeface="Comic Sans MS" panose="030F0702030302020204" pitchFamily="66" charset="0"/>
              </a:rPr>
              <a:t>ማንም</a:t>
            </a:r>
            <a:r>
              <a:rPr lang="en-US" sz="3200" b="1" dirty="0">
                <a:solidFill>
                  <a:prstClr val="white"/>
                </a:solidFill>
                <a:effectLst>
                  <a:outerShdw blurRad="38100" dist="38100" dir="2700000" algn="tl">
                    <a:srgbClr val="000000">
                      <a:alpha val="43137"/>
                    </a:srgbClr>
                  </a:outerShdw>
                </a:effectLst>
                <a:latin typeface="Comic Sans MS" panose="030F0702030302020204" pitchFamily="66" charset="0"/>
              </a:rPr>
              <a:t> </a:t>
            </a:r>
            <a:r>
              <a:rPr lang="en-US" sz="3200" b="1" dirty="0" err="1">
                <a:solidFill>
                  <a:prstClr val="white"/>
                </a:solidFill>
                <a:effectLst>
                  <a:outerShdw blurRad="38100" dist="38100" dir="2700000" algn="tl">
                    <a:srgbClr val="000000">
                      <a:alpha val="43137"/>
                    </a:srgbClr>
                  </a:outerShdw>
                </a:effectLst>
                <a:latin typeface="Comic Sans MS" panose="030F0702030302020204" pitchFamily="66" charset="0"/>
              </a:rPr>
              <a:t>ክፉ</a:t>
            </a:r>
            <a:r>
              <a:rPr lang="en-US" sz="3200" b="1" dirty="0">
                <a:solidFill>
                  <a:prstClr val="white"/>
                </a:solidFill>
                <a:effectLst>
                  <a:outerShdw blurRad="38100" dist="38100" dir="2700000" algn="tl">
                    <a:srgbClr val="000000">
                      <a:alpha val="43137"/>
                    </a:srgbClr>
                  </a:outerShdw>
                </a:effectLst>
                <a:latin typeface="Comic Sans MS" panose="030F0702030302020204" pitchFamily="66" charset="0"/>
              </a:rPr>
              <a:t> </a:t>
            </a:r>
            <a:r>
              <a:rPr lang="en-US" sz="3200" b="1" dirty="0" err="1">
                <a:solidFill>
                  <a:prstClr val="white"/>
                </a:solidFill>
                <a:effectLst>
                  <a:outerShdw blurRad="38100" dist="38100" dir="2700000" algn="tl">
                    <a:srgbClr val="000000">
                      <a:alpha val="43137"/>
                    </a:srgbClr>
                  </a:outerShdw>
                </a:effectLst>
                <a:latin typeface="Comic Sans MS" panose="030F0702030302020204" pitchFamily="66" charset="0"/>
              </a:rPr>
              <a:t>ሊያደርግብህ</a:t>
            </a:r>
            <a:r>
              <a:rPr lang="en-US" sz="3200" b="1" dirty="0">
                <a:solidFill>
                  <a:prstClr val="white"/>
                </a:solidFill>
                <a:effectLst>
                  <a:outerShdw blurRad="38100" dist="38100" dir="2700000" algn="tl">
                    <a:srgbClr val="000000">
                      <a:alpha val="43137"/>
                    </a:srgbClr>
                  </a:outerShdw>
                </a:effectLst>
                <a:latin typeface="Comic Sans MS" panose="030F0702030302020204" pitchFamily="66" charset="0"/>
              </a:rPr>
              <a:t> </a:t>
            </a:r>
            <a:r>
              <a:rPr lang="en-US" sz="3200" b="1" dirty="0" err="1">
                <a:solidFill>
                  <a:prstClr val="white"/>
                </a:solidFill>
                <a:effectLst>
                  <a:outerShdw blurRad="38100" dist="38100" dir="2700000" algn="tl">
                    <a:srgbClr val="000000">
                      <a:alpha val="43137"/>
                    </a:srgbClr>
                  </a:outerShdw>
                </a:effectLst>
                <a:latin typeface="Comic Sans MS" panose="030F0702030302020204" pitchFamily="66" charset="0"/>
              </a:rPr>
              <a:t>የሚነሣብህ</a:t>
            </a:r>
            <a:r>
              <a:rPr lang="en-US" sz="3200" b="1" dirty="0">
                <a:solidFill>
                  <a:prstClr val="white"/>
                </a:solidFill>
                <a:effectLst>
                  <a:outerShdw blurRad="38100" dist="38100" dir="2700000" algn="tl">
                    <a:srgbClr val="000000">
                      <a:alpha val="43137"/>
                    </a:srgbClr>
                  </a:outerShdw>
                </a:effectLst>
                <a:latin typeface="Comic Sans MS" panose="030F0702030302020204" pitchFamily="66" charset="0"/>
              </a:rPr>
              <a:t> </a:t>
            </a:r>
            <a:r>
              <a:rPr lang="en-US" sz="3200" b="1" dirty="0" err="1">
                <a:solidFill>
                  <a:prstClr val="white"/>
                </a:solidFill>
                <a:effectLst>
                  <a:outerShdw blurRad="38100" dist="38100" dir="2700000" algn="tl">
                    <a:srgbClr val="000000">
                      <a:alpha val="43137"/>
                    </a:srgbClr>
                  </a:outerShdw>
                </a:effectLst>
                <a:latin typeface="Comic Sans MS" panose="030F0702030302020204" pitchFamily="66" charset="0"/>
              </a:rPr>
              <a:t>የለምና</a:t>
            </a:r>
            <a:r>
              <a:rPr lang="en-US" sz="3200" b="1" dirty="0">
                <a:solidFill>
                  <a:prstClr val="white"/>
                </a:solidFill>
                <a:effectLst>
                  <a:outerShdw blurRad="38100" dist="38100" dir="2700000" algn="tl">
                    <a:srgbClr val="000000">
                      <a:alpha val="43137"/>
                    </a:srgbClr>
                  </a:outerShdw>
                </a:effectLst>
                <a:latin typeface="Comic Sans MS" panose="030F0702030302020204" pitchFamily="66" charset="0"/>
              </a:rPr>
              <a:t> </a:t>
            </a:r>
            <a:r>
              <a:rPr lang="en-US" sz="3200" b="1" dirty="0" err="1">
                <a:solidFill>
                  <a:prstClr val="white"/>
                </a:solidFill>
                <a:effectLst>
                  <a:outerShdw blurRad="38100" dist="38100" dir="2700000" algn="tl">
                    <a:srgbClr val="000000">
                      <a:alpha val="43137"/>
                    </a:srgbClr>
                  </a:outerShdw>
                </a:effectLst>
                <a:latin typeface="Comic Sans MS" panose="030F0702030302020204" pitchFamily="66" charset="0"/>
              </a:rPr>
              <a:t>አትፍራ</a:t>
            </a:r>
            <a:r>
              <a:rPr lang="en-US" sz="3200" b="1" dirty="0">
                <a:solidFill>
                  <a:prstClr val="white"/>
                </a:solidFill>
                <a:effectLst>
                  <a:outerShdw blurRad="38100" dist="38100" dir="2700000" algn="tl">
                    <a:srgbClr val="000000">
                      <a:alpha val="43137"/>
                    </a:srgbClr>
                  </a:outerShdw>
                </a:effectLst>
                <a:latin typeface="Comic Sans MS" panose="030F0702030302020204" pitchFamily="66" charset="0"/>
              </a:rPr>
              <a:t>፥ </a:t>
            </a:r>
            <a:r>
              <a:rPr lang="en-US" sz="3200" b="1" dirty="0" err="1">
                <a:solidFill>
                  <a:prstClr val="white"/>
                </a:solidFill>
                <a:effectLst>
                  <a:outerShdw blurRad="38100" dist="38100" dir="2700000" algn="tl">
                    <a:srgbClr val="000000">
                      <a:alpha val="43137"/>
                    </a:srgbClr>
                  </a:outerShdw>
                </a:effectLst>
                <a:latin typeface="Comic Sans MS" panose="030F0702030302020204" pitchFamily="66" charset="0"/>
              </a:rPr>
              <a:t>ነገር</a:t>
            </a:r>
            <a:r>
              <a:rPr lang="en-US" sz="3200" b="1" dirty="0">
                <a:solidFill>
                  <a:prstClr val="white"/>
                </a:solidFill>
                <a:effectLst>
                  <a:outerShdw blurRad="38100" dist="38100" dir="2700000" algn="tl">
                    <a:srgbClr val="000000">
                      <a:alpha val="43137"/>
                    </a:srgbClr>
                  </a:outerShdw>
                </a:effectLst>
                <a:latin typeface="Comic Sans MS" panose="030F0702030302020204" pitchFamily="66" charset="0"/>
              </a:rPr>
              <a:t> </a:t>
            </a:r>
            <a:r>
              <a:rPr lang="en-US" sz="3200" b="1" dirty="0" err="1">
                <a:solidFill>
                  <a:prstClr val="white"/>
                </a:solidFill>
                <a:effectLst>
                  <a:outerShdw blurRad="38100" dist="38100" dir="2700000" algn="tl">
                    <a:srgbClr val="000000">
                      <a:alpha val="43137"/>
                    </a:srgbClr>
                  </a:outerShdw>
                </a:effectLst>
                <a:latin typeface="Comic Sans MS" panose="030F0702030302020204" pitchFamily="66" charset="0"/>
              </a:rPr>
              <a:t>ግን</a:t>
            </a:r>
            <a:r>
              <a:rPr lang="en-US" sz="3200" b="1" dirty="0">
                <a:solidFill>
                  <a:prstClr val="white"/>
                </a:solidFill>
                <a:effectLst>
                  <a:outerShdw blurRad="38100" dist="38100" dir="2700000" algn="tl">
                    <a:srgbClr val="000000">
                      <a:alpha val="43137"/>
                    </a:srgbClr>
                  </a:outerShdw>
                </a:effectLst>
                <a:latin typeface="Comic Sans MS" panose="030F0702030302020204" pitchFamily="66" charset="0"/>
              </a:rPr>
              <a:t> </a:t>
            </a:r>
            <a:r>
              <a:rPr lang="en-US" sz="3200" b="1" dirty="0" err="1">
                <a:solidFill>
                  <a:prstClr val="white"/>
                </a:solidFill>
                <a:effectLst>
                  <a:outerShdw blurRad="38100" dist="38100" dir="2700000" algn="tl">
                    <a:srgbClr val="000000">
                      <a:alpha val="43137"/>
                    </a:srgbClr>
                  </a:outerShdw>
                </a:effectLst>
                <a:latin typeface="Comic Sans MS" panose="030F0702030302020204" pitchFamily="66" charset="0"/>
              </a:rPr>
              <a:t>ተናገር</a:t>
            </a:r>
            <a:r>
              <a:rPr lang="en-US" sz="3200" b="1" dirty="0">
                <a:solidFill>
                  <a:prstClr val="white"/>
                </a:solidFill>
                <a:effectLst>
                  <a:outerShdw blurRad="38100" dist="38100" dir="2700000" algn="tl">
                    <a:srgbClr val="000000">
                      <a:alpha val="43137"/>
                    </a:srgbClr>
                  </a:outerShdw>
                </a:effectLst>
                <a:latin typeface="Comic Sans MS" panose="030F0702030302020204" pitchFamily="66" charset="0"/>
              </a:rPr>
              <a:t> </a:t>
            </a:r>
            <a:r>
              <a:rPr lang="en-US" sz="3200" b="1" dirty="0" err="1">
                <a:solidFill>
                  <a:prstClr val="white"/>
                </a:solidFill>
                <a:effectLst>
                  <a:outerShdw blurRad="38100" dist="38100" dir="2700000" algn="tl">
                    <a:srgbClr val="000000">
                      <a:alpha val="43137"/>
                    </a:srgbClr>
                  </a:outerShdw>
                </a:effectLst>
                <a:latin typeface="Comic Sans MS" panose="030F0702030302020204" pitchFamily="66" charset="0"/>
              </a:rPr>
              <a:t>ዝምም</a:t>
            </a:r>
            <a:r>
              <a:rPr lang="en-US" sz="3200" b="1" dirty="0">
                <a:solidFill>
                  <a:prstClr val="white"/>
                </a:solidFill>
                <a:effectLst>
                  <a:outerShdw blurRad="38100" dist="38100" dir="2700000" algn="tl">
                    <a:srgbClr val="000000">
                      <a:alpha val="43137"/>
                    </a:srgbClr>
                  </a:outerShdw>
                </a:effectLst>
                <a:latin typeface="Comic Sans MS" panose="030F0702030302020204" pitchFamily="66" charset="0"/>
              </a:rPr>
              <a:t> </a:t>
            </a:r>
            <a:r>
              <a:rPr lang="en-US" sz="3200" b="1" dirty="0" err="1">
                <a:solidFill>
                  <a:prstClr val="white"/>
                </a:solidFill>
                <a:effectLst>
                  <a:outerShdw blurRad="38100" dist="38100" dir="2700000" algn="tl">
                    <a:srgbClr val="000000">
                      <a:alpha val="43137"/>
                    </a:srgbClr>
                  </a:outerShdw>
                </a:effectLst>
                <a:latin typeface="Comic Sans MS" panose="030F0702030302020204" pitchFamily="66" charset="0"/>
              </a:rPr>
              <a:t>አትበል</a:t>
            </a:r>
            <a:r>
              <a:rPr lang="en-US" sz="3200" b="1" dirty="0">
                <a:solidFill>
                  <a:prstClr val="white"/>
                </a:solidFill>
                <a:effectLst>
                  <a:outerShdw blurRad="38100" dist="38100" dir="2700000" algn="tl">
                    <a:srgbClr val="000000">
                      <a:alpha val="43137"/>
                    </a:srgbClr>
                  </a:outerShdw>
                </a:effectLst>
                <a:latin typeface="Comic Sans MS" panose="030F0702030302020204" pitchFamily="66" charset="0"/>
              </a:rPr>
              <a:t>፤ </a:t>
            </a:r>
            <a:r>
              <a:rPr lang="en-US" sz="3200" b="1" dirty="0" err="1">
                <a:solidFill>
                  <a:prstClr val="white"/>
                </a:solidFill>
                <a:effectLst>
                  <a:outerShdw blurRad="38100" dist="38100" dir="2700000" algn="tl">
                    <a:srgbClr val="000000">
                      <a:alpha val="43137"/>
                    </a:srgbClr>
                  </a:outerShdw>
                </a:effectLst>
                <a:latin typeface="Comic Sans MS" panose="030F0702030302020204" pitchFamily="66" charset="0"/>
              </a:rPr>
              <a:t>በዚህ</a:t>
            </a:r>
            <a:r>
              <a:rPr lang="en-US" sz="3200" b="1" dirty="0">
                <a:solidFill>
                  <a:prstClr val="white"/>
                </a:solidFill>
                <a:effectLst>
                  <a:outerShdw blurRad="38100" dist="38100" dir="2700000" algn="tl">
                    <a:srgbClr val="000000">
                      <a:alpha val="43137"/>
                    </a:srgbClr>
                  </a:outerShdw>
                </a:effectLst>
                <a:latin typeface="Comic Sans MS" panose="030F0702030302020204" pitchFamily="66" charset="0"/>
              </a:rPr>
              <a:t> </a:t>
            </a:r>
            <a:r>
              <a:rPr lang="en-US" sz="3200" b="1" dirty="0" err="1">
                <a:solidFill>
                  <a:prstClr val="white"/>
                </a:solidFill>
                <a:effectLst>
                  <a:outerShdw blurRad="38100" dist="38100" dir="2700000" algn="tl">
                    <a:srgbClr val="000000">
                      <a:alpha val="43137"/>
                    </a:srgbClr>
                  </a:outerShdw>
                </a:effectLst>
                <a:latin typeface="Comic Sans MS" panose="030F0702030302020204" pitchFamily="66" charset="0"/>
              </a:rPr>
              <a:t>ከተማ</a:t>
            </a:r>
            <a:r>
              <a:rPr lang="en-US" sz="3200" b="1" dirty="0">
                <a:solidFill>
                  <a:prstClr val="white"/>
                </a:solidFill>
                <a:effectLst>
                  <a:outerShdw blurRad="38100" dist="38100" dir="2700000" algn="tl">
                    <a:srgbClr val="000000">
                      <a:alpha val="43137"/>
                    </a:srgbClr>
                  </a:outerShdw>
                </a:effectLst>
                <a:latin typeface="Comic Sans MS" panose="030F0702030302020204" pitchFamily="66" charset="0"/>
              </a:rPr>
              <a:t> </a:t>
            </a:r>
            <a:r>
              <a:rPr lang="en-US" sz="3200" b="1" dirty="0" err="1">
                <a:solidFill>
                  <a:prstClr val="white"/>
                </a:solidFill>
                <a:effectLst>
                  <a:outerShdw blurRad="38100" dist="38100" dir="2700000" algn="tl">
                    <a:srgbClr val="000000">
                      <a:alpha val="43137"/>
                    </a:srgbClr>
                  </a:outerShdw>
                </a:effectLst>
                <a:latin typeface="Comic Sans MS" panose="030F0702030302020204" pitchFamily="66" charset="0"/>
              </a:rPr>
              <a:t>ብዙ</a:t>
            </a:r>
            <a:r>
              <a:rPr lang="en-US" sz="3200" b="1" dirty="0">
                <a:solidFill>
                  <a:prstClr val="white"/>
                </a:solidFill>
                <a:effectLst>
                  <a:outerShdw blurRad="38100" dist="38100" dir="2700000" algn="tl">
                    <a:srgbClr val="000000">
                      <a:alpha val="43137"/>
                    </a:srgbClr>
                  </a:outerShdw>
                </a:effectLst>
                <a:latin typeface="Comic Sans MS" panose="030F0702030302020204" pitchFamily="66" charset="0"/>
              </a:rPr>
              <a:t> </a:t>
            </a:r>
            <a:r>
              <a:rPr lang="en-US" sz="3200" b="1" dirty="0" err="1">
                <a:solidFill>
                  <a:prstClr val="white"/>
                </a:solidFill>
                <a:effectLst>
                  <a:outerShdw blurRad="38100" dist="38100" dir="2700000" algn="tl">
                    <a:srgbClr val="000000">
                      <a:alpha val="43137"/>
                    </a:srgbClr>
                  </a:outerShdw>
                </a:effectLst>
                <a:latin typeface="Comic Sans MS" panose="030F0702030302020204" pitchFamily="66" charset="0"/>
              </a:rPr>
              <a:t>ሕዝብ</a:t>
            </a:r>
            <a:r>
              <a:rPr lang="en-US" sz="3200" b="1" dirty="0">
                <a:solidFill>
                  <a:prstClr val="white"/>
                </a:solidFill>
                <a:effectLst>
                  <a:outerShdw blurRad="38100" dist="38100" dir="2700000" algn="tl">
                    <a:srgbClr val="000000">
                      <a:alpha val="43137"/>
                    </a:srgbClr>
                  </a:outerShdw>
                </a:effectLst>
                <a:latin typeface="Comic Sans MS" panose="030F0702030302020204" pitchFamily="66" charset="0"/>
              </a:rPr>
              <a:t> </a:t>
            </a:r>
            <a:r>
              <a:rPr lang="en-US" sz="3200" b="1" dirty="0" err="1">
                <a:solidFill>
                  <a:prstClr val="white"/>
                </a:solidFill>
                <a:effectLst>
                  <a:outerShdw blurRad="38100" dist="38100" dir="2700000" algn="tl">
                    <a:srgbClr val="000000">
                      <a:alpha val="43137"/>
                    </a:srgbClr>
                  </a:outerShdw>
                </a:effectLst>
                <a:latin typeface="Comic Sans MS" panose="030F0702030302020204" pitchFamily="66" charset="0"/>
              </a:rPr>
              <a:t>አሉኝና</a:t>
            </a:r>
            <a:r>
              <a:rPr lang="en-US" sz="3200" b="1" dirty="0">
                <a:solidFill>
                  <a:prstClr val="white"/>
                </a:solidFill>
                <a:effectLst>
                  <a:outerShdw blurRad="38100" dist="38100" dir="2700000" algn="tl">
                    <a:srgbClr val="000000">
                      <a:alpha val="43137"/>
                    </a:srgbClr>
                  </a:outerShdw>
                </a:effectLst>
                <a:latin typeface="Comic Sans MS" panose="030F0702030302020204" pitchFamily="66" charset="0"/>
              </a:rPr>
              <a:t> </a:t>
            </a:r>
            <a:r>
              <a:rPr lang="en-US" sz="3200" b="1" dirty="0" err="1">
                <a:solidFill>
                  <a:prstClr val="white"/>
                </a:solidFill>
                <a:effectLst>
                  <a:outerShdw blurRad="38100" dist="38100" dir="2700000" algn="tl">
                    <a:srgbClr val="000000">
                      <a:alpha val="43137"/>
                    </a:srgbClr>
                  </a:outerShdw>
                </a:effectLst>
                <a:latin typeface="Comic Sans MS" panose="030F0702030302020204" pitchFamily="66" charset="0"/>
              </a:rPr>
              <a:t>አለው</a:t>
            </a:r>
            <a:r>
              <a:rPr lang="en-US" sz="2400" dirty="0"/>
              <a:t>።</a:t>
            </a: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omic Sans MS" panose="030F0702030302020204" pitchFamily="66" charset="0"/>
                <a:ea typeface="+mn-ea"/>
                <a:cs typeface="+mn-cs"/>
              </a:rPr>
              <a:t>”</a:t>
            </a:r>
            <a:br>
              <a:rPr kumimoji="0" lang="es-E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omic Sans MS" panose="030F0702030302020204" pitchFamily="66" charset="0"/>
                <a:ea typeface="+mn-ea"/>
                <a:cs typeface="+mn-cs"/>
              </a:rPr>
            </a:br>
            <a:r>
              <a:rPr kumimoji="0" lang="es-E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omic Sans MS" panose="030F0702030302020204" pitchFamily="66" charset="0"/>
                <a:ea typeface="+mn-ea"/>
                <a:cs typeface="+mn-cs"/>
              </a:rPr>
              <a:t>(</a:t>
            </a:r>
            <a:r>
              <a:rPr kumimoji="0" lang="am-ET"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omic Sans MS" panose="030F0702030302020204" pitchFamily="66" charset="0"/>
                <a:ea typeface="+mn-ea"/>
                <a:cs typeface="+mn-cs"/>
              </a:rPr>
              <a:t>የሐዋ</a:t>
            </a:r>
            <a:r>
              <a:rPr kumimoji="0" lang="es-E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omic Sans MS" panose="030F0702030302020204" pitchFamily="66" charset="0"/>
                <a:ea typeface="+mn-ea"/>
                <a:cs typeface="+mn-cs"/>
              </a:rPr>
              <a:t> 18:9, 10)</a:t>
            </a:r>
            <a:endParaRPr kumimoji="0" lang="es-E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3759527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7853524F-B7CB-ADD6-0008-951EC793D5A5}"/>
              </a:ext>
            </a:extLst>
          </p:cNvPr>
          <p:cNvSpPr>
            <a:spLocks noGrp="1" noRot="1" noMove="1" noResize="1" noEditPoints="1" noAdjustHandles="1" noChangeArrowheads="1" noChangeShapeType="1"/>
          </p:cNvSpPr>
          <p:nvPr/>
        </p:nvSpPr>
        <p:spPr>
          <a:xfrm>
            <a:off x="0" y="3352800"/>
            <a:ext cx="12192000" cy="3505200"/>
          </a:xfrm>
          <a:prstGeom prst="rect">
            <a:avLst/>
          </a:prstGeom>
          <a:blipFill>
            <a:blip r:embed="rId2"/>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8" name="Rectángulo 7">
            <a:extLst>
              <a:ext uri="{FF2B5EF4-FFF2-40B4-BE49-F238E27FC236}">
                <a16:creationId xmlns:a16="http://schemas.microsoft.com/office/drawing/2014/main" id="{BDEEB4ED-EC63-D99D-242B-C28F6945346D}"/>
              </a:ext>
            </a:extLst>
          </p:cNvPr>
          <p:cNvSpPr>
            <a:spLocks noGrp="1" noRot="1" noMove="1" noResize="1" noEditPoints="1" noAdjustHandles="1" noChangeArrowheads="1" noChangeShapeType="1"/>
          </p:cNvSpPr>
          <p:nvPr/>
        </p:nvSpPr>
        <p:spPr>
          <a:xfrm>
            <a:off x="0" y="0"/>
            <a:ext cx="12192000" cy="3352800"/>
          </a:xfrm>
          <a:prstGeom prst="rect">
            <a:avLst/>
          </a:prstGeom>
          <a:blipFill>
            <a:blip r:embed="rId3" cstate="email">
              <a:extLst>
                <a:ext uri="{28A0092B-C50C-407E-A947-70E740481C1C}">
                  <a14:useLocalDpi xmlns:a14="http://schemas.microsoft.com/office/drawing/2010/main"/>
                </a:ext>
              </a:extLst>
            </a:blip>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graphicFrame>
        <p:nvGraphicFramePr>
          <p:cNvPr id="2" name="Diagrama 1">
            <a:extLst>
              <a:ext uri="{FF2B5EF4-FFF2-40B4-BE49-F238E27FC236}">
                <a16:creationId xmlns:a16="http://schemas.microsoft.com/office/drawing/2014/main" id="{3681096D-3D7D-C3C5-543D-DBDB2BAE4346}"/>
              </a:ext>
            </a:extLst>
          </p:cNvPr>
          <p:cNvGraphicFramePr/>
          <p:nvPr>
            <p:extLst>
              <p:ext uri="{D42A27DB-BD31-4B8C-83A1-F6EECF244321}">
                <p14:modId xmlns:p14="http://schemas.microsoft.com/office/powerpoint/2010/main" val="1174679481"/>
              </p:ext>
            </p:extLst>
          </p:nvPr>
        </p:nvGraphicFramePr>
        <p:xfrm>
          <a:off x="5109323" y="3505200"/>
          <a:ext cx="6975101" cy="31623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CuadroTexto 2">
            <a:extLst>
              <a:ext uri="{FF2B5EF4-FFF2-40B4-BE49-F238E27FC236}">
                <a16:creationId xmlns:a16="http://schemas.microsoft.com/office/drawing/2014/main" id="{4BF0B086-B811-3CEB-7398-C202BEA0B38E}"/>
              </a:ext>
            </a:extLst>
          </p:cNvPr>
          <p:cNvSpPr txBox="1"/>
          <p:nvPr/>
        </p:nvSpPr>
        <p:spPr>
          <a:xfrm>
            <a:off x="266700" y="190500"/>
            <a:ext cx="717232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am-ET" sz="2000" b="1" i="0" u="none" strike="noStrike" kern="1200" cap="none" spc="0" normalizeH="0" baseline="0" noProof="0" dirty="0">
                <a:ln>
                  <a:noFill/>
                </a:ln>
                <a:solidFill>
                  <a:prstClr val="black"/>
                </a:solidFill>
                <a:effectLst/>
                <a:uLnTx/>
                <a:uFillTx/>
                <a:latin typeface="Aptos" panose="02110004020202020204"/>
                <a:ea typeface="+mn-ea"/>
                <a:cs typeface="+mn-cs"/>
              </a:rPr>
              <a:t>ከሮሜ ሰዎች መልዕክት ቀጥሎ ለቆሮንቶስ ሰዎች የተፃፉት ሁለቱ መልዕክቶች</a:t>
            </a:r>
            <a:r>
              <a:rPr kumimoji="0" lang="am-ET" sz="2000" b="1" i="0" u="none" strike="noStrike" kern="1200" cap="none" spc="0" normalizeH="0" noProof="0" dirty="0">
                <a:ln>
                  <a:noFill/>
                </a:ln>
                <a:solidFill>
                  <a:prstClr val="black"/>
                </a:solidFill>
                <a:effectLst/>
                <a:uLnTx/>
                <a:uFillTx/>
                <a:latin typeface="Aptos" panose="02110004020202020204"/>
                <a:ea typeface="+mn-ea"/>
                <a:cs typeface="+mn-cs"/>
              </a:rPr>
              <a:t> ረጅም የሆኑ ደብዳቤዎች ናቸው።</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pic>
        <p:nvPicPr>
          <p:cNvPr id="5" name="Imagen 4">
            <a:extLst>
              <a:ext uri="{FF2B5EF4-FFF2-40B4-BE49-F238E27FC236}">
                <a16:creationId xmlns:a16="http://schemas.microsoft.com/office/drawing/2014/main" id="{00A7CAEE-162A-2909-A5D2-CCA89126AE9D}"/>
              </a:ext>
            </a:extLst>
          </p:cNvPr>
          <p:cNvPicPr>
            <a:picLocks noChangeAspect="1"/>
          </p:cNvPicPr>
          <p:nvPr/>
        </p:nvPicPr>
        <p:blipFill rotWithShape="1">
          <a:blip r:embed="rId9" cstate="email">
            <a:extLst>
              <a:ext uri="{BEBA8EAE-BF5A-486C-A8C5-ECC9F3942E4B}">
                <a14:imgProps xmlns:a14="http://schemas.microsoft.com/office/drawing/2010/main">
                  <a14:imgLayer r:embed="rId10">
                    <a14:imgEffect>
                      <a14:brightnessContrast bright="20000"/>
                    </a14:imgEffect>
                  </a14:imgLayer>
                </a14:imgProps>
              </a:ext>
              <a:ext uri="{28A0092B-C50C-407E-A947-70E740481C1C}">
                <a14:useLocalDpi xmlns:a14="http://schemas.microsoft.com/office/drawing/2010/main"/>
              </a:ext>
            </a:extLst>
          </a:blip>
          <a:srcRect/>
          <a:stretch>
            <a:fillRect/>
          </a:stretch>
        </p:blipFill>
        <p:spPr>
          <a:xfrm>
            <a:off x="7594332" y="190500"/>
            <a:ext cx="4397641" cy="3016210"/>
          </a:xfrm>
          <a:prstGeom prst="rect">
            <a:avLst/>
          </a:prstGeom>
          <a:solidFill>
            <a:srgbClr val="FFFFFF">
              <a:shade val="85000"/>
            </a:srgbClr>
          </a:solidFill>
          <a:ln w="88900" cap="sq">
            <a:solidFill>
              <a:srgbClr val="8A5E41"/>
            </a:solidFill>
            <a:miter lim="800000"/>
          </a:ln>
          <a:effectLst>
            <a:glow rad="114300">
              <a:srgbClr val="FFFF00"/>
            </a:glow>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Imagen 6">
            <a:extLst>
              <a:ext uri="{FF2B5EF4-FFF2-40B4-BE49-F238E27FC236}">
                <a16:creationId xmlns:a16="http://schemas.microsoft.com/office/drawing/2014/main" id="{16E7A8D7-8931-76BD-6CA9-F5DCBDF4EF99}"/>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l="5947" r="3969"/>
          <a:stretch>
            <a:fillRect/>
          </a:stretch>
        </p:blipFill>
        <p:spPr>
          <a:xfrm>
            <a:off x="200026" y="3505200"/>
            <a:ext cx="4667809" cy="3162300"/>
          </a:xfrm>
          <a:prstGeom prst="rect">
            <a:avLst/>
          </a:prstGeom>
          <a:effectLst>
            <a:innerShdw blurRad="114300">
              <a:prstClr val="black"/>
            </a:innerShdw>
          </a:effectLst>
        </p:spPr>
      </p:pic>
      <p:sp>
        <p:nvSpPr>
          <p:cNvPr id="6" name="CuadroTexto 5">
            <a:extLst>
              <a:ext uri="{FF2B5EF4-FFF2-40B4-BE49-F238E27FC236}">
                <a16:creationId xmlns:a16="http://schemas.microsoft.com/office/drawing/2014/main" id="{94E625B1-3B25-4726-6ABE-8B7BFCE13A6E}"/>
              </a:ext>
            </a:extLst>
          </p:cNvPr>
          <p:cNvSpPr txBox="1"/>
          <p:nvPr/>
        </p:nvSpPr>
        <p:spPr>
          <a:xfrm>
            <a:off x="266699" y="2450931"/>
            <a:ext cx="7172322"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am-ET" sz="2000" b="1" i="0" u="none" strike="noStrike" kern="1200" cap="none" spc="0" normalizeH="0" baseline="0" noProof="0" dirty="0">
                <a:ln>
                  <a:noFill/>
                </a:ln>
                <a:solidFill>
                  <a:prstClr val="black"/>
                </a:solidFill>
                <a:effectLst/>
                <a:uLnTx/>
                <a:uFillTx/>
                <a:latin typeface="Aptos" panose="02110004020202020204"/>
                <a:ea typeface="+mn-ea"/>
                <a:cs typeface="+mn-cs"/>
              </a:rPr>
              <a:t>መልዕክታቸውን በትክክል ለመረዳት</a:t>
            </a:r>
            <a:r>
              <a:rPr kumimoji="0" lang="am-ET" sz="2000" b="1" i="0" u="none" strike="noStrike" kern="1200" cap="none" spc="0" normalizeH="0" noProof="0" dirty="0">
                <a:ln>
                  <a:noFill/>
                </a:ln>
                <a:solidFill>
                  <a:prstClr val="black"/>
                </a:solidFill>
                <a:effectLst/>
                <a:uLnTx/>
                <a:uFillTx/>
                <a:latin typeface="Aptos" panose="02110004020202020204"/>
                <a:ea typeface="+mn-ea"/>
                <a:cs typeface="+mn-cs"/>
              </a:rPr>
              <a:t> በመጀመሪያ የተፃፉበትን አውድ ማወቅ አለብን</a:t>
            </a:r>
            <a:r>
              <a:rPr kumimoji="0" lang="am-ET" sz="2000" b="1" i="0" u="none" strike="noStrike" kern="1200" cap="none" spc="0" normalizeH="0" baseline="0" noProof="0" dirty="0">
                <a:ln>
                  <a:noFill/>
                </a:ln>
                <a:solidFill>
                  <a:prstClr val="black"/>
                </a:solidFill>
                <a:effectLst/>
                <a:uLnTx/>
                <a:uFillTx/>
                <a:latin typeface="Aptos" panose="02110004020202020204"/>
                <a:ea typeface="+mn-ea"/>
                <a:cs typeface="+mn-cs"/>
              </a:rPr>
              <a:t>።</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1" name="CuadroTexto 10">
            <a:extLst>
              <a:ext uri="{FF2B5EF4-FFF2-40B4-BE49-F238E27FC236}">
                <a16:creationId xmlns:a16="http://schemas.microsoft.com/office/drawing/2014/main" id="{59959C8E-7144-81EE-7A4E-7EAFA7B334A1}"/>
              </a:ext>
            </a:extLst>
          </p:cNvPr>
          <p:cNvSpPr txBox="1"/>
          <p:nvPr/>
        </p:nvSpPr>
        <p:spPr>
          <a:xfrm>
            <a:off x="266699" y="1081102"/>
            <a:ext cx="7172323" cy="1323439"/>
          </a:xfrm>
          <a:prstGeom prst="rect">
            <a:avLst/>
          </a:prstGeom>
          <a:noFill/>
        </p:spPr>
        <p:txBody>
          <a:bodyPr wrap="square">
            <a:spAutoFit/>
          </a:bodyPr>
          <a:lstStyle/>
          <a:p>
            <a:pPr lvl="0">
              <a:spcBef>
                <a:spcPts val="600"/>
              </a:spcBef>
              <a:defRPr/>
            </a:pPr>
            <a:r>
              <a:rPr kumimoji="0" lang="am-ET" sz="2000" b="1" i="0" u="none" strike="noStrike" kern="1200" cap="none" spc="0" normalizeH="0" baseline="0" noProof="0" dirty="0">
                <a:ln>
                  <a:noFill/>
                </a:ln>
                <a:solidFill>
                  <a:prstClr val="black"/>
                </a:solidFill>
                <a:effectLst/>
                <a:uLnTx/>
                <a:uFillTx/>
                <a:latin typeface="Aptos" panose="02110004020202020204"/>
                <a:ea typeface="+mn-ea"/>
                <a:cs typeface="+mn-cs"/>
              </a:rPr>
              <a:t>ለእኛ</a:t>
            </a:r>
            <a:r>
              <a:rPr kumimoji="0" lang="am-ET" sz="2000" b="1" i="0" u="none" strike="noStrike" kern="1200" cap="none" spc="0" normalizeH="0" noProof="0" dirty="0">
                <a:ln>
                  <a:noFill/>
                </a:ln>
                <a:solidFill>
                  <a:prstClr val="black"/>
                </a:solidFill>
                <a:effectLst/>
                <a:uLnTx/>
                <a:uFillTx/>
                <a:latin typeface="Aptos" panose="02110004020202020204"/>
                <a:ea typeface="+mn-ea"/>
                <a:cs typeface="+mn-cs"/>
              </a:rPr>
              <a:t> የተረፉት ሁለቱ ደብዳቤዎች የተፃፉት በጥቂት ሳምንታት ልዩነት ውስጥ ነበር</a:t>
            </a:r>
            <a:r>
              <a:rPr kumimoji="0" lang="am-ET" sz="2000" b="1" i="0" u="none" strike="noStrike" kern="1200" cap="none" spc="0" normalizeH="0" baseline="0" noProof="0" dirty="0">
                <a:ln>
                  <a:noFill/>
                </a:ln>
                <a:solidFill>
                  <a:prstClr val="black"/>
                </a:solidFill>
                <a:effectLst/>
                <a:uLnTx/>
                <a:uFillTx/>
                <a:latin typeface="Aptos" panose="02110004020202020204"/>
                <a:ea typeface="+mn-ea"/>
                <a:cs typeface="+mn-cs"/>
              </a:rPr>
              <a:t>።</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am-ET" sz="2000" b="1" i="0" u="none" strike="noStrike" kern="1200" cap="none" spc="0" normalizeH="0" baseline="0" noProof="0" dirty="0">
                <a:ln>
                  <a:noFill/>
                </a:ln>
                <a:solidFill>
                  <a:prstClr val="black"/>
                </a:solidFill>
                <a:effectLst/>
                <a:uLnTx/>
                <a:uFillTx/>
                <a:latin typeface="Aptos" panose="02110004020202020204"/>
                <a:ea typeface="+mn-ea"/>
                <a:cs typeface="+mn-cs"/>
              </a:rPr>
              <a:t>በወንድሞች መካከል </a:t>
            </a:r>
            <a:r>
              <a:rPr lang="am-ET" sz="2000" b="1" dirty="0">
                <a:solidFill>
                  <a:prstClr val="black"/>
                </a:solidFill>
                <a:latin typeface="Aptos" panose="02110004020202020204"/>
              </a:rPr>
              <a:t>በ</a:t>
            </a:r>
            <a:r>
              <a:rPr kumimoji="0" lang="am-ET" sz="2000" b="1" i="0" u="none" strike="noStrike" kern="1200" cap="none" spc="0" normalizeH="0" baseline="0" noProof="0" dirty="0">
                <a:ln>
                  <a:noFill/>
                </a:ln>
                <a:solidFill>
                  <a:prstClr val="black"/>
                </a:solidFill>
                <a:effectLst/>
                <a:uLnTx/>
                <a:uFillTx/>
                <a:latin typeface="Aptos" panose="02110004020202020204"/>
                <a:ea typeface="+mn-ea"/>
                <a:cs typeface="+mn-cs"/>
              </a:rPr>
              <a:t>ሚፈጠር አለመስማማት ምክንያት የሚመጡ አስቸጋሪ ሁኔታዎችን መፍታት የሚያስችሉ ተግባራዊ ምክሮችን በእነዚህ ደብዳቤዎች ውስጥ እናገኛለን።</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39308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800" decel="100000"/>
                                        <p:tgtEl>
                                          <p:spTgt spid="5"/>
                                        </p:tgtEl>
                                      </p:cBhvr>
                                    </p:animEffect>
                                    <p:anim calcmode="lin" valueType="num">
                                      <p:cBhvr>
                                        <p:cTn id="8" dur="800" decel="100000" fill="hold"/>
                                        <p:tgtEl>
                                          <p:spTgt spid="5"/>
                                        </p:tgtEl>
                                        <p:attrNameLst>
                                          <p:attrName>style.rotation</p:attrName>
                                        </p:attrNameLst>
                                      </p:cBhvr>
                                      <p:tavLst>
                                        <p:tav tm="0">
                                          <p:val>
                                            <p:fltVal val="-90"/>
                                          </p:val>
                                        </p:tav>
                                        <p:tav tm="100000">
                                          <p:val>
                                            <p:fltVal val="0"/>
                                          </p:val>
                                        </p:tav>
                                      </p:tavLst>
                                    </p:anim>
                                    <p:anim calcmode="lin" valueType="num">
                                      <p:cBhvr>
                                        <p:cTn id="9" dur="800" decel="100000" fill="hold"/>
                                        <p:tgtEl>
                                          <p:spTgt spid="5"/>
                                        </p:tgtEl>
                                        <p:attrNameLst>
                                          <p:attrName>ppt_x</p:attrName>
                                        </p:attrNameLst>
                                      </p:cBhvr>
                                      <p:tavLst>
                                        <p:tav tm="0">
                                          <p:val>
                                            <p:strVal val="#ppt_x+0.4"/>
                                          </p:val>
                                        </p:tav>
                                        <p:tav tm="100000">
                                          <p:val>
                                            <p:strVal val="#ppt_x-0.05"/>
                                          </p:val>
                                        </p:tav>
                                      </p:tavLst>
                                    </p:anim>
                                    <p:anim calcmode="lin" valueType="num">
                                      <p:cBhvr>
                                        <p:cTn id="10" dur="800" decel="100000" fill="hold"/>
                                        <p:tgtEl>
                                          <p:spTgt spid="5"/>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left)">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4" presetClass="entr" presetSubtype="32"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ox(out)">
                                      <p:cBhvr>
                                        <p:cTn id="26" dur="500"/>
                                        <p:tgtEl>
                                          <p:spTgt spid="7"/>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2">
                                            <p:graphicEl>
                                              <a:dgm id="{560ECC3F-D595-4EE6-A7AE-4050B537BF00}"/>
                                            </p:graphicEl>
                                          </p:spTgt>
                                        </p:tgtEl>
                                        <p:attrNameLst>
                                          <p:attrName>style.visibility</p:attrName>
                                        </p:attrNameLst>
                                      </p:cBhvr>
                                      <p:to>
                                        <p:strVal val="visible"/>
                                      </p:to>
                                    </p:set>
                                    <p:animEffect transition="in" filter="fade">
                                      <p:cBhvr>
                                        <p:cTn id="35" dur="1000"/>
                                        <p:tgtEl>
                                          <p:spTgt spid="2">
                                            <p:graphicEl>
                                              <a:dgm id="{560ECC3F-D595-4EE6-A7AE-4050B537BF00}"/>
                                            </p:graphicEl>
                                          </p:spTgt>
                                        </p:tgtEl>
                                      </p:cBhvr>
                                    </p:animEffect>
                                    <p:anim calcmode="lin" valueType="num">
                                      <p:cBhvr>
                                        <p:cTn id="36" dur="1000" fill="hold"/>
                                        <p:tgtEl>
                                          <p:spTgt spid="2">
                                            <p:graphicEl>
                                              <a:dgm id="{560ECC3F-D595-4EE6-A7AE-4050B537BF00}"/>
                                            </p:graphicEl>
                                          </p:spTgt>
                                        </p:tgtEl>
                                        <p:attrNameLst>
                                          <p:attrName>ppt_x</p:attrName>
                                        </p:attrNameLst>
                                      </p:cBhvr>
                                      <p:tavLst>
                                        <p:tav tm="0">
                                          <p:val>
                                            <p:strVal val="#ppt_x"/>
                                          </p:val>
                                        </p:tav>
                                        <p:tav tm="100000">
                                          <p:val>
                                            <p:strVal val="#ppt_x"/>
                                          </p:val>
                                        </p:tav>
                                      </p:tavLst>
                                    </p:anim>
                                    <p:anim calcmode="lin" valueType="num">
                                      <p:cBhvr>
                                        <p:cTn id="37" dur="1000" fill="hold"/>
                                        <p:tgtEl>
                                          <p:spTgt spid="2">
                                            <p:graphicEl>
                                              <a:dgm id="{560ECC3F-D595-4EE6-A7AE-4050B537BF00}"/>
                                            </p:graphic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grpId="0" nodeType="clickEffect">
                                  <p:stCondLst>
                                    <p:cond delay="0"/>
                                  </p:stCondLst>
                                  <p:childTnLst>
                                    <p:set>
                                      <p:cBhvr>
                                        <p:cTn id="41" dur="1" fill="hold">
                                          <p:stCondLst>
                                            <p:cond delay="0"/>
                                          </p:stCondLst>
                                        </p:cTn>
                                        <p:tgtEl>
                                          <p:spTgt spid="2">
                                            <p:graphicEl>
                                              <a:dgm id="{24C2F7A0-3B9B-4550-9C1B-0762B8A40C19}"/>
                                            </p:graphicEl>
                                          </p:spTgt>
                                        </p:tgtEl>
                                        <p:attrNameLst>
                                          <p:attrName>style.visibility</p:attrName>
                                        </p:attrNameLst>
                                      </p:cBhvr>
                                      <p:to>
                                        <p:strVal val="visible"/>
                                      </p:to>
                                    </p:set>
                                    <p:animEffect transition="in" filter="fade">
                                      <p:cBhvr>
                                        <p:cTn id="42" dur="1000"/>
                                        <p:tgtEl>
                                          <p:spTgt spid="2">
                                            <p:graphicEl>
                                              <a:dgm id="{24C2F7A0-3B9B-4550-9C1B-0762B8A40C19}"/>
                                            </p:graphicEl>
                                          </p:spTgt>
                                        </p:tgtEl>
                                      </p:cBhvr>
                                    </p:animEffect>
                                    <p:anim calcmode="lin" valueType="num">
                                      <p:cBhvr>
                                        <p:cTn id="43" dur="1000" fill="hold"/>
                                        <p:tgtEl>
                                          <p:spTgt spid="2">
                                            <p:graphicEl>
                                              <a:dgm id="{24C2F7A0-3B9B-4550-9C1B-0762B8A40C19}"/>
                                            </p:graphicEl>
                                          </p:spTgt>
                                        </p:tgtEl>
                                        <p:attrNameLst>
                                          <p:attrName>ppt_x</p:attrName>
                                        </p:attrNameLst>
                                      </p:cBhvr>
                                      <p:tavLst>
                                        <p:tav tm="0">
                                          <p:val>
                                            <p:strVal val="#ppt_x"/>
                                          </p:val>
                                        </p:tav>
                                        <p:tav tm="100000">
                                          <p:val>
                                            <p:strVal val="#ppt_x"/>
                                          </p:val>
                                        </p:tav>
                                      </p:tavLst>
                                    </p:anim>
                                    <p:anim calcmode="lin" valueType="num">
                                      <p:cBhvr>
                                        <p:cTn id="44" dur="1000" fill="hold"/>
                                        <p:tgtEl>
                                          <p:spTgt spid="2">
                                            <p:graphicEl>
                                              <a:dgm id="{24C2F7A0-3B9B-4550-9C1B-0762B8A40C19}"/>
                                            </p:graphicEl>
                                          </p:spTgt>
                                        </p:tgtEl>
                                        <p:attrNameLst>
                                          <p:attrName>ppt_y</p:attrName>
                                        </p:attrNameLst>
                                      </p:cBhvr>
                                      <p:tavLst>
                                        <p:tav tm="0">
                                          <p:val>
                                            <p:strVal val="#ppt_y-.1"/>
                                          </p:val>
                                        </p:tav>
                                        <p:tav tm="100000">
                                          <p:val>
                                            <p:strVal val="#ppt_y"/>
                                          </p:val>
                                        </p:tav>
                                      </p:tavLst>
                                    </p:anim>
                                  </p:childTnLst>
                                </p:cTn>
                              </p:par>
                              <p:par>
                                <p:cTn id="45" presetID="47" presetClass="entr" presetSubtype="0" fill="hold" grpId="0" nodeType="withEffect">
                                  <p:stCondLst>
                                    <p:cond delay="0"/>
                                  </p:stCondLst>
                                  <p:childTnLst>
                                    <p:set>
                                      <p:cBhvr>
                                        <p:cTn id="46" dur="1" fill="hold">
                                          <p:stCondLst>
                                            <p:cond delay="0"/>
                                          </p:stCondLst>
                                        </p:cTn>
                                        <p:tgtEl>
                                          <p:spTgt spid="2">
                                            <p:graphicEl>
                                              <a:dgm id="{FAC792D5-4117-4527-BFFA-AD1E2C12CB7B}"/>
                                            </p:graphicEl>
                                          </p:spTgt>
                                        </p:tgtEl>
                                        <p:attrNameLst>
                                          <p:attrName>style.visibility</p:attrName>
                                        </p:attrNameLst>
                                      </p:cBhvr>
                                      <p:to>
                                        <p:strVal val="visible"/>
                                      </p:to>
                                    </p:set>
                                    <p:animEffect transition="in" filter="fade">
                                      <p:cBhvr>
                                        <p:cTn id="47" dur="1000"/>
                                        <p:tgtEl>
                                          <p:spTgt spid="2">
                                            <p:graphicEl>
                                              <a:dgm id="{FAC792D5-4117-4527-BFFA-AD1E2C12CB7B}"/>
                                            </p:graphicEl>
                                          </p:spTgt>
                                        </p:tgtEl>
                                      </p:cBhvr>
                                    </p:animEffect>
                                    <p:anim calcmode="lin" valueType="num">
                                      <p:cBhvr>
                                        <p:cTn id="48" dur="1000" fill="hold"/>
                                        <p:tgtEl>
                                          <p:spTgt spid="2">
                                            <p:graphicEl>
                                              <a:dgm id="{FAC792D5-4117-4527-BFFA-AD1E2C12CB7B}"/>
                                            </p:graphicEl>
                                          </p:spTgt>
                                        </p:tgtEl>
                                        <p:attrNameLst>
                                          <p:attrName>ppt_x</p:attrName>
                                        </p:attrNameLst>
                                      </p:cBhvr>
                                      <p:tavLst>
                                        <p:tav tm="0">
                                          <p:val>
                                            <p:strVal val="#ppt_x"/>
                                          </p:val>
                                        </p:tav>
                                        <p:tav tm="100000">
                                          <p:val>
                                            <p:strVal val="#ppt_x"/>
                                          </p:val>
                                        </p:tav>
                                      </p:tavLst>
                                    </p:anim>
                                    <p:anim calcmode="lin" valueType="num">
                                      <p:cBhvr>
                                        <p:cTn id="49" dur="1000" fill="hold"/>
                                        <p:tgtEl>
                                          <p:spTgt spid="2">
                                            <p:graphicEl>
                                              <a:dgm id="{FAC792D5-4117-4527-BFFA-AD1E2C12CB7B}"/>
                                            </p:graphic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7" presetClass="entr" presetSubtype="0" fill="hold" grpId="0" nodeType="clickEffect">
                                  <p:stCondLst>
                                    <p:cond delay="0"/>
                                  </p:stCondLst>
                                  <p:childTnLst>
                                    <p:set>
                                      <p:cBhvr>
                                        <p:cTn id="53" dur="1" fill="hold">
                                          <p:stCondLst>
                                            <p:cond delay="0"/>
                                          </p:stCondLst>
                                        </p:cTn>
                                        <p:tgtEl>
                                          <p:spTgt spid="2">
                                            <p:graphicEl>
                                              <a:dgm id="{2D28A9E1-DAB2-4C81-AD5A-FAD7260FFD58}"/>
                                            </p:graphicEl>
                                          </p:spTgt>
                                        </p:tgtEl>
                                        <p:attrNameLst>
                                          <p:attrName>style.visibility</p:attrName>
                                        </p:attrNameLst>
                                      </p:cBhvr>
                                      <p:to>
                                        <p:strVal val="visible"/>
                                      </p:to>
                                    </p:set>
                                    <p:animEffect transition="in" filter="fade">
                                      <p:cBhvr>
                                        <p:cTn id="54" dur="1000"/>
                                        <p:tgtEl>
                                          <p:spTgt spid="2">
                                            <p:graphicEl>
                                              <a:dgm id="{2D28A9E1-DAB2-4C81-AD5A-FAD7260FFD58}"/>
                                            </p:graphicEl>
                                          </p:spTgt>
                                        </p:tgtEl>
                                      </p:cBhvr>
                                    </p:animEffect>
                                    <p:anim calcmode="lin" valueType="num">
                                      <p:cBhvr>
                                        <p:cTn id="55" dur="1000" fill="hold"/>
                                        <p:tgtEl>
                                          <p:spTgt spid="2">
                                            <p:graphicEl>
                                              <a:dgm id="{2D28A9E1-DAB2-4C81-AD5A-FAD7260FFD58}"/>
                                            </p:graphicEl>
                                          </p:spTgt>
                                        </p:tgtEl>
                                        <p:attrNameLst>
                                          <p:attrName>ppt_x</p:attrName>
                                        </p:attrNameLst>
                                      </p:cBhvr>
                                      <p:tavLst>
                                        <p:tav tm="0">
                                          <p:val>
                                            <p:strVal val="#ppt_x"/>
                                          </p:val>
                                        </p:tav>
                                        <p:tav tm="100000">
                                          <p:val>
                                            <p:strVal val="#ppt_x"/>
                                          </p:val>
                                        </p:tav>
                                      </p:tavLst>
                                    </p:anim>
                                    <p:anim calcmode="lin" valueType="num">
                                      <p:cBhvr>
                                        <p:cTn id="56" dur="1000" fill="hold"/>
                                        <p:tgtEl>
                                          <p:spTgt spid="2">
                                            <p:graphicEl>
                                              <a:dgm id="{2D28A9E1-DAB2-4C81-AD5A-FAD7260FFD58}"/>
                                            </p:graphicEl>
                                          </p:spTgt>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
                                            <p:graphicEl>
                                              <a:dgm id="{A4769B0C-11C2-47B7-A6A7-52579446E8B9}"/>
                                            </p:graphicEl>
                                          </p:spTgt>
                                        </p:tgtEl>
                                        <p:attrNameLst>
                                          <p:attrName>style.visibility</p:attrName>
                                        </p:attrNameLst>
                                      </p:cBhvr>
                                      <p:to>
                                        <p:strVal val="visible"/>
                                      </p:to>
                                    </p:set>
                                    <p:animEffect transition="in" filter="fade">
                                      <p:cBhvr>
                                        <p:cTn id="59" dur="1000"/>
                                        <p:tgtEl>
                                          <p:spTgt spid="2">
                                            <p:graphicEl>
                                              <a:dgm id="{A4769B0C-11C2-47B7-A6A7-52579446E8B9}"/>
                                            </p:graphicEl>
                                          </p:spTgt>
                                        </p:tgtEl>
                                      </p:cBhvr>
                                    </p:animEffect>
                                    <p:anim calcmode="lin" valueType="num">
                                      <p:cBhvr>
                                        <p:cTn id="60" dur="1000" fill="hold"/>
                                        <p:tgtEl>
                                          <p:spTgt spid="2">
                                            <p:graphicEl>
                                              <a:dgm id="{A4769B0C-11C2-47B7-A6A7-52579446E8B9}"/>
                                            </p:graphicEl>
                                          </p:spTgt>
                                        </p:tgtEl>
                                        <p:attrNameLst>
                                          <p:attrName>ppt_x</p:attrName>
                                        </p:attrNameLst>
                                      </p:cBhvr>
                                      <p:tavLst>
                                        <p:tav tm="0">
                                          <p:val>
                                            <p:strVal val="#ppt_x"/>
                                          </p:val>
                                        </p:tav>
                                        <p:tav tm="100000">
                                          <p:val>
                                            <p:strVal val="#ppt_x"/>
                                          </p:val>
                                        </p:tav>
                                      </p:tavLst>
                                    </p:anim>
                                    <p:anim calcmode="lin" valueType="num">
                                      <p:cBhvr>
                                        <p:cTn id="61" dur="1000" fill="hold"/>
                                        <p:tgtEl>
                                          <p:spTgt spid="2">
                                            <p:graphicEl>
                                              <a:dgm id="{A4769B0C-11C2-47B7-A6A7-52579446E8B9}"/>
                                            </p:graphicEl>
                                          </p:spTgt>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7" presetClass="entr" presetSubtype="0" fill="hold" grpId="0" nodeType="clickEffect">
                                  <p:stCondLst>
                                    <p:cond delay="0"/>
                                  </p:stCondLst>
                                  <p:childTnLst>
                                    <p:set>
                                      <p:cBhvr>
                                        <p:cTn id="65" dur="1" fill="hold">
                                          <p:stCondLst>
                                            <p:cond delay="0"/>
                                          </p:stCondLst>
                                        </p:cTn>
                                        <p:tgtEl>
                                          <p:spTgt spid="2">
                                            <p:graphicEl>
                                              <a:dgm id="{FF3B14A5-C43A-4CBC-A2D0-4A8A0D2D65DA}"/>
                                            </p:graphicEl>
                                          </p:spTgt>
                                        </p:tgtEl>
                                        <p:attrNameLst>
                                          <p:attrName>style.visibility</p:attrName>
                                        </p:attrNameLst>
                                      </p:cBhvr>
                                      <p:to>
                                        <p:strVal val="visible"/>
                                      </p:to>
                                    </p:set>
                                    <p:animEffect transition="in" filter="fade">
                                      <p:cBhvr>
                                        <p:cTn id="66" dur="1000"/>
                                        <p:tgtEl>
                                          <p:spTgt spid="2">
                                            <p:graphicEl>
                                              <a:dgm id="{FF3B14A5-C43A-4CBC-A2D0-4A8A0D2D65DA}"/>
                                            </p:graphicEl>
                                          </p:spTgt>
                                        </p:tgtEl>
                                      </p:cBhvr>
                                    </p:animEffect>
                                    <p:anim calcmode="lin" valueType="num">
                                      <p:cBhvr>
                                        <p:cTn id="67" dur="1000" fill="hold"/>
                                        <p:tgtEl>
                                          <p:spTgt spid="2">
                                            <p:graphicEl>
                                              <a:dgm id="{FF3B14A5-C43A-4CBC-A2D0-4A8A0D2D65DA}"/>
                                            </p:graphicEl>
                                          </p:spTgt>
                                        </p:tgtEl>
                                        <p:attrNameLst>
                                          <p:attrName>ppt_x</p:attrName>
                                        </p:attrNameLst>
                                      </p:cBhvr>
                                      <p:tavLst>
                                        <p:tav tm="0">
                                          <p:val>
                                            <p:strVal val="#ppt_x"/>
                                          </p:val>
                                        </p:tav>
                                        <p:tav tm="100000">
                                          <p:val>
                                            <p:strVal val="#ppt_x"/>
                                          </p:val>
                                        </p:tav>
                                      </p:tavLst>
                                    </p:anim>
                                    <p:anim calcmode="lin" valueType="num">
                                      <p:cBhvr>
                                        <p:cTn id="68" dur="1000" fill="hold"/>
                                        <p:tgtEl>
                                          <p:spTgt spid="2">
                                            <p:graphicEl>
                                              <a:dgm id="{FF3B14A5-C43A-4CBC-A2D0-4A8A0D2D65DA}"/>
                                            </p:graphicEl>
                                          </p:spTgt>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2">
                                            <p:graphicEl>
                                              <a:dgm id="{D16E78D5-F212-49D8-9C32-18EA073A8EB6}"/>
                                            </p:graphicEl>
                                          </p:spTgt>
                                        </p:tgtEl>
                                        <p:attrNameLst>
                                          <p:attrName>style.visibility</p:attrName>
                                        </p:attrNameLst>
                                      </p:cBhvr>
                                      <p:to>
                                        <p:strVal val="visible"/>
                                      </p:to>
                                    </p:set>
                                    <p:animEffect transition="in" filter="fade">
                                      <p:cBhvr>
                                        <p:cTn id="71" dur="1000"/>
                                        <p:tgtEl>
                                          <p:spTgt spid="2">
                                            <p:graphicEl>
                                              <a:dgm id="{D16E78D5-F212-49D8-9C32-18EA073A8EB6}"/>
                                            </p:graphicEl>
                                          </p:spTgt>
                                        </p:tgtEl>
                                      </p:cBhvr>
                                    </p:animEffect>
                                    <p:anim calcmode="lin" valueType="num">
                                      <p:cBhvr>
                                        <p:cTn id="72" dur="1000" fill="hold"/>
                                        <p:tgtEl>
                                          <p:spTgt spid="2">
                                            <p:graphicEl>
                                              <a:dgm id="{D16E78D5-F212-49D8-9C32-18EA073A8EB6}"/>
                                            </p:graphicEl>
                                          </p:spTgt>
                                        </p:tgtEl>
                                        <p:attrNameLst>
                                          <p:attrName>ppt_x</p:attrName>
                                        </p:attrNameLst>
                                      </p:cBhvr>
                                      <p:tavLst>
                                        <p:tav tm="0">
                                          <p:val>
                                            <p:strVal val="#ppt_x"/>
                                          </p:val>
                                        </p:tav>
                                        <p:tav tm="100000">
                                          <p:val>
                                            <p:strVal val="#ppt_x"/>
                                          </p:val>
                                        </p:tav>
                                      </p:tavLst>
                                    </p:anim>
                                    <p:anim calcmode="lin" valueType="num">
                                      <p:cBhvr>
                                        <p:cTn id="73" dur="1000" fill="hold"/>
                                        <p:tgtEl>
                                          <p:spTgt spid="2">
                                            <p:graphicEl>
                                              <a:dgm id="{D16E78D5-F212-49D8-9C32-18EA073A8EB6}"/>
                                            </p:graphicEl>
                                          </p:spTgt>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47" presetClass="entr" presetSubtype="0" fill="hold" grpId="0" nodeType="clickEffect">
                                  <p:stCondLst>
                                    <p:cond delay="0"/>
                                  </p:stCondLst>
                                  <p:childTnLst>
                                    <p:set>
                                      <p:cBhvr>
                                        <p:cTn id="77" dur="1" fill="hold">
                                          <p:stCondLst>
                                            <p:cond delay="0"/>
                                          </p:stCondLst>
                                        </p:cTn>
                                        <p:tgtEl>
                                          <p:spTgt spid="2">
                                            <p:graphicEl>
                                              <a:dgm id="{40526A09-FFBA-45E1-9BE0-EC2AACD7D231}"/>
                                            </p:graphicEl>
                                          </p:spTgt>
                                        </p:tgtEl>
                                        <p:attrNameLst>
                                          <p:attrName>style.visibility</p:attrName>
                                        </p:attrNameLst>
                                      </p:cBhvr>
                                      <p:to>
                                        <p:strVal val="visible"/>
                                      </p:to>
                                    </p:set>
                                    <p:animEffect transition="in" filter="fade">
                                      <p:cBhvr>
                                        <p:cTn id="78" dur="1000"/>
                                        <p:tgtEl>
                                          <p:spTgt spid="2">
                                            <p:graphicEl>
                                              <a:dgm id="{40526A09-FFBA-45E1-9BE0-EC2AACD7D231}"/>
                                            </p:graphicEl>
                                          </p:spTgt>
                                        </p:tgtEl>
                                      </p:cBhvr>
                                    </p:animEffect>
                                    <p:anim calcmode="lin" valueType="num">
                                      <p:cBhvr>
                                        <p:cTn id="79" dur="1000" fill="hold"/>
                                        <p:tgtEl>
                                          <p:spTgt spid="2">
                                            <p:graphicEl>
                                              <a:dgm id="{40526A09-FFBA-45E1-9BE0-EC2AACD7D231}"/>
                                            </p:graphicEl>
                                          </p:spTgt>
                                        </p:tgtEl>
                                        <p:attrNameLst>
                                          <p:attrName>ppt_x</p:attrName>
                                        </p:attrNameLst>
                                      </p:cBhvr>
                                      <p:tavLst>
                                        <p:tav tm="0">
                                          <p:val>
                                            <p:strVal val="#ppt_x"/>
                                          </p:val>
                                        </p:tav>
                                        <p:tav tm="100000">
                                          <p:val>
                                            <p:strVal val="#ppt_x"/>
                                          </p:val>
                                        </p:tav>
                                      </p:tavLst>
                                    </p:anim>
                                    <p:anim calcmode="lin" valueType="num">
                                      <p:cBhvr>
                                        <p:cTn id="80" dur="1000" fill="hold"/>
                                        <p:tgtEl>
                                          <p:spTgt spid="2">
                                            <p:graphicEl>
                                              <a:dgm id="{40526A09-FFBA-45E1-9BE0-EC2AACD7D231}"/>
                                            </p:graphicEl>
                                          </p:spTgt>
                                        </p:tgtEl>
                                        <p:attrNameLst>
                                          <p:attrName>ppt_y</p:attrName>
                                        </p:attrNameLst>
                                      </p:cBhvr>
                                      <p:tavLst>
                                        <p:tav tm="0">
                                          <p:val>
                                            <p:strVal val="#ppt_y-.1"/>
                                          </p:val>
                                        </p:tav>
                                        <p:tav tm="100000">
                                          <p:val>
                                            <p:strVal val="#ppt_y"/>
                                          </p:val>
                                        </p:tav>
                                      </p:tavLst>
                                    </p:anim>
                                  </p:childTnLst>
                                </p:cTn>
                              </p:par>
                              <p:par>
                                <p:cTn id="81" presetID="47" presetClass="entr" presetSubtype="0" fill="hold" grpId="0" nodeType="withEffect">
                                  <p:stCondLst>
                                    <p:cond delay="0"/>
                                  </p:stCondLst>
                                  <p:childTnLst>
                                    <p:set>
                                      <p:cBhvr>
                                        <p:cTn id="82" dur="1" fill="hold">
                                          <p:stCondLst>
                                            <p:cond delay="0"/>
                                          </p:stCondLst>
                                        </p:cTn>
                                        <p:tgtEl>
                                          <p:spTgt spid="2">
                                            <p:graphicEl>
                                              <a:dgm id="{C105352C-7085-4BFD-B463-B0F860E365EA}"/>
                                            </p:graphicEl>
                                          </p:spTgt>
                                        </p:tgtEl>
                                        <p:attrNameLst>
                                          <p:attrName>style.visibility</p:attrName>
                                        </p:attrNameLst>
                                      </p:cBhvr>
                                      <p:to>
                                        <p:strVal val="visible"/>
                                      </p:to>
                                    </p:set>
                                    <p:animEffect transition="in" filter="fade">
                                      <p:cBhvr>
                                        <p:cTn id="83" dur="1000"/>
                                        <p:tgtEl>
                                          <p:spTgt spid="2">
                                            <p:graphicEl>
                                              <a:dgm id="{C105352C-7085-4BFD-B463-B0F860E365EA}"/>
                                            </p:graphicEl>
                                          </p:spTgt>
                                        </p:tgtEl>
                                      </p:cBhvr>
                                    </p:animEffect>
                                    <p:anim calcmode="lin" valueType="num">
                                      <p:cBhvr>
                                        <p:cTn id="84" dur="1000" fill="hold"/>
                                        <p:tgtEl>
                                          <p:spTgt spid="2">
                                            <p:graphicEl>
                                              <a:dgm id="{C105352C-7085-4BFD-B463-B0F860E365EA}"/>
                                            </p:graphicEl>
                                          </p:spTgt>
                                        </p:tgtEl>
                                        <p:attrNameLst>
                                          <p:attrName>ppt_x</p:attrName>
                                        </p:attrNameLst>
                                      </p:cBhvr>
                                      <p:tavLst>
                                        <p:tav tm="0">
                                          <p:val>
                                            <p:strVal val="#ppt_x"/>
                                          </p:val>
                                        </p:tav>
                                        <p:tav tm="100000">
                                          <p:val>
                                            <p:strVal val="#ppt_x"/>
                                          </p:val>
                                        </p:tav>
                                      </p:tavLst>
                                    </p:anim>
                                    <p:anim calcmode="lin" valueType="num">
                                      <p:cBhvr>
                                        <p:cTn id="85" dur="1000" fill="hold"/>
                                        <p:tgtEl>
                                          <p:spTgt spid="2">
                                            <p:graphicEl>
                                              <a:dgm id="{C105352C-7085-4BFD-B463-B0F860E365EA}"/>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P spid="3" grpId="0"/>
      <p:bldP spid="6"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B48BDA6C-27BB-CECF-E19B-97735A242E3B}"/>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0E6BF5A0-4FAC-6A3E-24ED-61D8962CB192}"/>
              </a:ext>
            </a:extLst>
          </p:cNvPr>
          <p:cNvSpPr txBox="1"/>
          <p:nvPr/>
        </p:nvSpPr>
        <p:spPr>
          <a:xfrm>
            <a:off x="3657599" y="-63664"/>
            <a:ext cx="8534399" cy="830997"/>
          </a:xfrm>
          <a:prstGeom prst="rect">
            <a:avLst/>
          </a:prstGeom>
          <a:noFill/>
        </p:spPr>
        <p:txBody>
          <a:bodyPr wrap="square">
            <a:spAutoFit/>
            <a:scene3d>
              <a:camera prst="orthographicFront"/>
              <a:lightRig rig="threePt" dir="t"/>
            </a:scene3d>
            <a:sp3d extrusionH="57150">
              <a:bevelT h="25400" prst="softRound"/>
            </a:sp3d>
          </a:bodyPr>
          <a:lstStyle/>
          <a:p>
            <a:pPr algn="ctr">
              <a:defRPr/>
            </a:pPr>
            <a:r>
              <a:rPr lang="am-ET" sz="4800" b="1" spc="300" dirty="0">
                <a:ln w="12700" cmpd="sng">
                  <a:solidFill>
                    <a:srgbClr val="00CC00"/>
                  </a:solidFill>
                  <a:prstDash val="solid"/>
                </a:ln>
                <a:gradFill>
                  <a:gsLst>
                    <a:gs pos="0">
                      <a:srgbClr val="00CC00"/>
                    </a:gs>
                    <a:gs pos="4000">
                      <a:srgbClr val="00CC00">
                        <a:lumMod val="60000"/>
                        <a:lumOff val="40000"/>
                      </a:srgbClr>
                    </a:gs>
                    <a:gs pos="87000">
                      <a:srgbClr val="00CC00">
                        <a:lumMod val="20000"/>
                        <a:lumOff val="80000"/>
                      </a:srgbClr>
                    </a:gs>
                  </a:gsLst>
                  <a:lin ang="5400000"/>
                </a:gradFill>
                <a:effectLst>
                  <a:outerShdw blurRad="38100" dist="38100" dir="2700000" algn="tl">
                    <a:srgbClr val="000000">
                      <a:alpha val="43137"/>
                    </a:srgbClr>
                  </a:outerShdw>
                </a:effectLst>
                <a:latin typeface="Aptos" panose="02110004020202020204"/>
              </a:rPr>
              <a:t>የጳውሎስ ጥሪ</a:t>
            </a:r>
            <a:endParaRPr kumimoji="0" lang="en" sz="4800" b="1" i="0" u="none" strike="noStrike" kern="1200" cap="none" spc="300" normalizeH="0" baseline="0" noProof="0" dirty="0">
              <a:ln w="12700" cmpd="sng">
                <a:solidFill>
                  <a:srgbClr val="00CC00"/>
                </a:solidFill>
                <a:prstDash val="solid"/>
              </a:ln>
              <a:gradFill>
                <a:gsLst>
                  <a:gs pos="0">
                    <a:srgbClr val="00CC00"/>
                  </a:gs>
                  <a:gs pos="4000">
                    <a:srgbClr val="00CC00">
                      <a:lumMod val="60000"/>
                      <a:lumOff val="40000"/>
                    </a:srgbClr>
                  </a:gs>
                  <a:gs pos="87000">
                    <a:srgbClr val="00CC00">
                      <a:lumMod val="20000"/>
                      <a:lumOff val="80000"/>
                    </a:srgbClr>
                  </a:gs>
                </a:gsLst>
                <a:lin ang="5400000"/>
              </a:gradFill>
              <a:effectLst>
                <a:outerShdw blurRad="38100" dist="38100" dir="2700000" algn="tl">
                  <a:srgbClr val="000000">
                    <a:alpha val="43137"/>
                  </a:srgbClr>
                </a:outerShdw>
              </a:effectLst>
              <a:uLnTx/>
              <a:uFillTx/>
              <a:latin typeface="Aptos" panose="02110004020202020204"/>
            </a:endParaRPr>
          </a:p>
        </p:txBody>
      </p:sp>
      <p:sp>
        <p:nvSpPr>
          <p:cNvPr id="5" name="CuadroTexto 4">
            <a:extLst>
              <a:ext uri="{FF2B5EF4-FFF2-40B4-BE49-F238E27FC236}">
                <a16:creationId xmlns:a16="http://schemas.microsoft.com/office/drawing/2014/main" id="{B341A0C8-115E-3B7A-8A68-F4F5CBBD8B50}"/>
              </a:ext>
            </a:extLst>
          </p:cNvPr>
          <p:cNvSpPr txBox="1"/>
          <p:nvPr/>
        </p:nvSpPr>
        <p:spPr>
          <a:xfrm>
            <a:off x="4071937" y="579754"/>
            <a:ext cx="7705725" cy="707886"/>
          </a:xfrm>
          <a:prstGeom prst="rect">
            <a:avLst/>
          </a:prstGeom>
          <a:noFill/>
        </p:spPr>
        <p:txBody>
          <a:bodyPr wrap="square">
            <a:spAutoFit/>
            <a:scene3d>
              <a:camera prst="orthographicFront"/>
              <a:lightRig rig="threePt" dir="t"/>
            </a:scene3d>
            <a:sp3d extrusionH="57150">
              <a:bevelT w="38100" h="38100"/>
            </a:sp3d>
          </a:bodyPr>
          <a:lstStyle/>
          <a:p>
            <a:pPr algn="ctr">
              <a:defRPr/>
            </a:pPr>
            <a:r>
              <a:rPr kumimoji="0" lang="en" sz="2000" b="1" i="0" u="none" strike="noStrike" kern="1200" cap="none" spc="0" normalizeH="0" baseline="0" noProof="0" dirty="0">
                <a:ln>
                  <a:noFill/>
                </a:ln>
                <a:solidFill>
                  <a:srgbClr val="8D30F4">
                    <a:lumMod val="50000"/>
                  </a:srgbClr>
                </a:solidFill>
                <a:effectLst/>
                <a:uLnTx/>
                <a:uFillTx/>
                <a:latin typeface="Comic Sans MS" panose="030F0702030302020204" pitchFamily="66" charset="0"/>
                <a:ea typeface="+mn-ea"/>
                <a:cs typeface="+mn-cs"/>
              </a:rPr>
              <a:t>“</a:t>
            </a:r>
            <a:r>
              <a:rPr lang="en-US" sz="2000" b="1" dirty="0" err="1">
                <a:solidFill>
                  <a:srgbClr val="8D30F4">
                    <a:lumMod val="50000"/>
                  </a:srgbClr>
                </a:solidFill>
                <a:latin typeface="Comic Sans MS" panose="030F0702030302020204" pitchFamily="66" charset="0"/>
              </a:rPr>
              <a:t>በኢየሱስ</a:t>
            </a:r>
            <a:r>
              <a:rPr lang="en-US" sz="2000" b="1" dirty="0">
                <a:solidFill>
                  <a:srgbClr val="8D30F4">
                    <a:lumMod val="50000"/>
                  </a:srgbClr>
                </a:solidFill>
                <a:latin typeface="Comic Sans MS" panose="030F0702030302020204" pitchFamily="66" charset="0"/>
              </a:rPr>
              <a:t> </a:t>
            </a:r>
            <a:r>
              <a:rPr lang="en-US" sz="2000" b="1" dirty="0" err="1">
                <a:solidFill>
                  <a:srgbClr val="8D30F4">
                    <a:lumMod val="50000"/>
                  </a:srgbClr>
                </a:solidFill>
                <a:latin typeface="Comic Sans MS" panose="030F0702030302020204" pitchFamily="66" charset="0"/>
              </a:rPr>
              <a:t>ክርስቶስ</a:t>
            </a:r>
            <a:r>
              <a:rPr lang="en-US" sz="2000" b="1" dirty="0">
                <a:solidFill>
                  <a:srgbClr val="8D30F4">
                    <a:lumMod val="50000"/>
                  </a:srgbClr>
                </a:solidFill>
                <a:latin typeface="Comic Sans MS" panose="030F0702030302020204" pitchFamily="66" charset="0"/>
              </a:rPr>
              <a:t> </a:t>
            </a:r>
            <a:r>
              <a:rPr lang="en-US" sz="2000" b="1" dirty="0" err="1">
                <a:solidFill>
                  <a:srgbClr val="8D30F4">
                    <a:lumMod val="50000"/>
                  </a:srgbClr>
                </a:solidFill>
                <a:latin typeface="Comic Sans MS" panose="030F0702030302020204" pitchFamily="66" charset="0"/>
              </a:rPr>
              <a:t>ከሙታንም</a:t>
            </a:r>
            <a:r>
              <a:rPr lang="en-US" sz="2000" b="1" dirty="0">
                <a:solidFill>
                  <a:srgbClr val="8D30F4">
                    <a:lumMod val="50000"/>
                  </a:srgbClr>
                </a:solidFill>
                <a:latin typeface="Comic Sans MS" panose="030F0702030302020204" pitchFamily="66" charset="0"/>
              </a:rPr>
              <a:t> </a:t>
            </a:r>
            <a:r>
              <a:rPr lang="en-US" sz="2000" b="1" dirty="0" err="1">
                <a:solidFill>
                  <a:srgbClr val="8D30F4">
                    <a:lumMod val="50000"/>
                  </a:srgbClr>
                </a:solidFill>
                <a:latin typeface="Comic Sans MS" panose="030F0702030302020204" pitchFamily="66" charset="0"/>
              </a:rPr>
              <a:t>ባነሣው</a:t>
            </a:r>
            <a:r>
              <a:rPr lang="en-US" sz="2000" b="1" dirty="0">
                <a:solidFill>
                  <a:srgbClr val="8D30F4">
                    <a:lumMod val="50000"/>
                  </a:srgbClr>
                </a:solidFill>
                <a:latin typeface="Comic Sans MS" panose="030F0702030302020204" pitchFamily="66" charset="0"/>
              </a:rPr>
              <a:t> </a:t>
            </a:r>
            <a:r>
              <a:rPr lang="en-US" sz="2000" b="1" dirty="0" err="1">
                <a:solidFill>
                  <a:srgbClr val="8D30F4">
                    <a:lumMod val="50000"/>
                  </a:srgbClr>
                </a:solidFill>
                <a:latin typeface="Comic Sans MS" panose="030F0702030302020204" pitchFamily="66" charset="0"/>
              </a:rPr>
              <a:t>በእግዚአብሔር</a:t>
            </a:r>
            <a:r>
              <a:rPr lang="en-US" sz="2000" b="1" dirty="0">
                <a:solidFill>
                  <a:srgbClr val="8D30F4">
                    <a:lumMod val="50000"/>
                  </a:srgbClr>
                </a:solidFill>
                <a:latin typeface="Comic Sans MS" panose="030F0702030302020204" pitchFamily="66" charset="0"/>
              </a:rPr>
              <a:t> </a:t>
            </a:r>
            <a:r>
              <a:rPr lang="en-US" sz="2000" b="1" dirty="0" err="1">
                <a:solidFill>
                  <a:srgbClr val="8D30F4">
                    <a:lumMod val="50000"/>
                  </a:srgbClr>
                </a:solidFill>
                <a:latin typeface="Comic Sans MS" panose="030F0702030302020204" pitchFamily="66" charset="0"/>
              </a:rPr>
              <a:t>አብ</a:t>
            </a:r>
            <a:r>
              <a:rPr lang="en-US" sz="2000" b="1" dirty="0">
                <a:solidFill>
                  <a:srgbClr val="8D30F4">
                    <a:lumMod val="50000"/>
                  </a:srgbClr>
                </a:solidFill>
                <a:latin typeface="Comic Sans MS" panose="030F0702030302020204" pitchFamily="66" charset="0"/>
              </a:rPr>
              <a:t> </a:t>
            </a:r>
            <a:r>
              <a:rPr lang="en-US" sz="2000" b="1" dirty="0" err="1">
                <a:solidFill>
                  <a:srgbClr val="8D30F4">
                    <a:lumMod val="50000"/>
                  </a:srgbClr>
                </a:solidFill>
                <a:latin typeface="Comic Sans MS" panose="030F0702030302020204" pitchFamily="66" charset="0"/>
              </a:rPr>
              <a:t>ሐዋርያ</a:t>
            </a:r>
            <a:r>
              <a:rPr lang="en-US" sz="2000" b="1" dirty="0">
                <a:solidFill>
                  <a:srgbClr val="8D30F4">
                    <a:lumMod val="50000"/>
                  </a:srgbClr>
                </a:solidFill>
                <a:latin typeface="Comic Sans MS" panose="030F0702030302020204" pitchFamily="66" charset="0"/>
              </a:rPr>
              <a:t> </a:t>
            </a:r>
            <a:r>
              <a:rPr lang="en-US" sz="2000" b="1" dirty="0" err="1">
                <a:solidFill>
                  <a:srgbClr val="8D30F4">
                    <a:lumMod val="50000"/>
                  </a:srgbClr>
                </a:solidFill>
                <a:latin typeface="Comic Sans MS" panose="030F0702030302020204" pitchFamily="66" charset="0"/>
              </a:rPr>
              <a:t>የሆነ</a:t>
            </a:r>
            <a:r>
              <a:rPr lang="en-US" sz="2000" b="1" dirty="0">
                <a:solidFill>
                  <a:srgbClr val="8D30F4">
                    <a:lumMod val="50000"/>
                  </a:srgbClr>
                </a:solidFill>
                <a:latin typeface="Comic Sans MS" panose="030F0702030302020204" pitchFamily="66" charset="0"/>
              </a:rPr>
              <a:t> </a:t>
            </a:r>
            <a:r>
              <a:rPr lang="en-US" sz="2000" b="1" dirty="0" err="1">
                <a:solidFill>
                  <a:srgbClr val="8D30F4">
                    <a:lumMod val="50000"/>
                  </a:srgbClr>
                </a:solidFill>
                <a:latin typeface="Comic Sans MS" panose="030F0702030302020204" pitchFamily="66" charset="0"/>
              </a:rPr>
              <a:t>እንጂ</a:t>
            </a:r>
            <a:r>
              <a:rPr lang="en-US" sz="2000" b="1" dirty="0">
                <a:solidFill>
                  <a:srgbClr val="8D30F4">
                    <a:lumMod val="50000"/>
                  </a:srgbClr>
                </a:solidFill>
                <a:latin typeface="Comic Sans MS" panose="030F0702030302020204" pitchFamily="66" charset="0"/>
              </a:rPr>
              <a:t> </a:t>
            </a:r>
            <a:r>
              <a:rPr lang="en-US" sz="2000" b="1" dirty="0" err="1">
                <a:solidFill>
                  <a:srgbClr val="8D30F4">
                    <a:lumMod val="50000"/>
                  </a:srgbClr>
                </a:solidFill>
                <a:latin typeface="Comic Sans MS" panose="030F0702030302020204" pitchFamily="66" charset="0"/>
              </a:rPr>
              <a:t>ከሰዎች</a:t>
            </a:r>
            <a:r>
              <a:rPr lang="en-US" sz="2000" b="1" dirty="0">
                <a:solidFill>
                  <a:srgbClr val="8D30F4">
                    <a:lumMod val="50000"/>
                  </a:srgbClr>
                </a:solidFill>
                <a:latin typeface="Comic Sans MS" panose="030F0702030302020204" pitchFamily="66" charset="0"/>
              </a:rPr>
              <a:t> </a:t>
            </a:r>
            <a:r>
              <a:rPr lang="en-US" sz="2000" b="1" dirty="0" err="1">
                <a:solidFill>
                  <a:srgbClr val="8D30F4">
                    <a:lumMod val="50000"/>
                  </a:srgbClr>
                </a:solidFill>
                <a:latin typeface="Comic Sans MS" panose="030F0702030302020204" pitchFamily="66" charset="0"/>
              </a:rPr>
              <a:t>ወይም</a:t>
            </a:r>
            <a:r>
              <a:rPr lang="en-US" sz="2000" b="1" dirty="0">
                <a:solidFill>
                  <a:srgbClr val="8D30F4">
                    <a:lumMod val="50000"/>
                  </a:srgbClr>
                </a:solidFill>
                <a:latin typeface="Comic Sans MS" panose="030F0702030302020204" pitchFamily="66" charset="0"/>
              </a:rPr>
              <a:t> </a:t>
            </a:r>
            <a:r>
              <a:rPr lang="en-US" sz="2000" b="1" dirty="0" err="1">
                <a:solidFill>
                  <a:srgbClr val="8D30F4">
                    <a:lumMod val="50000"/>
                  </a:srgbClr>
                </a:solidFill>
                <a:latin typeface="Comic Sans MS" panose="030F0702030302020204" pitchFamily="66" charset="0"/>
              </a:rPr>
              <a:t>በሰው</a:t>
            </a:r>
            <a:r>
              <a:rPr lang="en-US" sz="2000" b="1" dirty="0">
                <a:solidFill>
                  <a:srgbClr val="8D30F4">
                    <a:lumMod val="50000"/>
                  </a:srgbClr>
                </a:solidFill>
                <a:latin typeface="Comic Sans MS" panose="030F0702030302020204" pitchFamily="66" charset="0"/>
              </a:rPr>
              <a:t> </a:t>
            </a:r>
            <a:r>
              <a:rPr lang="en-US" sz="2000" b="1" dirty="0" err="1">
                <a:solidFill>
                  <a:srgbClr val="8D30F4">
                    <a:lumMod val="50000"/>
                  </a:srgbClr>
                </a:solidFill>
                <a:latin typeface="Comic Sans MS" panose="030F0702030302020204" pitchFamily="66" charset="0"/>
              </a:rPr>
              <a:t>ያልሆነ</a:t>
            </a:r>
            <a:r>
              <a:rPr lang="en-US" sz="2000" b="1" dirty="0">
                <a:solidFill>
                  <a:srgbClr val="8D30F4">
                    <a:lumMod val="50000"/>
                  </a:srgbClr>
                </a:solidFill>
                <a:latin typeface="Comic Sans MS" panose="030F0702030302020204" pitchFamily="66" charset="0"/>
              </a:rPr>
              <a:t> </a:t>
            </a:r>
            <a:r>
              <a:rPr lang="en-US" sz="2000" b="1" dirty="0" err="1">
                <a:solidFill>
                  <a:srgbClr val="8D30F4">
                    <a:lumMod val="50000"/>
                  </a:srgbClr>
                </a:solidFill>
                <a:latin typeface="Comic Sans MS" panose="030F0702030302020204" pitchFamily="66" charset="0"/>
              </a:rPr>
              <a:t>ጳውሎስ</a:t>
            </a:r>
            <a:r>
              <a:rPr lang="am-ET" sz="2000" b="1" dirty="0">
                <a:solidFill>
                  <a:srgbClr val="8D30F4">
                    <a:lumMod val="50000"/>
                  </a:srgbClr>
                </a:solidFill>
                <a:latin typeface="Comic Sans MS" panose="030F0702030302020204" pitchFamily="66" charset="0"/>
              </a:rPr>
              <a:t>...</a:t>
            </a:r>
            <a:r>
              <a:rPr lang="en" sz="2000" b="1" noProof="0" dirty="0">
                <a:solidFill>
                  <a:srgbClr val="8D30F4">
                    <a:lumMod val="50000"/>
                  </a:srgbClr>
                </a:solidFill>
                <a:latin typeface="Comic Sans MS" panose="030F0702030302020204" pitchFamily="66" charset="0"/>
              </a:rPr>
              <a:t>” </a:t>
            </a:r>
            <a:r>
              <a:rPr kumimoji="0" lang="en" sz="1600" b="1" i="0" u="none" strike="noStrike" kern="1200" cap="none" spc="0" normalizeH="0" baseline="0" noProof="0" dirty="0">
                <a:ln>
                  <a:noFill/>
                </a:ln>
                <a:solidFill>
                  <a:srgbClr val="8D30F4">
                    <a:lumMod val="50000"/>
                  </a:srgbClr>
                </a:solidFill>
                <a:effectLst/>
                <a:uLnTx/>
                <a:uFillTx/>
                <a:latin typeface="Comic Sans MS" panose="030F0702030302020204" pitchFamily="66" charset="0"/>
                <a:ea typeface="+mn-ea"/>
                <a:cs typeface="+mn-cs"/>
              </a:rPr>
              <a:t>(</a:t>
            </a:r>
            <a:r>
              <a:rPr kumimoji="0" lang="am-ET" sz="1600" b="1" i="0" u="none" strike="noStrike" kern="1200" cap="none" spc="0" normalizeH="0" baseline="0" noProof="0" dirty="0">
                <a:ln>
                  <a:noFill/>
                </a:ln>
                <a:solidFill>
                  <a:srgbClr val="8D30F4">
                    <a:lumMod val="50000"/>
                  </a:srgbClr>
                </a:solidFill>
                <a:effectLst/>
                <a:uLnTx/>
                <a:uFillTx/>
                <a:latin typeface="Comic Sans MS" panose="030F0702030302020204" pitchFamily="66" charset="0"/>
                <a:ea typeface="+mn-ea"/>
                <a:cs typeface="+mn-cs"/>
              </a:rPr>
              <a:t>ገላትያ</a:t>
            </a:r>
            <a:r>
              <a:rPr kumimoji="0" lang="en" sz="1600" b="1" i="0" u="none" strike="noStrike" kern="1200" cap="none" spc="0" normalizeH="0" baseline="0" noProof="0" dirty="0">
                <a:ln>
                  <a:noFill/>
                </a:ln>
                <a:solidFill>
                  <a:srgbClr val="8D30F4">
                    <a:lumMod val="50000"/>
                  </a:srgbClr>
                </a:solidFill>
                <a:effectLst/>
                <a:uLnTx/>
                <a:uFillTx/>
                <a:latin typeface="Comic Sans MS" panose="030F0702030302020204" pitchFamily="66" charset="0"/>
                <a:ea typeface="+mn-ea"/>
                <a:cs typeface="+mn-cs"/>
              </a:rPr>
              <a:t> </a:t>
            </a:r>
            <a:r>
              <a:rPr kumimoji="0" lang="en" sz="1400" b="1" i="0" u="none" strike="noStrike" kern="1200" cap="none" spc="0" normalizeH="0" baseline="0" noProof="0" dirty="0">
                <a:ln>
                  <a:noFill/>
                </a:ln>
                <a:solidFill>
                  <a:srgbClr val="8D30F4">
                    <a:lumMod val="50000"/>
                  </a:srgbClr>
                </a:solidFill>
                <a:effectLst/>
                <a:uLnTx/>
                <a:uFillTx/>
                <a:latin typeface="Comic Sans MS" panose="030F0702030302020204" pitchFamily="66" charset="0"/>
                <a:ea typeface="+mn-ea"/>
                <a:cs typeface="+mn-cs"/>
              </a:rPr>
              <a:t>1:1</a:t>
            </a:r>
            <a:r>
              <a:rPr kumimoji="0" lang="en" sz="1600" b="1" i="0" u="none" strike="noStrike" kern="1200" cap="none" spc="0" normalizeH="0" baseline="0" noProof="0" dirty="0">
                <a:ln>
                  <a:noFill/>
                </a:ln>
                <a:solidFill>
                  <a:srgbClr val="8D30F4">
                    <a:lumMod val="50000"/>
                  </a:srgbClr>
                </a:solidFill>
                <a:effectLst/>
                <a:uLnTx/>
                <a:uFillTx/>
                <a:latin typeface="Comic Sans MS" panose="030F0702030302020204" pitchFamily="66" charset="0"/>
                <a:ea typeface="+mn-ea"/>
                <a:cs typeface="+mn-cs"/>
              </a:rPr>
              <a:t>)</a:t>
            </a:r>
          </a:p>
        </p:txBody>
      </p:sp>
      <p:sp>
        <p:nvSpPr>
          <p:cNvPr id="6" name="CuadroTexto 5">
            <a:extLst>
              <a:ext uri="{FF2B5EF4-FFF2-40B4-BE49-F238E27FC236}">
                <a16:creationId xmlns:a16="http://schemas.microsoft.com/office/drawing/2014/main" id="{F4AA3248-347B-4795-4EEA-6B836DAD3631}"/>
              </a:ext>
            </a:extLst>
          </p:cNvPr>
          <p:cNvSpPr txBox="1"/>
          <p:nvPr/>
        </p:nvSpPr>
        <p:spPr>
          <a:xfrm>
            <a:off x="352425" y="1462682"/>
            <a:ext cx="7151033"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am-ET" sz="2000" b="1" i="0" u="none" strike="noStrike" kern="1200" cap="none" spc="0" normalizeH="0" baseline="0" noProof="0" dirty="0">
                <a:ln>
                  <a:noFill/>
                </a:ln>
                <a:solidFill>
                  <a:prstClr val="black"/>
                </a:solidFill>
                <a:effectLst/>
                <a:uLnTx/>
                <a:uFillTx/>
                <a:latin typeface="Aptos" panose="02110004020202020204"/>
                <a:ea typeface="+mn-ea"/>
                <a:cs typeface="+mn-cs"/>
              </a:rPr>
              <a:t>ኢየሱስ ከመረጣቸው ከአስራ ሁለቱ በተጨማሪ</a:t>
            </a:r>
            <a:r>
              <a:rPr kumimoji="0" lang="am-ET" sz="2000" b="1" i="0" u="none" strike="noStrike" kern="1200" cap="none" spc="0" normalizeH="0" noProof="0" dirty="0">
                <a:ln>
                  <a:noFill/>
                </a:ln>
                <a:solidFill>
                  <a:prstClr val="black"/>
                </a:solidFill>
                <a:effectLst/>
                <a:uLnTx/>
                <a:uFillTx/>
                <a:latin typeface="Aptos" panose="02110004020202020204"/>
                <a:ea typeface="+mn-ea"/>
                <a:cs typeface="+mn-cs"/>
              </a:rPr>
              <a:t> መጽሐፍ ቅዱስ እንደ ማትያስ </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t>
            </a:r>
            <a:r>
              <a:rPr kumimoji="0" lang="am-ET" sz="2000" b="1" i="0" u="none" strike="noStrike" kern="1200" cap="none" spc="0" normalizeH="0" baseline="0" noProof="0" dirty="0">
                <a:ln>
                  <a:noFill/>
                </a:ln>
                <a:solidFill>
                  <a:prstClr val="black"/>
                </a:solidFill>
                <a:effectLst/>
                <a:uLnTx/>
                <a:uFillTx/>
                <a:latin typeface="Aptos" panose="02110004020202020204"/>
                <a:ea typeface="+mn-ea"/>
                <a:cs typeface="+mn-cs"/>
              </a:rPr>
              <a:t>የሐዋ</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1:26)</a:t>
            </a:r>
            <a:r>
              <a:rPr kumimoji="0" lang="am-ET" sz="2000" b="1" i="0" u="none" strike="noStrike" kern="1200" cap="none" spc="0" normalizeH="0" baseline="0" noProof="0" dirty="0">
                <a:ln>
                  <a:noFill/>
                </a:ln>
                <a:solidFill>
                  <a:prstClr val="black"/>
                </a:solidFill>
                <a:effectLst/>
                <a:uLnTx/>
                <a:uFillTx/>
                <a:latin typeface="Aptos" panose="02110004020202020204"/>
                <a:ea typeface="+mn-ea"/>
                <a:cs typeface="+mn-cs"/>
              </a:rPr>
              <a:t>፣ በርናባስ</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am-ET" sz="2000" b="1" i="0" u="none" strike="noStrike" kern="1200" cap="none" spc="0" normalizeH="0" baseline="0" noProof="0" dirty="0">
                <a:ln>
                  <a:noFill/>
                </a:ln>
                <a:solidFill>
                  <a:prstClr val="black"/>
                </a:solidFill>
                <a:effectLst/>
                <a:uLnTx/>
                <a:uFillTx/>
                <a:latin typeface="Aptos" panose="02110004020202020204"/>
                <a:ea typeface="+mn-ea"/>
                <a:cs typeface="+mn-cs"/>
              </a:rPr>
              <a:t>የሐዋ</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14:4)</a:t>
            </a:r>
            <a:r>
              <a:rPr kumimoji="0" lang="am-ET" sz="2000" b="1" i="0" u="none" strike="noStrike" kern="1200" cap="none" spc="0" normalizeH="0" baseline="0" noProof="0" dirty="0">
                <a:ln>
                  <a:noFill/>
                </a:ln>
                <a:solidFill>
                  <a:prstClr val="black"/>
                </a:solidFill>
                <a:effectLst/>
                <a:uLnTx/>
                <a:uFillTx/>
                <a:latin typeface="Aptos" panose="02110004020202020204"/>
                <a:ea typeface="+mn-ea"/>
                <a:cs typeface="+mn-cs"/>
              </a:rPr>
              <a:t>፣</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am-ET" sz="2000" b="1" i="0" u="none" strike="noStrike" kern="1200" cap="none" spc="0" normalizeH="0" baseline="0" noProof="0" dirty="0">
                <a:ln>
                  <a:noFill/>
                </a:ln>
                <a:solidFill>
                  <a:prstClr val="black"/>
                </a:solidFill>
                <a:effectLst/>
                <a:uLnTx/>
                <a:uFillTx/>
                <a:latin typeface="Aptos" panose="02110004020202020204"/>
                <a:ea typeface="+mn-ea"/>
                <a:cs typeface="+mn-cs"/>
              </a:rPr>
              <a:t>ያዕቆብ</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am-ET" sz="2000" b="1" i="0" u="none" strike="noStrike" kern="1200" cap="none" spc="0" normalizeH="0" baseline="0" noProof="0" dirty="0">
                <a:ln>
                  <a:noFill/>
                </a:ln>
                <a:solidFill>
                  <a:prstClr val="black"/>
                </a:solidFill>
                <a:effectLst/>
                <a:uLnTx/>
                <a:uFillTx/>
                <a:latin typeface="Aptos" panose="02110004020202020204"/>
                <a:ea typeface="+mn-ea"/>
                <a:cs typeface="+mn-cs"/>
              </a:rPr>
              <a:t>እና</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am-ET" sz="2000" b="1" i="0" u="none" strike="noStrike" kern="1200" cap="none" spc="0" normalizeH="0" baseline="0" noProof="0" dirty="0">
                <a:ln>
                  <a:noFill/>
                </a:ln>
                <a:solidFill>
                  <a:prstClr val="black"/>
                </a:solidFill>
                <a:effectLst/>
                <a:uLnTx/>
                <a:uFillTx/>
                <a:latin typeface="Aptos" panose="02110004020202020204"/>
                <a:ea typeface="+mn-ea"/>
                <a:cs typeface="+mn-cs"/>
              </a:rPr>
              <a:t>ጳውሎስ ያሉ ሐዋርያትን ይገልጽልናል</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(1 </a:t>
            </a:r>
            <a:r>
              <a:rPr kumimoji="0" lang="am-ET" sz="2000" b="1" i="0" u="none" strike="noStrike" kern="1200" cap="none" spc="0" normalizeH="0" baseline="0" noProof="0" dirty="0">
                <a:ln>
                  <a:noFill/>
                </a:ln>
                <a:solidFill>
                  <a:prstClr val="black"/>
                </a:solidFill>
                <a:effectLst/>
                <a:uLnTx/>
                <a:uFillTx/>
                <a:latin typeface="Aptos" panose="02110004020202020204"/>
                <a:ea typeface="+mn-ea"/>
                <a:cs typeface="+mn-cs"/>
              </a:rPr>
              <a:t>ቆሮ</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15:7-9)</a:t>
            </a:r>
            <a:r>
              <a:rPr kumimoji="0" lang="am-ET" sz="2000" b="1" i="0" u="none" strike="noStrike" kern="1200" cap="none" spc="0" normalizeH="0" baseline="0" noProof="0" dirty="0">
                <a:ln>
                  <a:noFill/>
                </a:ln>
                <a:solidFill>
                  <a:prstClr val="black"/>
                </a:solidFill>
                <a:effectLst/>
                <a:uLnTx/>
                <a:uFillTx/>
                <a:latin typeface="Aptos" panose="02110004020202020204"/>
                <a:ea typeface="+mn-ea"/>
                <a:cs typeface="+mn-cs"/>
              </a:rPr>
              <a:t>።</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graphicFrame>
        <p:nvGraphicFramePr>
          <p:cNvPr id="2" name="Diagrama 1">
            <a:extLst>
              <a:ext uri="{FF2B5EF4-FFF2-40B4-BE49-F238E27FC236}">
                <a16:creationId xmlns:a16="http://schemas.microsoft.com/office/drawing/2014/main" id="{E134B017-982D-CA6E-AB00-1B571261CE02}"/>
              </a:ext>
            </a:extLst>
          </p:cNvPr>
          <p:cNvGraphicFramePr/>
          <p:nvPr>
            <p:extLst>
              <p:ext uri="{D42A27DB-BD31-4B8C-83A1-F6EECF244321}">
                <p14:modId xmlns:p14="http://schemas.microsoft.com/office/powerpoint/2010/main" val="1198857188"/>
              </p:ext>
            </p:extLst>
          </p:nvPr>
        </p:nvGraphicFramePr>
        <p:xfrm>
          <a:off x="108154" y="2478345"/>
          <a:ext cx="7285703" cy="25545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CuadroTexto 8">
            <a:extLst>
              <a:ext uri="{FF2B5EF4-FFF2-40B4-BE49-F238E27FC236}">
                <a16:creationId xmlns:a16="http://schemas.microsoft.com/office/drawing/2014/main" id="{FDC17F84-EE40-C94C-9B66-A33BD50020CD}"/>
              </a:ext>
            </a:extLst>
          </p:cNvPr>
          <p:cNvSpPr txBox="1"/>
          <p:nvPr/>
        </p:nvSpPr>
        <p:spPr>
          <a:xfrm>
            <a:off x="5191124" y="5121379"/>
            <a:ext cx="7000876"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am-ET" sz="2000" b="1" i="0" u="none" strike="noStrike" kern="1200" cap="none" spc="0" normalizeH="0" baseline="0" noProof="0" dirty="0">
                <a:ln>
                  <a:noFill/>
                </a:ln>
                <a:solidFill>
                  <a:prstClr val="black"/>
                </a:solidFill>
                <a:effectLst/>
                <a:uLnTx/>
                <a:uFillTx/>
                <a:latin typeface="Aptos" panose="02110004020202020204"/>
                <a:ea typeface="+mn-ea"/>
                <a:cs typeface="+mn-cs"/>
              </a:rPr>
              <a:t>ጳውሎስ ከተጠራበት ጊዜ አንስቶ ሕይወቱ ኢየሱስን ማዕከል ያደረገ ነበር።</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am-ET" sz="2000" b="1" i="0" u="none" strike="noStrike" kern="1200" cap="none" spc="0" normalizeH="0" baseline="0" noProof="0" dirty="0">
                <a:ln>
                  <a:noFill/>
                </a:ln>
                <a:solidFill>
                  <a:prstClr val="black"/>
                </a:solidFill>
                <a:effectLst/>
                <a:uLnTx/>
                <a:uFillTx/>
                <a:latin typeface="Aptos" panose="02110004020202020204"/>
                <a:ea typeface="+mn-ea"/>
                <a:cs typeface="+mn-cs"/>
              </a:rPr>
              <a:t>ስለ ኢየሱስ የሚያስብ፣ የሚናገርና ላገኘው ሰው ሁሉ ስለ ኢየሱስ የሚመሰክር ነበር።</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pic>
        <p:nvPicPr>
          <p:cNvPr id="10" name="Imagen 9">
            <a:extLst>
              <a:ext uri="{FF2B5EF4-FFF2-40B4-BE49-F238E27FC236}">
                <a16:creationId xmlns:a16="http://schemas.microsoft.com/office/drawing/2014/main" id="{D636CBF2-5B4E-D89A-791F-DDF2D95848F6}"/>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55638" y="5121379"/>
            <a:ext cx="4450064" cy="159405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2" name="Imagen 11">
            <a:extLst>
              <a:ext uri="{FF2B5EF4-FFF2-40B4-BE49-F238E27FC236}">
                <a16:creationId xmlns:a16="http://schemas.microsoft.com/office/drawing/2014/main" id="{FD850205-34D6-A235-A561-96AA2ED2916C}"/>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7603816" y="1462681"/>
            <a:ext cx="4480029" cy="3622979"/>
          </a:xfrm>
          <a:prstGeom prst="round2DiagRect">
            <a:avLst>
              <a:gd name="adj1" fmla="val 16667"/>
              <a:gd name="adj2" fmla="val 0"/>
            </a:avLst>
          </a:prstGeom>
          <a:ln w="38100" cap="sq">
            <a:solidFill>
              <a:schemeClr val="accent4">
                <a:lumMod val="40000"/>
                <a:lumOff val="60000"/>
              </a:schemeClr>
            </a:solidFill>
            <a:miter lim="800000"/>
          </a:ln>
          <a:effectLst>
            <a:outerShdw blurRad="50800" dist="38100" dir="2700000" algn="tl" rotWithShape="0">
              <a:prstClr val="black">
                <a:alpha val="40000"/>
              </a:prstClr>
            </a:outerShdw>
          </a:effectLst>
        </p:spPr>
      </p:pic>
      <p:pic>
        <p:nvPicPr>
          <p:cNvPr id="16" name="Imagen 15">
            <a:extLst>
              <a:ext uri="{FF2B5EF4-FFF2-40B4-BE49-F238E27FC236}">
                <a16:creationId xmlns:a16="http://schemas.microsoft.com/office/drawing/2014/main" id="{33BD86D4-7F11-0D72-3843-A6A5D3121CEA}"/>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a:fillRect/>
          </a:stretch>
        </p:blipFill>
        <p:spPr>
          <a:xfrm>
            <a:off x="255638" y="106605"/>
            <a:ext cx="3401962" cy="1321456"/>
          </a:xfrm>
          <a:prstGeom prst="rect">
            <a:avLst/>
          </a:prstGeom>
          <a:ln w="38100" cap="sq">
            <a:solidFill>
              <a:schemeClr val="accent5"/>
            </a:solidFill>
            <a:prstDash val="solid"/>
            <a:miter lim="800000"/>
          </a:ln>
          <a:effectLst>
            <a:outerShdw blurRad="50800" dist="38100" dir="2700000" algn="tl" rotWithShape="0">
              <a:srgbClr val="000000">
                <a:alpha val="43000"/>
              </a:srgbClr>
            </a:outerShdw>
          </a:effectLst>
        </p:spPr>
      </p:pic>
      <p:sp>
        <p:nvSpPr>
          <p:cNvPr id="7" name="CuadroTexto 6">
            <a:extLst>
              <a:ext uri="{FF2B5EF4-FFF2-40B4-BE49-F238E27FC236}">
                <a16:creationId xmlns:a16="http://schemas.microsoft.com/office/drawing/2014/main" id="{21BBA881-828D-5995-36AB-5868BC4F60E3}"/>
              </a:ext>
            </a:extLst>
          </p:cNvPr>
          <p:cNvSpPr txBox="1"/>
          <p:nvPr/>
        </p:nvSpPr>
        <p:spPr>
          <a:xfrm>
            <a:off x="5191124" y="6083174"/>
            <a:ext cx="7000875" cy="707886"/>
          </a:xfrm>
          <a:prstGeom prst="rect">
            <a:avLst/>
          </a:prstGeom>
          <a:noFill/>
        </p:spPr>
        <p:txBody>
          <a:bodyPr wrap="square">
            <a:spAutoFit/>
          </a:bodyPr>
          <a:lstStyle/>
          <a:p>
            <a:pPr lvl="0">
              <a:spcBef>
                <a:spcPts val="600"/>
              </a:spcBef>
              <a:defRPr/>
            </a:pPr>
            <a:r>
              <a:rPr kumimoji="0" lang="am-ET" sz="2000" b="1" i="0" u="none" strike="noStrike" kern="1200" cap="none" spc="0" normalizeH="0" baseline="0" noProof="0" dirty="0">
                <a:ln>
                  <a:noFill/>
                </a:ln>
                <a:solidFill>
                  <a:prstClr val="black"/>
                </a:solidFill>
                <a:effectLst/>
                <a:uLnTx/>
                <a:uFillTx/>
                <a:latin typeface="Aptos" panose="02110004020202020204"/>
                <a:ea typeface="+mn-ea"/>
                <a:cs typeface="+mn-cs"/>
              </a:rPr>
              <a:t>በዚህም ምክንያት ወደ </a:t>
            </a:r>
            <a:r>
              <a:rPr lang="am-ET" sz="2000" b="1" dirty="0">
                <a:solidFill>
                  <a:prstClr val="black"/>
                </a:solidFill>
                <a:latin typeface="Aptos" panose="02110004020202020204"/>
              </a:rPr>
              <a:t>ቆሮንቶስ ለመጀመሪያ ከመጣበት ጊዜ </a:t>
            </a:r>
            <a:r>
              <a:rPr kumimoji="0" lang="am-ET" sz="2000" b="1" i="0" u="none" strike="noStrike" kern="1200" cap="none" spc="0" normalizeH="0" baseline="0" noProof="0" dirty="0">
                <a:ln>
                  <a:noFill/>
                </a:ln>
                <a:solidFill>
                  <a:prstClr val="black"/>
                </a:solidFill>
                <a:effectLst/>
                <a:uLnTx/>
                <a:uFillTx/>
                <a:latin typeface="Aptos" panose="02110004020202020204"/>
                <a:ea typeface="+mn-ea"/>
                <a:cs typeface="+mn-cs"/>
              </a:rPr>
              <a:t>አንስቶ</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am-ET" sz="2000" b="1" i="0" u="none" strike="noStrike" kern="1200" cap="none" spc="0" normalizeH="0" baseline="0" noProof="0" dirty="0">
                <a:ln>
                  <a:noFill/>
                </a:ln>
                <a:solidFill>
                  <a:prstClr val="black"/>
                </a:solidFill>
                <a:effectLst/>
                <a:uLnTx/>
                <a:uFillTx/>
                <a:latin typeface="Aptos" panose="02110004020202020204"/>
                <a:ea typeface="+mn-ea"/>
                <a:cs typeface="+mn-cs"/>
              </a:rPr>
              <a:t>ኢየሱስ የመልዕክቱ ማዕከል ነበር</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(1</a:t>
            </a:r>
            <a:r>
              <a:rPr kumimoji="0" lang="am-ET" sz="2000" b="1" i="0" u="none" strike="noStrike" kern="1200" cap="none" spc="0" normalizeH="0" baseline="0" noProof="0" dirty="0">
                <a:ln>
                  <a:noFill/>
                </a:ln>
                <a:solidFill>
                  <a:prstClr val="black"/>
                </a:solidFill>
                <a:effectLst/>
                <a:uLnTx/>
                <a:uFillTx/>
                <a:latin typeface="Aptos" panose="02110004020202020204"/>
                <a:ea typeface="+mn-ea"/>
                <a:cs typeface="+mn-cs"/>
              </a:rPr>
              <a:t>ቆሮ</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2:2)</a:t>
            </a:r>
            <a:r>
              <a:rPr kumimoji="0" lang="am-ET" sz="2000" b="1" i="0" u="none" strike="noStrike" kern="1200" cap="none" spc="0" normalizeH="0" baseline="0" noProof="0" dirty="0">
                <a:ln>
                  <a:noFill/>
                </a:ln>
                <a:solidFill>
                  <a:prstClr val="black"/>
                </a:solidFill>
                <a:effectLst/>
                <a:uLnTx/>
                <a:uFillTx/>
                <a:latin typeface="Aptos" panose="02110004020202020204"/>
                <a:ea typeface="+mn-ea"/>
                <a:cs typeface="+mn-cs"/>
              </a:rPr>
              <a:t>።</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968417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 presetClass="entr" presetSubtype="12"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additive="base">
                                        <p:cTn id="16" dur="500" fill="hold"/>
                                        <p:tgtEl>
                                          <p:spTgt spid="16"/>
                                        </p:tgtEl>
                                        <p:attrNameLst>
                                          <p:attrName>ppt_x</p:attrName>
                                        </p:attrNameLst>
                                      </p:cBhvr>
                                      <p:tavLst>
                                        <p:tav tm="0">
                                          <p:val>
                                            <p:strVal val="0-#ppt_w/2"/>
                                          </p:val>
                                        </p:tav>
                                        <p:tav tm="100000">
                                          <p:val>
                                            <p:strVal val="#ppt_x"/>
                                          </p:val>
                                        </p:tav>
                                      </p:tavLst>
                                    </p:anim>
                                    <p:anim calcmode="lin" valueType="num">
                                      <p:cBhvr additive="base">
                                        <p:cTn id="17" dur="500" fill="hold"/>
                                        <p:tgtEl>
                                          <p:spTgt spid="16"/>
                                        </p:tgtEl>
                                        <p:attrNameLst>
                                          <p:attrName>ppt_y</p:attrName>
                                        </p:attrNameLst>
                                      </p:cBhvr>
                                      <p:tavLst>
                                        <p:tav tm="0">
                                          <p:val>
                                            <p:strVal val="1+#ppt_h/2"/>
                                          </p:val>
                                        </p:tav>
                                        <p:tav tm="100000">
                                          <p:val>
                                            <p:strVal val="#ppt_y"/>
                                          </p:val>
                                        </p:tav>
                                      </p:tavLst>
                                    </p:anim>
                                  </p:childTnLst>
                                </p:cTn>
                              </p:par>
                              <p:par>
                                <p:cTn id="18" presetID="2" presetClass="entr" presetSubtype="12"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0-#ppt_w/2"/>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2">
                                            <p:graphicEl>
                                              <a:dgm id="{19653C40-9276-4878-854D-836A70DA7530}"/>
                                            </p:graphicEl>
                                          </p:spTgt>
                                        </p:tgtEl>
                                        <p:attrNameLst>
                                          <p:attrName>style.visibility</p:attrName>
                                        </p:attrNameLst>
                                      </p:cBhvr>
                                      <p:to>
                                        <p:strVal val="visible"/>
                                      </p:to>
                                    </p:set>
                                    <p:anim calcmode="lin" valueType="num">
                                      <p:cBhvr>
                                        <p:cTn id="31" dur="500" fill="hold"/>
                                        <p:tgtEl>
                                          <p:spTgt spid="2">
                                            <p:graphicEl>
                                              <a:dgm id="{19653C40-9276-4878-854D-836A70DA7530}"/>
                                            </p:graphicEl>
                                          </p:spTgt>
                                        </p:tgtEl>
                                        <p:attrNameLst>
                                          <p:attrName>ppt_w</p:attrName>
                                        </p:attrNameLst>
                                      </p:cBhvr>
                                      <p:tavLst>
                                        <p:tav tm="0">
                                          <p:val>
                                            <p:fltVal val="0"/>
                                          </p:val>
                                        </p:tav>
                                        <p:tav tm="100000">
                                          <p:val>
                                            <p:strVal val="#ppt_w"/>
                                          </p:val>
                                        </p:tav>
                                      </p:tavLst>
                                    </p:anim>
                                    <p:anim calcmode="lin" valueType="num">
                                      <p:cBhvr>
                                        <p:cTn id="32" dur="500" fill="hold"/>
                                        <p:tgtEl>
                                          <p:spTgt spid="2">
                                            <p:graphicEl>
                                              <a:dgm id="{19653C40-9276-4878-854D-836A70DA7530}"/>
                                            </p:graphicEl>
                                          </p:spTgt>
                                        </p:tgtEl>
                                        <p:attrNameLst>
                                          <p:attrName>ppt_h</p:attrName>
                                        </p:attrNameLst>
                                      </p:cBhvr>
                                      <p:tavLst>
                                        <p:tav tm="0">
                                          <p:val>
                                            <p:fltVal val="0"/>
                                          </p:val>
                                        </p:tav>
                                        <p:tav tm="100000">
                                          <p:val>
                                            <p:strVal val="#ppt_h"/>
                                          </p:val>
                                        </p:tav>
                                      </p:tavLst>
                                    </p:anim>
                                    <p:animEffect transition="in" filter="fade">
                                      <p:cBhvr>
                                        <p:cTn id="33" dur="500"/>
                                        <p:tgtEl>
                                          <p:spTgt spid="2">
                                            <p:graphicEl>
                                              <a:dgm id="{19653C40-9276-4878-854D-836A70DA7530}"/>
                                            </p:graphic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2">
                                            <p:graphicEl>
                                              <a:dgm id="{4D0B5CCF-E1F5-4E78-A368-7A29948EDAE3}"/>
                                            </p:graphicEl>
                                          </p:spTgt>
                                        </p:tgtEl>
                                        <p:attrNameLst>
                                          <p:attrName>style.visibility</p:attrName>
                                        </p:attrNameLst>
                                      </p:cBhvr>
                                      <p:to>
                                        <p:strVal val="visible"/>
                                      </p:to>
                                    </p:set>
                                    <p:animEffect transition="in" filter="wipe(left)">
                                      <p:cBhvr>
                                        <p:cTn id="38" dur="500"/>
                                        <p:tgtEl>
                                          <p:spTgt spid="2">
                                            <p:graphicEl>
                                              <a:dgm id="{4D0B5CCF-E1F5-4E78-A368-7A29948EDAE3}"/>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2">
                                            <p:graphicEl>
                                              <a:dgm id="{E98D6F57-984E-4FF8-836B-27F805DC12DB}"/>
                                            </p:graphicEl>
                                          </p:spTgt>
                                        </p:tgtEl>
                                        <p:attrNameLst>
                                          <p:attrName>style.visibility</p:attrName>
                                        </p:attrNameLst>
                                      </p:cBhvr>
                                      <p:to>
                                        <p:strVal val="visible"/>
                                      </p:to>
                                    </p:set>
                                    <p:anim calcmode="lin" valueType="num">
                                      <p:cBhvr>
                                        <p:cTn id="43" dur="500" fill="hold"/>
                                        <p:tgtEl>
                                          <p:spTgt spid="2">
                                            <p:graphicEl>
                                              <a:dgm id="{E98D6F57-984E-4FF8-836B-27F805DC12DB}"/>
                                            </p:graphicEl>
                                          </p:spTgt>
                                        </p:tgtEl>
                                        <p:attrNameLst>
                                          <p:attrName>ppt_w</p:attrName>
                                        </p:attrNameLst>
                                      </p:cBhvr>
                                      <p:tavLst>
                                        <p:tav tm="0">
                                          <p:val>
                                            <p:fltVal val="0"/>
                                          </p:val>
                                        </p:tav>
                                        <p:tav tm="100000">
                                          <p:val>
                                            <p:strVal val="#ppt_w"/>
                                          </p:val>
                                        </p:tav>
                                      </p:tavLst>
                                    </p:anim>
                                    <p:anim calcmode="lin" valueType="num">
                                      <p:cBhvr>
                                        <p:cTn id="44" dur="500" fill="hold"/>
                                        <p:tgtEl>
                                          <p:spTgt spid="2">
                                            <p:graphicEl>
                                              <a:dgm id="{E98D6F57-984E-4FF8-836B-27F805DC12DB}"/>
                                            </p:graphicEl>
                                          </p:spTgt>
                                        </p:tgtEl>
                                        <p:attrNameLst>
                                          <p:attrName>ppt_h</p:attrName>
                                        </p:attrNameLst>
                                      </p:cBhvr>
                                      <p:tavLst>
                                        <p:tav tm="0">
                                          <p:val>
                                            <p:fltVal val="0"/>
                                          </p:val>
                                        </p:tav>
                                        <p:tav tm="100000">
                                          <p:val>
                                            <p:strVal val="#ppt_h"/>
                                          </p:val>
                                        </p:tav>
                                      </p:tavLst>
                                    </p:anim>
                                    <p:animEffect transition="in" filter="fade">
                                      <p:cBhvr>
                                        <p:cTn id="45" dur="500"/>
                                        <p:tgtEl>
                                          <p:spTgt spid="2">
                                            <p:graphicEl>
                                              <a:dgm id="{E98D6F57-984E-4FF8-836B-27F805DC12DB}"/>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2">
                                            <p:graphicEl>
                                              <a:dgm id="{BBA056F3-27F5-4E35-A1BD-EBF5C5D8AEC1}"/>
                                            </p:graphicEl>
                                          </p:spTgt>
                                        </p:tgtEl>
                                        <p:attrNameLst>
                                          <p:attrName>style.visibility</p:attrName>
                                        </p:attrNameLst>
                                      </p:cBhvr>
                                      <p:to>
                                        <p:strVal val="visible"/>
                                      </p:to>
                                    </p:set>
                                    <p:animEffect transition="in" filter="wipe(left)">
                                      <p:cBhvr>
                                        <p:cTn id="50" dur="500"/>
                                        <p:tgtEl>
                                          <p:spTgt spid="2">
                                            <p:graphicEl>
                                              <a:dgm id="{BBA056F3-27F5-4E35-A1BD-EBF5C5D8AEC1}"/>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grpId="0" nodeType="clickEffect">
                                  <p:stCondLst>
                                    <p:cond delay="0"/>
                                  </p:stCondLst>
                                  <p:childTnLst>
                                    <p:set>
                                      <p:cBhvr>
                                        <p:cTn id="54" dur="1" fill="hold">
                                          <p:stCondLst>
                                            <p:cond delay="0"/>
                                          </p:stCondLst>
                                        </p:cTn>
                                        <p:tgtEl>
                                          <p:spTgt spid="2">
                                            <p:graphicEl>
                                              <a:dgm id="{9A558A9B-5A16-4B63-AE62-398B1C144A50}"/>
                                            </p:graphicEl>
                                          </p:spTgt>
                                        </p:tgtEl>
                                        <p:attrNameLst>
                                          <p:attrName>style.visibility</p:attrName>
                                        </p:attrNameLst>
                                      </p:cBhvr>
                                      <p:to>
                                        <p:strVal val="visible"/>
                                      </p:to>
                                    </p:set>
                                    <p:anim calcmode="lin" valueType="num">
                                      <p:cBhvr>
                                        <p:cTn id="55" dur="500" fill="hold"/>
                                        <p:tgtEl>
                                          <p:spTgt spid="2">
                                            <p:graphicEl>
                                              <a:dgm id="{9A558A9B-5A16-4B63-AE62-398B1C144A50}"/>
                                            </p:graphicEl>
                                          </p:spTgt>
                                        </p:tgtEl>
                                        <p:attrNameLst>
                                          <p:attrName>ppt_w</p:attrName>
                                        </p:attrNameLst>
                                      </p:cBhvr>
                                      <p:tavLst>
                                        <p:tav tm="0">
                                          <p:val>
                                            <p:fltVal val="0"/>
                                          </p:val>
                                        </p:tav>
                                        <p:tav tm="100000">
                                          <p:val>
                                            <p:strVal val="#ppt_w"/>
                                          </p:val>
                                        </p:tav>
                                      </p:tavLst>
                                    </p:anim>
                                    <p:anim calcmode="lin" valueType="num">
                                      <p:cBhvr>
                                        <p:cTn id="56" dur="500" fill="hold"/>
                                        <p:tgtEl>
                                          <p:spTgt spid="2">
                                            <p:graphicEl>
                                              <a:dgm id="{9A558A9B-5A16-4B63-AE62-398B1C144A50}"/>
                                            </p:graphicEl>
                                          </p:spTgt>
                                        </p:tgtEl>
                                        <p:attrNameLst>
                                          <p:attrName>ppt_h</p:attrName>
                                        </p:attrNameLst>
                                      </p:cBhvr>
                                      <p:tavLst>
                                        <p:tav tm="0">
                                          <p:val>
                                            <p:fltVal val="0"/>
                                          </p:val>
                                        </p:tav>
                                        <p:tav tm="100000">
                                          <p:val>
                                            <p:strVal val="#ppt_h"/>
                                          </p:val>
                                        </p:tav>
                                      </p:tavLst>
                                    </p:anim>
                                    <p:animEffect transition="in" filter="fade">
                                      <p:cBhvr>
                                        <p:cTn id="57" dur="500"/>
                                        <p:tgtEl>
                                          <p:spTgt spid="2">
                                            <p:graphicEl>
                                              <a:dgm id="{9A558A9B-5A16-4B63-AE62-398B1C144A50}"/>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49" presetClass="entr" presetSubtype="0" decel="100000" fill="hold" nodeType="clickEffect">
                                  <p:stCondLst>
                                    <p:cond delay="0"/>
                                  </p:stCondLst>
                                  <p:childTnLst>
                                    <p:set>
                                      <p:cBhvr>
                                        <p:cTn id="61" dur="1" fill="hold">
                                          <p:stCondLst>
                                            <p:cond delay="0"/>
                                          </p:stCondLst>
                                        </p:cTn>
                                        <p:tgtEl>
                                          <p:spTgt spid="12"/>
                                        </p:tgtEl>
                                        <p:attrNameLst>
                                          <p:attrName>style.visibility</p:attrName>
                                        </p:attrNameLst>
                                      </p:cBhvr>
                                      <p:to>
                                        <p:strVal val="visible"/>
                                      </p:to>
                                    </p:set>
                                    <p:anim calcmode="lin" valueType="num">
                                      <p:cBhvr>
                                        <p:cTn id="62" dur="500" fill="hold"/>
                                        <p:tgtEl>
                                          <p:spTgt spid="12"/>
                                        </p:tgtEl>
                                        <p:attrNameLst>
                                          <p:attrName>ppt_w</p:attrName>
                                        </p:attrNameLst>
                                      </p:cBhvr>
                                      <p:tavLst>
                                        <p:tav tm="0">
                                          <p:val>
                                            <p:fltVal val="0"/>
                                          </p:val>
                                        </p:tav>
                                        <p:tav tm="100000">
                                          <p:val>
                                            <p:strVal val="#ppt_w"/>
                                          </p:val>
                                        </p:tav>
                                      </p:tavLst>
                                    </p:anim>
                                    <p:anim calcmode="lin" valueType="num">
                                      <p:cBhvr>
                                        <p:cTn id="63" dur="500" fill="hold"/>
                                        <p:tgtEl>
                                          <p:spTgt spid="12"/>
                                        </p:tgtEl>
                                        <p:attrNameLst>
                                          <p:attrName>ppt_h</p:attrName>
                                        </p:attrNameLst>
                                      </p:cBhvr>
                                      <p:tavLst>
                                        <p:tav tm="0">
                                          <p:val>
                                            <p:fltVal val="0"/>
                                          </p:val>
                                        </p:tav>
                                        <p:tav tm="100000">
                                          <p:val>
                                            <p:strVal val="#ppt_h"/>
                                          </p:val>
                                        </p:tav>
                                      </p:tavLst>
                                    </p:anim>
                                    <p:anim calcmode="lin" valueType="num">
                                      <p:cBhvr>
                                        <p:cTn id="64" dur="500" fill="hold"/>
                                        <p:tgtEl>
                                          <p:spTgt spid="12"/>
                                        </p:tgtEl>
                                        <p:attrNameLst>
                                          <p:attrName>style.rotation</p:attrName>
                                        </p:attrNameLst>
                                      </p:cBhvr>
                                      <p:tavLst>
                                        <p:tav tm="0">
                                          <p:val>
                                            <p:fltVal val="360"/>
                                          </p:val>
                                        </p:tav>
                                        <p:tav tm="100000">
                                          <p:val>
                                            <p:fltVal val="0"/>
                                          </p:val>
                                        </p:tav>
                                      </p:tavLst>
                                    </p:anim>
                                    <p:animEffect transition="in" filter="fade">
                                      <p:cBhvr>
                                        <p:cTn id="65" dur="500"/>
                                        <p:tgtEl>
                                          <p:spTgt spid="12"/>
                                        </p:tgtEl>
                                      </p:cBhvr>
                                    </p:animEffect>
                                  </p:childTnLst>
                                </p:cTn>
                              </p:par>
                            </p:childTnLst>
                          </p:cTn>
                        </p:par>
                        <p:par>
                          <p:cTn id="66" fill="hold">
                            <p:stCondLst>
                              <p:cond delay="500"/>
                            </p:stCondLst>
                            <p:childTnLst>
                              <p:par>
                                <p:cTn id="67" presetID="22" presetClass="entr" presetSubtype="8" fill="hold" grpId="0" nodeType="afterEffect">
                                  <p:stCondLst>
                                    <p:cond delay="0"/>
                                  </p:stCondLst>
                                  <p:childTnLst>
                                    <p:set>
                                      <p:cBhvr>
                                        <p:cTn id="68" dur="1" fill="hold">
                                          <p:stCondLst>
                                            <p:cond delay="0"/>
                                          </p:stCondLst>
                                        </p:cTn>
                                        <p:tgtEl>
                                          <p:spTgt spid="2">
                                            <p:graphicEl>
                                              <a:dgm id="{EE59CC25-5453-4CE0-A8CC-571412A1ACEE}"/>
                                            </p:graphicEl>
                                          </p:spTgt>
                                        </p:tgtEl>
                                        <p:attrNameLst>
                                          <p:attrName>style.visibility</p:attrName>
                                        </p:attrNameLst>
                                      </p:cBhvr>
                                      <p:to>
                                        <p:strVal val="visible"/>
                                      </p:to>
                                    </p:set>
                                    <p:animEffect transition="in" filter="wipe(left)">
                                      <p:cBhvr>
                                        <p:cTn id="69" dur="500"/>
                                        <p:tgtEl>
                                          <p:spTgt spid="2">
                                            <p:graphicEl>
                                              <a:dgm id="{EE59CC25-5453-4CE0-A8CC-571412A1ACEE}"/>
                                            </p:graphicEl>
                                          </p:spTgt>
                                        </p:tgtEl>
                                      </p:cBhvr>
                                    </p:animEffect>
                                  </p:childTnLst>
                                </p:cTn>
                              </p:par>
                            </p:childTnLst>
                          </p:cTn>
                        </p:par>
                      </p:childTnLst>
                    </p:cTn>
                  </p:par>
                  <p:par>
                    <p:cTn id="70" fill="hold">
                      <p:stCondLst>
                        <p:cond delay="indefinite"/>
                      </p:stCondLst>
                      <p:childTnLst>
                        <p:par>
                          <p:cTn id="71" fill="hold">
                            <p:stCondLst>
                              <p:cond delay="0"/>
                            </p:stCondLst>
                            <p:childTnLst>
                              <p:par>
                                <p:cTn id="72" presetID="53" presetClass="entr" presetSubtype="16" fill="hold" grpId="0" nodeType="clickEffect">
                                  <p:stCondLst>
                                    <p:cond delay="0"/>
                                  </p:stCondLst>
                                  <p:childTnLst>
                                    <p:set>
                                      <p:cBhvr>
                                        <p:cTn id="73" dur="1" fill="hold">
                                          <p:stCondLst>
                                            <p:cond delay="0"/>
                                          </p:stCondLst>
                                        </p:cTn>
                                        <p:tgtEl>
                                          <p:spTgt spid="2">
                                            <p:graphicEl>
                                              <a:dgm id="{C31EC41D-D6D1-4464-A94C-74E14FAE7809}"/>
                                            </p:graphicEl>
                                          </p:spTgt>
                                        </p:tgtEl>
                                        <p:attrNameLst>
                                          <p:attrName>style.visibility</p:attrName>
                                        </p:attrNameLst>
                                      </p:cBhvr>
                                      <p:to>
                                        <p:strVal val="visible"/>
                                      </p:to>
                                    </p:set>
                                    <p:anim calcmode="lin" valueType="num">
                                      <p:cBhvr>
                                        <p:cTn id="74" dur="500" fill="hold"/>
                                        <p:tgtEl>
                                          <p:spTgt spid="2">
                                            <p:graphicEl>
                                              <a:dgm id="{C31EC41D-D6D1-4464-A94C-74E14FAE7809}"/>
                                            </p:graphicEl>
                                          </p:spTgt>
                                        </p:tgtEl>
                                        <p:attrNameLst>
                                          <p:attrName>ppt_w</p:attrName>
                                        </p:attrNameLst>
                                      </p:cBhvr>
                                      <p:tavLst>
                                        <p:tav tm="0">
                                          <p:val>
                                            <p:fltVal val="0"/>
                                          </p:val>
                                        </p:tav>
                                        <p:tav tm="100000">
                                          <p:val>
                                            <p:strVal val="#ppt_w"/>
                                          </p:val>
                                        </p:tav>
                                      </p:tavLst>
                                    </p:anim>
                                    <p:anim calcmode="lin" valueType="num">
                                      <p:cBhvr>
                                        <p:cTn id="75" dur="500" fill="hold"/>
                                        <p:tgtEl>
                                          <p:spTgt spid="2">
                                            <p:graphicEl>
                                              <a:dgm id="{C31EC41D-D6D1-4464-A94C-74E14FAE7809}"/>
                                            </p:graphicEl>
                                          </p:spTgt>
                                        </p:tgtEl>
                                        <p:attrNameLst>
                                          <p:attrName>ppt_h</p:attrName>
                                        </p:attrNameLst>
                                      </p:cBhvr>
                                      <p:tavLst>
                                        <p:tav tm="0">
                                          <p:val>
                                            <p:fltVal val="0"/>
                                          </p:val>
                                        </p:tav>
                                        <p:tav tm="100000">
                                          <p:val>
                                            <p:strVal val="#ppt_h"/>
                                          </p:val>
                                        </p:tav>
                                      </p:tavLst>
                                    </p:anim>
                                    <p:animEffect transition="in" filter="fade">
                                      <p:cBhvr>
                                        <p:cTn id="76" dur="500"/>
                                        <p:tgtEl>
                                          <p:spTgt spid="2">
                                            <p:graphicEl>
                                              <a:dgm id="{C31EC41D-D6D1-4464-A94C-74E14FAE7809}"/>
                                            </p:graphicEl>
                                          </p:spTgt>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grpId="0" nodeType="clickEffect">
                                  <p:stCondLst>
                                    <p:cond delay="0"/>
                                  </p:stCondLst>
                                  <p:childTnLst>
                                    <p:set>
                                      <p:cBhvr>
                                        <p:cTn id="80" dur="1" fill="hold">
                                          <p:stCondLst>
                                            <p:cond delay="0"/>
                                          </p:stCondLst>
                                        </p:cTn>
                                        <p:tgtEl>
                                          <p:spTgt spid="2">
                                            <p:graphicEl>
                                              <a:dgm id="{0A771D7F-B254-46CB-8BFB-95A76E4052C9}"/>
                                            </p:graphicEl>
                                          </p:spTgt>
                                        </p:tgtEl>
                                        <p:attrNameLst>
                                          <p:attrName>style.visibility</p:attrName>
                                        </p:attrNameLst>
                                      </p:cBhvr>
                                      <p:to>
                                        <p:strVal val="visible"/>
                                      </p:to>
                                    </p:set>
                                    <p:animEffect transition="in" filter="wipe(left)">
                                      <p:cBhvr>
                                        <p:cTn id="81" dur="500"/>
                                        <p:tgtEl>
                                          <p:spTgt spid="2">
                                            <p:graphicEl>
                                              <a:dgm id="{0A771D7F-B254-46CB-8BFB-95A76E4052C9}"/>
                                            </p:graphicEl>
                                          </p:spTgt>
                                        </p:tgtEl>
                                      </p:cBhvr>
                                    </p:animEffect>
                                  </p:childTnLst>
                                </p:cTn>
                              </p:par>
                            </p:childTnLst>
                          </p:cTn>
                        </p:par>
                      </p:childTnLst>
                    </p:cTn>
                  </p:par>
                  <p:par>
                    <p:cTn id="82" fill="hold">
                      <p:stCondLst>
                        <p:cond delay="indefinite"/>
                      </p:stCondLst>
                      <p:childTnLst>
                        <p:par>
                          <p:cTn id="83" fill="hold">
                            <p:stCondLst>
                              <p:cond delay="0"/>
                            </p:stCondLst>
                            <p:childTnLst>
                              <p:par>
                                <p:cTn id="84" presetID="16" presetClass="entr" presetSubtype="37" fill="hold" nodeType="click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barn(outVertical)">
                                      <p:cBhvr>
                                        <p:cTn id="86" dur="500"/>
                                        <p:tgtEl>
                                          <p:spTgt spid="10"/>
                                        </p:tgtEl>
                                      </p:cBhvr>
                                    </p:animEffect>
                                  </p:childTnLst>
                                </p:cTn>
                              </p:par>
                            </p:childTnLst>
                          </p:cTn>
                        </p:par>
                        <p:par>
                          <p:cTn id="87" fill="hold">
                            <p:stCondLst>
                              <p:cond delay="500"/>
                            </p:stCondLst>
                            <p:childTnLst>
                              <p:par>
                                <p:cTn id="88" presetID="22" presetClass="entr" presetSubtype="8"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500"/>
                                        <p:tgtEl>
                                          <p:spTgt spid="9"/>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8" fill="hold" grpId="0" nodeType="clickEffect">
                                  <p:stCondLst>
                                    <p:cond delay="0"/>
                                  </p:stCondLst>
                                  <p:childTnLst>
                                    <p:set>
                                      <p:cBhvr>
                                        <p:cTn id="94" dur="1" fill="hold">
                                          <p:stCondLst>
                                            <p:cond delay="0"/>
                                          </p:stCondLst>
                                        </p:cTn>
                                        <p:tgtEl>
                                          <p:spTgt spid="7"/>
                                        </p:tgtEl>
                                        <p:attrNameLst>
                                          <p:attrName>style.visibility</p:attrName>
                                        </p:attrNameLst>
                                      </p:cBhvr>
                                      <p:to>
                                        <p:strVal val="visible"/>
                                      </p:to>
                                    </p:set>
                                    <p:animEffect transition="in" filter="wipe(left)">
                                      <p:cBhvr>
                                        <p:cTn id="9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9"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EBC0807-7E77-11BE-9091-F6A0754E1790}"/>
              </a:ext>
            </a:extLst>
          </p:cNvPr>
          <p:cNvSpPr txBox="1"/>
          <p:nvPr/>
        </p:nvSpPr>
        <p:spPr>
          <a:xfrm>
            <a:off x="2074607" y="-21225"/>
            <a:ext cx="10117393" cy="923330"/>
          </a:xfrm>
          <a:prstGeom prst="rect">
            <a:avLst/>
          </a:prstGeom>
          <a:noFill/>
        </p:spPr>
        <p:txBody>
          <a:bodyPr wrap="square">
            <a:spAutoFit/>
          </a:bodyPr>
          <a:lstStyle/>
          <a:p>
            <a:pPr algn="ctr">
              <a:defRPr/>
            </a:pPr>
            <a:r>
              <a:rPr lang="am-ET" sz="5400" b="1" spc="300" dirty="0">
                <a:ln w="9525">
                  <a:solidFill>
                    <a:prstClr val="white"/>
                  </a:solidFill>
                  <a:prstDash val="solid"/>
                </a:ln>
                <a:solidFill>
                  <a:srgbClr val="8D30F4"/>
                </a:solidFill>
                <a:effectLst>
                  <a:outerShdw blurRad="12700" dist="38100" dir="2700000" algn="tl" rotWithShape="0">
                    <a:srgbClr val="8D30F4">
                      <a:lumMod val="60000"/>
                      <a:lumOff val="40000"/>
                    </a:srgbClr>
                  </a:outerShdw>
                </a:effectLst>
                <a:latin typeface="Aptos" panose="02110004020202020204"/>
              </a:rPr>
              <a:t>ጉዞ ወደ ቆሮንቶስ</a:t>
            </a:r>
            <a:endParaRPr kumimoji="0" lang="en" sz="5400" b="1" i="0" u="none" strike="noStrike" kern="1200" cap="none" spc="300" normalizeH="0" baseline="0" noProof="0" dirty="0">
              <a:ln w="9525">
                <a:solidFill>
                  <a:prstClr val="white"/>
                </a:solidFill>
                <a:prstDash val="solid"/>
              </a:ln>
              <a:solidFill>
                <a:srgbClr val="8D30F4"/>
              </a:solidFill>
              <a:effectLst>
                <a:outerShdw blurRad="12700" dist="38100" dir="2700000" algn="tl" rotWithShape="0">
                  <a:srgbClr val="8D30F4">
                    <a:lumMod val="60000"/>
                    <a:lumOff val="40000"/>
                  </a:srgbClr>
                </a:outerShdw>
              </a:effectLst>
              <a:uLnTx/>
              <a:uFillTx/>
              <a:latin typeface="Aptos" panose="02110004020202020204"/>
            </a:endParaRPr>
          </a:p>
        </p:txBody>
      </p:sp>
      <p:sp>
        <p:nvSpPr>
          <p:cNvPr id="5" name="CuadroTexto 4">
            <a:extLst>
              <a:ext uri="{FF2B5EF4-FFF2-40B4-BE49-F238E27FC236}">
                <a16:creationId xmlns:a16="http://schemas.microsoft.com/office/drawing/2014/main" id="{89F0FB71-388C-6D76-6340-3199A2F930F9}"/>
              </a:ext>
            </a:extLst>
          </p:cNvPr>
          <p:cNvSpPr txBox="1"/>
          <p:nvPr/>
        </p:nvSpPr>
        <p:spPr>
          <a:xfrm>
            <a:off x="2594487" y="684171"/>
            <a:ext cx="9077631" cy="400110"/>
          </a:xfrm>
          <a:prstGeom prst="rect">
            <a:avLst/>
          </a:prstGeom>
          <a:noFill/>
        </p:spPr>
        <p:txBody>
          <a:bodyPr wrap="square">
            <a:spAutoFit/>
            <a:scene3d>
              <a:camera prst="orthographicFront"/>
              <a:lightRig rig="threePt" dir="t"/>
            </a:scene3d>
            <a:sp3d extrusionH="57150">
              <a:bevelT w="38100" h="38100"/>
            </a:sp3d>
          </a:bodyPr>
          <a:lstStyle/>
          <a:p>
            <a:pPr lvl="0" algn="ctr">
              <a:defRPr/>
            </a:pPr>
            <a:r>
              <a:rPr kumimoji="0" lang="en" sz="2000" b="1" i="0" u="none" strike="noStrike" kern="1200" cap="none" spc="0" normalizeH="0" baseline="0" noProof="0" dirty="0">
                <a:ln>
                  <a:noFill/>
                </a:ln>
                <a:solidFill>
                  <a:srgbClr val="00CC00">
                    <a:lumMod val="75000"/>
                  </a:srgbClr>
                </a:solidFill>
                <a:effectLst/>
                <a:uLnTx/>
                <a:uFillTx/>
                <a:latin typeface="Comic Sans MS" panose="030F0702030302020204" pitchFamily="66" charset="0"/>
                <a:ea typeface="+mn-ea"/>
                <a:cs typeface="+mn-cs"/>
              </a:rPr>
              <a:t>“</a:t>
            </a:r>
            <a:r>
              <a:rPr lang="en-US" sz="2000" b="1" dirty="0" err="1">
                <a:solidFill>
                  <a:srgbClr val="00CC00">
                    <a:lumMod val="75000"/>
                  </a:srgbClr>
                </a:solidFill>
                <a:latin typeface="Comic Sans MS" panose="030F0702030302020204" pitchFamily="66" charset="0"/>
              </a:rPr>
              <a:t>ከዚህም</a:t>
            </a:r>
            <a:r>
              <a:rPr lang="en-US" sz="2000" b="1" dirty="0">
                <a:solidFill>
                  <a:srgbClr val="00CC00">
                    <a:lumMod val="75000"/>
                  </a:srgbClr>
                </a:solidFill>
                <a:latin typeface="Comic Sans MS" panose="030F0702030302020204" pitchFamily="66" charset="0"/>
              </a:rPr>
              <a:t> </a:t>
            </a:r>
            <a:r>
              <a:rPr lang="en-US" sz="2000" b="1" dirty="0" err="1">
                <a:solidFill>
                  <a:srgbClr val="00CC00">
                    <a:lumMod val="75000"/>
                  </a:srgbClr>
                </a:solidFill>
                <a:latin typeface="Comic Sans MS" panose="030F0702030302020204" pitchFamily="66" charset="0"/>
              </a:rPr>
              <a:t>በኋላ</a:t>
            </a:r>
            <a:r>
              <a:rPr lang="en-US" sz="2000" b="1" dirty="0">
                <a:solidFill>
                  <a:srgbClr val="00CC00">
                    <a:lumMod val="75000"/>
                  </a:srgbClr>
                </a:solidFill>
                <a:latin typeface="Comic Sans MS" panose="030F0702030302020204" pitchFamily="66" charset="0"/>
              </a:rPr>
              <a:t> </a:t>
            </a:r>
            <a:r>
              <a:rPr lang="en-US" sz="2000" b="1" dirty="0" err="1">
                <a:solidFill>
                  <a:srgbClr val="00CC00">
                    <a:lumMod val="75000"/>
                  </a:srgbClr>
                </a:solidFill>
                <a:latin typeface="Comic Sans MS" panose="030F0702030302020204" pitchFamily="66" charset="0"/>
              </a:rPr>
              <a:t>ጳውሎስ</a:t>
            </a:r>
            <a:r>
              <a:rPr lang="en-US" sz="2000" b="1" dirty="0">
                <a:solidFill>
                  <a:srgbClr val="00CC00">
                    <a:lumMod val="75000"/>
                  </a:srgbClr>
                </a:solidFill>
                <a:latin typeface="Comic Sans MS" panose="030F0702030302020204" pitchFamily="66" charset="0"/>
              </a:rPr>
              <a:t> </a:t>
            </a:r>
            <a:r>
              <a:rPr lang="en-US" sz="2000" b="1" dirty="0" err="1">
                <a:solidFill>
                  <a:srgbClr val="00CC00">
                    <a:lumMod val="75000"/>
                  </a:srgbClr>
                </a:solidFill>
                <a:latin typeface="Comic Sans MS" panose="030F0702030302020204" pitchFamily="66" charset="0"/>
              </a:rPr>
              <a:t>ከአቴና</a:t>
            </a:r>
            <a:r>
              <a:rPr lang="en-US" sz="2000" b="1" dirty="0">
                <a:solidFill>
                  <a:srgbClr val="00CC00">
                    <a:lumMod val="75000"/>
                  </a:srgbClr>
                </a:solidFill>
                <a:latin typeface="Comic Sans MS" panose="030F0702030302020204" pitchFamily="66" charset="0"/>
              </a:rPr>
              <a:t> </a:t>
            </a:r>
            <a:r>
              <a:rPr lang="en-US" sz="2000" b="1" dirty="0" err="1">
                <a:solidFill>
                  <a:srgbClr val="00CC00">
                    <a:lumMod val="75000"/>
                  </a:srgbClr>
                </a:solidFill>
                <a:latin typeface="Comic Sans MS" panose="030F0702030302020204" pitchFamily="66" charset="0"/>
              </a:rPr>
              <a:t>ወጥቶ</a:t>
            </a:r>
            <a:r>
              <a:rPr lang="en-US" sz="2000" b="1" dirty="0">
                <a:solidFill>
                  <a:srgbClr val="00CC00">
                    <a:lumMod val="75000"/>
                  </a:srgbClr>
                </a:solidFill>
                <a:latin typeface="Comic Sans MS" panose="030F0702030302020204" pitchFamily="66" charset="0"/>
              </a:rPr>
              <a:t> </a:t>
            </a:r>
            <a:r>
              <a:rPr lang="en-US" sz="2000" b="1" dirty="0" err="1">
                <a:solidFill>
                  <a:srgbClr val="00CC00">
                    <a:lumMod val="75000"/>
                  </a:srgbClr>
                </a:solidFill>
                <a:latin typeface="Comic Sans MS" panose="030F0702030302020204" pitchFamily="66" charset="0"/>
              </a:rPr>
              <a:t>ወደ</a:t>
            </a:r>
            <a:r>
              <a:rPr lang="en-US" sz="2000" b="1" dirty="0">
                <a:solidFill>
                  <a:srgbClr val="00CC00">
                    <a:lumMod val="75000"/>
                  </a:srgbClr>
                </a:solidFill>
                <a:latin typeface="Comic Sans MS" panose="030F0702030302020204" pitchFamily="66" charset="0"/>
              </a:rPr>
              <a:t> </a:t>
            </a:r>
            <a:r>
              <a:rPr lang="en-US" sz="2000" b="1" dirty="0" err="1">
                <a:solidFill>
                  <a:srgbClr val="00CC00">
                    <a:lumMod val="75000"/>
                  </a:srgbClr>
                </a:solidFill>
                <a:latin typeface="Comic Sans MS" panose="030F0702030302020204" pitchFamily="66" charset="0"/>
              </a:rPr>
              <a:t>ቆሮንቶስ</a:t>
            </a:r>
            <a:r>
              <a:rPr lang="en-US" sz="2000" b="1" dirty="0">
                <a:solidFill>
                  <a:srgbClr val="00CC00">
                    <a:lumMod val="75000"/>
                  </a:srgbClr>
                </a:solidFill>
                <a:latin typeface="Comic Sans MS" panose="030F0702030302020204" pitchFamily="66" charset="0"/>
              </a:rPr>
              <a:t> </a:t>
            </a:r>
            <a:r>
              <a:rPr lang="en-US" sz="2000" b="1" dirty="0" err="1">
                <a:solidFill>
                  <a:srgbClr val="00CC00">
                    <a:lumMod val="75000"/>
                  </a:srgbClr>
                </a:solidFill>
                <a:latin typeface="Comic Sans MS" panose="030F0702030302020204" pitchFamily="66" charset="0"/>
              </a:rPr>
              <a:t>መጣ</a:t>
            </a:r>
            <a:r>
              <a:rPr lang="en-US" sz="2000" b="1" dirty="0">
                <a:solidFill>
                  <a:srgbClr val="00CC00">
                    <a:lumMod val="75000"/>
                  </a:srgbClr>
                </a:solidFill>
                <a:latin typeface="Comic Sans MS" panose="030F0702030302020204" pitchFamily="66" charset="0"/>
              </a:rPr>
              <a:t>።</a:t>
            </a:r>
            <a:r>
              <a:rPr kumimoji="0" lang="en" sz="2000" b="1" i="0" u="none" strike="noStrike" kern="1200" cap="none" spc="0" normalizeH="0" baseline="0" noProof="0" dirty="0">
                <a:ln>
                  <a:noFill/>
                </a:ln>
                <a:solidFill>
                  <a:srgbClr val="00CC00">
                    <a:lumMod val="75000"/>
                  </a:srgbClr>
                </a:solidFill>
                <a:effectLst/>
                <a:uLnTx/>
                <a:uFillTx/>
                <a:latin typeface="Comic Sans MS" panose="030F0702030302020204" pitchFamily="66" charset="0"/>
                <a:ea typeface="+mn-ea"/>
                <a:cs typeface="+mn-cs"/>
              </a:rPr>
              <a:t>” </a:t>
            </a:r>
            <a:r>
              <a:rPr kumimoji="0" lang="en" sz="1600" b="1" i="0" u="none" strike="noStrike" kern="1200" cap="none" spc="0" normalizeH="0" baseline="0" noProof="0" dirty="0">
                <a:ln>
                  <a:noFill/>
                </a:ln>
                <a:solidFill>
                  <a:srgbClr val="00CC00">
                    <a:lumMod val="75000"/>
                  </a:srgbClr>
                </a:solidFill>
                <a:effectLst/>
                <a:uLnTx/>
                <a:uFillTx/>
                <a:latin typeface="Comic Sans MS" panose="030F0702030302020204" pitchFamily="66" charset="0"/>
                <a:ea typeface="+mn-ea"/>
                <a:cs typeface="+mn-cs"/>
              </a:rPr>
              <a:t>(</a:t>
            </a:r>
            <a:r>
              <a:rPr kumimoji="0" lang="am-ET" sz="1600" b="1" i="0" u="none" strike="noStrike" kern="1200" cap="none" spc="0" normalizeH="0" baseline="0" noProof="0" dirty="0">
                <a:ln>
                  <a:noFill/>
                </a:ln>
                <a:solidFill>
                  <a:srgbClr val="00CC00">
                    <a:lumMod val="75000"/>
                  </a:srgbClr>
                </a:solidFill>
                <a:effectLst/>
                <a:uLnTx/>
                <a:uFillTx/>
                <a:latin typeface="Comic Sans MS" panose="030F0702030302020204" pitchFamily="66" charset="0"/>
                <a:ea typeface="+mn-ea"/>
                <a:cs typeface="+mn-cs"/>
              </a:rPr>
              <a:t>የሐዋ</a:t>
            </a:r>
            <a:r>
              <a:rPr kumimoji="0" lang="en" sz="1600" b="1" i="0" u="none" strike="noStrike" kern="1200" cap="none" spc="0" normalizeH="0" baseline="0" noProof="0" dirty="0">
                <a:ln>
                  <a:noFill/>
                </a:ln>
                <a:solidFill>
                  <a:srgbClr val="00CC00">
                    <a:lumMod val="75000"/>
                  </a:srgbClr>
                </a:solidFill>
                <a:effectLst/>
                <a:uLnTx/>
                <a:uFillTx/>
                <a:latin typeface="Comic Sans MS" panose="030F0702030302020204" pitchFamily="66" charset="0"/>
                <a:ea typeface="+mn-ea"/>
                <a:cs typeface="+mn-cs"/>
              </a:rPr>
              <a:t> </a:t>
            </a:r>
            <a:r>
              <a:rPr kumimoji="0" lang="en" sz="1400" b="1" i="0" u="none" strike="noStrike" kern="1200" cap="none" spc="0" normalizeH="0" baseline="0" noProof="0" dirty="0">
                <a:ln>
                  <a:noFill/>
                </a:ln>
                <a:solidFill>
                  <a:srgbClr val="00CC00">
                    <a:lumMod val="75000"/>
                  </a:srgbClr>
                </a:solidFill>
                <a:effectLst/>
                <a:uLnTx/>
                <a:uFillTx/>
                <a:latin typeface="Comic Sans MS" panose="030F0702030302020204" pitchFamily="66" charset="0"/>
                <a:ea typeface="+mn-ea"/>
                <a:cs typeface="+mn-cs"/>
              </a:rPr>
              <a:t>18:1</a:t>
            </a:r>
            <a:r>
              <a:rPr kumimoji="0" lang="en" sz="1600" b="1" i="0" u="none" strike="noStrike" kern="1200" cap="none" spc="0" normalizeH="0" baseline="0" noProof="0" dirty="0">
                <a:ln>
                  <a:noFill/>
                </a:ln>
                <a:solidFill>
                  <a:srgbClr val="00CC00">
                    <a:lumMod val="75000"/>
                  </a:srgbClr>
                </a:solidFill>
                <a:effectLst/>
                <a:uLnTx/>
                <a:uFillTx/>
                <a:latin typeface="Comic Sans MS" panose="030F0702030302020204" pitchFamily="66" charset="0"/>
                <a:ea typeface="+mn-ea"/>
                <a:cs typeface="+mn-cs"/>
              </a:rPr>
              <a:t>)</a:t>
            </a:r>
          </a:p>
        </p:txBody>
      </p:sp>
      <p:sp>
        <p:nvSpPr>
          <p:cNvPr id="6" name="CuadroTexto 5">
            <a:extLst>
              <a:ext uri="{FF2B5EF4-FFF2-40B4-BE49-F238E27FC236}">
                <a16:creationId xmlns:a16="http://schemas.microsoft.com/office/drawing/2014/main" id="{573BAFF5-B2AD-A2F5-F096-DBB26D0F7677}"/>
              </a:ext>
            </a:extLst>
          </p:cNvPr>
          <p:cNvSpPr txBox="1"/>
          <p:nvPr/>
        </p:nvSpPr>
        <p:spPr>
          <a:xfrm>
            <a:off x="1976284" y="1088691"/>
            <a:ext cx="10210800"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am-ET" sz="2000" b="1" i="0" u="none" strike="noStrike" kern="1200" cap="none" spc="0" normalizeH="0" baseline="0" noProof="0" dirty="0">
                <a:ln>
                  <a:noFill/>
                </a:ln>
                <a:solidFill>
                  <a:prstClr val="black"/>
                </a:solidFill>
                <a:effectLst/>
                <a:uLnTx/>
                <a:uFillTx/>
                <a:latin typeface="Aptos" panose="02110004020202020204"/>
                <a:ea typeface="+mn-ea"/>
                <a:cs typeface="+mn-cs"/>
              </a:rPr>
              <a:t>ጳውሎስ በሁለተኛው የተልዕኮ ጉዞው ወደ አውሮፓ እንዲሄድ መንፈስ ቅዱስ መርቶት ነበር</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lang="am-ET" sz="2000" b="1" dirty="0">
                <a:solidFill>
                  <a:prstClr val="black"/>
                </a:solidFill>
                <a:latin typeface="Aptos" panose="02110004020202020204"/>
              </a:rPr>
              <a:t>የሐዋ</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16:6-10)</a:t>
            </a:r>
            <a:r>
              <a:rPr kumimoji="0" lang="am-ET" sz="2000" b="1" i="0" u="none" strike="noStrike" kern="1200" cap="none" spc="0" normalizeH="0" baseline="0" noProof="0" dirty="0">
                <a:ln>
                  <a:noFill/>
                </a:ln>
                <a:solidFill>
                  <a:prstClr val="black"/>
                </a:solidFill>
                <a:effectLst/>
                <a:uLnTx/>
                <a:uFillTx/>
                <a:latin typeface="Aptos" panose="02110004020202020204"/>
                <a:ea typeface="+mn-ea"/>
                <a:cs typeface="+mn-cs"/>
              </a:rPr>
              <a:t>።</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lang="am-ET" sz="2000" b="1" noProof="0" dirty="0">
                <a:solidFill>
                  <a:prstClr val="black"/>
                </a:solidFill>
                <a:latin typeface="Aptos" panose="02110004020202020204"/>
              </a:rPr>
              <a:t>ከ</a:t>
            </a:r>
            <a:r>
              <a:rPr lang="am-ET" sz="2000" b="1" dirty="0">
                <a:solidFill>
                  <a:prstClr val="black"/>
                </a:solidFill>
                <a:latin typeface="Aptos" panose="02110004020202020204"/>
              </a:rPr>
              <a:t>ዚያም </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lang="am-ET" sz="2000" b="1" dirty="0">
                <a:solidFill>
                  <a:prstClr val="black"/>
                </a:solidFill>
                <a:latin typeface="Aptos" panose="02110004020202020204"/>
              </a:rPr>
              <a:t>በ</a:t>
            </a:r>
            <a:r>
              <a:rPr kumimoji="0" lang="am-ET" sz="2000" b="1" i="0" u="none" strike="noStrike" kern="1200" cap="none" spc="0" normalizeH="0" baseline="0" noProof="0" dirty="0">
                <a:ln>
                  <a:noFill/>
                </a:ln>
                <a:solidFill>
                  <a:prstClr val="black"/>
                </a:solidFill>
                <a:effectLst/>
                <a:uLnTx/>
                <a:uFillTx/>
                <a:latin typeface="Aptos" panose="02110004020202020204"/>
                <a:ea typeface="+mn-ea"/>
                <a:cs typeface="+mn-cs"/>
              </a:rPr>
              <a:t>ፊልጵስዩስ </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t>
            </a:r>
            <a:r>
              <a:rPr lang="am-ET" sz="2000" b="1" dirty="0">
                <a:solidFill>
                  <a:prstClr val="black"/>
                </a:solidFill>
                <a:latin typeface="Aptos" panose="02110004020202020204"/>
              </a:rPr>
              <a:t>የሐዋ</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16:12</a:t>
            </a:r>
            <a:r>
              <a:rPr kumimoji="0" lang="am-ET" sz="2000" b="1" i="0" u="none" strike="noStrike" kern="1200" cap="none" spc="0" normalizeH="0" baseline="0" noProof="0" dirty="0">
                <a:ln>
                  <a:noFill/>
                </a:ln>
                <a:solidFill>
                  <a:prstClr val="black"/>
                </a:solidFill>
                <a:effectLst/>
                <a:uLnTx/>
                <a:uFillTx/>
                <a:latin typeface="Aptos" panose="02110004020202020204"/>
                <a:ea typeface="+mn-ea"/>
                <a:cs typeface="+mn-cs"/>
              </a:rPr>
              <a:t>፣</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38-39) </a:t>
            </a:r>
            <a:r>
              <a:rPr lang="am-ET" sz="2000" b="1" dirty="0">
                <a:solidFill>
                  <a:prstClr val="black"/>
                </a:solidFill>
                <a:latin typeface="Aptos" panose="02110004020202020204"/>
              </a:rPr>
              <a:t>በ</a:t>
            </a:r>
            <a:r>
              <a:rPr kumimoji="0" lang="am-ET" sz="2000" b="1" i="0" u="none" strike="noStrike" kern="1200" cap="none" spc="0" normalizeH="0" baseline="0" noProof="0" dirty="0">
                <a:ln>
                  <a:noFill/>
                </a:ln>
                <a:solidFill>
                  <a:prstClr val="black"/>
                </a:solidFill>
                <a:effectLst/>
                <a:uLnTx/>
                <a:uFillTx/>
                <a:latin typeface="Aptos" panose="02110004020202020204"/>
                <a:ea typeface="+mn-ea"/>
                <a:cs typeface="+mn-cs"/>
              </a:rPr>
              <a:t>ተሰሎንቄ</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am-ET" sz="2000" b="1" i="0" u="none" strike="noStrike" kern="1200" cap="none" spc="0" normalizeH="0" baseline="0" noProof="0" dirty="0">
                <a:ln>
                  <a:noFill/>
                </a:ln>
                <a:solidFill>
                  <a:prstClr val="black"/>
                </a:solidFill>
                <a:effectLst/>
                <a:uLnTx/>
                <a:uFillTx/>
                <a:latin typeface="Aptos" panose="02110004020202020204"/>
                <a:ea typeface="+mn-ea"/>
                <a:cs typeface="+mn-cs"/>
              </a:rPr>
              <a:t>የሐዋ</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17:1, 5, 9-10) </a:t>
            </a:r>
            <a:r>
              <a:rPr kumimoji="0" lang="am-ET" sz="2000" b="1" i="0" u="none" strike="noStrike" kern="1200" cap="none" spc="0" normalizeH="0" baseline="0" noProof="0" dirty="0">
                <a:ln>
                  <a:noFill/>
                </a:ln>
                <a:solidFill>
                  <a:prstClr val="black"/>
                </a:solidFill>
                <a:effectLst/>
                <a:uLnTx/>
                <a:uFillTx/>
                <a:latin typeface="Aptos" panose="02110004020202020204"/>
                <a:ea typeface="+mn-ea"/>
                <a:cs typeface="+mn-cs"/>
              </a:rPr>
              <a:t>እና</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lang="am-ET" sz="2000" b="1" dirty="0">
                <a:solidFill>
                  <a:prstClr val="black"/>
                </a:solidFill>
                <a:latin typeface="Aptos" panose="02110004020202020204"/>
              </a:rPr>
              <a:t>በ</a:t>
            </a:r>
            <a:r>
              <a:rPr kumimoji="0" lang="am-ET" sz="2000" b="1" i="0" u="none" strike="noStrike" kern="1200" cap="none" spc="0" normalizeH="0" baseline="0" noProof="0" dirty="0">
                <a:ln>
                  <a:noFill/>
                </a:ln>
                <a:solidFill>
                  <a:prstClr val="black"/>
                </a:solidFill>
                <a:effectLst/>
                <a:uLnTx/>
                <a:uFillTx/>
                <a:latin typeface="Aptos" panose="02110004020202020204"/>
                <a:ea typeface="+mn-ea"/>
                <a:cs typeface="+mn-cs"/>
              </a:rPr>
              <a:t>ቤርያ </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t>
            </a:r>
            <a:r>
              <a:rPr kumimoji="0" lang="am-ET" sz="2000" b="1" i="0" u="none" strike="noStrike" kern="1200" cap="none" spc="0" normalizeH="0" baseline="0" noProof="0" dirty="0">
                <a:ln>
                  <a:noFill/>
                </a:ln>
                <a:solidFill>
                  <a:prstClr val="black"/>
                </a:solidFill>
                <a:effectLst/>
                <a:uLnTx/>
                <a:uFillTx/>
                <a:latin typeface="Aptos" panose="02110004020202020204"/>
                <a:ea typeface="+mn-ea"/>
                <a:cs typeface="+mn-cs"/>
              </a:rPr>
              <a:t>የሐዋ</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17:13-14)</a:t>
            </a:r>
            <a:r>
              <a:rPr kumimoji="0" lang="am-ET" sz="2000" b="1" i="0" u="none" strike="noStrike" kern="1200" cap="none" spc="0" normalizeH="0" baseline="0" noProof="0" dirty="0">
                <a:ln>
                  <a:noFill/>
                </a:ln>
                <a:solidFill>
                  <a:prstClr val="black"/>
                </a:solidFill>
                <a:effectLst/>
                <a:uLnTx/>
                <a:uFillTx/>
                <a:latin typeface="Aptos" panose="02110004020202020204"/>
                <a:ea typeface="+mn-ea"/>
                <a:cs typeface="+mn-cs"/>
              </a:rPr>
              <a:t> ከተሞች እየዞረ ተሰደደ።</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pic>
        <p:nvPicPr>
          <p:cNvPr id="4" name="Imagen 3">
            <a:extLst>
              <a:ext uri="{FF2B5EF4-FFF2-40B4-BE49-F238E27FC236}">
                <a16:creationId xmlns:a16="http://schemas.microsoft.com/office/drawing/2014/main" id="{807F7A78-BC32-7AE0-5F67-7FAC8823885F}"/>
              </a:ext>
            </a:extLst>
          </p:cNvPr>
          <p:cNvPicPr>
            <a:picLocks noChangeAspect="1"/>
          </p:cNvPicPr>
          <p:nvPr/>
        </p:nvPicPr>
        <p:blipFill>
          <a:blip r:embed="rId3" cstate="email">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tretch>
            <a:fillRect/>
          </a:stretch>
        </p:blipFill>
        <p:spPr>
          <a:xfrm>
            <a:off x="85828" y="135285"/>
            <a:ext cx="1890456" cy="2520608"/>
          </a:xfrm>
          <a:prstGeom prst="snip2DiagRect">
            <a:avLst/>
          </a:prstGeom>
          <a:solidFill>
            <a:srgbClr val="FFFFFF">
              <a:shade val="85000"/>
            </a:srgbClr>
          </a:solidFill>
          <a:ln w="38100" cap="sq">
            <a:solidFill>
              <a:srgbClr val="FFC000"/>
            </a:solidFill>
            <a:miter lim="800000"/>
          </a:ln>
          <a:effectLst>
            <a:outerShdw blurRad="50800" dist="38100" dir="8100000" algn="tr"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10" name="Imagen 9">
            <a:extLst>
              <a:ext uri="{FF2B5EF4-FFF2-40B4-BE49-F238E27FC236}">
                <a16:creationId xmlns:a16="http://schemas.microsoft.com/office/drawing/2014/main" id="{DA7C33EA-BED7-2BAA-9580-5DFF2727897C}"/>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3549" r="3549"/>
          <a:stretch>
            <a:fillRect/>
          </a:stretch>
        </p:blipFill>
        <p:spPr>
          <a:xfrm>
            <a:off x="89106" y="2757693"/>
            <a:ext cx="2250680" cy="1487913"/>
          </a:xfrm>
          <a:prstGeom prst="snip2DiagRect">
            <a:avLst>
              <a:gd name="adj1" fmla="val 19824"/>
              <a:gd name="adj2" fmla="val 0"/>
            </a:avLst>
          </a:prstGeom>
          <a:solidFill>
            <a:srgbClr val="FFFFFF">
              <a:shade val="85000"/>
            </a:srgbClr>
          </a:solidFill>
          <a:ln w="38100" cap="sq">
            <a:solidFill>
              <a:srgbClr val="FFC000"/>
            </a:solidFill>
            <a:miter lim="800000"/>
          </a:ln>
          <a:effectLst>
            <a:outerShdw blurRad="50800" dist="38100" dir="8100000" algn="tr"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12" name="Imagen 11">
            <a:extLst>
              <a:ext uri="{FF2B5EF4-FFF2-40B4-BE49-F238E27FC236}">
                <a16:creationId xmlns:a16="http://schemas.microsoft.com/office/drawing/2014/main" id="{306CD933-9CC0-A954-069F-03144CBB4E14}"/>
              </a:ext>
            </a:extLst>
          </p:cNvPr>
          <p:cNvPicPr>
            <a:picLocks noChangeAspect="1"/>
          </p:cNvPicPr>
          <p:nvPr/>
        </p:nvPicPr>
        <p:blipFill>
          <a:blip r:embed="rId6" cstate="email">
            <a:extLst>
              <a:ext uri="{28A0092B-C50C-407E-A947-70E740481C1C}">
                <a14:useLocalDpi xmlns:a14="http://schemas.microsoft.com/office/drawing/2010/main"/>
              </a:ext>
            </a:extLst>
          </a:blip>
          <a:srcRect/>
          <a:stretch/>
        </p:blipFill>
        <p:spPr>
          <a:xfrm>
            <a:off x="85828" y="4432192"/>
            <a:ext cx="4088017" cy="2339683"/>
          </a:xfrm>
          <a:prstGeom prst="snip2DiagRect">
            <a:avLst>
              <a:gd name="adj1" fmla="val 18911"/>
              <a:gd name="adj2" fmla="val 16667"/>
            </a:avLst>
          </a:prstGeom>
          <a:solidFill>
            <a:srgbClr val="FFFFFF">
              <a:shade val="85000"/>
            </a:srgbClr>
          </a:solidFill>
          <a:ln w="38100" cap="sq">
            <a:solidFill>
              <a:schemeClr val="accent5">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6" name="Imagen 15">
            <a:extLst>
              <a:ext uri="{FF2B5EF4-FFF2-40B4-BE49-F238E27FC236}">
                <a16:creationId xmlns:a16="http://schemas.microsoft.com/office/drawing/2014/main" id="{FDF19CC6-80CD-0958-05DA-CCDB08B5C054}"/>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094839" y="2207792"/>
            <a:ext cx="3008056" cy="4436124"/>
          </a:xfrm>
          <a:prstGeom prst="rect">
            <a:avLst/>
          </a:prstGeom>
          <a:ln w="38100" cap="sq">
            <a:solidFill>
              <a:srgbClr val="C00000"/>
            </a:solidFill>
            <a:prstDash val="solid"/>
            <a:miter lim="800000"/>
          </a:ln>
          <a:effectLst>
            <a:outerShdw blurRad="50800" dist="38100" dir="2700000" algn="tl" rotWithShape="0">
              <a:srgbClr val="000000">
                <a:alpha val="43000"/>
              </a:srgbClr>
            </a:outerShdw>
          </a:effectLst>
        </p:spPr>
      </p:pic>
      <p:sp>
        <p:nvSpPr>
          <p:cNvPr id="20" name="CuadroTexto 19">
            <a:extLst>
              <a:ext uri="{FF2B5EF4-FFF2-40B4-BE49-F238E27FC236}">
                <a16:creationId xmlns:a16="http://schemas.microsoft.com/office/drawing/2014/main" id="{8A34A773-D2A0-7A5A-C090-C7BA5AC61B63}"/>
              </a:ext>
            </a:extLst>
          </p:cNvPr>
          <p:cNvSpPr txBox="1"/>
          <p:nvPr/>
        </p:nvSpPr>
        <p:spPr>
          <a:xfrm>
            <a:off x="2339788" y="2104354"/>
            <a:ext cx="6755051"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am-ET" sz="2000" b="1" dirty="0">
                <a:solidFill>
                  <a:prstClr val="black"/>
                </a:solidFill>
                <a:latin typeface="Aptos" panose="02110004020202020204"/>
              </a:rPr>
              <a:t>በአቴና</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am-ET" sz="2000" b="1" i="0" u="none" strike="noStrike" kern="1200" cap="none" spc="0" normalizeH="0" baseline="0" noProof="0" dirty="0">
                <a:ln>
                  <a:noFill/>
                </a:ln>
                <a:solidFill>
                  <a:prstClr val="black"/>
                </a:solidFill>
                <a:effectLst/>
                <a:uLnTx/>
                <a:uFillTx/>
                <a:latin typeface="Aptos" panose="02110004020202020204"/>
                <a:ea typeface="+mn-ea"/>
                <a:cs typeface="+mn-cs"/>
              </a:rPr>
              <a:t>ለአይሁዶች በሙክራብ ውስጥ ለአሕዛብ ደግሞ በገበያ ከሰበከ በኋላ በአርዮስ ፋጎስ እንዲሰብክ ተጠራ</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am-ET" sz="2000" b="1" i="0" u="none" strike="noStrike" kern="1200" cap="none" spc="0" normalizeH="0" baseline="0" noProof="0" dirty="0">
                <a:ln>
                  <a:noFill/>
                </a:ln>
                <a:solidFill>
                  <a:prstClr val="black"/>
                </a:solidFill>
                <a:effectLst/>
                <a:uLnTx/>
                <a:uFillTx/>
                <a:latin typeface="Aptos" panose="02110004020202020204"/>
                <a:ea typeface="+mn-ea"/>
                <a:cs typeface="+mn-cs"/>
              </a:rPr>
              <a:t>የሐዋ</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17:16-21)</a:t>
            </a:r>
            <a:r>
              <a:rPr kumimoji="0" lang="am-ET" sz="2000" b="1" i="0" u="none" strike="noStrike" kern="1200" cap="none" spc="0" normalizeH="0" baseline="0" noProof="0" dirty="0">
                <a:ln>
                  <a:noFill/>
                </a:ln>
                <a:solidFill>
                  <a:prstClr val="black"/>
                </a:solidFill>
                <a:effectLst/>
                <a:uLnTx/>
                <a:uFillTx/>
                <a:latin typeface="Aptos" panose="02110004020202020204"/>
                <a:ea typeface="+mn-ea"/>
                <a:cs typeface="+mn-cs"/>
              </a:rPr>
              <a:t>።</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am-ET" sz="2000" b="1" i="0" u="none" strike="noStrike" kern="1200" cap="none" spc="0" normalizeH="0" baseline="0" noProof="0" dirty="0">
                <a:ln>
                  <a:noFill/>
                </a:ln>
                <a:solidFill>
                  <a:prstClr val="black"/>
                </a:solidFill>
                <a:effectLst/>
                <a:uLnTx/>
                <a:uFillTx/>
                <a:latin typeface="Aptos" panose="02110004020202020204"/>
                <a:ea typeface="+mn-ea"/>
                <a:cs typeface="+mn-cs"/>
              </a:rPr>
              <a:t>በዚያም </a:t>
            </a:r>
            <a:r>
              <a:rPr lang="am-ET" sz="2000" b="1" dirty="0">
                <a:solidFill>
                  <a:prstClr val="black"/>
                </a:solidFill>
                <a:latin typeface="Aptos" panose="02110004020202020204"/>
              </a:rPr>
              <a:t>አስገራሚ ንግግርን ቢናገርም ጥቂቶች ብቻ ኢየሱስን ተቀበሉ</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am-ET" sz="2000" b="1" i="0" u="none" strike="noStrike" kern="1200" cap="none" spc="0" normalizeH="0" baseline="0" noProof="0" dirty="0">
                <a:ln>
                  <a:noFill/>
                </a:ln>
                <a:solidFill>
                  <a:prstClr val="black"/>
                </a:solidFill>
                <a:effectLst/>
                <a:uLnTx/>
                <a:uFillTx/>
                <a:latin typeface="Aptos" panose="02110004020202020204"/>
                <a:ea typeface="+mn-ea"/>
                <a:cs typeface="+mn-cs"/>
              </a:rPr>
              <a:t>የሐዋ</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17:34)</a:t>
            </a:r>
            <a:r>
              <a:rPr kumimoji="0" lang="am-ET" sz="2000" b="1" i="0" u="none" strike="noStrike" kern="1200" cap="none" spc="0" normalizeH="0" baseline="0" noProof="0" dirty="0">
                <a:ln>
                  <a:noFill/>
                </a:ln>
                <a:solidFill>
                  <a:prstClr val="black"/>
                </a:solidFill>
                <a:effectLst/>
                <a:uLnTx/>
                <a:uFillTx/>
                <a:latin typeface="Aptos" panose="02110004020202020204"/>
                <a:ea typeface="+mn-ea"/>
                <a:cs typeface="+mn-cs"/>
              </a:rPr>
              <a:t>።</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22" name="CuadroTexto 21">
            <a:extLst>
              <a:ext uri="{FF2B5EF4-FFF2-40B4-BE49-F238E27FC236}">
                <a16:creationId xmlns:a16="http://schemas.microsoft.com/office/drawing/2014/main" id="{1EE44031-BA8C-37CC-4A0B-3A5EF94362D3}"/>
              </a:ext>
            </a:extLst>
          </p:cNvPr>
          <p:cNvSpPr txBox="1"/>
          <p:nvPr/>
        </p:nvSpPr>
        <p:spPr>
          <a:xfrm>
            <a:off x="4267201" y="4328679"/>
            <a:ext cx="4827638" cy="1631216"/>
          </a:xfrm>
          <a:prstGeom prst="rect">
            <a:avLst/>
          </a:prstGeom>
          <a:noFill/>
        </p:spPr>
        <p:txBody>
          <a:bodyPr wrap="square">
            <a:spAutoFit/>
          </a:bodyPr>
          <a:lstStyle/>
          <a:p>
            <a:pPr lvl="0">
              <a:spcBef>
                <a:spcPts val="600"/>
              </a:spcBef>
              <a:defRPr/>
            </a:pPr>
            <a:r>
              <a:rPr lang="am-ET" sz="2000" b="1" dirty="0">
                <a:solidFill>
                  <a:prstClr val="black"/>
                </a:solidFill>
                <a:latin typeface="Aptos" panose="02110004020202020204"/>
              </a:rPr>
              <a:t>እንደ ልማዱም በሙክራብ ለአይሁድ ይሰብክ ጀመር፤ ቀጥሎም ለአሕዛብ ሰበከ</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am-ET" sz="2000" b="1" i="0" u="none" strike="noStrike" kern="1200" cap="none" spc="0" normalizeH="0" baseline="0" noProof="0" dirty="0">
                <a:ln>
                  <a:noFill/>
                </a:ln>
                <a:solidFill>
                  <a:prstClr val="black"/>
                </a:solidFill>
                <a:effectLst/>
                <a:uLnTx/>
                <a:uFillTx/>
                <a:latin typeface="Aptos" panose="02110004020202020204"/>
                <a:ea typeface="+mn-ea"/>
                <a:cs typeface="+mn-cs"/>
              </a:rPr>
              <a:t>የሐዋ</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18:4-8)</a:t>
            </a:r>
            <a:r>
              <a:rPr kumimoji="0" lang="am-ET" sz="2000" b="1" i="0" u="none" strike="noStrike" kern="1200" cap="none" spc="0" normalizeH="0" baseline="0" noProof="0" dirty="0">
                <a:ln>
                  <a:noFill/>
                </a:ln>
                <a:solidFill>
                  <a:prstClr val="black"/>
                </a:solidFill>
                <a:effectLst/>
                <a:uLnTx/>
                <a:uFillTx/>
                <a:latin typeface="Aptos" panose="02110004020202020204"/>
                <a:ea typeface="+mn-ea"/>
                <a:cs typeface="+mn-cs"/>
              </a:rPr>
              <a:t>።</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lang="am-ET" sz="2000" b="1" dirty="0">
                <a:solidFill>
                  <a:prstClr val="black"/>
                </a:solidFill>
                <a:latin typeface="Aptos" panose="02110004020202020204"/>
              </a:rPr>
              <a:t>ከ</a:t>
            </a:r>
            <a:r>
              <a:rPr kumimoji="0" lang="am-ET" sz="2000" b="1" i="0" u="none" strike="noStrike" kern="1200" cap="none" spc="0" normalizeH="0" baseline="0" noProof="0" dirty="0">
                <a:ln>
                  <a:noFill/>
                </a:ln>
                <a:solidFill>
                  <a:prstClr val="black"/>
                </a:solidFill>
                <a:effectLst/>
                <a:uLnTx/>
                <a:uFillTx/>
                <a:latin typeface="Aptos" panose="02110004020202020204"/>
                <a:ea typeface="+mn-ea"/>
                <a:cs typeface="+mn-cs"/>
              </a:rPr>
              <a:t>አቴናው</a:t>
            </a:r>
            <a:r>
              <a:rPr kumimoji="0" lang="am-ET" sz="2000" b="1" i="0" u="none" strike="noStrike" kern="1200" cap="none" spc="0" normalizeH="0" noProof="0" dirty="0">
                <a:ln>
                  <a:noFill/>
                </a:ln>
                <a:solidFill>
                  <a:prstClr val="black"/>
                </a:solidFill>
                <a:effectLst/>
                <a:uLnTx/>
                <a:uFillTx/>
                <a:latin typeface="Aptos" panose="02110004020202020204"/>
                <a:ea typeface="+mn-ea"/>
                <a:cs typeface="+mn-cs"/>
              </a:rPr>
              <a:t> </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t>
            </a:r>
            <a:r>
              <a:rPr lang="am-ET" sz="2000" b="1" dirty="0">
                <a:solidFill>
                  <a:prstClr val="black"/>
                </a:solidFill>
                <a:latin typeface="Aptos" panose="02110004020202020204"/>
              </a:rPr>
              <a:t>ያልተሳካ</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t>
            </a:r>
            <a:r>
              <a:rPr lang="am-ET" sz="2000" b="1" dirty="0">
                <a:solidFill>
                  <a:prstClr val="black"/>
                </a:solidFill>
                <a:latin typeface="Aptos" panose="02110004020202020204"/>
              </a:rPr>
              <a:t> ጥረት</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am-ET" sz="2000" b="1" i="0" u="none" strike="noStrike" kern="1200" cap="none" spc="0" normalizeH="0" baseline="0" noProof="0" dirty="0">
                <a:ln>
                  <a:noFill/>
                </a:ln>
                <a:solidFill>
                  <a:prstClr val="black"/>
                </a:solidFill>
                <a:effectLst/>
                <a:uLnTx/>
                <a:uFillTx/>
                <a:latin typeface="Aptos" panose="02110004020202020204"/>
                <a:ea typeface="+mn-ea"/>
                <a:cs typeface="+mn-cs"/>
              </a:rPr>
              <a:t>በኋላ ጳውሎስ በቆሮንቶስ ቆይታው የሰውን ጥበብ ሳይሆን </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t>
            </a:r>
            <a:r>
              <a:rPr kumimoji="0" lang="am-ET" sz="2000" b="1" i="0" u="none" strike="noStrike" kern="1200" cap="none" spc="0" normalizeH="0" baseline="0" noProof="0" dirty="0">
                <a:ln>
                  <a:noFill/>
                </a:ln>
                <a:solidFill>
                  <a:prstClr val="black"/>
                </a:solidFill>
                <a:effectLst/>
                <a:uLnTx/>
                <a:uFillTx/>
                <a:latin typeface="Aptos" panose="02110004020202020204"/>
                <a:ea typeface="+mn-ea"/>
                <a:cs typeface="+mn-cs"/>
              </a:rPr>
              <a:t>ኢየሱስ ክርስቶስንና የእርሱን መስቀል</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am-ET" sz="2000" b="1" i="0" u="none" strike="noStrike" kern="1200" cap="none" spc="0" normalizeH="0" baseline="0" noProof="0" dirty="0">
                <a:ln>
                  <a:noFill/>
                </a:ln>
                <a:solidFill>
                  <a:prstClr val="black"/>
                </a:solidFill>
                <a:effectLst/>
                <a:uLnTx/>
                <a:uFillTx/>
                <a:latin typeface="Aptos" panose="02110004020202020204"/>
                <a:ea typeface="+mn-ea"/>
                <a:cs typeface="+mn-cs"/>
              </a:rPr>
              <a:t> ብቻ ለመስበክ ወሰነ </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(1 </a:t>
            </a:r>
            <a:r>
              <a:rPr kumimoji="0" lang="am-ET" sz="2000" b="1" i="0" u="none" strike="noStrike" kern="1200" cap="none" spc="0" normalizeH="0" baseline="0" noProof="0" dirty="0">
                <a:ln>
                  <a:noFill/>
                </a:ln>
                <a:solidFill>
                  <a:prstClr val="black"/>
                </a:solidFill>
                <a:effectLst/>
                <a:uLnTx/>
                <a:uFillTx/>
                <a:latin typeface="Aptos" panose="02110004020202020204"/>
                <a:ea typeface="+mn-ea"/>
                <a:cs typeface="+mn-cs"/>
              </a:rPr>
              <a:t>ቆሮ</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2:2)</a:t>
            </a:r>
            <a:r>
              <a:rPr kumimoji="0" lang="am-ET" sz="2000" b="1" i="0" u="none" strike="noStrike" kern="1200" cap="none" spc="0" normalizeH="0" baseline="0" noProof="0" dirty="0">
                <a:ln>
                  <a:noFill/>
                </a:ln>
                <a:solidFill>
                  <a:prstClr val="black"/>
                </a:solidFill>
                <a:effectLst/>
                <a:uLnTx/>
                <a:uFillTx/>
                <a:latin typeface="Aptos" panose="02110004020202020204"/>
                <a:ea typeface="+mn-ea"/>
                <a:cs typeface="+mn-cs"/>
              </a:rPr>
              <a:t>።</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7" name="CuadroTexto 6">
            <a:extLst>
              <a:ext uri="{FF2B5EF4-FFF2-40B4-BE49-F238E27FC236}">
                <a16:creationId xmlns:a16="http://schemas.microsoft.com/office/drawing/2014/main" id="{2D9EBD4F-87D7-8E46-D474-E10FFA637472}"/>
              </a:ext>
            </a:extLst>
          </p:cNvPr>
          <p:cNvSpPr txBox="1"/>
          <p:nvPr/>
        </p:nvSpPr>
        <p:spPr>
          <a:xfrm>
            <a:off x="2339787" y="3427793"/>
            <a:ext cx="6755051"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am-ET" sz="2000" b="1" i="0" u="none" strike="noStrike" kern="1200" cap="none" spc="0" normalizeH="0" baseline="0" noProof="0" dirty="0">
                <a:ln>
                  <a:noFill/>
                </a:ln>
                <a:solidFill>
                  <a:prstClr val="black"/>
                </a:solidFill>
                <a:effectLst/>
                <a:uLnTx/>
                <a:uFillTx/>
                <a:latin typeface="Aptos" panose="02110004020202020204"/>
                <a:ea typeface="+mn-ea"/>
                <a:cs typeface="+mn-cs"/>
              </a:rPr>
              <a:t>ጳውሎስ ከዚያ ከአቴና ወደ ቆሮንቶስ በመሄድ ከአቂላና ከጵርስቅላ ጋር በመሆን ድንኳን ሲሰፋ ቆየ</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am-ET" sz="2000" b="1" i="0" u="none" strike="noStrike" kern="1200" cap="none" spc="0" normalizeH="0" baseline="0" noProof="0" dirty="0">
                <a:ln>
                  <a:noFill/>
                </a:ln>
                <a:solidFill>
                  <a:prstClr val="black"/>
                </a:solidFill>
                <a:effectLst/>
                <a:uLnTx/>
                <a:uFillTx/>
                <a:latin typeface="Aptos" panose="02110004020202020204"/>
                <a:ea typeface="+mn-ea"/>
                <a:cs typeface="+mn-cs"/>
              </a:rPr>
              <a:t>የሐዋ</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18:1-3)</a:t>
            </a:r>
            <a:r>
              <a:rPr kumimoji="0" lang="am-ET" sz="2000" b="1" i="0" u="none" strike="noStrike" kern="1200" cap="none" spc="0" normalizeH="0" baseline="0" noProof="0" dirty="0">
                <a:ln>
                  <a:noFill/>
                </a:ln>
                <a:solidFill>
                  <a:prstClr val="black"/>
                </a:solidFill>
                <a:effectLst/>
                <a:uLnTx/>
                <a:uFillTx/>
                <a:latin typeface="Aptos" panose="02110004020202020204"/>
                <a:ea typeface="+mn-ea"/>
                <a:cs typeface="+mn-cs"/>
              </a:rPr>
              <a:t>።</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556545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18" presetClass="entr" presetSubtype="6"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strips(downRight)">
                                      <p:cBhvr>
                                        <p:cTn id="26" dur="500"/>
                                        <p:tgtEl>
                                          <p:spTgt spid="4"/>
                                        </p:tgtEl>
                                      </p:cBhvr>
                                    </p:animEffect>
                                  </p:childTnLst>
                                </p:cTn>
                              </p:par>
                              <p:par>
                                <p:cTn id="27" presetID="18" presetClass="entr" presetSubtype="3"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strips(upRight)">
                                      <p:cBhvr>
                                        <p:cTn id="29" dur="500"/>
                                        <p:tgtEl>
                                          <p:spTgt spid="10"/>
                                        </p:tgtEl>
                                      </p:cBhvr>
                                    </p:animEffect>
                                  </p:childTnLst>
                                </p:cTn>
                              </p:par>
                            </p:childTnLst>
                          </p:cTn>
                        </p:par>
                        <p:par>
                          <p:cTn id="30" fill="hold">
                            <p:stCondLst>
                              <p:cond delay="500"/>
                            </p:stCondLst>
                            <p:childTnLst>
                              <p:par>
                                <p:cTn id="31" presetID="22" presetClass="entr" presetSubtype="8"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left)">
                                      <p:cBhvr>
                                        <p:cTn id="33" dur="500"/>
                                        <p:tgtEl>
                                          <p:spTgt spid="20"/>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5" fill="hold"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randombar(vertical)">
                                      <p:cBhvr>
                                        <p:cTn id="38" dur="500"/>
                                        <p:tgtEl>
                                          <p:spTgt spid="12"/>
                                        </p:tgtEl>
                                      </p:cBhvr>
                                    </p:animEffect>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left)">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37" presetClass="entr" presetSubtype="0"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1000"/>
                                        <p:tgtEl>
                                          <p:spTgt spid="22"/>
                                        </p:tgtEl>
                                      </p:cBhvr>
                                    </p:animEffect>
                                    <p:anim calcmode="lin" valueType="num">
                                      <p:cBhvr>
                                        <p:cTn id="48" dur="1000" fill="hold"/>
                                        <p:tgtEl>
                                          <p:spTgt spid="22"/>
                                        </p:tgtEl>
                                        <p:attrNameLst>
                                          <p:attrName>ppt_x</p:attrName>
                                        </p:attrNameLst>
                                      </p:cBhvr>
                                      <p:tavLst>
                                        <p:tav tm="0">
                                          <p:val>
                                            <p:strVal val="#ppt_x"/>
                                          </p:val>
                                        </p:tav>
                                        <p:tav tm="100000">
                                          <p:val>
                                            <p:strVal val="#ppt_x"/>
                                          </p:val>
                                        </p:tav>
                                      </p:tavLst>
                                    </p:anim>
                                    <p:anim calcmode="lin" valueType="num">
                                      <p:cBhvr>
                                        <p:cTn id="49" dur="900" decel="100000" fill="hold"/>
                                        <p:tgtEl>
                                          <p:spTgt spid="22"/>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51" presetID="37" presetClass="entr" presetSubtype="0" fill="hold" nodeType="with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fade">
                                      <p:cBhvr>
                                        <p:cTn id="53" dur="1000"/>
                                        <p:tgtEl>
                                          <p:spTgt spid="16"/>
                                        </p:tgtEl>
                                      </p:cBhvr>
                                    </p:animEffect>
                                    <p:anim calcmode="lin" valueType="num">
                                      <p:cBhvr>
                                        <p:cTn id="54" dur="1000" fill="hold"/>
                                        <p:tgtEl>
                                          <p:spTgt spid="16"/>
                                        </p:tgtEl>
                                        <p:attrNameLst>
                                          <p:attrName>ppt_x</p:attrName>
                                        </p:attrNameLst>
                                      </p:cBhvr>
                                      <p:tavLst>
                                        <p:tav tm="0">
                                          <p:val>
                                            <p:strVal val="#ppt_x"/>
                                          </p:val>
                                        </p:tav>
                                        <p:tav tm="100000">
                                          <p:val>
                                            <p:strVal val="#ppt_x"/>
                                          </p:val>
                                        </p:tav>
                                      </p:tavLst>
                                    </p:anim>
                                    <p:anim calcmode="lin" valueType="num">
                                      <p:cBhvr>
                                        <p:cTn id="55" dur="900" decel="100000" fill="hold"/>
                                        <p:tgtEl>
                                          <p:spTgt spid="16"/>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20" grpId="0"/>
      <p:bldP spid="22"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5EACF29-8F58-D094-41D8-57D67145F9E8}"/>
              </a:ext>
            </a:extLst>
          </p:cNvPr>
          <p:cNvSpPr txBox="1"/>
          <p:nvPr/>
        </p:nvSpPr>
        <p:spPr>
          <a:xfrm>
            <a:off x="69014" y="-122343"/>
            <a:ext cx="9134168" cy="923330"/>
          </a:xfrm>
          <a:prstGeom prst="rect">
            <a:avLst/>
          </a:prstGeom>
          <a:noFill/>
        </p:spPr>
        <p:txBody>
          <a:bodyPr wrap="square">
            <a:spAutoFit/>
          </a:bodyPr>
          <a:lstStyle/>
          <a:p>
            <a:pPr lvl="0" algn="ctr"/>
            <a:r>
              <a:rPr lang="am-ET" sz="5400" b="1" spc="300" dirty="0">
                <a:ln w="10160">
                  <a:solidFill>
                    <a:srgbClr val="8D30F4"/>
                  </a:solidFill>
                  <a:prstDash val="solid"/>
                </a:ln>
                <a:solidFill>
                  <a:srgbClr val="FFFFFF"/>
                </a:solidFill>
                <a:effectLst>
                  <a:outerShdw blurRad="38100" dist="22860" dir="5400000" algn="tl" rotWithShape="0">
                    <a:srgbClr val="000000"/>
                  </a:outerShdw>
                </a:effectLst>
                <a:latin typeface="Aptos" panose="02110004020202020204"/>
              </a:rPr>
              <a:t>የቆሮንቶስ ከተማ</a:t>
            </a:r>
            <a:endParaRPr lang="en" sz="5400" b="1" spc="300" dirty="0">
              <a:ln w="10160">
                <a:solidFill>
                  <a:srgbClr val="8D30F4"/>
                </a:solidFill>
                <a:prstDash val="solid"/>
              </a:ln>
              <a:solidFill>
                <a:srgbClr val="FFFFFF"/>
              </a:solidFill>
              <a:effectLst>
                <a:outerShdw blurRad="38100" dist="22860" dir="5400000" algn="tl" rotWithShape="0">
                  <a:srgbClr val="000000"/>
                </a:outerShdw>
              </a:effectLst>
              <a:latin typeface="Aptos" panose="02110004020202020204"/>
            </a:endParaRPr>
          </a:p>
        </p:txBody>
      </p:sp>
      <p:sp>
        <p:nvSpPr>
          <p:cNvPr id="5" name="CuadroTexto 4">
            <a:extLst>
              <a:ext uri="{FF2B5EF4-FFF2-40B4-BE49-F238E27FC236}">
                <a16:creationId xmlns:a16="http://schemas.microsoft.com/office/drawing/2014/main" id="{F0DD78A3-ABD6-6E55-A203-7F15974ACA49}"/>
              </a:ext>
            </a:extLst>
          </p:cNvPr>
          <p:cNvSpPr txBox="1"/>
          <p:nvPr/>
        </p:nvSpPr>
        <p:spPr>
          <a:xfrm>
            <a:off x="1124949" y="609156"/>
            <a:ext cx="6884272" cy="400110"/>
          </a:xfrm>
          <a:prstGeom prst="rect">
            <a:avLst/>
          </a:prstGeom>
          <a:noFill/>
        </p:spPr>
        <p:txBody>
          <a:bodyPr wrap="square">
            <a:spAutoFit/>
            <a:scene3d>
              <a:camera prst="orthographicFront"/>
              <a:lightRig rig="threePt" dir="t"/>
            </a:scene3d>
            <a:sp3d extrusionH="57150">
              <a:bevelT w="38100" h="38100"/>
            </a:sp3d>
          </a:bodyPr>
          <a:lstStyle/>
          <a:p>
            <a:pPr lvl="0" algn="ctr">
              <a:defRPr/>
            </a:pPr>
            <a:r>
              <a:rPr kumimoji="0" lang="en" sz="2000" b="1" i="0" u="none" strike="noStrike" kern="1200" cap="none" spc="0" normalizeH="0" baseline="0" noProof="0" dirty="0">
                <a:ln>
                  <a:noFill/>
                </a:ln>
                <a:solidFill>
                  <a:srgbClr val="CC0066">
                    <a:lumMod val="75000"/>
                  </a:srgbClr>
                </a:solidFill>
                <a:effectLst/>
                <a:uLnTx/>
                <a:uFillTx/>
                <a:latin typeface="Comic Sans MS" panose="030F0702030302020204" pitchFamily="66" charset="0"/>
                <a:ea typeface="+mn-ea"/>
                <a:cs typeface="+mn-cs"/>
              </a:rPr>
              <a:t>“</a:t>
            </a:r>
            <a:r>
              <a:rPr lang="en-US" sz="2000" b="1" dirty="0" err="1">
                <a:solidFill>
                  <a:srgbClr val="CC0066">
                    <a:lumMod val="75000"/>
                  </a:srgbClr>
                </a:solidFill>
                <a:latin typeface="Comic Sans MS" panose="030F0702030302020204" pitchFamily="66" charset="0"/>
              </a:rPr>
              <a:t>መቼም</a:t>
            </a:r>
            <a:r>
              <a:rPr lang="en-US" sz="2000" b="1" dirty="0">
                <a:solidFill>
                  <a:srgbClr val="CC0066">
                    <a:lumMod val="75000"/>
                  </a:srgbClr>
                </a:solidFill>
                <a:latin typeface="Comic Sans MS" panose="030F0702030302020204" pitchFamily="66" charset="0"/>
              </a:rPr>
              <a:t> </a:t>
            </a:r>
            <a:r>
              <a:rPr lang="en-US" sz="2000" b="1" dirty="0" err="1">
                <a:solidFill>
                  <a:srgbClr val="CC0066">
                    <a:lumMod val="75000"/>
                  </a:srgbClr>
                </a:solidFill>
                <a:latin typeface="Comic Sans MS" panose="030F0702030302020204" pitchFamily="66" charset="0"/>
              </a:rPr>
              <a:t>ብዙ</a:t>
            </a:r>
            <a:r>
              <a:rPr lang="en-US" sz="2000" b="1" dirty="0">
                <a:solidFill>
                  <a:srgbClr val="CC0066">
                    <a:lumMod val="75000"/>
                  </a:srgbClr>
                </a:solidFill>
                <a:latin typeface="Comic Sans MS" panose="030F0702030302020204" pitchFamily="66" charset="0"/>
              </a:rPr>
              <a:t> </a:t>
            </a:r>
            <a:r>
              <a:rPr lang="en-US" sz="2000" b="1" dirty="0" err="1">
                <a:solidFill>
                  <a:srgbClr val="CC0066">
                    <a:lumMod val="75000"/>
                  </a:srgbClr>
                </a:solidFill>
                <a:latin typeface="Comic Sans MS" panose="030F0702030302020204" pitchFamily="66" charset="0"/>
              </a:rPr>
              <a:t>አማልክትና</a:t>
            </a:r>
            <a:r>
              <a:rPr lang="en-US" sz="2000" b="1" dirty="0">
                <a:solidFill>
                  <a:srgbClr val="CC0066">
                    <a:lumMod val="75000"/>
                  </a:srgbClr>
                </a:solidFill>
                <a:latin typeface="Comic Sans MS" panose="030F0702030302020204" pitchFamily="66" charset="0"/>
              </a:rPr>
              <a:t> </a:t>
            </a:r>
            <a:r>
              <a:rPr lang="en-US" sz="2000" b="1" dirty="0" err="1">
                <a:solidFill>
                  <a:srgbClr val="CC0066">
                    <a:lumMod val="75000"/>
                  </a:srgbClr>
                </a:solidFill>
                <a:latin typeface="Comic Sans MS" panose="030F0702030302020204" pitchFamily="66" charset="0"/>
              </a:rPr>
              <a:t>ብዙ</a:t>
            </a:r>
            <a:r>
              <a:rPr lang="en-US" sz="2000" b="1" dirty="0">
                <a:solidFill>
                  <a:srgbClr val="CC0066">
                    <a:lumMod val="75000"/>
                  </a:srgbClr>
                </a:solidFill>
                <a:latin typeface="Comic Sans MS" panose="030F0702030302020204" pitchFamily="66" charset="0"/>
              </a:rPr>
              <a:t> </a:t>
            </a:r>
            <a:r>
              <a:rPr lang="en-US" sz="2000" b="1" dirty="0" err="1">
                <a:solidFill>
                  <a:srgbClr val="CC0066">
                    <a:lumMod val="75000"/>
                  </a:srgbClr>
                </a:solidFill>
                <a:latin typeface="Comic Sans MS" panose="030F0702030302020204" pitchFamily="66" charset="0"/>
              </a:rPr>
              <a:t>ጌቶች</a:t>
            </a:r>
            <a:r>
              <a:rPr lang="en-US" sz="2000" b="1" dirty="0">
                <a:solidFill>
                  <a:srgbClr val="CC0066">
                    <a:lumMod val="75000"/>
                  </a:srgbClr>
                </a:solidFill>
                <a:latin typeface="Comic Sans MS" panose="030F0702030302020204" pitchFamily="66" charset="0"/>
              </a:rPr>
              <a:t> </a:t>
            </a:r>
            <a:r>
              <a:rPr lang="en-US" sz="2000" b="1" dirty="0" err="1">
                <a:solidFill>
                  <a:srgbClr val="CC0066">
                    <a:lumMod val="75000"/>
                  </a:srgbClr>
                </a:solidFill>
                <a:latin typeface="Comic Sans MS" panose="030F0702030302020204" pitchFamily="66" charset="0"/>
              </a:rPr>
              <a:t>አሉ</a:t>
            </a:r>
            <a:r>
              <a:rPr lang="en" sz="2000" b="1" dirty="0">
                <a:solidFill>
                  <a:srgbClr val="CC0066">
                    <a:lumMod val="75000"/>
                  </a:srgbClr>
                </a:solidFill>
                <a:latin typeface="Comic Sans MS" panose="030F0702030302020204" pitchFamily="66" charset="0"/>
              </a:rPr>
              <a:t> </a:t>
            </a:r>
            <a:r>
              <a:rPr lang="am-ET" sz="2000" b="1" dirty="0">
                <a:solidFill>
                  <a:srgbClr val="CC0066">
                    <a:lumMod val="75000"/>
                  </a:srgbClr>
                </a:solidFill>
                <a:latin typeface="Comic Sans MS" panose="030F0702030302020204" pitchFamily="66" charset="0"/>
              </a:rPr>
              <a:t>...</a:t>
            </a:r>
            <a:r>
              <a:rPr lang="en" sz="2000" b="1" noProof="0" dirty="0">
                <a:solidFill>
                  <a:srgbClr val="CC0066">
                    <a:lumMod val="75000"/>
                  </a:srgbClr>
                </a:solidFill>
                <a:latin typeface="Comic Sans MS" panose="030F0702030302020204" pitchFamily="66" charset="0"/>
              </a:rPr>
              <a:t>”</a:t>
            </a:r>
            <a:r>
              <a:rPr lang="am-ET" sz="2000" b="1" noProof="0" dirty="0">
                <a:solidFill>
                  <a:srgbClr val="CC0066">
                    <a:lumMod val="75000"/>
                  </a:srgbClr>
                </a:solidFill>
                <a:latin typeface="Comic Sans MS" panose="030F0702030302020204" pitchFamily="66" charset="0"/>
              </a:rPr>
              <a:t> </a:t>
            </a:r>
            <a:r>
              <a:rPr kumimoji="0" lang="en" sz="1600" b="1" i="0" u="none" strike="noStrike" kern="1200" cap="none" spc="0" normalizeH="0" baseline="0" noProof="0" dirty="0">
                <a:ln>
                  <a:noFill/>
                </a:ln>
                <a:solidFill>
                  <a:srgbClr val="CC0066">
                    <a:lumMod val="75000"/>
                  </a:srgbClr>
                </a:solidFill>
                <a:effectLst/>
                <a:uLnTx/>
                <a:uFillTx/>
                <a:latin typeface="Comic Sans MS" panose="030F0702030302020204" pitchFamily="66" charset="0"/>
                <a:ea typeface="+mn-ea"/>
                <a:cs typeface="+mn-cs"/>
              </a:rPr>
              <a:t>(</a:t>
            </a:r>
            <a:r>
              <a:rPr kumimoji="0" lang="en" sz="1400" b="1" i="0" u="none" strike="noStrike" kern="1200" cap="none" spc="0" normalizeH="0" baseline="0" noProof="0" dirty="0">
                <a:ln>
                  <a:noFill/>
                </a:ln>
                <a:solidFill>
                  <a:srgbClr val="CC0066">
                    <a:lumMod val="75000"/>
                  </a:srgbClr>
                </a:solidFill>
                <a:effectLst/>
                <a:uLnTx/>
                <a:uFillTx/>
                <a:latin typeface="Comic Sans MS" panose="030F0702030302020204" pitchFamily="66" charset="0"/>
                <a:ea typeface="+mn-ea"/>
                <a:cs typeface="+mn-cs"/>
              </a:rPr>
              <a:t>1</a:t>
            </a:r>
            <a:r>
              <a:rPr kumimoji="0" lang="en" sz="1600" b="1" i="0" u="none" strike="noStrike" kern="1200" cap="none" spc="0" normalizeH="0" baseline="0" noProof="0" dirty="0">
                <a:ln>
                  <a:noFill/>
                </a:ln>
                <a:solidFill>
                  <a:srgbClr val="CC0066">
                    <a:lumMod val="75000"/>
                  </a:srgbClr>
                </a:solidFill>
                <a:effectLst/>
                <a:uLnTx/>
                <a:uFillTx/>
                <a:latin typeface="Comic Sans MS" panose="030F0702030302020204" pitchFamily="66" charset="0"/>
                <a:ea typeface="+mn-ea"/>
                <a:cs typeface="+mn-cs"/>
              </a:rPr>
              <a:t> </a:t>
            </a:r>
            <a:r>
              <a:rPr kumimoji="0" lang="am-ET" sz="1600" b="1" i="0" u="none" strike="noStrike" kern="1200" cap="none" spc="0" normalizeH="0" baseline="0" noProof="0" dirty="0">
                <a:ln>
                  <a:noFill/>
                </a:ln>
                <a:solidFill>
                  <a:srgbClr val="CC0066">
                    <a:lumMod val="75000"/>
                  </a:srgbClr>
                </a:solidFill>
                <a:effectLst/>
                <a:uLnTx/>
                <a:uFillTx/>
                <a:latin typeface="Comic Sans MS" panose="030F0702030302020204" pitchFamily="66" charset="0"/>
                <a:ea typeface="+mn-ea"/>
                <a:cs typeface="+mn-cs"/>
              </a:rPr>
              <a:t>ቆሮንቶስ</a:t>
            </a:r>
            <a:r>
              <a:rPr kumimoji="0" lang="en" sz="1600" b="1" i="0" u="none" strike="noStrike" kern="1200" cap="none" spc="0" normalizeH="0" baseline="0" noProof="0" dirty="0">
                <a:ln>
                  <a:noFill/>
                </a:ln>
                <a:solidFill>
                  <a:srgbClr val="CC0066">
                    <a:lumMod val="75000"/>
                  </a:srgbClr>
                </a:solidFill>
                <a:effectLst/>
                <a:uLnTx/>
                <a:uFillTx/>
                <a:latin typeface="Comic Sans MS" panose="030F0702030302020204" pitchFamily="66" charset="0"/>
                <a:ea typeface="+mn-ea"/>
                <a:cs typeface="+mn-cs"/>
              </a:rPr>
              <a:t> </a:t>
            </a:r>
            <a:r>
              <a:rPr kumimoji="0" lang="en" sz="1400" b="1" i="0" u="none" strike="noStrike" kern="1200" cap="none" spc="0" normalizeH="0" baseline="0" noProof="0" dirty="0">
                <a:ln>
                  <a:noFill/>
                </a:ln>
                <a:solidFill>
                  <a:srgbClr val="CC0066">
                    <a:lumMod val="75000"/>
                  </a:srgbClr>
                </a:solidFill>
                <a:effectLst/>
                <a:uLnTx/>
                <a:uFillTx/>
                <a:latin typeface="Comic Sans MS" panose="030F0702030302020204" pitchFamily="66" charset="0"/>
                <a:ea typeface="+mn-ea"/>
                <a:cs typeface="+mn-cs"/>
              </a:rPr>
              <a:t>8:5</a:t>
            </a:r>
            <a:r>
              <a:rPr kumimoji="0" lang="en" sz="1600" b="1" i="0" u="none" strike="noStrike" kern="1200" cap="none" spc="0" normalizeH="0" baseline="0" noProof="0" dirty="0">
                <a:ln>
                  <a:noFill/>
                </a:ln>
                <a:solidFill>
                  <a:srgbClr val="CC0066">
                    <a:lumMod val="75000"/>
                  </a:srgbClr>
                </a:solidFill>
                <a:effectLst/>
                <a:uLnTx/>
                <a:uFillTx/>
                <a:latin typeface="Comic Sans MS" panose="030F0702030302020204" pitchFamily="66" charset="0"/>
                <a:ea typeface="+mn-ea"/>
                <a:cs typeface="+mn-cs"/>
              </a:rPr>
              <a:t>)</a:t>
            </a:r>
            <a:endParaRPr kumimoji="0" lang="en" sz="2000" b="1" i="0" u="none" strike="noStrike" kern="1200" cap="none" spc="0" normalizeH="0" baseline="0" noProof="0" dirty="0">
              <a:ln>
                <a:noFill/>
              </a:ln>
              <a:solidFill>
                <a:srgbClr val="CC0066">
                  <a:lumMod val="75000"/>
                </a:srgbClr>
              </a:solidFill>
              <a:effectLst/>
              <a:uLnTx/>
              <a:uFillTx/>
              <a:latin typeface="Comic Sans MS" panose="030F0702030302020204" pitchFamily="66" charset="0"/>
              <a:ea typeface="+mn-ea"/>
              <a:cs typeface="+mn-cs"/>
            </a:endParaRPr>
          </a:p>
        </p:txBody>
      </p:sp>
      <p:sp>
        <p:nvSpPr>
          <p:cNvPr id="6" name="CuadroTexto 5">
            <a:extLst>
              <a:ext uri="{FF2B5EF4-FFF2-40B4-BE49-F238E27FC236}">
                <a16:creationId xmlns:a16="http://schemas.microsoft.com/office/drawing/2014/main" id="{D22387D4-AF49-3C55-585B-5BD5F805E8E1}"/>
              </a:ext>
            </a:extLst>
          </p:cNvPr>
          <p:cNvSpPr txBox="1"/>
          <p:nvPr/>
        </p:nvSpPr>
        <p:spPr>
          <a:xfrm>
            <a:off x="126833" y="1111987"/>
            <a:ext cx="7738973" cy="1323439"/>
          </a:xfrm>
          <a:prstGeom prst="rect">
            <a:avLst/>
          </a:prstGeom>
          <a:noFill/>
        </p:spPr>
        <p:txBody>
          <a:bodyPr wrap="square" rtlCol="0">
            <a:spAutoFit/>
          </a:bodyPr>
          <a:lstStyle/>
          <a:p>
            <a:pPr lvl="0">
              <a:spcBef>
                <a:spcPts val="600"/>
              </a:spcBef>
              <a:defRPr/>
            </a:pPr>
            <a:r>
              <a:rPr kumimoji="0" lang="am-ET" sz="2000" b="1" i="0" u="none" strike="noStrike" kern="1200" cap="none" spc="0" normalizeH="0" baseline="0" noProof="0" dirty="0">
                <a:ln>
                  <a:noFill/>
                </a:ln>
                <a:solidFill>
                  <a:prstClr val="black"/>
                </a:solidFill>
                <a:effectLst/>
                <a:uLnTx/>
                <a:uFillTx/>
                <a:latin typeface="Aptos" panose="02110004020202020204"/>
                <a:ea typeface="+mn-ea"/>
                <a:cs typeface="+mn-cs"/>
              </a:rPr>
              <a:t>በ</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146 </a:t>
            </a:r>
            <a:r>
              <a:rPr kumimoji="0" lang="am-ET" sz="2000" b="1" i="0" u="none" strike="noStrike" kern="1200" cap="none" spc="0" normalizeH="0" baseline="0" noProof="0" dirty="0">
                <a:ln>
                  <a:noFill/>
                </a:ln>
                <a:solidFill>
                  <a:prstClr val="black"/>
                </a:solidFill>
                <a:effectLst/>
                <a:uLnTx/>
                <a:uFillTx/>
                <a:latin typeface="Aptos" panose="02110004020202020204"/>
                <a:ea typeface="+mn-ea"/>
                <a:cs typeface="+mn-cs"/>
              </a:rPr>
              <a:t>ዓመተ ዓለም ቆሮንቶስ በሮም ተደምስሳ ነበር።</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am-ET" sz="2000" b="1" i="0" u="none" strike="noStrike" kern="1200" cap="none" spc="0" normalizeH="0" baseline="0" noProof="0" dirty="0">
                <a:ln>
                  <a:noFill/>
                </a:ln>
                <a:solidFill>
                  <a:prstClr val="black"/>
                </a:solidFill>
                <a:effectLst/>
                <a:uLnTx/>
                <a:uFillTx/>
                <a:latin typeface="Aptos" panose="02110004020202020204"/>
                <a:ea typeface="+mn-ea"/>
                <a:cs typeface="+mn-cs"/>
              </a:rPr>
              <a:t>ቀጥሎም ጁሊየስ ቄሳር በ</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46 </a:t>
            </a:r>
            <a:r>
              <a:rPr kumimoji="0" lang="am-ET" sz="2000" b="1" i="0" u="none" strike="noStrike" kern="1200" cap="none" spc="0" normalizeH="0" baseline="0" noProof="0" dirty="0">
                <a:ln>
                  <a:noFill/>
                </a:ln>
                <a:solidFill>
                  <a:prstClr val="black"/>
                </a:solidFill>
                <a:effectLst/>
                <a:uLnTx/>
                <a:uFillTx/>
                <a:latin typeface="Aptos" panose="02110004020202020204"/>
                <a:ea typeface="+mn-ea"/>
                <a:cs typeface="+mn-cs"/>
              </a:rPr>
              <a:t>ዓመተ ዓለም የተለያዩ ባለሙያዎችና</a:t>
            </a:r>
            <a:r>
              <a:rPr kumimoji="0" lang="am-ET" sz="2000" b="1" i="0" u="none" strike="noStrike" kern="1200" cap="none" spc="0" normalizeH="0" noProof="0" dirty="0">
                <a:ln>
                  <a:noFill/>
                </a:ln>
                <a:solidFill>
                  <a:prstClr val="black"/>
                </a:solidFill>
                <a:effectLst/>
                <a:uLnTx/>
                <a:uFillTx/>
                <a:latin typeface="Aptos" panose="02110004020202020204"/>
                <a:ea typeface="+mn-ea"/>
                <a:cs typeface="+mn-cs"/>
              </a:rPr>
              <a:t> ነፃ ሰዎችን በዚያ እንዲሰፍሩ ልኮ ነበር።</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am-ET" sz="2000" b="1" i="0" u="none" strike="noStrike" kern="1200" cap="none" spc="0" normalizeH="0" baseline="0" noProof="0" dirty="0">
                <a:ln>
                  <a:noFill/>
                </a:ln>
                <a:solidFill>
                  <a:prstClr val="black"/>
                </a:solidFill>
                <a:effectLst/>
                <a:uLnTx/>
                <a:uFillTx/>
                <a:latin typeface="Aptos" panose="02110004020202020204"/>
                <a:ea typeface="+mn-ea"/>
                <a:cs typeface="+mn-cs"/>
              </a:rPr>
              <a:t>በመጨረሻም ከተማዋ በ</a:t>
            </a:r>
            <a:r>
              <a:rPr lang="en" sz="2000" b="1" dirty="0">
                <a:solidFill>
                  <a:prstClr val="black"/>
                </a:solidFill>
              </a:rPr>
              <a:t> 44</a:t>
            </a:r>
            <a:r>
              <a:rPr lang="am-ET" sz="2000" b="1" dirty="0">
                <a:solidFill>
                  <a:prstClr val="black"/>
                </a:solidFill>
                <a:latin typeface="Aptos" panose="02110004020202020204"/>
              </a:rPr>
              <a:t> ዓመተ ዓለም ሙሉ በሙሉ አገገመች።</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am-ET" sz="2000" b="1" i="0" u="none" strike="noStrike" kern="1200" cap="none" spc="0" normalizeH="0" baseline="0" noProof="0" dirty="0">
                <a:ln>
                  <a:noFill/>
                </a:ln>
                <a:solidFill>
                  <a:prstClr val="black"/>
                </a:solidFill>
                <a:effectLst/>
                <a:uLnTx/>
                <a:uFillTx/>
                <a:latin typeface="Aptos" panose="02110004020202020204"/>
                <a:ea typeface="+mn-ea"/>
                <a:cs typeface="+mn-cs"/>
              </a:rPr>
              <a:t>ጳውሎስ ከተማዋን በጎበኛት ጊዜ ዋና የንግድ ማዕከል ለመሆን በቅታ ነበር።</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pic>
        <p:nvPicPr>
          <p:cNvPr id="4" name="Imagen 3">
            <a:extLst>
              <a:ext uri="{FF2B5EF4-FFF2-40B4-BE49-F238E27FC236}">
                <a16:creationId xmlns:a16="http://schemas.microsoft.com/office/drawing/2014/main" id="{3E1EDB54-60B9-E2FA-F26A-D3EE04C6FE3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25748" y="1754584"/>
            <a:ext cx="4139419" cy="2316103"/>
          </a:xfrm>
          <a:prstGeom prst="rect">
            <a:avLst/>
          </a:prstGeom>
          <a:solidFill>
            <a:srgbClr val="FFFFFF">
              <a:shade val="85000"/>
            </a:srgbClr>
          </a:solidFill>
          <a:ln w="88900" cap="sq">
            <a:solidFill>
              <a:srgbClr val="DCD4CC"/>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Imagen 7">
            <a:extLst>
              <a:ext uri="{FF2B5EF4-FFF2-40B4-BE49-F238E27FC236}">
                <a16:creationId xmlns:a16="http://schemas.microsoft.com/office/drawing/2014/main" id="{AF1F03C8-C123-180B-32D3-8135C0DC275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9841" y="4537789"/>
            <a:ext cx="3952568" cy="2155946"/>
          </a:xfrm>
          <a:prstGeom prst="rect">
            <a:avLst/>
          </a:prstGeom>
          <a:ln w="88900" cap="sq" cmpd="thickThin">
            <a:solidFill>
              <a:srgbClr val="003D7A"/>
            </a:solidFill>
            <a:prstDash val="solid"/>
            <a:miter lim="800000"/>
          </a:ln>
          <a:effectLst>
            <a:innerShdw blurRad="76200">
              <a:srgbClr val="000000"/>
            </a:innerShdw>
          </a:effectLst>
        </p:spPr>
      </p:pic>
      <p:pic>
        <p:nvPicPr>
          <p:cNvPr id="10" name="Imagen 9">
            <a:extLst>
              <a:ext uri="{FF2B5EF4-FFF2-40B4-BE49-F238E27FC236}">
                <a16:creationId xmlns:a16="http://schemas.microsoft.com/office/drawing/2014/main" id="{46049D19-2A5C-529D-0253-46A7D0D58EF9}"/>
              </a:ext>
            </a:extLst>
          </p:cNvPr>
          <p:cNvPicPr>
            <a:picLocks noChangeAspect="1"/>
          </p:cNvPicPr>
          <p:nvPr/>
        </p:nvPicPr>
        <p:blipFill>
          <a:blip r:embed="rId5" cstate="email">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a:ext>
            </a:extLst>
          </a:blip>
          <a:stretch>
            <a:fillRect/>
          </a:stretch>
        </p:blipFill>
        <p:spPr>
          <a:xfrm>
            <a:off x="9242322" y="123923"/>
            <a:ext cx="2851355" cy="1435182"/>
          </a:xfrm>
          <a:prstGeom prst="roundRect">
            <a:avLst>
              <a:gd name="adj" fmla="val 4167"/>
            </a:avLst>
          </a:prstGeom>
          <a:solidFill>
            <a:srgbClr val="FFFFFF"/>
          </a:solidFill>
          <a:ln w="76200" cap="sq">
            <a:solidFill>
              <a:schemeClr val="accent6">
                <a:lumMod val="75000"/>
              </a:schemeClr>
            </a:solidFill>
            <a:miter lim="800000"/>
          </a:ln>
          <a:effectLst/>
          <a:scene3d>
            <a:camera prst="orthographicFront"/>
            <a:lightRig rig="threePt" dir="t">
              <a:rot lat="0" lon="0" rev="2700000"/>
            </a:lightRig>
          </a:scene3d>
          <a:sp3d contourW="6350">
            <a:bevelT h="38100"/>
            <a:contourClr>
              <a:srgbClr val="C0C0C0"/>
            </a:contourClr>
          </a:sp3d>
        </p:spPr>
      </p:pic>
      <p:grpSp>
        <p:nvGrpSpPr>
          <p:cNvPr id="16" name="Grupo 15">
            <a:extLst>
              <a:ext uri="{FF2B5EF4-FFF2-40B4-BE49-F238E27FC236}">
                <a16:creationId xmlns:a16="http://schemas.microsoft.com/office/drawing/2014/main" id="{5D177A26-B71E-A505-3C3D-FB40EAE9D489}"/>
              </a:ext>
            </a:extLst>
          </p:cNvPr>
          <p:cNvGrpSpPr/>
          <p:nvPr/>
        </p:nvGrpSpPr>
        <p:grpSpPr>
          <a:xfrm>
            <a:off x="8701026" y="4256842"/>
            <a:ext cx="3364137" cy="2485104"/>
            <a:chOff x="3049547" y="3913885"/>
            <a:chExt cx="2726314" cy="2013940"/>
          </a:xfrm>
        </p:grpSpPr>
        <p:pic>
          <p:nvPicPr>
            <p:cNvPr id="12" name="Imagen 11">
              <a:extLst>
                <a:ext uri="{FF2B5EF4-FFF2-40B4-BE49-F238E27FC236}">
                  <a16:creationId xmlns:a16="http://schemas.microsoft.com/office/drawing/2014/main" id="{FC1DB60F-5A17-B8EA-F8C4-2732202DAD3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090608" y="3913885"/>
              <a:ext cx="2685253" cy="2013940"/>
            </a:xfrm>
            <a:prstGeom prst="roundRect">
              <a:avLst>
                <a:gd name="adj" fmla="val 9150"/>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3" name="CuadroTexto 12">
              <a:extLst>
                <a:ext uri="{FF2B5EF4-FFF2-40B4-BE49-F238E27FC236}">
                  <a16:creationId xmlns:a16="http://schemas.microsoft.com/office/drawing/2014/main" id="{CF00721F-978A-86CD-DF85-5228A1A323AA}"/>
                </a:ext>
              </a:extLst>
            </p:cNvPr>
            <p:cNvSpPr txBox="1"/>
            <p:nvPr/>
          </p:nvSpPr>
          <p:spPr>
            <a:xfrm>
              <a:off x="3488814" y="5009919"/>
              <a:ext cx="796413" cy="249424"/>
            </a:xfrm>
            <a:prstGeom prst="rect">
              <a:avLst/>
            </a:prstGeom>
            <a:noFill/>
          </p:spPr>
          <p:txBody>
            <a:bodyPr wrap="square" rtlCol="0">
              <a:spAutoFit/>
            </a:bodyPr>
            <a:lstStyle/>
            <a:p>
              <a:pPr lvl="0">
                <a:defRPr/>
              </a:pPr>
              <a:r>
                <a:rPr lang="es-ES" sz="1400" b="1" dirty="0">
                  <a:solidFill>
                    <a:prstClr val="white"/>
                  </a:solidFill>
                  <a:effectLst>
                    <a:outerShdw blurRad="38100" dist="38100" dir="2700000" algn="tl">
                      <a:srgbClr val="000000"/>
                    </a:outerShdw>
                  </a:effectLst>
                </a:rPr>
                <a:t>Corinth</a:t>
              </a:r>
              <a:endParaRPr kumimoji="0" lang="en" sz="1400" b="1" i="0" u="none" strike="noStrike" kern="1200" cap="none" spc="0" normalizeH="0" baseline="0" noProof="0" dirty="0">
                <a:ln>
                  <a:noFill/>
                </a:ln>
                <a:solidFill>
                  <a:prstClr val="white"/>
                </a:solidFill>
                <a:effectLst>
                  <a:outerShdw blurRad="38100" dist="38100" dir="2700000" algn="tl">
                    <a:srgbClr val="000000"/>
                  </a:outerShdw>
                </a:effectLst>
                <a:uLnTx/>
                <a:uFillTx/>
                <a:latin typeface="Aptos" panose="02110004020202020204"/>
                <a:ea typeface="+mn-ea"/>
                <a:cs typeface="+mn-cs"/>
              </a:endParaRPr>
            </a:p>
          </p:txBody>
        </p:sp>
        <p:sp>
          <p:nvSpPr>
            <p:cNvPr id="14" name="CuadroTexto 13">
              <a:extLst>
                <a:ext uri="{FF2B5EF4-FFF2-40B4-BE49-F238E27FC236}">
                  <a16:creationId xmlns:a16="http://schemas.microsoft.com/office/drawing/2014/main" id="{2CA998FB-01EE-995B-4E4F-75D0A433553E}"/>
                </a:ext>
              </a:extLst>
            </p:cNvPr>
            <p:cNvSpPr txBox="1"/>
            <p:nvPr/>
          </p:nvSpPr>
          <p:spPr>
            <a:xfrm>
              <a:off x="3049547" y="4560353"/>
              <a:ext cx="949983" cy="249424"/>
            </a:xfrm>
            <a:prstGeom prst="rect">
              <a:avLst/>
            </a:prstGeom>
            <a:noFill/>
          </p:spPr>
          <p:txBody>
            <a:bodyPr wrap="square" rtlCol="0">
              <a:spAutoFit/>
            </a:bodyPr>
            <a:lstStyle/>
            <a:p>
              <a:pPr lvl="0">
                <a:defRPr/>
              </a:pPr>
              <a:r>
                <a:rPr lang="es-ES" sz="1400" b="1" dirty="0" err="1">
                  <a:solidFill>
                    <a:srgbClr val="FFFF00"/>
                  </a:solidFill>
                  <a:effectLst>
                    <a:outerShdw blurRad="38100" dist="38100" dir="2700000" algn="tl">
                      <a:srgbClr val="000000"/>
                    </a:outerShdw>
                  </a:effectLst>
                </a:rPr>
                <a:t>Lechaeum</a:t>
              </a:r>
              <a:endParaRPr kumimoji="0" lang="en" sz="1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ptos" panose="02110004020202020204"/>
                <a:ea typeface="+mn-ea"/>
                <a:cs typeface="+mn-cs"/>
              </a:endParaRPr>
            </a:p>
          </p:txBody>
        </p:sp>
        <p:sp>
          <p:nvSpPr>
            <p:cNvPr id="15" name="CuadroTexto 14">
              <a:extLst>
                <a:ext uri="{FF2B5EF4-FFF2-40B4-BE49-F238E27FC236}">
                  <a16:creationId xmlns:a16="http://schemas.microsoft.com/office/drawing/2014/main" id="{671F666A-A68D-DD13-D31A-80605B13C5DD}"/>
                </a:ext>
              </a:extLst>
            </p:cNvPr>
            <p:cNvSpPr txBox="1"/>
            <p:nvPr/>
          </p:nvSpPr>
          <p:spPr>
            <a:xfrm>
              <a:off x="4748856" y="5552189"/>
              <a:ext cx="1027005" cy="249424"/>
            </a:xfrm>
            <a:prstGeom prst="rect">
              <a:avLst/>
            </a:prstGeom>
            <a:noFill/>
          </p:spPr>
          <p:txBody>
            <a:bodyPr wrap="square" rtlCol="0">
              <a:spAutoFit/>
            </a:bodyPr>
            <a:lstStyle/>
            <a:p>
              <a:pPr lvl="0">
                <a:defRPr/>
              </a:pPr>
              <a:r>
                <a:rPr lang="es-ES" sz="1400" b="1" dirty="0" err="1">
                  <a:solidFill>
                    <a:srgbClr val="FFFF00"/>
                  </a:solidFill>
                  <a:effectLst>
                    <a:outerShdw blurRad="38100" dist="38100" dir="2700000" algn="tl">
                      <a:srgbClr val="000000"/>
                    </a:outerShdw>
                  </a:effectLst>
                </a:rPr>
                <a:t>Cenchreae</a:t>
              </a:r>
              <a:endParaRPr kumimoji="0" lang="en" sz="1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ptos" panose="02110004020202020204"/>
                <a:ea typeface="+mn-ea"/>
                <a:cs typeface="+mn-cs"/>
              </a:endParaRPr>
            </a:p>
          </p:txBody>
        </p:sp>
      </p:grpSp>
      <p:sp>
        <p:nvSpPr>
          <p:cNvPr id="18" name="CuadroTexto 17">
            <a:extLst>
              <a:ext uri="{FF2B5EF4-FFF2-40B4-BE49-F238E27FC236}">
                <a16:creationId xmlns:a16="http://schemas.microsoft.com/office/drawing/2014/main" id="{CE927069-71FB-CA67-3AD8-439DF73CFEDD}"/>
              </a:ext>
            </a:extLst>
          </p:cNvPr>
          <p:cNvSpPr txBox="1"/>
          <p:nvPr/>
        </p:nvSpPr>
        <p:spPr>
          <a:xfrm>
            <a:off x="4421349" y="4495177"/>
            <a:ext cx="4166839" cy="1631216"/>
          </a:xfrm>
          <a:prstGeom prst="rect">
            <a:avLst/>
          </a:prstGeom>
          <a:noFill/>
        </p:spPr>
        <p:txBody>
          <a:bodyPr wrap="square">
            <a:spAutoFit/>
          </a:bodyPr>
          <a:lstStyle/>
          <a:p>
            <a:pPr lvl="0">
              <a:spcBef>
                <a:spcPts val="600"/>
              </a:spcBef>
              <a:defRPr/>
            </a:pPr>
            <a:r>
              <a:rPr kumimoji="0" lang="am-ET" sz="2000" b="1" i="0" u="none" strike="noStrike" kern="1200" cap="none" spc="0" normalizeH="0" baseline="0" noProof="0" dirty="0">
                <a:ln>
                  <a:noFill/>
                </a:ln>
                <a:solidFill>
                  <a:prstClr val="black"/>
                </a:solidFill>
                <a:effectLst/>
                <a:uLnTx/>
                <a:uFillTx/>
                <a:latin typeface="Aptos" panose="02110004020202020204"/>
                <a:ea typeface="+mn-ea"/>
                <a:cs typeface="+mn-cs"/>
              </a:rPr>
              <a:t>ጣዖት አምልኮና መዳራት ከተማይቱን የሞላና ባህሏን የተቆጣጠረ ነበር።</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am-ET" sz="2000" b="1" i="0" u="none" strike="noStrike" kern="1200" cap="none" spc="0" normalizeH="0" baseline="0" noProof="0" dirty="0">
                <a:ln>
                  <a:noFill/>
                </a:ln>
                <a:solidFill>
                  <a:prstClr val="black"/>
                </a:solidFill>
                <a:effectLst/>
                <a:uLnTx/>
                <a:uFillTx/>
                <a:latin typeface="Aptos" panose="02110004020202020204"/>
                <a:ea typeface="+mn-ea"/>
                <a:cs typeface="+mn-cs"/>
              </a:rPr>
              <a:t>የ</a:t>
            </a:r>
            <a:r>
              <a:rPr lang="am-ET" sz="2000" b="1" dirty="0">
                <a:solidFill>
                  <a:prstClr val="black"/>
                </a:solidFill>
                <a:latin typeface="Aptos" panose="02110004020202020204"/>
              </a:rPr>
              <a:t>ጳውሎስ መልዕክት ለቆሮንቶስ ሰዎች ዋና ዓላማው ወደ ቤተክርስቲያን እየሾለኩ የነበሩትን እነዚህን ችግሮች ለማጥፋት</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am-ET" sz="2000" b="1" i="0" u="none" strike="noStrike" kern="1200" cap="none" spc="0" normalizeH="0" baseline="0" noProof="0" dirty="0">
                <a:ln>
                  <a:noFill/>
                </a:ln>
                <a:solidFill>
                  <a:prstClr val="black"/>
                </a:solidFill>
                <a:effectLst/>
                <a:uLnTx/>
                <a:uFillTx/>
                <a:latin typeface="Aptos" panose="02110004020202020204"/>
                <a:ea typeface="+mn-ea"/>
                <a:cs typeface="+mn-cs"/>
              </a:rPr>
              <a:t>ነበር።</a:t>
            </a:r>
          </a:p>
        </p:txBody>
      </p:sp>
      <p:sp>
        <p:nvSpPr>
          <p:cNvPr id="7" name="CuadroTexto 6">
            <a:extLst>
              <a:ext uri="{FF2B5EF4-FFF2-40B4-BE49-F238E27FC236}">
                <a16:creationId xmlns:a16="http://schemas.microsoft.com/office/drawing/2014/main" id="{8F9F55CF-00BB-7F5C-9C37-C8331DCACC2D}"/>
              </a:ext>
            </a:extLst>
          </p:cNvPr>
          <p:cNvSpPr txBox="1"/>
          <p:nvPr/>
        </p:nvSpPr>
        <p:spPr>
          <a:xfrm>
            <a:off x="98323" y="3548956"/>
            <a:ext cx="7767482"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am-ET" sz="2000" b="1" i="0" u="none" strike="noStrike" kern="1200" cap="none" spc="0" normalizeH="0" baseline="0" noProof="0" dirty="0">
                <a:ln>
                  <a:noFill/>
                </a:ln>
                <a:solidFill>
                  <a:prstClr val="black"/>
                </a:solidFill>
                <a:effectLst/>
                <a:uLnTx/>
                <a:uFillTx/>
                <a:latin typeface="Aptos" panose="02110004020202020204"/>
                <a:ea typeface="+mn-ea"/>
                <a:cs typeface="+mn-cs"/>
              </a:rPr>
              <a:t>ጳውሎስም በሙያው በድንኳን ሰፊነት ተሰማርቶ ነበር።</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am-ET" sz="2000" b="1" i="0" u="none" strike="noStrike" kern="1200" cap="none" spc="0" normalizeH="0" baseline="0" noProof="0" dirty="0">
                <a:ln>
                  <a:noFill/>
                </a:ln>
                <a:solidFill>
                  <a:prstClr val="black"/>
                </a:solidFill>
                <a:effectLst/>
                <a:uLnTx/>
                <a:uFillTx/>
                <a:latin typeface="Aptos" panose="02110004020202020204"/>
                <a:ea typeface="+mn-ea"/>
                <a:cs typeface="+mn-cs"/>
              </a:rPr>
              <a:t>ነገር ግን ከአቴና ጋር የሚስተካከለው</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am-ET" sz="2000" b="1" i="0" u="none" strike="noStrike" kern="1200" cap="none" spc="0" normalizeH="0" baseline="0" noProof="0" dirty="0">
                <a:ln>
                  <a:noFill/>
                </a:ln>
                <a:solidFill>
                  <a:prstClr val="black"/>
                </a:solidFill>
                <a:effectLst/>
                <a:uLnTx/>
                <a:uFillTx/>
                <a:latin typeface="Aptos" panose="02110004020202020204"/>
                <a:ea typeface="+mn-ea"/>
                <a:cs typeface="+mn-cs"/>
              </a:rPr>
              <a:t>የቆሮንቶስ ሀብት በርካታ መዘዞች ነበሩት።</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1" name="CuadroTexto 10">
            <a:extLst>
              <a:ext uri="{FF2B5EF4-FFF2-40B4-BE49-F238E27FC236}">
                <a16:creationId xmlns:a16="http://schemas.microsoft.com/office/drawing/2014/main" id="{9F62A5AD-4A58-1167-97EA-E77C7DB63F43}"/>
              </a:ext>
            </a:extLst>
          </p:cNvPr>
          <p:cNvSpPr txBox="1"/>
          <p:nvPr/>
        </p:nvSpPr>
        <p:spPr>
          <a:xfrm>
            <a:off x="126833" y="2315120"/>
            <a:ext cx="7738972"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am-ET" sz="2000" b="1" i="0" u="none" strike="noStrike" kern="1200" cap="none" spc="0" normalizeH="0" baseline="0" noProof="0" dirty="0">
                <a:ln>
                  <a:noFill/>
                </a:ln>
                <a:solidFill>
                  <a:prstClr val="black"/>
                </a:solidFill>
                <a:effectLst/>
                <a:uLnTx/>
                <a:uFillTx/>
                <a:latin typeface="Aptos" panose="02110004020202020204"/>
                <a:ea typeface="+mn-ea"/>
                <a:cs typeface="+mn-cs"/>
              </a:rPr>
              <a:t>የቆሮንቶስ ከተማ ተፈላጊነት በመገኛዋ ላይ ያጠነነ ሲሆን ባህርን በማቋረጥ ሁለት አገራትን የምታገናኝ ሾጣጣ መሬት ናት። በቀኝና በግራ ደግሞ ሁለ ዋና የንግድ ወደቦች አሉባት። በቆሮንቶስ ባህረ ሰላጤ በኩል ለኬዩም ስትገኝ በሳሮኒክ ባህረ ሰላጤ በኩል ደግሞ ክንክራኦስ አለች።</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989593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12"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0-#ppt_w/2"/>
                                          </p:val>
                                        </p:tav>
                                        <p:tav tm="100000">
                                          <p:val>
                                            <p:strVal val="#ppt_x"/>
                                          </p:val>
                                        </p:tav>
                                      </p:tavLst>
                                    </p:anim>
                                    <p:anim calcmode="lin" valueType="num">
                                      <p:cBhvr additive="base">
                                        <p:cTn id="25" dur="500" fill="hold"/>
                                        <p:tgtEl>
                                          <p:spTgt spid="10"/>
                                        </p:tgtEl>
                                        <p:attrNameLst>
                                          <p:attrName>ppt_y</p:attrName>
                                        </p:attrNameLst>
                                      </p:cBhvr>
                                      <p:tavLst>
                                        <p:tav tm="0">
                                          <p:val>
                                            <p:strVal val="1+#ppt_h/2"/>
                                          </p:val>
                                        </p:tav>
                                        <p:tav tm="100000">
                                          <p:val>
                                            <p:strVal val="#ppt_y"/>
                                          </p:val>
                                        </p:tav>
                                      </p:tavLst>
                                    </p:anim>
                                  </p:childTnLst>
                                </p:cTn>
                              </p:par>
                            </p:childTnLst>
                          </p:cTn>
                        </p:par>
                        <p:par>
                          <p:cTn id="26" fill="hold">
                            <p:stCondLst>
                              <p:cond delay="500"/>
                            </p:stCondLst>
                            <p:childTnLst>
                              <p:par>
                                <p:cTn id="27" presetID="53" presetClass="entr" presetSubtype="16" fill="hold" nodeType="after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p:cTn id="29" dur="500" fill="hold"/>
                                        <p:tgtEl>
                                          <p:spTgt spid="4"/>
                                        </p:tgtEl>
                                        <p:attrNameLst>
                                          <p:attrName>ppt_w</p:attrName>
                                        </p:attrNameLst>
                                      </p:cBhvr>
                                      <p:tavLst>
                                        <p:tav tm="0">
                                          <p:val>
                                            <p:fltVal val="0"/>
                                          </p:val>
                                        </p:tav>
                                        <p:tav tm="100000">
                                          <p:val>
                                            <p:strVal val="#ppt_w"/>
                                          </p:val>
                                        </p:tav>
                                      </p:tavLst>
                                    </p:anim>
                                    <p:anim calcmode="lin" valueType="num">
                                      <p:cBhvr>
                                        <p:cTn id="30" dur="500" fill="hold"/>
                                        <p:tgtEl>
                                          <p:spTgt spid="4"/>
                                        </p:tgtEl>
                                        <p:attrNameLst>
                                          <p:attrName>ppt_h</p:attrName>
                                        </p:attrNameLst>
                                      </p:cBhvr>
                                      <p:tavLst>
                                        <p:tav tm="0">
                                          <p:val>
                                            <p:fltVal val="0"/>
                                          </p:val>
                                        </p:tav>
                                        <p:tav tm="100000">
                                          <p:val>
                                            <p:strVal val="#ppt_h"/>
                                          </p:val>
                                        </p:tav>
                                      </p:tavLst>
                                    </p:anim>
                                    <p:animEffect transition="in" filter="fade">
                                      <p:cBhvr>
                                        <p:cTn id="31" dur="500"/>
                                        <p:tgtEl>
                                          <p:spTgt spid="4"/>
                                        </p:tgtEl>
                                      </p:cBhvr>
                                    </p:animEffect>
                                  </p:childTnLst>
                                </p:cTn>
                              </p:par>
                            </p:childTnLst>
                          </p:cTn>
                        </p:par>
                        <p:par>
                          <p:cTn id="32" fill="hold">
                            <p:stCondLst>
                              <p:cond delay="1000"/>
                            </p:stCondLst>
                            <p:childTnLst>
                              <p:par>
                                <p:cTn id="33" presetID="22" presetClass="entr" presetSubtype="8" fill="hold" grpId="0"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ipe(left)">
                                      <p:cBhvr>
                                        <p:cTn id="35" dur="5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50" presetClass="entr" presetSubtype="0" decel="100000" fill="hold" nodeType="click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1000" fill="hold"/>
                                        <p:tgtEl>
                                          <p:spTgt spid="16"/>
                                        </p:tgtEl>
                                        <p:attrNameLst>
                                          <p:attrName>ppt_w</p:attrName>
                                        </p:attrNameLst>
                                      </p:cBhvr>
                                      <p:tavLst>
                                        <p:tav tm="0">
                                          <p:val>
                                            <p:strVal val="#ppt_w+.3"/>
                                          </p:val>
                                        </p:tav>
                                        <p:tav tm="100000">
                                          <p:val>
                                            <p:strVal val="#ppt_w"/>
                                          </p:val>
                                        </p:tav>
                                      </p:tavLst>
                                    </p:anim>
                                    <p:anim calcmode="lin" valueType="num">
                                      <p:cBhvr>
                                        <p:cTn id="41" dur="1000" fill="hold"/>
                                        <p:tgtEl>
                                          <p:spTgt spid="16"/>
                                        </p:tgtEl>
                                        <p:attrNameLst>
                                          <p:attrName>ppt_h</p:attrName>
                                        </p:attrNameLst>
                                      </p:cBhvr>
                                      <p:tavLst>
                                        <p:tav tm="0">
                                          <p:val>
                                            <p:strVal val="#ppt_h"/>
                                          </p:val>
                                        </p:tav>
                                        <p:tav tm="100000">
                                          <p:val>
                                            <p:strVal val="#ppt_h"/>
                                          </p:val>
                                        </p:tav>
                                      </p:tavLst>
                                    </p:anim>
                                    <p:animEffect transition="in" filter="fade">
                                      <p:cBhvr>
                                        <p:cTn id="42" dur="1000"/>
                                        <p:tgtEl>
                                          <p:spTgt spid="16"/>
                                        </p:tgtEl>
                                      </p:cBhvr>
                                    </p:animEffect>
                                  </p:childTnLst>
                                </p:cTn>
                              </p:par>
                            </p:childTnLst>
                          </p:cTn>
                        </p:par>
                        <p:par>
                          <p:cTn id="43" fill="hold">
                            <p:stCondLst>
                              <p:cond delay="1000"/>
                            </p:stCondLst>
                            <p:childTnLst>
                              <p:par>
                                <p:cTn id="44" presetID="22" presetClass="entr" presetSubtype="8" fill="hold" grpId="0" nodeType="after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wipe(left)">
                                      <p:cBhvr>
                                        <p:cTn id="46" dur="500"/>
                                        <p:tgtEl>
                                          <p:spTgt spid="11"/>
                                        </p:tgtEl>
                                      </p:cBhvr>
                                    </p:animEffect>
                                  </p:childTnLst>
                                </p:cTn>
                              </p:par>
                            </p:childTnLst>
                          </p:cTn>
                        </p:par>
                      </p:childTnLst>
                    </p:cTn>
                  </p:par>
                  <p:par>
                    <p:cTn id="47" fill="hold">
                      <p:stCondLst>
                        <p:cond delay="indefinite"/>
                      </p:stCondLst>
                      <p:childTnLst>
                        <p:par>
                          <p:cTn id="48" fill="hold">
                            <p:stCondLst>
                              <p:cond delay="0"/>
                            </p:stCondLst>
                            <p:childTnLst>
                              <p:par>
                                <p:cTn id="49" presetID="21" presetClass="entr" presetSubtype="1" fill="hold" nodeType="click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wheel(1)">
                                      <p:cBhvr>
                                        <p:cTn id="51" dur="500"/>
                                        <p:tgtEl>
                                          <p:spTgt spid="8"/>
                                        </p:tgtEl>
                                      </p:cBhvr>
                                    </p:animEffect>
                                  </p:childTnLst>
                                </p:cTn>
                              </p:par>
                            </p:childTnLst>
                          </p:cTn>
                        </p:par>
                        <p:par>
                          <p:cTn id="52" fill="hold">
                            <p:stCondLst>
                              <p:cond delay="500"/>
                            </p:stCondLst>
                            <p:childTnLst>
                              <p:par>
                                <p:cTn id="53" presetID="22" presetClass="entr" presetSubtype="8" fill="hold" grpId="0" nodeType="after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wipe(left)">
                                      <p:cBhvr>
                                        <p:cTn id="55" dur="500"/>
                                        <p:tgtEl>
                                          <p:spTgt spid="7"/>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wipe(left)">
                                      <p:cBhvr>
                                        <p:cTn id="6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8" grpId="0"/>
      <p:bldP spid="7"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6C79FFCC-68E6-6C8C-03A7-028480FC9B5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113685" y="1494539"/>
            <a:ext cx="2989006" cy="1873229"/>
          </a:xfrm>
          <a:prstGeom prst="roundRect">
            <a:avLst>
              <a:gd name="adj" fmla="val 4167"/>
            </a:avLst>
          </a:prstGeom>
          <a:solidFill>
            <a:srgbClr val="FFFFFF"/>
          </a:solidFill>
          <a:ln w="38100" cap="sq">
            <a:solidFill>
              <a:schemeClr val="tx2">
                <a:lumMod val="60000"/>
                <a:lumOff val="40000"/>
              </a:schemeClr>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4" name="Imagen 3">
            <a:extLst>
              <a:ext uri="{FF2B5EF4-FFF2-40B4-BE49-F238E27FC236}">
                <a16:creationId xmlns:a16="http://schemas.microsoft.com/office/drawing/2014/main" id="{46180E1C-1D8A-3CC3-78FB-2A527D4B36F3}"/>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t="-728"/>
          <a:stretch>
            <a:fillRect/>
          </a:stretch>
        </p:blipFill>
        <p:spPr>
          <a:xfrm>
            <a:off x="113685" y="3642047"/>
            <a:ext cx="2996419" cy="1873229"/>
          </a:xfrm>
          <a:prstGeom prst="roundRect">
            <a:avLst>
              <a:gd name="adj" fmla="val 4167"/>
            </a:avLst>
          </a:prstGeom>
          <a:solidFill>
            <a:srgbClr val="FFFFFF"/>
          </a:solidFill>
          <a:ln w="38100" cap="sq">
            <a:solidFill>
              <a:schemeClr val="tx2">
                <a:lumMod val="60000"/>
                <a:lumOff val="40000"/>
              </a:schemeClr>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3" name="CuadroTexto 2">
            <a:extLst>
              <a:ext uri="{FF2B5EF4-FFF2-40B4-BE49-F238E27FC236}">
                <a16:creationId xmlns:a16="http://schemas.microsoft.com/office/drawing/2014/main" id="{F4276E87-3496-73E7-F367-C1E5BC1935DE}"/>
              </a:ext>
            </a:extLst>
          </p:cNvPr>
          <p:cNvSpPr txBox="1"/>
          <p:nvPr/>
        </p:nvSpPr>
        <p:spPr>
          <a:xfrm>
            <a:off x="0" y="-105830"/>
            <a:ext cx="9596284" cy="923330"/>
          </a:xfrm>
          <a:prstGeom prst="rect">
            <a:avLst/>
          </a:prstGeom>
          <a:noFill/>
        </p:spPr>
        <p:txBody>
          <a:bodyPr wrap="square">
            <a:spAutoFit/>
          </a:bodyPr>
          <a:lstStyle/>
          <a:p>
            <a:pPr algn="ctr">
              <a:defRPr/>
            </a:pPr>
            <a:r>
              <a:rPr lang="am-ET" sz="5400" b="1" spc="600" dirty="0">
                <a:ln w="13462">
                  <a:solidFill>
                    <a:prstClr val="white"/>
                  </a:solidFill>
                  <a:prstDash val="solid"/>
                </a:ln>
                <a:solidFill>
                  <a:prstClr val="black">
                    <a:lumMod val="85000"/>
                    <a:lumOff val="15000"/>
                  </a:prstClr>
                </a:solidFill>
                <a:effectLst>
                  <a:outerShdw dist="38100" dir="2700000" algn="bl" rotWithShape="0">
                    <a:srgbClr val="8D30F4"/>
                  </a:outerShdw>
                </a:effectLst>
                <a:latin typeface="Aptos" panose="02110004020202020204"/>
              </a:rPr>
              <a:t>የቆሮንቶስ ሰዎች</a:t>
            </a:r>
            <a:endParaRPr lang="en" sz="5400" b="1" spc="600" dirty="0">
              <a:ln w="13462">
                <a:solidFill>
                  <a:prstClr val="white"/>
                </a:solidFill>
                <a:prstDash val="solid"/>
              </a:ln>
              <a:solidFill>
                <a:prstClr val="black">
                  <a:lumMod val="85000"/>
                  <a:lumOff val="15000"/>
                </a:prstClr>
              </a:solidFill>
              <a:effectLst>
                <a:outerShdw dist="38100" dir="2700000" algn="bl" rotWithShape="0">
                  <a:srgbClr val="8D30F4"/>
                </a:outerShdw>
              </a:effectLst>
              <a:latin typeface="Aptos" panose="02110004020202020204"/>
            </a:endParaRPr>
          </a:p>
        </p:txBody>
      </p:sp>
      <p:sp>
        <p:nvSpPr>
          <p:cNvPr id="5" name="CuadroTexto 4">
            <a:extLst>
              <a:ext uri="{FF2B5EF4-FFF2-40B4-BE49-F238E27FC236}">
                <a16:creationId xmlns:a16="http://schemas.microsoft.com/office/drawing/2014/main" id="{0B93D71E-80F3-9C26-1889-51B927790B3B}"/>
              </a:ext>
            </a:extLst>
          </p:cNvPr>
          <p:cNvSpPr txBox="1"/>
          <p:nvPr/>
        </p:nvSpPr>
        <p:spPr>
          <a:xfrm>
            <a:off x="555523" y="672197"/>
            <a:ext cx="8485239" cy="707886"/>
          </a:xfrm>
          <a:prstGeom prst="rect">
            <a:avLst/>
          </a:prstGeom>
          <a:solidFill>
            <a:srgbClr val="DDFFFF"/>
          </a:solidFill>
        </p:spPr>
        <p:style>
          <a:lnRef idx="2">
            <a:schemeClr val="accent5"/>
          </a:lnRef>
          <a:fillRef idx="1">
            <a:schemeClr val="lt1"/>
          </a:fillRef>
          <a:effectRef idx="0">
            <a:schemeClr val="accent5"/>
          </a:effectRef>
          <a:fontRef idx="minor">
            <a:schemeClr val="dk1"/>
          </a:fontRef>
        </p:style>
        <p:txBody>
          <a:bodyPr wrap="square">
            <a:spAutoFit/>
          </a:bodyPr>
          <a:lstStyle/>
          <a:p>
            <a:pPr lvl="0" algn="ctr">
              <a:defRPr/>
            </a:pPr>
            <a:r>
              <a:rPr kumimoji="0" lang="en" sz="2000" b="1" i="0" u="none" strike="noStrike" kern="1200" cap="none" spc="0" normalizeH="0" baseline="0" noProof="0" dirty="0">
                <a:ln>
                  <a:noFill/>
                </a:ln>
                <a:solidFill>
                  <a:srgbClr val="CC0066">
                    <a:lumMod val="75000"/>
                  </a:srgbClr>
                </a:solidFill>
                <a:effectLst/>
                <a:uLnTx/>
                <a:uFillTx/>
                <a:latin typeface="Comic Sans MS" panose="030F0702030302020204" pitchFamily="66" charset="0"/>
                <a:ea typeface="+mn-ea"/>
                <a:cs typeface="+mn-cs"/>
              </a:rPr>
              <a:t>“</a:t>
            </a:r>
            <a:r>
              <a:rPr lang="en-US" sz="2000" b="1" dirty="0" err="1">
                <a:solidFill>
                  <a:srgbClr val="CC0066">
                    <a:lumMod val="75000"/>
                  </a:srgbClr>
                </a:solidFill>
                <a:latin typeface="Comic Sans MS" panose="030F0702030302020204" pitchFamily="66" charset="0"/>
              </a:rPr>
              <a:t>ጌታም</a:t>
            </a:r>
            <a:r>
              <a:rPr lang="en-US" sz="2000" b="1" dirty="0">
                <a:solidFill>
                  <a:srgbClr val="CC0066">
                    <a:lumMod val="75000"/>
                  </a:srgbClr>
                </a:solidFill>
                <a:latin typeface="Comic Sans MS" panose="030F0702030302020204" pitchFamily="66" charset="0"/>
              </a:rPr>
              <a:t> </a:t>
            </a:r>
            <a:r>
              <a:rPr lang="en-US" sz="2000" b="1" dirty="0" err="1">
                <a:solidFill>
                  <a:srgbClr val="CC0066">
                    <a:lumMod val="75000"/>
                  </a:srgbClr>
                </a:solidFill>
                <a:latin typeface="Comic Sans MS" panose="030F0702030302020204" pitchFamily="66" charset="0"/>
              </a:rPr>
              <a:t>ሌሊት</a:t>
            </a:r>
            <a:r>
              <a:rPr lang="en-US" sz="2000" b="1" dirty="0">
                <a:solidFill>
                  <a:srgbClr val="CC0066">
                    <a:lumMod val="75000"/>
                  </a:srgbClr>
                </a:solidFill>
                <a:latin typeface="Comic Sans MS" panose="030F0702030302020204" pitchFamily="66" charset="0"/>
              </a:rPr>
              <a:t> </a:t>
            </a:r>
            <a:r>
              <a:rPr lang="en-US" sz="2000" b="1" dirty="0" err="1">
                <a:solidFill>
                  <a:srgbClr val="CC0066">
                    <a:lumMod val="75000"/>
                  </a:srgbClr>
                </a:solidFill>
                <a:latin typeface="Comic Sans MS" panose="030F0702030302020204" pitchFamily="66" charset="0"/>
              </a:rPr>
              <a:t>በራእይ</a:t>
            </a:r>
            <a:r>
              <a:rPr lang="en-US" sz="2000" b="1" dirty="0">
                <a:solidFill>
                  <a:srgbClr val="CC0066">
                    <a:lumMod val="75000"/>
                  </a:srgbClr>
                </a:solidFill>
                <a:latin typeface="Comic Sans MS" panose="030F0702030302020204" pitchFamily="66" charset="0"/>
              </a:rPr>
              <a:t> </a:t>
            </a:r>
            <a:r>
              <a:rPr lang="en-US" sz="2000" b="1" dirty="0" err="1">
                <a:solidFill>
                  <a:srgbClr val="CC0066">
                    <a:lumMod val="75000"/>
                  </a:srgbClr>
                </a:solidFill>
                <a:latin typeface="Comic Sans MS" panose="030F0702030302020204" pitchFamily="66" charset="0"/>
              </a:rPr>
              <a:t>ጳውሎስን</a:t>
            </a:r>
            <a:r>
              <a:rPr lang="en-US" sz="2000" b="1" dirty="0">
                <a:solidFill>
                  <a:srgbClr val="CC0066">
                    <a:lumMod val="75000"/>
                  </a:srgbClr>
                </a:solidFill>
                <a:latin typeface="Comic Sans MS" panose="030F0702030302020204" pitchFamily="66" charset="0"/>
              </a:rPr>
              <a:t>፦ </a:t>
            </a:r>
            <a:r>
              <a:rPr lang="en-US" sz="2000" b="1" dirty="0" err="1">
                <a:solidFill>
                  <a:srgbClr val="CC0066">
                    <a:lumMod val="75000"/>
                  </a:srgbClr>
                </a:solidFill>
                <a:latin typeface="Comic Sans MS" panose="030F0702030302020204" pitchFamily="66" charset="0"/>
              </a:rPr>
              <a:t>እኔ</a:t>
            </a:r>
            <a:r>
              <a:rPr lang="en-US" sz="2000" b="1" dirty="0">
                <a:solidFill>
                  <a:srgbClr val="CC0066">
                    <a:lumMod val="75000"/>
                  </a:srgbClr>
                </a:solidFill>
                <a:latin typeface="Comic Sans MS" panose="030F0702030302020204" pitchFamily="66" charset="0"/>
              </a:rPr>
              <a:t> </a:t>
            </a:r>
            <a:r>
              <a:rPr lang="en-US" sz="2000" b="1" dirty="0" err="1">
                <a:solidFill>
                  <a:srgbClr val="CC0066">
                    <a:lumMod val="75000"/>
                  </a:srgbClr>
                </a:solidFill>
                <a:latin typeface="Comic Sans MS" panose="030F0702030302020204" pitchFamily="66" charset="0"/>
              </a:rPr>
              <a:t>ከአንተ</a:t>
            </a:r>
            <a:r>
              <a:rPr lang="en-US" sz="2000" b="1" dirty="0">
                <a:solidFill>
                  <a:srgbClr val="CC0066">
                    <a:lumMod val="75000"/>
                  </a:srgbClr>
                </a:solidFill>
                <a:latin typeface="Comic Sans MS" panose="030F0702030302020204" pitchFamily="66" charset="0"/>
              </a:rPr>
              <a:t> </a:t>
            </a:r>
            <a:r>
              <a:rPr lang="en-US" sz="2000" b="1" dirty="0" err="1">
                <a:solidFill>
                  <a:srgbClr val="CC0066">
                    <a:lumMod val="75000"/>
                  </a:srgbClr>
                </a:solidFill>
                <a:latin typeface="Comic Sans MS" panose="030F0702030302020204" pitchFamily="66" charset="0"/>
              </a:rPr>
              <a:t>ጋር</a:t>
            </a:r>
            <a:r>
              <a:rPr lang="en-US" sz="2000" b="1" dirty="0">
                <a:solidFill>
                  <a:srgbClr val="CC0066">
                    <a:lumMod val="75000"/>
                  </a:srgbClr>
                </a:solidFill>
                <a:latin typeface="Comic Sans MS" panose="030F0702030302020204" pitchFamily="66" charset="0"/>
              </a:rPr>
              <a:t> </a:t>
            </a:r>
            <a:r>
              <a:rPr lang="en-US" sz="2000" b="1" dirty="0" err="1">
                <a:solidFill>
                  <a:srgbClr val="CC0066">
                    <a:lumMod val="75000"/>
                  </a:srgbClr>
                </a:solidFill>
                <a:latin typeface="Comic Sans MS" panose="030F0702030302020204" pitchFamily="66" charset="0"/>
              </a:rPr>
              <a:t>ነኝ</a:t>
            </a:r>
            <a:r>
              <a:rPr lang="en-US" sz="2000" b="1" dirty="0">
                <a:solidFill>
                  <a:srgbClr val="CC0066">
                    <a:lumMod val="75000"/>
                  </a:srgbClr>
                </a:solidFill>
                <a:latin typeface="Comic Sans MS" panose="030F0702030302020204" pitchFamily="66" charset="0"/>
              </a:rPr>
              <a:t>፥ </a:t>
            </a:r>
            <a:r>
              <a:rPr lang="am-ET" sz="2000" b="1" dirty="0">
                <a:solidFill>
                  <a:srgbClr val="CC0066">
                    <a:lumMod val="75000"/>
                  </a:srgbClr>
                </a:solidFill>
                <a:latin typeface="Comic Sans MS" panose="030F0702030302020204" pitchFamily="66" charset="0"/>
              </a:rPr>
              <a:t>...</a:t>
            </a:r>
            <a:r>
              <a:rPr lang="en-US" sz="2000" b="1" dirty="0">
                <a:solidFill>
                  <a:srgbClr val="CC0066">
                    <a:lumMod val="75000"/>
                  </a:srgbClr>
                </a:solidFill>
                <a:latin typeface="Comic Sans MS" panose="030F0702030302020204" pitchFamily="66" charset="0"/>
              </a:rPr>
              <a:t>፥ </a:t>
            </a:r>
            <a:r>
              <a:rPr lang="en-US" sz="2000" b="1" dirty="0" err="1">
                <a:solidFill>
                  <a:srgbClr val="CC0066">
                    <a:lumMod val="75000"/>
                  </a:srgbClr>
                </a:solidFill>
                <a:latin typeface="Comic Sans MS" panose="030F0702030302020204" pitchFamily="66" charset="0"/>
              </a:rPr>
              <a:t>ነገር</a:t>
            </a:r>
            <a:r>
              <a:rPr lang="en-US" sz="2000" b="1" dirty="0">
                <a:solidFill>
                  <a:srgbClr val="CC0066">
                    <a:lumMod val="75000"/>
                  </a:srgbClr>
                </a:solidFill>
                <a:latin typeface="Comic Sans MS" panose="030F0702030302020204" pitchFamily="66" charset="0"/>
              </a:rPr>
              <a:t> </a:t>
            </a:r>
            <a:r>
              <a:rPr lang="en-US" sz="2000" b="1" dirty="0" err="1">
                <a:solidFill>
                  <a:srgbClr val="CC0066">
                    <a:lumMod val="75000"/>
                  </a:srgbClr>
                </a:solidFill>
                <a:latin typeface="Comic Sans MS" panose="030F0702030302020204" pitchFamily="66" charset="0"/>
              </a:rPr>
              <a:t>ግን</a:t>
            </a:r>
            <a:r>
              <a:rPr lang="en-US" sz="2000" b="1" dirty="0">
                <a:solidFill>
                  <a:srgbClr val="CC0066">
                    <a:lumMod val="75000"/>
                  </a:srgbClr>
                </a:solidFill>
                <a:latin typeface="Comic Sans MS" panose="030F0702030302020204" pitchFamily="66" charset="0"/>
              </a:rPr>
              <a:t> </a:t>
            </a:r>
            <a:r>
              <a:rPr lang="en-US" sz="2000" b="1" dirty="0" err="1">
                <a:solidFill>
                  <a:srgbClr val="CC0066">
                    <a:lumMod val="75000"/>
                  </a:srgbClr>
                </a:solidFill>
                <a:latin typeface="Comic Sans MS" panose="030F0702030302020204" pitchFamily="66" charset="0"/>
              </a:rPr>
              <a:t>ተናገር</a:t>
            </a:r>
            <a:r>
              <a:rPr lang="en-US" sz="2000" b="1" dirty="0">
                <a:solidFill>
                  <a:srgbClr val="CC0066">
                    <a:lumMod val="75000"/>
                  </a:srgbClr>
                </a:solidFill>
                <a:latin typeface="Comic Sans MS" panose="030F0702030302020204" pitchFamily="66" charset="0"/>
              </a:rPr>
              <a:t> </a:t>
            </a:r>
            <a:r>
              <a:rPr lang="en-US" sz="2000" b="1" dirty="0" err="1">
                <a:solidFill>
                  <a:srgbClr val="CC0066">
                    <a:lumMod val="75000"/>
                  </a:srgbClr>
                </a:solidFill>
                <a:latin typeface="Comic Sans MS" panose="030F0702030302020204" pitchFamily="66" charset="0"/>
              </a:rPr>
              <a:t>ዝምም</a:t>
            </a:r>
            <a:r>
              <a:rPr lang="en-US" sz="2000" b="1" dirty="0">
                <a:solidFill>
                  <a:srgbClr val="CC0066">
                    <a:lumMod val="75000"/>
                  </a:srgbClr>
                </a:solidFill>
                <a:latin typeface="Comic Sans MS" panose="030F0702030302020204" pitchFamily="66" charset="0"/>
              </a:rPr>
              <a:t> </a:t>
            </a:r>
            <a:r>
              <a:rPr lang="en-US" sz="2000" b="1" dirty="0" err="1">
                <a:solidFill>
                  <a:srgbClr val="CC0066">
                    <a:lumMod val="75000"/>
                  </a:srgbClr>
                </a:solidFill>
                <a:latin typeface="Comic Sans MS" panose="030F0702030302020204" pitchFamily="66" charset="0"/>
              </a:rPr>
              <a:t>አትበል</a:t>
            </a:r>
            <a:r>
              <a:rPr lang="en-US" sz="2000" b="1" dirty="0">
                <a:solidFill>
                  <a:srgbClr val="CC0066">
                    <a:lumMod val="75000"/>
                  </a:srgbClr>
                </a:solidFill>
                <a:latin typeface="Comic Sans MS" panose="030F0702030302020204" pitchFamily="66" charset="0"/>
              </a:rPr>
              <a:t>፤</a:t>
            </a:r>
            <a:r>
              <a:rPr lang="am-ET" sz="2000" b="1" dirty="0">
                <a:solidFill>
                  <a:srgbClr val="CC0066">
                    <a:lumMod val="75000"/>
                  </a:srgbClr>
                </a:solidFill>
                <a:latin typeface="Comic Sans MS" panose="030F0702030302020204" pitchFamily="66" charset="0"/>
              </a:rPr>
              <a:t>...</a:t>
            </a:r>
            <a:r>
              <a:rPr kumimoji="0" lang="en" sz="2000" b="1" i="0" u="none" strike="noStrike" kern="1200" cap="none" spc="0" normalizeH="0" baseline="0" noProof="0" dirty="0">
                <a:ln>
                  <a:noFill/>
                </a:ln>
                <a:solidFill>
                  <a:srgbClr val="CC0066">
                    <a:lumMod val="75000"/>
                  </a:srgbClr>
                </a:solidFill>
                <a:effectLst/>
                <a:uLnTx/>
                <a:uFillTx/>
                <a:latin typeface="Comic Sans MS" panose="030F0702030302020204" pitchFamily="66" charset="0"/>
                <a:ea typeface="+mn-ea"/>
                <a:cs typeface="+mn-cs"/>
              </a:rPr>
              <a:t>” </a:t>
            </a:r>
            <a:r>
              <a:rPr kumimoji="0" lang="en" sz="1600" b="1" i="0" u="none" strike="noStrike" kern="1200" cap="none" spc="0" normalizeH="0" baseline="0" noProof="0" dirty="0">
                <a:ln>
                  <a:noFill/>
                </a:ln>
                <a:solidFill>
                  <a:srgbClr val="CC0066">
                    <a:lumMod val="75000"/>
                  </a:srgbClr>
                </a:solidFill>
                <a:effectLst/>
                <a:uLnTx/>
                <a:uFillTx/>
                <a:latin typeface="Comic Sans MS" panose="030F0702030302020204" pitchFamily="66" charset="0"/>
                <a:ea typeface="+mn-ea"/>
                <a:cs typeface="+mn-cs"/>
              </a:rPr>
              <a:t>(</a:t>
            </a:r>
            <a:r>
              <a:rPr kumimoji="0" lang="am-ET" sz="1600" b="1" i="0" u="none" strike="noStrike" kern="1200" cap="none" spc="0" normalizeH="0" baseline="0" noProof="0" dirty="0">
                <a:ln>
                  <a:noFill/>
                </a:ln>
                <a:solidFill>
                  <a:srgbClr val="CC0066">
                    <a:lumMod val="75000"/>
                  </a:srgbClr>
                </a:solidFill>
                <a:effectLst/>
                <a:uLnTx/>
                <a:uFillTx/>
                <a:latin typeface="Comic Sans MS" panose="030F0702030302020204" pitchFamily="66" charset="0"/>
                <a:ea typeface="+mn-ea"/>
                <a:cs typeface="+mn-cs"/>
              </a:rPr>
              <a:t>የሐዋ</a:t>
            </a:r>
            <a:r>
              <a:rPr kumimoji="0" lang="en" sz="1600" b="1" i="0" u="none" strike="noStrike" kern="1200" cap="none" spc="0" normalizeH="0" baseline="0" noProof="0" dirty="0">
                <a:ln>
                  <a:noFill/>
                </a:ln>
                <a:solidFill>
                  <a:srgbClr val="CC0066">
                    <a:lumMod val="75000"/>
                  </a:srgbClr>
                </a:solidFill>
                <a:effectLst/>
                <a:uLnTx/>
                <a:uFillTx/>
                <a:latin typeface="Comic Sans MS" panose="030F0702030302020204" pitchFamily="66" charset="0"/>
                <a:ea typeface="+mn-ea"/>
                <a:cs typeface="+mn-cs"/>
              </a:rPr>
              <a:t> </a:t>
            </a:r>
            <a:r>
              <a:rPr kumimoji="0" lang="en" sz="1400" b="1" i="0" u="none" strike="noStrike" kern="1200" cap="none" spc="0" normalizeH="0" baseline="0" noProof="0" dirty="0">
                <a:ln>
                  <a:noFill/>
                </a:ln>
                <a:solidFill>
                  <a:srgbClr val="CC0066">
                    <a:lumMod val="75000"/>
                  </a:srgbClr>
                </a:solidFill>
                <a:effectLst/>
                <a:uLnTx/>
                <a:uFillTx/>
                <a:latin typeface="Comic Sans MS" panose="030F0702030302020204" pitchFamily="66" charset="0"/>
                <a:ea typeface="+mn-ea"/>
                <a:cs typeface="+mn-cs"/>
              </a:rPr>
              <a:t>18:9</a:t>
            </a:r>
            <a:r>
              <a:rPr kumimoji="0" lang="en" sz="1600" b="1" i="0" u="none" strike="noStrike" kern="1200" cap="none" spc="0" normalizeH="0" baseline="0" noProof="0" dirty="0">
                <a:ln>
                  <a:noFill/>
                </a:ln>
                <a:solidFill>
                  <a:srgbClr val="CC0066">
                    <a:lumMod val="75000"/>
                  </a:srgbClr>
                </a:solidFill>
                <a:effectLst/>
                <a:uLnTx/>
                <a:uFillTx/>
                <a:latin typeface="Comic Sans MS" panose="030F0702030302020204" pitchFamily="66" charset="0"/>
                <a:ea typeface="+mn-ea"/>
                <a:cs typeface="+mn-cs"/>
              </a:rPr>
              <a:t>)</a:t>
            </a:r>
          </a:p>
        </p:txBody>
      </p:sp>
      <p:sp>
        <p:nvSpPr>
          <p:cNvPr id="6" name="CuadroTexto 5">
            <a:extLst>
              <a:ext uri="{FF2B5EF4-FFF2-40B4-BE49-F238E27FC236}">
                <a16:creationId xmlns:a16="http://schemas.microsoft.com/office/drawing/2014/main" id="{6B3D61E3-A951-28E7-0961-9A4D2A3F92AC}"/>
              </a:ext>
            </a:extLst>
          </p:cNvPr>
          <p:cNvSpPr txBox="1"/>
          <p:nvPr/>
        </p:nvSpPr>
        <p:spPr>
          <a:xfrm>
            <a:off x="3155628" y="1364724"/>
            <a:ext cx="6436960"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am-ET" sz="2000" b="1" i="0" u="none" strike="noStrike" kern="1200" cap="none" spc="0" normalizeH="0" baseline="0" noProof="0" dirty="0">
                <a:ln>
                  <a:noFill/>
                </a:ln>
                <a:solidFill>
                  <a:prstClr val="black"/>
                </a:solidFill>
                <a:effectLst/>
                <a:uLnTx/>
                <a:uFillTx/>
                <a:latin typeface="Aptos" panose="02110004020202020204"/>
                <a:ea typeface="+mn-ea"/>
                <a:cs typeface="+mn-cs"/>
              </a:rPr>
              <a:t>የቆሮንቶስ አይሁዶች የጳውሎስን መልዕክት አልተቀበሉትም፤ ሙክራባቸውንም እንዲለቅ አስገደዱት። በዚህም ሳቢያ ከሙክራቡ አቅራቢያ ባለ ቤት ውስጥ አሕዛብን መገናኘት ጀመረ </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t>
            </a:r>
            <a:r>
              <a:rPr kumimoji="0" lang="am-ET" sz="2000" b="1" i="0" u="none" strike="noStrike" kern="1200" cap="none" spc="0" normalizeH="0" baseline="0" noProof="0" dirty="0">
                <a:ln>
                  <a:noFill/>
                </a:ln>
                <a:solidFill>
                  <a:prstClr val="black"/>
                </a:solidFill>
                <a:effectLst/>
                <a:uLnTx/>
                <a:uFillTx/>
                <a:latin typeface="Aptos" panose="02110004020202020204"/>
                <a:ea typeface="+mn-ea"/>
                <a:cs typeface="+mn-cs"/>
              </a:rPr>
              <a:t>የሐዋ</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18:4-7)</a:t>
            </a:r>
            <a:r>
              <a:rPr kumimoji="0" lang="am-ET" sz="2000" b="1" i="0" u="none" strike="noStrike" kern="1200" cap="none" spc="0" normalizeH="0" baseline="0" noProof="0" dirty="0">
                <a:ln>
                  <a:noFill/>
                </a:ln>
                <a:solidFill>
                  <a:prstClr val="black"/>
                </a:solidFill>
                <a:effectLst/>
                <a:uLnTx/>
                <a:uFillTx/>
                <a:latin typeface="Aptos" panose="02110004020202020204"/>
                <a:ea typeface="+mn-ea"/>
                <a:cs typeface="+mn-cs"/>
              </a:rPr>
              <a:t>።</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pic>
        <p:nvPicPr>
          <p:cNvPr id="10" name="Imagen 9">
            <a:extLst>
              <a:ext uri="{FF2B5EF4-FFF2-40B4-BE49-F238E27FC236}">
                <a16:creationId xmlns:a16="http://schemas.microsoft.com/office/drawing/2014/main" id="{BD67A93C-D772-8C6E-91D2-538B0A79A9C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638407" y="132060"/>
            <a:ext cx="2439908" cy="3154628"/>
          </a:xfrm>
          <a:prstGeom prst="roundRect">
            <a:avLst>
              <a:gd name="adj" fmla="val 4167"/>
            </a:avLst>
          </a:prstGeom>
          <a:solidFill>
            <a:srgbClr val="FFFFFF"/>
          </a:solidFill>
          <a:ln w="76200" cap="sq">
            <a:solidFill>
              <a:schemeClr val="accent6">
                <a:lumMod val="75000"/>
              </a:schemeClr>
            </a:solidFill>
            <a:miter lim="800000"/>
          </a:ln>
          <a:effectLst/>
          <a:scene3d>
            <a:camera prst="orthographicFront"/>
            <a:lightRig rig="threePt" dir="t">
              <a:rot lat="0" lon="0" rev="2700000"/>
            </a:lightRig>
          </a:scene3d>
          <a:sp3d>
            <a:bevelT h="38100"/>
            <a:contourClr>
              <a:srgbClr val="C0C0C0"/>
            </a:contourClr>
          </a:sp3d>
        </p:spPr>
      </p:pic>
      <p:pic>
        <p:nvPicPr>
          <p:cNvPr id="12" name="Imagen 11">
            <a:extLst>
              <a:ext uri="{FF2B5EF4-FFF2-40B4-BE49-F238E27FC236}">
                <a16:creationId xmlns:a16="http://schemas.microsoft.com/office/drawing/2014/main" id="{74AE126E-D58B-BF50-E909-09328D52F6E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638407" y="3432725"/>
            <a:ext cx="2439908" cy="3253210"/>
          </a:xfrm>
          <a:prstGeom prst="rect">
            <a:avLst/>
          </a:prstGeom>
          <a:ln w="38100" cap="sq">
            <a:solidFill>
              <a:srgbClr val="FFC000"/>
            </a:solidFill>
            <a:prstDash val="solid"/>
            <a:miter lim="800000"/>
          </a:ln>
          <a:effectLst>
            <a:outerShdw blurRad="50800" dist="38100" dir="2700000" algn="tl" rotWithShape="0">
              <a:srgbClr val="000000">
                <a:alpha val="43000"/>
              </a:srgbClr>
            </a:outerShdw>
          </a:effectLst>
        </p:spPr>
      </p:pic>
      <p:sp>
        <p:nvSpPr>
          <p:cNvPr id="14" name="CuadroTexto 13">
            <a:extLst>
              <a:ext uri="{FF2B5EF4-FFF2-40B4-BE49-F238E27FC236}">
                <a16:creationId xmlns:a16="http://schemas.microsoft.com/office/drawing/2014/main" id="{0B2B6D14-A4A1-404E-EDBB-1FC53678444E}"/>
              </a:ext>
            </a:extLst>
          </p:cNvPr>
          <p:cNvSpPr txBox="1"/>
          <p:nvPr/>
        </p:nvSpPr>
        <p:spPr>
          <a:xfrm>
            <a:off x="3175809" y="4547851"/>
            <a:ext cx="6416778"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am-ET" sz="2000" b="1" i="0" u="none" strike="noStrike" kern="1200" cap="none" spc="0" normalizeH="0" baseline="0" noProof="0" dirty="0">
                <a:ln>
                  <a:noFill/>
                </a:ln>
                <a:solidFill>
                  <a:prstClr val="black"/>
                </a:solidFill>
                <a:effectLst/>
                <a:uLnTx/>
                <a:uFillTx/>
                <a:latin typeface="Aptos" panose="02110004020202020204"/>
                <a:ea typeface="+mn-ea"/>
                <a:cs typeface="+mn-cs"/>
              </a:rPr>
              <a:t>ኢየሱስ በዚያን ሰዓት በሌሊት ህልም ተገልጦ ጳውሎስ በቆሮንቶስ ሰዎች የጀመረውን ስራ እንዲቀጥል አበረታታው</a:t>
            </a:r>
            <a:r>
              <a:rPr lang="am-ET" sz="2000" b="1" dirty="0">
                <a:solidFill>
                  <a:prstClr val="black"/>
                </a:solidFill>
                <a:latin typeface="Aptos" panose="02110004020202020204"/>
              </a:rPr>
              <a:t>፤ መልዕክቱንም የሚቀበሉት ብዙዎች እንደሚኖሩ አረጋገጠለት</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am-ET" sz="2000" b="1" i="0" u="none" strike="noStrike" kern="1200" cap="none" spc="0" normalizeH="0" baseline="0" noProof="0" dirty="0">
                <a:ln>
                  <a:noFill/>
                </a:ln>
                <a:solidFill>
                  <a:prstClr val="black"/>
                </a:solidFill>
                <a:effectLst/>
                <a:uLnTx/>
                <a:uFillTx/>
                <a:latin typeface="Aptos" panose="02110004020202020204"/>
                <a:ea typeface="+mn-ea"/>
                <a:cs typeface="+mn-cs"/>
              </a:rPr>
              <a:t>የሐዋ</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18:9-10)</a:t>
            </a:r>
            <a:r>
              <a:rPr kumimoji="0" lang="am-ET" sz="2000" b="1" i="0" u="none" strike="noStrike" kern="1200" cap="none" spc="0" normalizeH="0" baseline="0" noProof="0" dirty="0">
                <a:ln>
                  <a:noFill/>
                </a:ln>
                <a:solidFill>
                  <a:prstClr val="black"/>
                </a:solidFill>
                <a:effectLst/>
                <a:uLnTx/>
                <a:uFillTx/>
                <a:latin typeface="Aptos" panose="02110004020202020204"/>
                <a:ea typeface="+mn-ea"/>
                <a:cs typeface="+mn-cs"/>
              </a:rPr>
              <a:t>።</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6" name="CuadroTexto 15">
            <a:extLst>
              <a:ext uri="{FF2B5EF4-FFF2-40B4-BE49-F238E27FC236}">
                <a16:creationId xmlns:a16="http://schemas.microsoft.com/office/drawing/2014/main" id="{805CB85D-6674-5547-86C6-C9ACA4FF01A8}"/>
              </a:ext>
            </a:extLst>
          </p:cNvPr>
          <p:cNvSpPr txBox="1"/>
          <p:nvPr/>
        </p:nvSpPr>
        <p:spPr>
          <a:xfrm>
            <a:off x="92686" y="5831638"/>
            <a:ext cx="9577695"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am-ET" sz="2000" b="1" i="0" u="none" strike="noStrike" kern="1200" cap="none" spc="0" normalizeH="0" baseline="0" noProof="0" dirty="0">
                <a:ln>
                  <a:noFill/>
                </a:ln>
                <a:solidFill>
                  <a:prstClr val="black"/>
                </a:solidFill>
                <a:effectLst/>
                <a:uLnTx/>
                <a:uFillTx/>
                <a:latin typeface="Aptos" panose="02110004020202020204"/>
                <a:ea typeface="+mn-ea"/>
                <a:cs typeface="+mn-cs"/>
              </a:rPr>
              <a:t>በዚህ ራዕይ ከተበረታታ በኋላ ጳውሎስ በቆሮንቶስ ለአንድ አመት ተኩል ቆየ</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am-ET" sz="2000" b="1" i="0" u="none" strike="noStrike" kern="1200" cap="none" spc="0" normalizeH="0" baseline="0" noProof="0" dirty="0">
                <a:ln>
                  <a:noFill/>
                </a:ln>
                <a:solidFill>
                  <a:prstClr val="black"/>
                </a:solidFill>
                <a:effectLst/>
                <a:uLnTx/>
                <a:uFillTx/>
                <a:latin typeface="Aptos" panose="02110004020202020204"/>
                <a:ea typeface="+mn-ea"/>
                <a:cs typeface="+mn-cs"/>
              </a:rPr>
              <a:t>የሐዋ</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18:11)</a:t>
            </a:r>
            <a:r>
              <a:rPr kumimoji="0" lang="am-ET" sz="2000" b="1" i="0" u="none" strike="noStrike" kern="1200" cap="none" spc="0" normalizeH="0" baseline="0" noProof="0" dirty="0">
                <a:ln>
                  <a:noFill/>
                </a:ln>
                <a:solidFill>
                  <a:prstClr val="black"/>
                </a:solidFill>
                <a:effectLst/>
                <a:uLnTx/>
                <a:uFillTx/>
                <a:latin typeface="Aptos" panose="02110004020202020204"/>
                <a:ea typeface="+mn-ea"/>
                <a:cs typeface="+mn-cs"/>
              </a:rPr>
              <a:t>።</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am-ET" sz="2000" b="1" i="0" u="none" strike="noStrike" kern="1200" cap="none" spc="0" normalizeH="0" baseline="0" noProof="0" dirty="0">
                <a:ln>
                  <a:noFill/>
                </a:ln>
                <a:solidFill>
                  <a:prstClr val="black"/>
                </a:solidFill>
                <a:effectLst/>
                <a:uLnTx/>
                <a:uFillTx/>
                <a:latin typeface="Aptos" panose="02110004020202020204"/>
                <a:ea typeface="+mn-ea"/>
                <a:cs typeface="+mn-cs"/>
              </a:rPr>
              <a:t>በመጨረሻም አይሁድ ጳውሎስን ወደ ፍርድ ወንበር አቀረቡት</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am-ET" sz="2000" b="1" i="0" u="none" strike="noStrike" kern="1200" cap="none" spc="0" normalizeH="0" baseline="0" noProof="0" dirty="0">
                <a:ln>
                  <a:noFill/>
                </a:ln>
                <a:solidFill>
                  <a:prstClr val="black"/>
                </a:solidFill>
                <a:effectLst/>
                <a:uLnTx/>
                <a:uFillTx/>
                <a:latin typeface="Aptos" panose="02110004020202020204"/>
                <a:ea typeface="+mn-ea"/>
                <a:cs typeface="+mn-cs"/>
              </a:rPr>
              <a:t>የሐዋ</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18:12-13)</a:t>
            </a:r>
            <a:r>
              <a:rPr kumimoji="0" lang="am-ET" sz="2000" b="1" i="0" u="none" strike="noStrike" kern="1200" cap="none" spc="0" normalizeH="0" baseline="0" noProof="0" dirty="0">
                <a:ln>
                  <a:noFill/>
                </a:ln>
                <a:solidFill>
                  <a:prstClr val="black"/>
                </a:solidFill>
                <a:effectLst/>
                <a:uLnTx/>
                <a:uFillTx/>
                <a:latin typeface="Aptos" panose="02110004020202020204"/>
                <a:ea typeface="+mn-ea"/>
                <a:cs typeface="+mn-cs"/>
              </a:rPr>
              <a:t>።</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am-ET" sz="2000" b="1" i="0" u="none" strike="noStrike" kern="1200" cap="none" spc="0" normalizeH="0" baseline="0" noProof="0" dirty="0">
                <a:ln>
                  <a:noFill/>
                </a:ln>
                <a:solidFill>
                  <a:prstClr val="black"/>
                </a:solidFill>
                <a:effectLst/>
                <a:uLnTx/>
                <a:uFillTx/>
                <a:latin typeface="Aptos" panose="02110004020202020204"/>
                <a:ea typeface="+mn-ea"/>
                <a:cs typeface="+mn-cs"/>
              </a:rPr>
              <a:t>ጳውሎስ ከቆሮንቶስ በሄደ ጊዜ ግን አንድ ትልቅ ቤተክርስቲያን ተቋቁሞ ነበር</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am-ET" sz="2000" b="1" i="0" u="none" strike="noStrike" kern="1200" cap="none" spc="0" normalizeH="0" baseline="0" noProof="0" dirty="0">
                <a:ln>
                  <a:noFill/>
                </a:ln>
                <a:solidFill>
                  <a:prstClr val="black"/>
                </a:solidFill>
                <a:effectLst/>
                <a:uLnTx/>
                <a:uFillTx/>
                <a:latin typeface="Aptos" panose="02110004020202020204"/>
                <a:ea typeface="+mn-ea"/>
                <a:cs typeface="+mn-cs"/>
              </a:rPr>
              <a:t>የሐዋ</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18:18)</a:t>
            </a:r>
            <a:r>
              <a:rPr kumimoji="0" lang="am-ET" sz="2000" b="1" i="0" u="none" strike="noStrike" kern="1200" cap="none" spc="0" normalizeH="0" baseline="0" noProof="0" dirty="0">
                <a:ln>
                  <a:noFill/>
                </a:ln>
                <a:solidFill>
                  <a:prstClr val="black"/>
                </a:solidFill>
                <a:effectLst/>
                <a:uLnTx/>
                <a:uFillTx/>
                <a:latin typeface="Aptos" panose="02110004020202020204"/>
                <a:ea typeface="+mn-ea"/>
                <a:cs typeface="+mn-cs"/>
              </a:rPr>
              <a:t>።</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8" name="CuadroTexto 17">
            <a:extLst>
              <a:ext uri="{FF2B5EF4-FFF2-40B4-BE49-F238E27FC236}">
                <a16:creationId xmlns:a16="http://schemas.microsoft.com/office/drawing/2014/main" id="{964F610B-E4F3-09E4-B971-BDE142763F3D}"/>
              </a:ext>
            </a:extLst>
          </p:cNvPr>
          <p:cNvSpPr txBox="1"/>
          <p:nvPr/>
        </p:nvSpPr>
        <p:spPr>
          <a:xfrm>
            <a:off x="3194332" y="2648511"/>
            <a:ext cx="6398255" cy="1323439"/>
          </a:xfrm>
          <a:prstGeom prst="rect">
            <a:avLst/>
          </a:prstGeom>
          <a:noFill/>
        </p:spPr>
        <p:txBody>
          <a:bodyPr wrap="square">
            <a:spAutoFit/>
          </a:bodyPr>
          <a:lstStyle/>
          <a:p>
            <a:pPr lvl="0">
              <a:spcBef>
                <a:spcPts val="600"/>
              </a:spcBef>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t>
            </a:r>
            <a:r>
              <a:rPr kumimoji="0" lang="am-ET" sz="2000" b="1" i="0" u="none" strike="noStrike" kern="1200" cap="none" spc="0" normalizeH="0" baseline="0" noProof="0" dirty="0">
                <a:ln>
                  <a:noFill/>
                </a:ln>
                <a:solidFill>
                  <a:prstClr val="black"/>
                </a:solidFill>
                <a:effectLst/>
                <a:uLnTx/>
                <a:uFillTx/>
                <a:latin typeface="Aptos" panose="02110004020202020204"/>
                <a:ea typeface="+mn-ea"/>
                <a:cs typeface="+mn-cs"/>
              </a:rPr>
              <a:t>በአሕዛብ ዘንድ የተመለከተው ዝቅጠት</a:t>
            </a:r>
            <a:r>
              <a:rPr kumimoji="0" lang="am-ET" sz="2000" b="1" i="0" u="none" strike="noStrike" kern="1200" cap="none" spc="0" normalizeH="0" noProof="0" dirty="0">
                <a:ln>
                  <a:noFill/>
                </a:ln>
                <a:solidFill>
                  <a:prstClr val="black"/>
                </a:solidFill>
                <a:effectLst/>
                <a:uLnTx/>
                <a:uFillTx/>
                <a:latin typeface="Aptos" panose="02110004020202020204"/>
                <a:ea typeface="+mn-ea"/>
                <a:cs typeface="+mn-cs"/>
              </a:rPr>
              <a:t> ብሎም</a:t>
            </a:r>
            <a:r>
              <a:rPr kumimoji="0" lang="am-ET" sz="2000" b="1" i="0" u="none" strike="noStrike" kern="1200" cap="none" spc="0" normalizeH="0" baseline="0" noProof="0" dirty="0">
                <a:ln>
                  <a:noFill/>
                </a:ln>
                <a:solidFill>
                  <a:prstClr val="black"/>
                </a:solidFill>
                <a:effectLst/>
                <a:uLnTx/>
                <a:uFillTx/>
                <a:latin typeface="Aptos" panose="02110004020202020204"/>
                <a:ea typeface="+mn-ea"/>
                <a:cs typeface="+mn-cs"/>
              </a:rPr>
              <a:t> ከአይሁድ ያጋጠመው ጥላቻና ስድብ ታላቅ የመንፈስ ሀዘን አስከትሎበት ነበር።</a:t>
            </a:r>
            <a:r>
              <a:rPr lang="en" sz="2000" b="1" noProof="0" dirty="0">
                <a:solidFill>
                  <a:prstClr val="black"/>
                </a:solidFill>
              </a:rPr>
              <a:t> </a:t>
            </a:r>
            <a:r>
              <a:rPr lang="am-ET" sz="2000" b="1" noProof="0" dirty="0">
                <a:solidFill>
                  <a:prstClr val="black"/>
                </a:solidFill>
              </a:rPr>
              <a:t>በአካባቢው ባገኘው ነገር ቤተክርስቲያንን የመትከል ጥበብን የተጠራጠረበት ጊዜ ነበር</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t>
            </a:r>
            <a:b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br>
            <a:r>
              <a:rPr kumimoji="0" lang="en" sz="1600" b="1" i="0" u="none" strike="noStrike" kern="1200" cap="none" spc="0" normalizeH="0" baseline="0" noProof="0" dirty="0">
                <a:ln>
                  <a:noFill/>
                </a:ln>
                <a:solidFill>
                  <a:prstClr val="black"/>
                </a:solidFill>
                <a:effectLst/>
                <a:uLnTx/>
                <a:uFillTx/>
                <a:latin typeface="Aptos" panose="02110004020202020204"/>
                <a:ea typeface="+mn-ea"/>
                <a:cs typeface="+mn-cs"/>
              </a:rPr>
              <a:t>(EGW The Acts of the Apostle </a:t>
            </a:r>
            <a:r>
              <a:rPr kumimoji="0" lang="am-ET" sz="1600" b="1" i="0" u="none" strike="noStrike" kern="1200" cap="none" spc="0" normalizeH="0" baseline="0" noProof="0" dirty="0">
                <a:ln>
                  <a:noFill/>
                </a:ln>
                <a:solidFill>
                  <a:prstClr val="black"/>
                </a:solidFill>
                <a:effectLst/>
                <a:uLnTx/>
                <a:uFillTx/>
                <a:latin typeface="Aptos" panose="02110004020202020204"/>
                <a:ea typeface="+mn-ea"/>
                <a:cs typeface="+mn-cs"/>
              </a:rPr>
              <a:t>ገጽ፣</a:t>
            </a:r>
            <a:r>
              <a:rPr kumimoji="0" lang="en" sz="1600" b="1" i="0" u="none" strike="noStrike" kern="1200" cap="none" spc="0" normalizeH="0" baseline="0" noProof="0" dirty="0">
                <a:ln>
                  <a:noFill/>
                </a:ln>
                <a:solidFill>
                  <a:prstClr val="black"/>
                </a:solidFill>
                <a:effectLst/>
                <a:uLnTx/>
                <a:uFillTx/>
                <a:latin typeface="Aptos" panose="02110004020202020204"/>
                <a:ea typeface="+mn-ea"/>
                <a:cs typeface="+mn-cs"/>
              </a:rPr>
              <a:t> 250)</a:t>
            </a:r>
            <a:r>
              <a:rPr lang="am-ET" sz="2000" b="1" dirty="0">
                <a:solidFill>
                  <a:prstClr val="black"/>
                </a:solidFill>
                <a:latin typeface="Aptos" panose="02110004020202020204"/>
              </a:rPr>
              <a:t>።</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526310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par>
                                <p:cTn id="17" presetID="14" presetClass="entr" presetSubtype="1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randombar(horizontal)">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37" presetClass="entr" presetSubtype="0"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900" decel="100000" fill="hold"/>
                                        <p:tgtEl>
                                          <p:spTgt spid="8"/>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50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1000"/>
                                        <p:tgtEl>
                                          <p:spTgt spid="4"/>
                                        </p:tgtEl>
                                      </p:cBhvr>
                                    </p:animEffect>
                                    <p:anim calcmode="lin" valueType="num">
                                      <p:cBhvr>
                                        <p:cTn id="31" dur="1000" fill="hold"/>
                                        <p:tgtEl>
                                          <p:spTgt spid="4"/>
                                        </p:tgtEl>
                                        <p:attrNameLst>
                                          <p:attrName>ppt_x</p:attrName>
                                        </p:attrNameLst>
                                      </p:cBhvr>
                                      <p:tavLst>
                                        <p:tav tm="0">
                                          <p:val>
                                            <p:strVal val="#ppt_x"/>
                                          </p:val>
                                        </p:tav>
                                        <p:tav tm="100000">
                                          <p:val>
                                            <p:strVal val="#ppt_x"/>
                                          </p:val>
                                        </p:tav>
                                      </p:tavLst>
                                    </p:anim>
                                    <p:anim calcmode="lin" valueType="num">
                                      <p:cBhvr>
                                        <p:cTn id="32" dur="900" decel="100000" fill="hold"/>
                                        <p:tgtEl>
                                          <p:spTgt spid="4"/>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34" fill="hold">
                            <p:stCondLst>
                              <p:cond delay="1500"/>
                            </p:stCondLst>
                            <p:childTnLst>
                              <p:par>
                                <p:cTn id="35" presetID="22" presetClass="entr" presetSubtype="8" fill="hold" grpId="0" nodeType="after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left)">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wipe(left)">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left)">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25" presetClass="entr" presetSubtype="0" fill="hold" nodeType="click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53"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54"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55" dur="1000" fill="hold"/>
                                        <p:tgtEl>
                                          <p:spTgt spid="12"/>
                                        </p:tgtEl>
                                        <p:attrNameLst>
                                          <p:attrName>ppt_h</p:attrName>
                                        </p:attrNameLst>
                                      </p:cBhvr>
                                      <p:tavLst>
                                        <p:tav tm="0">
                                          <p:val>
                                            <p:strVal val="#ppt_h"/>
                                          </p:val>
                                        </p:tav>
                                        <p:tav tm="100000">
                                          <p:val>
                                            <p:strVal val="#ppt_h"/>
                                          </p:val>
                                        </p:tav>
                                      </p:tavLst>
                                    </p:anim>
                                    <p:anim calcmode="lin" valueType="num">
                                      <p:cBhvr>
                                        <p:cTn id="56"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7"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8"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9" dur="1000" decel="50000">
                                          <p:stCondLst>
                                            <p:cond delay="0"/>
                                          </p:stCondLst>
                                        </p:cTn>
                                        <p:tgtEl>
                                          <p:spTgt spid="12"/>
                                        </p:tgtEl>
                                      </p:cBhvr>
                                    </p:animEffect>
                                  </p:childTnLst>
                                </p:cTn>
                              </p:par>
                            </p:childTnLst>
                          </p:cTn>
                        </p:par>
                        <p:par>
                          <p:cTn id="60" fill="hold">
                            <p:stCondLst>
                              <p:cond delay="1000"/>
                            </p:stCondLst>
                            <p:childTnLst>
                              <p:par>
                                <p:cTn id="61" presetID="22" presetClass="entr" presetSubtype="8" fill="hold" grpId="0" nodeType="after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wipe(left)">
                                      <p:cBhvr>
                                        <p:cTn id="6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14" grpId="0"/>
      <p:bldP spid="16"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DC1A03DB-44C9-25D5-F680-893C631815E3}"/>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A5E4D63A-C9BC-D642-83C3-FE5C2D15EC12}"/>
              </a:ext>
            </a:extLst>
          </p:cNvPr>
          <p:cNvSpPr txBox="1"/>
          <p:nvPr/>
        </p:nvSpPr>
        <p:spPr>
          <a:xfrm>
            <a:off x="0" y="0"/>
            <a:ext cx="8450827" cy="830997"/>
          </a:xfrm>
          <a:prstGeom prst="rect">
            <a:avLst/>
          </a:prstGeom>
          <a:noFill/>
          <a:effectLst>
            <a:outerShdw blurRad="50800" dist="12700" dir="2700000" algn="tl" rotWithShape="0">
              <a:prstClr val="black"/>
            </a:outerShdw>
          </a:effectLst>
        </p:spPr>
        <p:txBody>
          <a:bodyPr wrap="square">
            <a:spAutoFit/>
          </a:bodyPr>
          <a:lstStyle/>
          <a:p>
            <a:pPr lvl="0" algn="ctr"/>
            <a:r>
              <a:rPr lang="am-ET" sz="4800" b="1" dirty="0">
                <a:ln w="6600">
                  <a:solidFill>
                    <a:srgbClr val="FFCC00"/>
                  </a:solidFill>
                  <a:prstDash val="solid"/>
                </a:ln>
                <a:solidFill>
                  <a:srgbClr val="FFFFFF"/>
                </a:solidFill>
                <a:effectLst>
                  <a:outerShdw dist="38100" dir="2700000" algn="tl" rotWithShape="0">
                    <a:srgbClr val="FFCC00"/>
                  </a:outerShdw>
                </a:effectLst>
                <a:latin typeface="Aptos" panose="02110004020202020204"/>
              </a:rPr>
              <a:t>የቆሮንቶስ ሰዎች መልዕክት</a:t>
            </a:r>
            <a:endParaRPr lang="en" sz="4800" b="1" dirty="0">
              <a:ln w="6600">
                <a:solidFill>
                  <a:srgbClr val="FFCC00"/>
                </a:solidFill>
                <a:prstDash val="solid"/>
              </a:ln>
              <a:solidFill>
                <a:srgbClr val="FFFFFF"/>
              </a:solidFill>
              <a:effectLst>
                <a:outerShdw dist="38100" dir="2700000" algn="tl" rotWithShape="0">
                  <a:srgbClr val="FFCC00"/>
                </a:outerShdw>
              </a:effectLst>
              <a:latin typeface="Aptos" panose="02110004020202020204"/>
            </a:endParaRPr>
          </a:p>
        </p:txBody>
      </p:sp>
      <p:sp>
        <p:nvSpPr>
          <p:cNvPr id="5" name="CuadroTexto 4">
            <a:extLst>
              <a:ext uri="{FF2B5EF4-FFF2-40B4-BE49-F238E27FC236}">
                <a16:creationId xmlns:a16="http://schemas.microsoft.com/office/drawing/2014/main" id="{2D3051C0-2766-5737-CE6E-D94745929424}"/>
              </a:ext>
            </a:extLst>
          </p:cNvPr>
          <p:cNvSpPr txBox="1"/>
          <p:nvPr/>
        </p:nvSpPr>
        <p:spPr>
          <a:xfrm>
            <a:off x="65446" y="686078"/>
            <a:ext cx="8308258" cy="707886"/>
          </a:xfrm>
          <a:prstGeom prst="rect">
            <a:avLst/>
          </a:prstGeom>
          <a:noFill/>
        </p:spPr>
        <p:txBody>
          <a:bodyPr wrap="square">
            <a:spAutoFit/>
          </a:bodyPr>
          <a:lstStyle/>
          <a:p>
            <a:pPr lvl="0" algn="ctr">
              <a:defRPr/>
            </a:pPr>
            <a:r>
              <a:rPr kumimoji="0" lang="en" sz="2000" b="1" i="0" u="none" strike="noStrike" kern="1200" cap="none" spc="0" normalizeH="0" baseline="0" noProof="0" dirty="0">
                <a:ln>
                  <a:noFill/>
                </a:ln>
                <a:solidFill>
                  <a:srgbClr val="3399FF">
                    <a:lumMod val="20000"/>
                    <a:lumOff val="80000"/>
                  </a:srgbClr>
                </a:solidFill>
                <a:effectLst>
                  <a:outerShdw blurRad="38100" dist="38100" dir="2700000" algn="tl">
                    <a:srgbClr val="000000">
                      <a:alpha val="43137"/>
                    </a:srgbClr>
                  </a:outerShdw>
                </a:effectLst>
                <a:uLnTx/>
                <a:uFillTx/>
                <a:latin typeface="Comic Sans MS" panose="030F0702030302020204" pitchFamily="66" charset="0"/>
                <a:ea typeface="+mn-ea"/>
                <a:cs typeface="+mn-cs"/>
              </a:rPr>
              <a:t>“</a:t>
            </a:r>
            <a:r>
              <a:rPr lang="en-US" sz="2000" b="1" dirty="0" err="1">
                <a:solidFill>
                  <a:srgbClr val="3399FF">
                    <a:lumMod val="20000"/>
                    <a:lumOff val="80000"/>
                  </a:srgbClr>
                </a:solidFill>
                <a:effectLst>
                  <a:outerShdw blurRad="38100" dist="38100" dir="2700000" algn="tl">
                    <a:srgbClr val="000000">
                      <a:alpha val="43137"/>
                    </a:srgbClr>
                  </a:outerShdw>
                </a:effectLst>
                <a:latin typeface="Comic Sans MS" panose="030F0702030302020204" pitchFamily="66" charset="0"/>
              </a:rPr>
              <a:t>ወንድሞቼ</a:t>
            </a:r>
            <a:r>
              <a:rPr lang="en-US" sz="2000" b="1" dirty="0">
                <a:solidFill>
                  <a:srgbClr val="3399FF">
                    <a:lumMod val="20000"/>
                    <a:lumOff val="80000"/>
                  </a:srgbClr>
                </a:solidFill>
                <a:effectLst>
                  <a:outerShdw blurRad="38100" dist="38100" dir="2700000" algn="tl">
                    <a:srgbClr val="000000">
                      <a:alpha val="43137"/>
                    </a:srgbClr>
                  </a:outerShdw>
                </a:effectLst>
                <a:latin typeface="Comic Sans MS" panose="030F0702030302020204" pitchFamily="66" charset="0"/>
              </a:rPr>
              <a:t> </a:t>
            </a:r>
            <a:r>
              <a:rPr lang="en-US" sz="2000" b="1" dirty="0" err="1">
                <a:solidFill>
                  <a:srgbClr val="3399FF">
                    <a:lumMod val="20000"/>
                    <a:lumOff val="80000"/>
                  </a:srgbClr>
                </a:solidFill>
                <a:effectLst>
                  <a:outerShdw blurRad="38100" dist="38100" dir="2700000" algn="tl">
                    <a:srgbClr val="000000">
                      <a:alpha val="43137"/>
                    </a:srgbClr>
                  </a:outerShdw>
                </a:effectLst>
                <a:latin typeface="Comic Sans MS" panose="030F0702030302020204" pitchFamily="66" charset="0"/>
              </a:rPr>
              <a:t>ሆይ</a:t>
            </a:r>
            <a:r>
              <a:rPr lang="en-US" sz="2000" b="1" dirty="0">
                <a:solidFill>
                  <a:srgbClr val="3399FF">
                    <a:lumMod val="20000"/>
                    <a:lumOff val="80000"/>
                  </a:srgbClr>
                </a:solidFill>
                <a:effectLst>
                  <a:outerShdw blurRad="38100" dist="38100" dir="2700000" algn="tl">
                    <a:srgbClr val="000000">
                      <a:alpha val="43137"/>
                    </a:srgbClr>
                  </a:outerShdw>
                </a:effectLst>
                <a:latin typeface="Comic Sans MS" panose="030F0702030302020204" pitchFamily="66" charset="0"/>
              </a:rPr>
              <a:t>፥ </a:t>
            </a:r>
            <a:r>
              <a:rPr lang="en-US" sz="2000" b="1" dirty="0" err="1">
                <a:solidFill>
                  <a:srgbClr val="3399FF">
                    <a:lumMod val="20000"/>
                    <a:lumOff val="80000"/>
                  </a:srgbClr>
                </a:solidFill>
                <a:effectLst>
                  <a:outerShdw blurRad="38100" dist="38100" dir="2700000" algn="tl">
                    <a:srgbClr val="000000">
                      <a:alpha val="43137"/>
                    </a:srgbClr>
                  </a:outerShdw>
                </a:effectLst>
                <a:latin typeface="Comic Sans MS" panose="030F0702030302020204" pitchFamily="66" charset="0"/>
              </a:rPr>
              <a:t>በመካከላችሁ</a:t>
            </a:r>
            <a:r>
              <a:rPr lang="en-US" sz="2000" b="1" dirty="0">
                <a:solidFill>
                  <a:srgbClr val="3399FF">
                    <a:lumMod val="20000"/>
                    <a:lumOff val="80000"/>
                  </a:srgbClr>
                </a:solidFill>
                <a:effectLst>
                  <a:outerShdw blurRad="38100" dist="38100" dir="2700000" algn="tl">
                    <a:srgbClr val="000000">
                      <a:alpha val="43137"/>
                    </a:srgbClr>
                  </a:outerShdw>
                </a:effectLst>
                <a:latin typeface="Comic Sans MS" panose="030F0702030302020204" pitchFamily="66" charset="0"/>
              </a:rPr>
              <a:t> </a:t>
            </a:r>
            <a:r>
              <a:rPr lang="en-US" sz="2000" b="1" dirty="0" err="1">
                <a:solidFill>
                  <a:srgbClr val="3399FF">
                    <a:lumMod val="20000"/>
                    <a:lumOff val="80000"/>
                  </a:srgbClr>
                </a:solidFill>
                <a:effectLst>
                  <a:outerShdw blurRad="38100" dist="38100" dir="2700000" algn="tl">
                    <a:srgbClr val="000000">
                      <a:alpha val="43137"/>
                    </a:srgbClr>
                  </a:outerShdw>
                </a:effectLst>
                <a:latin typeface="Comic Sans MS" panose="030F0702030302020204" pitchFamily="66" charset="0"/>
              </a:rPr>
              <a:t>ክርክር</a:t>
            </a:r>
            <a:r>
              <a:rPr lang="en-US" sz="2000" b="1" dirty="0">
                <a:solidFill>
                  <a:srgbClr val="3399FF">
                    <a:lumMod val="20000"/>
                    <a:lumOff val="80000"/>
                  </a:srgbClr>
                </a:solidFill>
                <a:effectLst>
                  <a:outerShdw blurRad="38100" dist="38100" dir="2700000" algn="tl">
                    <a:srgbClr val="000000">
                      <a:alpha val="43137"/>
                    </a:srgbClr>
                  </a:outerShdw>
                </a:effectLst>
                <a:latin typeface="Comic Sans MS" panose="030F0702030302020204" pitchFamily="66" charset="0"/>
              </a:rPr>
              <a:t> </a:t>
            </a:r>
            <a:r>
              <a:rPr lang="en-US" sz="2000" b="1" dirty="0" err="1">
                <a:solidFill>
                  <a:srgbClr val="3399FF">
                    <a:lumMod val="20000"/>
                    <a:lumOff val="80000"/>
                  </a:srgbClr>
                </a:solidFill>
                <a:effectLst>
                  <a:outerShdw blurRad="38100" dist="38100" dir="2700000" algn="tl">
                    <a:srgbClr val="000000">
                      <a:alpha val="43137"/>
                    </a:srgbClr>
                  </a:outerShdw>
                </a:effectLst>
                <a:latin typeface="Comic Sans MS" panose="030F0702030302020204" pitchFamily="66" charset="0"/>
              </a:rPr>
              <a:t>እንዳለ</a:t>
            </a:r>
            <a:r>
              <a:rPr lang="en-US" sz="2000" b="1" dirty="0">
                <a:solidFill>
                  <a:srgbClr val="3399FF">
                    <a:lumMod val="20000"/>
                    <a:lumOff val="80000"/>
                  </a:srgbClr>
                </a:solidFill>
                <a:effectLst>
                  <a:outerShdw blurRad="38100" dist="38100" dir="2700000" algn="tl">
                    <a:srgbClr val="000000">
                      <a:alpha val="43137"/>
                    </a:srgbClr>
                  </a:outerShdw>
                </a:effectLst>
                <a:latin typeface="Comic Sans MS" panose="030F0702030302020204" pitchFamily="66" charset="0"/>
              </a:rPr>
              <a:t> </a:t>
            </a:r>
            <a:r>
              <a:rPr lang="en-US" sz="2000" b="1" dirty="0" err="1">
                <a:solidFill>
                  <a:srgbClr val="3399FF">
                    <a:lumMod val="20000"/>
                    <a:lumOff val="80000"/>
                  </a:srgbClr>
                </a:solidFill>
                <a:effectLst>
                  <a:outerShdw blurRad="38100" dist="38100" dir="2700000" algn="tl">
                    <a:srgbClr val="000000">
                      <a:alpha val="43137"/>
                    </a:srgbClr>
                  </a:outerShdw>
                </a:effectLst>
                <a:latin typeface="Comic Sans MS" panose="030F0702030302020204" pitchFamily="66" charset="0"/>
              </a:rPr>
              <a:t>ስለ</a:t>
            </a:r>
            <a:r>
              <a:rPr lang="en-US" sz="2000" b="1" dirty="0">
                <a:solidFill>
                  <a:srgbClr val="3399FF">
                    <a:lumMod val="20000"/>
                    <a:lumOff val="80000"/>
                  </a:srgbClr>
                </a:solidFill>
                <a:effectLst>
                  <a:outerShdw blurRad="38100" dist="38100" dir="2700000" algn="tl">
                    <a:srgbClr val="000000">
                      <a:alpha val="43137"/>
                    </a:srgbClr>
                  </a:outerShdw>
                </a:effectLst>
                <a:latin typeface="Comic Sans MS" panose="030F0702030302020204" pitchFamily="66" charset="0"/>
              </a:rPr>
              <a:t> </a:t>
            </a:r>
            <a:r>
              <a:rPr lang="en-US" sz="2000" b="1" dirty="0" err="1">
                <a:solidFill>
                  <a:srgbClr val="3399FF">
                    <a:lumMod val="20000"/>
                    <a:lumOff val="80000"/>
                  </a:srgbClr>
                </a:solidFill>
                <a:effectLst>
                  <a:outerShdw blurRad="38100" dist="38100" dir="2700000" algn="tl">
                    <a:srgbClr val="000000">
                      <a:alpha val="43137"/>
                    </a:srgbClr>
                  </a:outerShdw>
                </a:effectLst>
                <a:latin typeface="Comic Sans MS" panose="030F0702030302020204" pitchFamily="66" charset="0"/>
              </a:rPr>
              <a:t>እናንተ</a:t>
            </a:r>
            <a:r>
              <a:rPr lang="en-US" sz="2000" b="1" dirty="0">
                <a:solidFill>
                  <a:srgbClr val="3399FF">
                    <a:lumMod val="20000"/>
                    <a:lumOff val="80000"/>
                  </a:srgbClr>
                </a:solidFill>
                <a:effectLst>
                  <a:outerShdw blurRad="38100" dist="38100" dir="2700000" algn="tl">
                    <a:srgbClr val="000000">
                      <a:alpha val="43137"/>
                    </a:srgbClr>
                  </a:outerShdw>
                </a:effectLst>
                <a:latin typeface="Comic Sans MS" panose="030F0702030302020204" pitchFamily="66" charset="0"/>
              </a:rPr>
              <a:t> </a:t>
            </a:r>
            <a:r>
              <a:rPr lang="en-US" sz="2000" b="1" dirty="0" err="1">
                <a:solidFill>
                  <a:srgbClr val="3399FF">
                    <a:lumMod val="20000"/>
                    <a:lumOff val="80000"/>
                  </a:srgbClr>
                </a:solidFill>
                <a:effectLst>
                  <a:outerShdw blurRad="38100" dist="38100" dir="2700000" algn="tl">
                    <a:srgbClr val="000000">
                      <a:alpha val="43137"/>
                    </a:srgbClr>
                  </a:outerShdw>
                </a:effectLst>
                <a:latin typeface="Comic Sans MS" panose="030F0702030302020204" pitchFamily="66" charset="0"/>
              </a:rPr>
              <a:t>የቀሎዔ</a:t>
            </a:r>
            <a:r>
              <a:rPr lang="en-US" sz="2000" b="1" dirty="0">
                <a:solidFill>
                  <a:srgbClr val="3399FF">
                    <a:lumMod val="20000"/>
                    <a:lumOff val="80000"/>
                  </a:srgbClr>
                </a:solidFill>
                <a:effectLst>
                  <a:outerShdw blurRad="38100" dist="38100" dir="2700000" algn="tl">
                    <a:srgbClr val="000000">
                      <a:alpha val="43137"/>
                    </a:srgbClr>
                  </a:outerShdw>
                </a:effectLst>
                <a:latin typeface="Comic Sans MS" panose="030F0702030302020204" pitchFamily="66" charset="0"/>
              </a:rPr>
              <a:t> </a:t>
            </a:r>
            <a:r>
              <a:rPr lang="en-US" sz="2000" b="1" dirty="0" err="1">
                <a:solidFill>
                  <a:srgbClr val="3399FF">
                    <a:lumMod val="20000"/>
                    <a:lumOff val="80000"/>
                  </a:srgbClr>
                </a:solidFill>
                <a:effectLst>
                  <a:outerShdw blurRad="38100" dist="38100" dir="2700000" algn="tl">
                    <a:srgbClr val="000000">
                      <a:alpha val="43137"/>
                    </a:srgbClr>
                  </a:outerShdw>
                </a:effectLst>
                <a:latin typeface="Comic Sans MS" panose="030F0702030302020204" pitchFamily="66" charset="0"/>
              </a:rPr>
              <a:t>ቤተ</a:t>
            </a:r>
            <a:r>
              <a:rPr lang="en-US" sz="2000" b="1" dirty="0">
                <a:solidFill>
                  <a:srgbClr val="3399FF">
                    <a:lumMod val="20000"/>
                    <a:lumOff val="80000"/>
                  </a:srgbClr>
                </a:solidFill>
                <a:effectLst>
                  <a:outerShdw blurRad="38100" dist="38100" dir="2700000" algn="tl">
                    <a:srgbClr val="000000">
                      <a:alpha val="43137"/>
                    </a:srgbClr>
                  </a:outerShdw>
                </a:effectLst>
                <a:latin typeface="Comic Sans MS" panose="030F0702030302020204" pitchFamily="66" charset="0"/>
              </a:rPr>
              <a:t> </a:t>
            </a:r>
            <a:r>
              <a:rPr lang="en-US" sz="2000" b="1" dirty="0" err="1">
                <a:solidFill>
                  <a:srgbClr val="3399FF">
                    <a:lumMod val="20000"/>
                    <a:lumOff val="80000"/>
                  </a:srgbClr>
                </a:solidFill>
                <a:effectLst>
                  <a:outerShdw blurRad="38100" dist="38100" dir="2700000" algn="tl">
                    <a:srgbClr val="000000">
                      <a:alpha val="43137"/>
                    </a:srgbClr>
                  </a:outerShdw>
                </a:effectLst>
                <a:latin typeface="Comic Sans MS" panose="030F0702030302020204" pitchFamily="66" charset="0"/>
              </a:rPr>
              <a:t>ሰዎች</a:t>
            </a:r>
            <a:r>
              <a:rPr lang="en-US" sz="2000" b="1" dirty="0">
                <a:solidFill>
                  <a:srgbClr val="3399FF">
                    <a:lumMod val="20000"/>
                    <a:lumOff val="80000"/>
                  </a:srgbClr>
                </a:solidFill>
                <a:effectLst>
                  <a:outerShdw blurRad="38100" dist="38100" dir="2700000" algn="tl">
                    <a:srgbClr val="000000">
                      <a:alpha val="43137"/>
                    </a:srgbClr>
                  </a:outerShdw>
                </a:effectLst>
                <a:latin typeface="Comic Sans MS" panose="030F0702030302020204" pitchFamily="66" charset="0"/>
              </a:rPr>
              <a:t> </a:t>
            </a:r>
            <a:r>
              <a:rPr lang="en-US" sz="2000" b="1" dirty="0" err="1">
                <a:solidFill>
                  <a:srgbClr val="3399FF">
                    <a:lumMod val="20000"/>
                    <a:lumOff val="80000"/>
                  </a:srgbClr>
                </a:solidFill>
                <a:effectLst>
                  <a:outerShdw blurRad="38100" dist="38100" dir="2700000" algn="tl">
                    <a:srgbClr val="000000">
                      <a:alpha val="43137"/>
                    </a:srgbClr>
                  </a:outerShdw>
                </a:effectLst>
                <a:latin typeface="Comic Sans MS" panose="030F0702030302020204" pitchFamily="66" charset="0"/>
              </a:rPr>
              <a:t>አስታውቀውኛልና</a:t>
            </a:r>
            <a:r>
              <a:rPr lang="en-US" sz="2000" b="1" dirty="0">
                <a:solidFill>
                  <a:srgbClr val="3399FF">
                    <a:lumMod val="20000"/>
                    <a:lumOff val="80000"/>
                  </a:srgbClr>
                </a:solidFill>
                <a:effectLst>
                  <a:outerShdw blurRad="38100" dist="38100" dir="2700000" algn="tl">
                    <a:srgbClr val="000000">
                      <a:alpha val="43137"/>
                    </a:srgbClr>
                  </a:outerShdw>
                </a:effectLst>
                <a:latin typeface="Comic Sans MS" panose="030F0702030302020204" pitchFamily="66" charset="0"/>
              </a:rPr>
              <a:t>።</a:t>
            </a:r>
            <a:r>
              <a:rPr kumimoji="0" lang="en" sz="2000" b="1" i="0" u="none" strike="noStrike" kern="1200" cap="none" spc="0" normalizeH="0" baseline="0" noProof="0" dirty="0">
                <a:ln>
                  <a:noFill/>
                </a:ln>
                <a:solidFill>
                  <a:srgbClr val="3399FF">
                    <a:lumMod val="20000"/>
                    <a:lumOff val="80000"/>
                  </a:srgbClr>
                </a:solidFill>
                <a:effectLst>
                  <a:outerShdw blurRad="38100" dist="38100" dir="2700000" algn="tl">
                    <a:srgbClr val="000000">
                      <a:alpha val="43137"/>
                    </a:srgbClr>
                  </a:outerShdw>
                </a:effectLst>
                <a:uLnTx/>
                <a:uFillTx/>
                <a:latin typeface="Comic Sans MS" panose="030F0702030302020204" pitchFamily="66" charset="0"/>
                <a:ea typeface="+mn-ea"/>
                <a:cs typeface="+mn-cs"/>
              </a:rPr>
              <a:t>” </a:t>
            </a:r>
            <a:r>
              <a:rPr kumimoji="0" lang="en" sz="1600" b="1" i="0" u="none" strike="noStrike" kern="1200" cap="none" spc="0" normalizeH="0" baseline="0" noProof="0" dirty="0">
                <a:ln>
                  <a:noFill/>
                </a:ln>
                <a:solidFill>
                  <a:srgbClr val="3399FF">
                    <a:lumMod val="20000"/>
                    <a:lumOff val="80000"/>
                  </a:srgbClr>
                </a:solidFill>
                <a:effectLst>
                  <a:outerShdw blurRad="38100" dist="38100" dir="2700000" algn="tl">
                    <a:srgbClr val="000000">
                      <a:alpha val="43137"/>
                    </a:srgbClr>
                  </a:outerShdw>
                </a:effectLst>
                <a:uLnTx/>
                <a:uFillTx/>
                <a:latin typeface="Comic Sans MS" panose="030F0702030302020204" pitchFamily="66" charset="0"/>
                <a:ea typeface="+mn-ea"/>
                <a:cs typeface="+mn-cs"/>
              </a:rPr>
              <a:t>(</a:t>
            </a:r>
            <a:r>
              <a:rPr kumimoji="0" lang="en" sz="1400" b="1" i="0" u="none" strike="noStrike" kern="1200" cap="none" spc="0" normalizeH="0" baseline="0" noProof="0" dirty="0">
                <a:ln>
                  <a:noFill/>
                </a:ln>
                <a:solidFill>
                  <a:srgbClr val="3399FF">
                    <a:lumMod val="20000"/>
                    <a:lumOff val="80000"/>
                  </a:srgbClr>
                </a:solidFill>
                <a:effectLst>
                  <a:outerShdw blurRad="38100" dist="38100" dir="2700000" algn="tl">
                    <a:srgbClr val="000000">
                      <a:alpha val="43137"/>
                    </a:srgbClr>
                  </a:outerShdw>
                </a:effectLst>
                <a:uLnTx/>
                <a:uFillTx/>
                <a:latin typeface="Comic Sans MS" panose="030F0702030302020204" pitchFamily="66" charset="0"/>
                <a:ea typeface="+mn-ea"/>
                <a:cs typeface="+mn-cs"/>
              </a:rPr>
              <a:t>1</a:t>
            </a:r>
            <a:r>
              <a:rPr kumimoji="0" lang="en" sz="1600" b="1" i="0" u="none" strike="noStrike" kern="1200" cap="none" spc="0" normalizeH="0" baseline="0" noProof="0" dirty="0">
                <a:ln>
                  <a:noFill/>
                </a:ln>
                <a:solidFill>
                  <a:srgbClr val="3399FF">
                    <a:lumMod val="20000"/>
                    <a:lumOff val="80000"/>
                  </a:srgbClr>
                </a:solidFill>
                <a:effectLst>
                  <a:outerShdw blurRad="38100" dist="38100" dir="2700000" algn="tl">
                    <a:srgbClr val="000000">
                      <a:alpha val="43137"/>
                    </a:srgbClr>
                  </a:outerShdw>
                </a:effectLst>
                <a:uLnTx/>
                <a:uFillTx/>
                <a:latin typeface="Comic Sans MS" panose="030F0702030302020204" pitchFamily="66" charset="0"/>
                <a:ea typeface="+mn-ea"/>
                <a:cs typeface="+mn-cs"/>
              </a:rPr>
              <a:t> </a:t>
            </a:r>
            <a:r>
              <a:rPr kumimoji="0" lang="am-ET" sz="1600" b="1" i="0" u="none" strike="noStrike" kern="1200" cap="none" spc="0" normalizeH="0" baseline="0" noProof="0" dirty="0">
                <a:ln>
                  <a:noFill/>
                </a:ln>
                <a:solidFill>
                  <a:srgbClr val="3399FF">
                    <a:lumMod val="20000"/>
                    <a:lumOff val="80000"/>
                  </a:srgbClr>
                </a:solidFill>
                <a:effectLst>
                  <a:outerShdw blurRad="38100" dist="38100" dir="2700000" algn="tl">
                    <a:srgbClr val="000000">
                      <a:alpha val="43137"/>
                    </a:srgbClr>
                  </a:outerShdw>
                </a:effectLst>
                <a:uLnTx/>
                <a:uFillTx/>
                <a:latin typeface="Comic Sans MS" panose="030F0702030302020204" pitchFamily="66" charset="0"/>
                <a:ea typeface="+mn-ea"/>
                <a:cs typeface="+mn-cs"/>
              </a:rPr>
              <a:t>ቆሮንቶስ</a:t>
            </a:r>
            <a:r>
              <a:rPr kumimoji="0" lang="en" sz="1600" b="1" i="0" u="none" strike="noStrike" kern="1200" cap="none" spc="0" normalizeH="0" baseline="0" noProof="0" dirty="0">
                <a:ln>
                  <a:noFill/>
                </a:ln>
                <a:solidFill>
                  <a:srgbClr val="3399FF">
                    <a:lumMod val="20000"/>
                    <a:lumOff val="80000"/>
                  </a:srgbClr>
                </a:solidFill>
                <a:effectLst>
                  <a:outerShdw blurRad="38100" dist="38100" dir="2700000" algn="tl">
                    <a:srgbClr val="000000">
                      <a:alpha val="43137"/>
                    </a:srgbClr>
                  </a:outerShdw>
                </a:effectLst>
                <a:uLnTx/>
                <a:uFillTx/>
                <a:latin typeface="Comic Sans MS" panose="030F0702030302020204" pitchFamily="66" charset="0"/>
                <a:ea typeface="+mn-ea"/>
                <a:cs typeface="+mn-cs"/>
              </a:rPr>
              <a:t> </a:t>
            </a:r>
            <a:r>
              <a:rPr kumimoji="0" lang="en" sz="1400" b="1" i="0" u="none" strike="noStrike" kern="1200" cap="none" spc="0" normalizeH="0" baseline="0" noProof="0" dirty="0">
                <a:ln>
                  <a:noFill/>
                </a:ln>
                <a:solidFill>
                  <a:srgbClr val="3399FF">
                    <a:lumMod val="20000"/>
                    <a:lumOff val="80000"/>
                  </a:srgbClr>
                </a:solidFill>
                <a:effectLst>
                  <a:outerShdw blurRad="38100" dist="38100" dir="2700000" algn="tl">
                    <a:srgbClr val="000000">
                      <a:alpha val="43137"/>
                    </a:srgbClr>
                  </a:outerShdw>
                </a:effectLst>
                <a:uLnTx/>
                <a:uFillTx/>
                <a:latin typeface="Comic Sans MS" panose="030F0702030302020204" pitchFamily="66" charset="0"/>
                <a:ea typeface="+mn-ea"/>
                <a:cs typeface="+mn-cs"/>
              </a:rPr>
              <a:t>1:11</a:t>
            </a:r>
            <a:r>
              <a:rPr kumimoji="0" lang="en" sz="1600" b="1" i="0" u="none" strike="noStrike" kern="1200" cap="none" spc="0" normalizeH="0" baseline="0" noProof="0" dirty="0">
                <a:ln>
                  <a:noFill/>
                </a:ln>
                <a:solidFill>
                  <a:srgbClr val="3399FF">
                    <a:lumMod val="20000"/>
                    <a:lumOff val="80000"/>
                  </a:srgbClr>
                </a:solidFill>
                <a:effectLst>
                  <a:outerShdw blurRad="38100" dist="38100" dir="2700000" algn="tl">
                    <a:srgbClr val="000000">
                      <a:alpha val="43137"/>
                    </a:srgbClr>
                  </a:outerShdw>
                </a:effectLst>
                <a:uLnTx/>
                <a:uFillTx/>
                <a:latin typeface="Comic Sans MS" panose="030F0702030302020204" pitchFamily="66" charset="0"/>
                <a:ea typeface="+mn-ea"/>
                <a:cs typeface="+mn-cs"/>
              </a:rPr>
              <a:t>)</a:t>
            </a:r>
          </a:p>
        </p:txBody>
      </p:sp>
      <p:graphicFrame>
        <p:nvGraphicFramePr>
          <p:cNvPr id="2" name="Diagrama 1">
            <a:extLst>
              <a:ext uri="{FF2B5EF4-FFF2-40B4-BE49-F238E27FC236}">
                <a16:creationId xmlns:a16="http://schemas.microsoft.com/office/drawing/2014/main" id="{34F55195-5DD3-0298-32B7-E36B6B8044CD}"/>
              </a:ext>
            </a:extLst>
          </p:cNvPr>
          <p:cNvGraphicFramePr/>
          <p:nvPr>
            <p:extLst>
              <p:ext uri="{D42A27DB-BD31-4B8C-83A1-F6EECF244321}">
                <p14:modId xmlns:p14="http://schemas.microsoft.com/office/powerpoint/2010/main" val="1096127822"/>
              </p:ext>
            </p:extLst>
          </p:nvPr>
        </p:nvGraphicFramePr>
        <p:xfrm>
          <a:off x="229215" y="1415772"/>
          <a:ext cx="7980720" cy="54014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Imagen 6">
            <a:extLst>
              <a:ext uri="{FF2B5EF4-FFF2-40B4-BE49-F238E27FC236}">
                <a16:creationId xmlns:a16="http://schemas.microsoft.com/office/drawing/2014/main" id="{5AEEA273-54EF-9065-A907-69FA37A7A045}"/>
              </a:ext>
            </a:extLst>
          </p:cNvPr>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a:xfrm>
            <a:off x="8450827" y="3747436"/>
            <a:ext cx="3652684" cy="1522654"/>
          </a:xfrm>
          <a:prstGeom prst="rect">
            <a:avLst/>
          </a:prstGeom>
          <a:ln w="57150" cap="sq">
            <a:solidFill>
              <a:schemeClr val="accent2">
                <a:lumMod val="75000"/>
              </a:schemeClr>
            </a:solidFill>
            <a:miter lim="800000"/>
          </a:ln>
          <a:effectLst/>
        </p:spPr>
      </p:pic>
      <p:pic>
        <p:nvPicPr>
          <p:cNvPr id="11" name="Imagen 10">
            <a:extLst>
              <a:ext uri="{FF2B5EF4-FFF2-40B4-BE49-F238E27FC236}">
                <a16:creationId xmlns:a16="http://schemas.microsoft.com/office/drawing/2014/main" id="{2EF83138-BCC1-1144-1214-296B4FD974B2}"/>
              </a:ext>
            </a:extLst>
          </p:cNvPr>
          <p:cNvPicPr>
            <a:picLocks noChangeAspect="1"/>
          </p:cNvPicPr>
          <p:nvPr/>
        </p:nvPicPr>
        <p:blipFill>
          <a:blip r:embed="rId9" cstate="email">
            <a:extLst>
              <a:ext uri="{BEBA8EAE-BF5A-486C-A8C5-ECC9F3942E4B}">
                <a14:imgProps xmlns:a14="http://schemas.microsoft.com/office/drawing/2010/main">
                  <a14:imgLayer r:embed="rId10">
                    <a14:imgEffect>
                      <a14:brightnessContrast bright="20000"/>
                    </a14:imgEffect>
                  </a14:imgLayer>
                </a14:imgProps>
              </a:ext>
              <a:ext uri="{28A0092B-C50C-407E-A947-70E740481C1C}">
                <a14:useLocalDpi xmlns:a14="http://schemas.microsoft.com/office/drawing/2010/main"/>
              </a:ext>
            </a:extLst>
          </a:blip>
          <a:srcRect/>
          <a:stretch>
            <a:fillRect/>
          </a:stretch>
        </p:blipFill>
        <p:spPr>
          <a:xfrm>
            <a:off x="8450827" y="1895379"/>
            <a:ext cx="3652684" cy="1736317"/>
          </a:xfrm>
          <a:prstGeom prst="rect">
            <a:avLst/>
          </a:prstGeom>
          <a:ln w="57150" cap="sq">
            <a:solidFill>
              <a:schemeClr val="accent2">
                <a:lumMod val="75000"/>
              </a:schemeClr>
            </a:solidFill>
            <a:miter lim="800000"/>
          </a:ln>
          <a:effectLst/>
        </p:spPr>
      </p:pic>
      <p:pic>
        <p:nvPicPr>
          <p:cNvPr id="9" name="Imagen 8">
            <a:extLst>
              <a:ext uri="{FF2B5EF4-FFF2-40B4-BE49-F238E27FC236}">
                <a16:creationId xmlns:a16="http://schemas.microsoft.com/office/drawing/2014/main" id="{1606E60C-93CA-1FDC-DF40-DE8A45B1C22D}"/>
              </a:ext>
            </a:extLst>
          </p:cNvPr>
          <p:cNvPicPr>
            <a:picLocks noChangeAspect="1"/>
          </p:cNvPicPr>
          <p:nvPr/>
        </p:nvPicPr>
        <p:blipFill>
          <a:blip r:embed="rId11" cstate="email">
            <a:extLst>
              <a:ext uri="{BEBA8EAE-BF5A-486C-A8C5-ECC9F3942E4B}">
                <a14:imgProps xmlns:a14="http://schemas.microsoft.com/office/drawing/2010/main">
                  <a14:imgLayer r:embed="rId12">
                    <a14:imgEffect>
                      <a14:brightnessContrast bright="20000"/>
                    </a14:imgEffect>
                  </a14:imgLayer>
                </a14:imgProps>
              </a:ext>
              <a:ext uri="{28A0092B-C50C-407E-A947-70E740481C1C}">
                <a14:useLocalDpi xmlns:a14="http://schemas.microsoft.com/office/drawing/2010/main"/>
              </a:ext>
            </a:extLst>
          </a:blip>
          <a:srcRect/>
          <a:stretch>
            <a:fillRect/>
          </a:stretch>
        </p:blipFill>
        <p:spPr>
          <a:xfrm>
            <a:off x="8450827" y="115740"/>
            <a:ext cx="3652684" cy="1663899"/>
          </a:xfrm>
          <a:prstGeom prst="rect">
            <a:avLst/>
          </a:prstGeom>
          <a:ln w="57150" cap="sq">
            <a:solidFill>
              <a:schemeClr val="accent1">
                <a:lumMod val="75000"/>
              </a:schemeClr>
            </a:solidFill>
            <a:miter lim="800000"/>
          </a:ln>
          <a:effectLst/>
        </p:spPr>
      </p:pic>
      <p:pic>
        <p:nvPicPr>
          <p:cNvPr id="13" name="Imagen 12">
            <a:extLst>
              <a:ext uri="{FF2B5EF4-FFF2-40B4-BE49-F238E27FC236}">
                <a16:creationId xmlns:a16="http://schemas.microsoft.com/office/drawing/2014/main" id="{E686CA44-55B4-8CC8-B512-CB71E7CA7772}"/>
              </a:ext>
            </a:extLst>
          </p:cNvPr>
          <p:cNvPicPr>
            <a:picLocks noChangeAspect="1"/>
          </p:cNvPicPr>
          <p:nvPr/>
        </p:nvPicPr>
        <p:blipFill>
          <a:blip r:embed="rId13" cstate="email">
            <a:extLst>
              <a:ext uri="{BEBA8EAE-BF5A-486C-A8C5-ECC9F3942E4B}">
                <a14:imgProps xmlns:a14="http://schemas.microsoft.com/office/drawing/2010/main">
                  <a14:imgLayer r:embed="rId14">
                    <a14:imgEffect>
                      <a14:brightnessContrast bright="20000"/>
                    </a14:imgEffect>
                  </a14:imgLayer>
                </a14:imgProps>
              </a:ext>
              <a:ext uri="{28A0092B-C50C-407E-A947-70E740481C1C}">
                <a14:useLocalDpi xmlns:a14="http://schemas.microsoft.com/office/drawing/2010/main"/>
              </a:ext>
            </a:extLst>
          </a:blip>
          <a:srcRect/>
          <a:stretch>
            <a:fillRect/>
          </a:stretch>
        </p:blipFill>
        <p:spPr>
          <a:xfrm>
            <a:off x="8450827" y="5385830"/>
            <a:ext cx="3652684" cy="1356430"/>
          </a:xfrm>
          <a:prstGeom prst="rect">
            <a:avLst/>
          </a:prstGeom>
          <a:ln w="57150" cap="sq">
            <a:solidFill>
              <a:srgbClr val="0FD60F"/>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2943116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145">
                                          <p:stCondLst>
                                            <p:cond delay="0"/>
                                          </p:stCondLst>
                                        </p:cTn>
                                        <p:tgtEl>
                                          <p:spTgt spid="5"/>
                                        </p:tgtEl>
                                      </p:cBhvr>
                                    </p:animEffect>
                                    <p:anim calcmode="lin" valueType="num">
                                      <p:cBhvr>
                                        <p:cTn id="17" dur="456"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166"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166" tmFilter="0, 0; 0.125,0.2665; 0.25,0.4; 0.375,0.465; 0.5,0.5;  0.625,0.535; 0.75,0.6; 0.875,0.7335; 1,1">
                                          <p:stCondLst>
                                            <p:cond delay="166"/>
                                          </p:stCondLst>
                                        </p:cTn>
                                        <p:tgtEl>
                                          <p:spTgt spid="5"/>
                                        </p:tgtEl>
                                        <p:attrNameLst>
                                          <p:attrName>ppt_y</p:attrName>
                                        </p:attrNameLst>
                                      </p:cBhvr>
                                      <p:tavLst>
                                        <p:tav tm="0" fmla="#ppt_y-sin(pi*$)/9">
                                          <p:val>
                                            <p:fltVal val="0"/>
                                          </p:val>
                                        </p:tav>
                                        <p:tav tm="100000">
                                          <p:val>
                                            <p:fltVal val="1"/>
                                          </p:val>
                                        </p:tav>
                                      </p:tavLst>
                                    </p:anim>
                                    <p:anim calcmode="lin" valueType="num">
                                      <p:cBhvr>
                                        <p:cTn id="20" dur="83" tmFilter="0, 0; 0.125,0.2665; 0.25,0.4; 0.375,0.465; 0.5,0.5;  0.625,0.535; 0.75,0.6; 0.875,0.7335; 1,1">
                                          <p:stCondLst>
                                            <p:cond delay="331"/>
                                          </p:stCondLst>
                                        </p:cTn>
                                        <p:tgtEl>
                                          <p:spTgt spid="5"/>
                                        </p:tgtEl>
                                        <p:attrNameLst>
                                          <p:attrName>ppt_y</p:attrName>
                                        </p:attrNameLst>
                                      </p:cBhvr>
                                      <p:tavLst>
                                        <p:tav tm="0" fmla="#ppt_y-sin(pi*$)/27">
                                          <p:val>
                                            <p:fltVal val="0"/>
                                          </p:val>
                                        </p:tav>
                                        <p:tav tm="100000">
                                          <p:val>
                                            <p:fltVal val="1"/>
                                          </p:val>
                                        </p:tav>
                                      </p:tavLst>
                                    </p:anim>
                                    <p:anim calcmode="lin" valueType="num">
                                      <p:cBhvr>
                                        <p:cTn id="21" dur="41" tmFilter="0, 0; 0.125,0.2665; 0.25,0.4; 0.375,0.465; 0.5,0.5;  0.625,0.535; 0.75,0.6; 0.875,0.7335; 1,1">
                                          <p:stCondLst>
                                            <p:cond delay="414"/>
                                          </p:stCondLst>
                                        </p:cTn>
                                        <p:tgtEl>
                                          <p:spTgt spid="5"/>
                                        </p:tgtEl>
                                        <p:attrNameLst>
                                          <p:attrName>ppt_y</p:attrName>
                                        </p:attrNameLst>
                                      </p:cBhvr>
                                      <p:tavLst>
                                        <p:tav tm="0" fmla="#ppt_y-sin(pi*$)/81">
                                          <p:val>
                                            <p:fltVal val="0"/>
                                          </p:val>
                                        </p:tav>
                                        <p:tav tm="100000">
                                          <p:val>
                                            <p:fltVal val="1"/>
                                          </p:val>
                                        </p:tav>
                                      </p:tavLst>
                                    </p:anim>
                                    <p:animScale>
                                      <p:cBhvr>
                                        <p:cTn id="22" dur="7">
                                          <p:stCondLst>
                                            <p:cond delay="162"/>
                                          </p:stCondLst>
                                        </p:cTn>
                                        <p:tgtEl>
                                          <p:spTgt spid="5"/>
                                        </p:tgtEl>
                                      </p:cBhvr>
                                      <p:to x="100000" y="60000"/>
                                    </p:animScale>
                                    <p:animScale>
                                      <p:cBhvr>
                                        <p:cTn id="23" dur="41" decel="50000">
                                          <p:stCondLst>
                                            <p:cond delay="169"/>
                                          </p:stCondLst>
                                        </p:cTn>
                                        <p:tgtEl>
                                          <p:spTgt spid="5"/>
                                        </p:tgtEl>
                                      </p:cBhvr>
                                      <p:to x="100000" y="100000"/>
                                    </p:animScale>
                                    <p:animScale>
                                      <p:cBhvr>
                                        <p:cTn id="24" dur="7">
                                          <p:stCondLst>
                                            <p:cond delay="328"/>
                                          </p:stCondLst>
                                        </p:cTn>
                                        <p:tgtEl>
                                          <p:spTgt spid="5"/>
                                        </p:tgtEl>
                                      </p:cBhvr>
                                      <p:to x="100000" y="80000"/>
                                    </p:animScale>
                                    <p:animScale>
                                      <p:cBhvr>
                                        <p:cTn id="25" dur="41" decel="50000">
                                          <p:stCondLst>
                                            <p:cond delay="335"/>
                                          </p:stCondLst>
                                        </p:cTn>
                                        <p:tgtEl>
                                          <p:spTgt spid="5"/>
                                        </p:tgtEl>
                                      </p:cBhvr>
                                      <p:to x="100000" y="100000"/>
                                    </p:animScale>
                                    <p:animScale>
                                      <p:cBhvr>
                                        <p:cTn id="26" dur="7">
                                          <p:stCondLst>
                                            <p:cond delay="410"/>
                                          </p:stCondLst>
                                        </p:cTn>
                                        <p:tgtEl>
                                          <p:spTgt spid="5"/>
                                        </p:tgtEl>
                                      </p:cBhvr>
                                      <p:to x="100000" y="90000"/>
                                    </p:animScale>
                                    <p:animScale>
                                      <p:cBhvr>
                                        <p:cTn id="27" dur="41" decel="50000">
                                          <p:stCondLst>
                                            <p:cond delay="417"/>
                                          </p:stCondLst>
                                        </p:cTn>
                                        <p:tgtEl>
                                          <p:spTgt spid="5"/>
                                        </p:tgtEl>
                                      </p:cBhvr>
                                      <p:to x="100000" y="100000"/>
                                    </p:animScale>
                                    <p:animScale>
                                      <p:cBhvr>
                                        <p:cTn id="28" dur="7">
                                          <p:stCondLst>
                                            <p:cond delay="452"/>
                                          </p:stCondLst>
                                        </p:cTn>
                                        <p:tgtEl>
                                          <p:spTgt spid="5"/>
                                        </p:tgtEl>
                                      </p:cBhvr>
                                      <p:to x="100000" y="95000"/>
                                    </p:animScale>
                                    <p:animScale>
                                      <p:cBhvr>
                                        <p:cTn id="29" dur="41" decel="50000">
                                          <p:stCondLst>
                                            <p:cond delay="459"/>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50" presetClass="entr" presetSubtype="0" decel="100000" fill="hold" nodeType="click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1000" fill="hold"/>
                                        <p:tgtEl>
                                          <p:spTgt spid="9"/>
                                        </p:tgtEl>
                                        <p:attrNameLst>
                                          <p:attrName>ppt_w</p:attrName>
                                        </p:attrNameLst>
                                      </p:cBhvr>
                                      <p:tavLst>
                                        <p:tav tm="0">
                                          <p:val>
                                            <p:strVal val="#ppt_w+.3"/>
                                          </p:val>
                                        </p:tav>
                                        <p:tav tm="100000">
                                          <p:val>
                                            <p:strVal val="#ppt_w"/>
                                          </p:val>
                                        </p:tav>
                                      </p:tavLst>
                                    </p:anim>
                                    <p:anim calcmode="lin" valueType="num">
                                      <p:cBhvr>
                                        <p:cTn id="35" dur="1000" fill="hold"/>
                                        <p:tgtEl>
                                          <p:spTgt spid="9"/>
                                        </p:tgtEl>
                                        <p:attrNameLst>
                                          <p:attrName>ppt_h</p:attrName>
                                        </p:attrNameLst>
                                      </p:cBhvr>
                                      <p:tavLst>
                                        <p:tav tm="0">
                                          <p:val>
                                            <p:strVal val="#ppt_h"/>
                                          </p:val>
                                        </p:tav>
                                        <p:tav tm="100000">
                                          <p:val>
                                            <p:strVal val="#ppt_h"/>
                                          </p:val>
                                        </p:tav>
                                      </p:tavLst>
                                    </p:anim>
                                    <p:animEffect transition="in" filter="fade">
                                      <p:cBhvr>
                                        <p:cTn id="36" dur="1000"/>
                                        <p:tgtEl>
                                          <p:spTgt spid="9"/>
                                        </p:tgtEl>
                                      </p:cBhvr>
                                    </p:animEffect>
                                  </p:childTnLst>
                                </p:cTn>
                              </p:par>
                            </p:childTnLst>
                          </p:cTn>
                        </p:par>
                        <p:par>
                          <p:cTn id="37" fill="hold">
                            <p:stCondLst>
                              <p:cond delay="1000"/>
                            </p:stCondLst>
                            <p:childTnLst>
                              <p:par>
                                <p:cTn id="38" presetID="53" presetClass="entr" presetSubtype="528" fill="hold" grpId="0" nodeType="afterEffect">
                                  <p:stCondLst>
                                    <p:cond delay="0"/>
                                  </p:stCondLst>
                                  <p:childTnLst>
                                    <p:set>
                                      <p:cBhvr>
                                        <p:cTn id="39" dur="1" fill="hold">
                                          <p:stCondLst>
                                            <p:cond delay="0"/>
                                          </p:stCondLst>
                                        </p:cTn>
                                        <p:tgtEl>
                                          <p:spTgt spid="2">
                                            <p:graphicEl>
                                              <a:dgm id="{4F3DFAC6-32B5-4FF7-80EC-1BCA53706CDB}"/>
                                            </p:graphicEl>
                                          </p:spTgt>
                                        </p:tgtEl>
                                        <p:attrNameLst>
                                          <p:attrName>style.visibility</p:attrName>
                                        </p:attrNameLst>
                                      </p:cBhvr>
                                      <p:to>
                                        <p:strVal val="visible"/>
                                      </p:to>
                                    </p:set>
                                    <p:anim calcmode="lin" valueType="num">
                                      <p:cBhvr>
                                        <p:cTn id="40" dur="500" fill="hold"/>
                                        <p:tgtEl>
                                          <p:spTgt spid="2">
                                            <p:graphicEl>
                                              <a:dgm id="{4F3DFAC6-32B5-4FF7-80EC-1BCA53706CDB}"/>
                                            </p:graphicEl>
                                          </p:spTgt>
                                        </p:tgtEl>
                                        <p:attrNameLst>
                                          <p:attrName>ppt_w</p:attrName>
                                        </p:attrNameLst>
                                      </p:cBhvr>
                                      <p:tavLst>
                                        <p:tav tm="0">
                                          <p:val>
                                            <p:fltVal val="0"/>
                                          </p:val>
                                        </p:tav>
                                        <p:tav tm="100000">
                                          <p:val>
                                            <p:strVal val="#ppt_w"/>
                                          </p:val>
                                        </p:tav>
                                      </p:tavLst>
                                    </p:anim>
                                    <p:anim calcmode="lin" valueType="num">
                                      <p:cBhvr>
                                        <p:cTn id="41" dur="500" fill="hold"/>
                                        <p:tgtEl>
                                          <p:spTgt spid="2">
                                            <p:graphicEl>
                                              <a:dgm id="{4F3DFAC6-32B5-4FF7-80EC-1BCA53706CDB}"/>
                                            </p:graphicEl>
                                          </p:spTgt>
                                        </p:tgtEl>
                                        <p:attrNameLst>
                                          <p:attrName>ppt_h</p:attrName>
                                        </p:attrNameLst>
                                      </p:cBhvr>
                                      <p:tavLst>
                                        <p:tav tm="0">
                                          <p:val>
                                            <p:fltVal val="0"/>
                                          </p:val>
                                        </p:tav>
                                        <p:tav tm="100000">
                                          <p:val>
                                            <p:strVal val="#ppt_h"/>
                                          </p:val>
                                        </p:tav>
                                      </p:tavLst>
                                    </p:anim>
                                    <p:animEffect transition="in" filter="fade">
                                      <p:cBhvr>
                                        <p:cTn id="42" dur="500"/>
                                        <p:tgtEl>
                                          <p:spTgt spid="2">
                                            <p:graphicEl>
                                              <a:dgm id="{4F3DFAC6-32B5-4FF7-80EC-1BCA53706CDB}"/>
                                            </p:graphicEl>
                                          </p:spTgt>
                                        </p:tgtEl>
                                      </p:cBhvr>
                                    </p:animEffect>
                                    <p:anim calcmode="lin" valueType="num">
                                      <p:cBhvr>
                                        <p:cTn id="43" dur="500" fill="hold"/>
                                        <p:tgtEl>
                                          <p:spTgt spid="2">
                                            <p:graphicEl>
                                              <a:dgm id="{4F3DFAC6-32B5-4FF7-80EC-1BCA53706CDB}"/>
                                            </p:graphicEl>
                                          </p:spTgt>
                                        </p:tgtEl>
                                        <p:attrNameLst>
                                          <p:attrName>ppt_x</p:attrName>
                                        </p:attrNameLst>
                                      </p:cBhvr>
                                      <p:tavLst>
                                        <p:tav tm="0">
                                          <p:val>
                                            <p:fltVal val="0.5"/>
                                          </p:val>
                                        </p:tav>
                                        <p:tav tm="100000">
                                          <p:val>
                                            <p:strVal val="#ppt_x"/>
                                          </p:val>
                                        </p:tav>
                                      </p:tavLst>
                                    </p:anim>
                                    <p:anim calcmode="lin" valueType="num">
                                      <p:cBhvr>
                                        <p:cTn id="44" dur="500" fill="hold"/>
                                        <p:tgtEl>
                                          <p:spTgt spid="2">
                                            <p:graphicEl>
                                              <a:dgm id="{4F3DFAC6-32B5-4FF7-80EC-1BCA53706CDB}"/>
                                            </p:graphicEl>
                                          </p:spTgt>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2">
                                            <p:graphicEl>
                                              <a:dgm id="{41F364DF-B52E-469E-8669-659447B5C1C5}"/>
                                            </p:graphicEl>
                                          </p:spTgt>
                                        </p:tgtEl>
                                        <p:attrNameLst>
                                          <p:attrName>style.visibility</p:attrName>
                                        </p:attrNameLst>
                                      </p:cBhvr>
                                      <p:to>
                                        <p:strVal val="visible"/>
                                      </p:to>
                                    </p:set>
                                    <p:anim calcmode="lin" valueType="num">
                                      <p:cBhvr>
                                        <p:cTn id="47" dur="500" fill="hold"/>
                                        <p:tgtEl>
                                          <p:spTgt spid="2">
                                            <p:graphicEl>
                                              <a:dgm id="{41F364DF-B52E-469E-8669-659447B5C1C5}"/>
                                            </p:graphicEl>
                                          </p:spTgt>
                                        </p:tgtEl>
                                        <p:attrNameLst>
                                          <p:attrName>ppt_w</p:attrName>
                                        </p:attrNameLst>
                                      </p:cBhvr>
                                      <p:tavLst>
                                        <p:tav tm="0">
                                          <p:val>
                                            <p:fltVal val="0"/>
                                          </p:val>
                                        </p:tav>
                                        <p:tav tm="100000">
                                          <p:val>
                                            <p:strVal val="#ppt_w"/>
                                          </p:val>
                                        </p:tav>
                                      </p:tavLst>
                                    </p:anim>
                                    <p:anim calcmode="lin" valueType="num">
                                      <p:cBhvr>
                                        <p:cTn id="48" dur="500" fill="hold"/>
                                        <p:tgtEl>
                                          <p:spTgt spid="2">
                                            <p:graphicEl>
                                              <a:dgm id="{41F364DF-B52E-469E-8669-659447B5C1C5}"/>
                                            </p:graphicEl>
                                          </p:spTgt>
                                        </p:tgtEl>
                                        <p:attrNameLst>
                                          <p:attrName>ppt_h</p:attrName>
                                        </p:attrNameLst>
                                      </p:cBhvr>
                                      <p:tavLst>
                                        <p:tav tm="0">
                                          <p:val>
                                            <p:fltVal val="0"/>
                                          </p:val>
                                        </p:tav>
                                        <p:tav tm="100000">
                                          <p:val>
                                            <p:strVal val="#ppt_h"/>
                                          </p:val>
                                        </p:tav>
                                      </p:tavLst>
                                    </p:anim>
                                    <p:animEffect transition="in" filter="fade">
                                      <p:cBhvr>
                                        <p:cTn id="49" dur="500"/>
                                        <p:tgtEl>
                                          <p:spTgt spid="2">
                                            <p:graphicEl>
                                              <a:dgm id="{41F364DF-B52E-469E-8669-659447B5C1C5}"/>
                                            </p:graphicEl>
                                          </p:spTgt>
                                        </p:tgtEl>
                                      </p:cBhvr>
                                    </p:animEffect>
                                    <p:anim calcmode="lin" valueType="num">
                                      <p:cBhvr>
                                        <p:cTn id="50" dur="500" fill="hold"/>
                                        <p:tgtEl>
                                          <p:spTgt spid="2">
                                            <p:graphicEl>
                                              <a:dgm id="{41F364DF-B52E-469E-8669-659447B5C1C5}"/>
                                            </p:graphicEl>
                                          </p:spTgt>
                                        </p:tgtEl>
                                        <p:attrNameLst>
                                          <p:attrName>ppt_x</p:attrName>
                                        </p:attrNameLst>
                                      </p:cBhvr>
                                      <p:tavLst>
                                        <p:tav tm="0">
                                          <p:val>
                                            <p:fltVal val="0.5"/>
                                          </p:val>
                                        </p:tav>
                                        <p:tav tm="100000">
                                          <p:val>
                                            <p:strVal val="#ppt_x"/>
                                          </p:val>
                                        </p:tav>
                                      </p:tavLst>
                                    </p:anim>
                                    <p:anim calcmode="lin" valueType="num">
                                      <p:cBhvr>
                                        <p:cTn id="51" dur="500" fill="hold"/>
                                        <p:tgtEl>
                                          <p:spTgt spid="2">
                                            <p:graphicEl>
                                              <a:dgm id="{41F364DF-B52E-469E-8669-659447B5C1C5}"/>
                                            </p:graphicEl>
                                          </p:spTgt>
                                        </p:tgtEl>
                                        <p:attrNameLst>
                                          <p:attrName>ppt_y</p:attrName>
                                        </p:attrNameLst>
                                      </p:cBhvr>
                                      <p:tavLst>
                                        <p:tav tm="0">
                                          <p:val>
                                            <p:fltVal val="0.5"/>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50" presetClass="entr" presetSubtype="0" decel="100000" fill="hold" nodeType="click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strVal val="#ppt_w+.3"/>
                                          </p:val>
                                        </p:tav>
                                        <p:tav tm="100000">
                                          <p:val>
                                            <p:strVal val="#ppt_w"/>
                                          </p:val>
                                        </p:tav>
                                      </p:tavLst>
                                    </p:anim>
                                    <p:anim calcmode="lin" valueType="num">
                                      <p:cBhvr>
                                        <p:cTn id="57" dur="1000" fill="hold"/>
                                        <p:tgtEl>
                                          <p:spTgt spid="11"/>
                                        </p:tgtEl>
                                        <p:attrNameLst>
                                          <p:attrName>ppt_h</p:attrName>
                                        </p:attrNameLst>
                                      </p:cBhvr>
                                      <p:tavLst>
                                        <p:tav tm="0">
                                          <p:val>
                                            <p:strVal val="#ppt_h"/>
                                          </p:val>
                                        </p:tav>
                                        <p:tav tm="100000">
                                          <p:val>
                                            <p:strVal val="#ppt_h"/>
                                          </p:val>
                                        </p:tav>
                                      </p:tavLst>
                                    </p:anim>
                                    <p:animEffect transition="in" filter="fade">
                                      <p:cBhvr>
                                        <p:cTn id="58" dur="1000"/>
                                        <p:tgtEl>
                                          <p:spTgt spid="11"/>
                                        </p:tgtEl>
                                      </p:cBhvr>
                                    </p:animEffect>
                                  </p:childTnLst>
                                </p:cTn>
                              </p:par>
                            </p:childTnLst>
                          </p:cTn>
                        </p:par>
                        <p:par>
                          <p:cTn id="59" fill="hold">
                            <p:stCondLst>
                              <p:cond delay="1000"/>
                            </p:stCondLst>
                            <p:childTnLst>
                              <p:par>
                                <p:cTn id="60" presetID="50" presetClass="entr" presetSubtype="0" decel="100000" fill="hold" nodeType="afterEffect">
                                  <p:stCondLst>
                                    <p:cond delay="0"/>
                                  </p:stCondLst>
                                  <p:childTnLst>
                                    <p:set>
                                      <p:cBhvr>
                                        <p:cTn id="61" dur="1" fill="hold">
                                          <p:stCondLst>
                                            <p:cond delay="0"/>
                                          </p:stCondLst>
                                        </p:cTn>
                                        <p:tgtEl>
                                          <p:spTgt spid="7"/>
                                        </p:tgtEl>
                                        <p:attrNameLst>
                                          <p:attrName>style.visibility</p:attrName>
                                        </p:attrNameLst>
                                      </p:cBhvr>
                                      <p:to>
                                        <p:strVal val="visible"/>
                                      </p:to>
                                    </p:set>
                                    <p:anim calcmode="lin" valueType="num">
                                      <p:cBhvr>
                                        <p:cTn id="62" dur="1000" fill="hold"/>
                                        <p:tgtEl>
                                          <p:spTgt spid="7"/>
                                        </p:tgtEl>
                                        <p:attrNameLst>
                                          <p:attrName>ppt_w</p:attrName>
                                        </p:attrNameLst>
                                      </p:cBhvr>
                                      <p:tavLst>
                                        <p:tav tm="0">
                                          <p:val>
                                            <p:strVal val="#ppt_w+.3"/>
                                          </p:val>
                                        </p:tav>
                                        <p:tav tm="100000">
                                          <p:val>
                                            <p:strVal val="#ppt_w"/>
                                          </p:val>
                                        </p:tav>
                                      </p:tavLst>
                                    </p:anim>
                                    <p:anim calcmode="lin" valueType="num">
                                      <p:cBhvr>
                                        <p:cTn id="63" dur="1000" fill="hold"/>
                                        <p:tgtEl>
                                          <p:spTgt spid="7"/>
                                        </p:tgtEl>
                                        <p:attrNameLst>
                                          <p:attrName>ppt_h</p:attrName>
                                        </p:attrNameLst>
                                      </p:cBhvr>
                                      <p:tavLst>
                                        <p:tav tm="0">
                                          <p:val>
                                            <p:strVal val="#ppt_h"/>
                                          </p:val>
                                        </p:tav>
                                        <p:tav tm="100000">
                                          <p:val>
                                            <p:strVal val="#ppt_h"/>
                                          </p:val>
                                        </p:tav>
                                      </p:tavLst>
                                    </p:anim>
                                    <p:animEffect transition="in" filter="fade">
                                      <p:cBhvr>
                                        <p:cTn id="64" dur="1000"/>
                                        <p:tgtEl>
                                          <p:spTgt spid="7"/>
                                        </p:tgtEl>
                                      </p:cBhvr>
                                    </p:animEffect>
                                  </p:childTnLst>
                                </p:cTn>
                              </p:par>
                            </p:childTnLst>
                          </p:cTn>
                        </p:par>
                        <p:par>
                          <p:cTn id="65" fill="hold">
                            <p:stCondLst>
                              <p:cond delay="2000"/>
                            </p:stCondLst>
                            <p:childTnLst>
                              <p:par>
                                <p:cTn id="66" presetID="53" presetClass="entr" presetSubtype="528" fill="hold" grpId="0" nodeType="afterEffect">
                                  <p:stCondLst>
                                    <p:cond delay="0"/>
                                  </p:stCondLst>
                                  <p:childTnLst>
                                    <p:set>
                                      <p:cBhvr>
                                        <p:cTn id="67" dur="1" fill="hold">
                                          <p:stCondLst>
                                            <p:cond delay="0"/>
                                          </p:stCondLst>
                                        </p:cTn>
                                        <p:tgtEl>
                                          <p:spTgt spid="2">
                                            <p:graphicEl>
                                              <a:dgm id="{2F0E2FE6-2CF5-496B-BA7C-3E702B20CEB1}"/>
                                            </p:graphicEl>
                                          </p:spTgt>
                                        </p:tgtEl>
                                        <p:attrNameLst>
                                          <p:attrName>style.visibility</p:attrName>
                                        </p:attrNameLst>
                                      </p:cBhvr>
                                      <p:to>
                                        <p:strVal val="visible"/>
                                      </p:to>
                                    </p:set>
                                    <p:anim calcmode="lin" valueType="num">
                                      <p:cBhvr>
                                        <p:cTn id="68" dur="500" fill="hold"/>
                                        <p:tgtEl>
                                          <p:spTgt spid="2">
                                            <p:graphicEl>
                                              <a:dgm id="{2F0E2FE6-2CF5-496B-BA7C-3E702B20CEB1}"/>
                                            </p:graphicEl>
                                          </p:spTgt>
                                        </p:tgtEl>
                                        <p:attrNameLst>
                                          <p:attrName>ppt_w</p:attrName>
                                        </p:attrNameLst>
                                      </p:cBhvr>
                                      <p:tavLst>
                                        <p:tav tm="0">
                                          <p:val>
                                            <p:fltVal val="0"/>
                                          </p:val>
                                        </p:tav>
                                        <p:tav tm="100000">
                                          <p:val>
                                            <p:strVal val="#ppt_w"/>
                                          </p:val>
                                        </p:tav>
                                      </p:tavLst>
                                    </p:anim>
                                    <p:anim calcmode="lin" valueType="num">
                                      <p:cBhvr>
                                        <p:cTn id="69" dur="500" fill="hold"/>
                                        <p:tgtEl>
                                          <p:spTgt spid="2">
                                            <p:graphicEl>
                                              <a:dgm id="{2F0E2FE6-2CF5-496B-BA7C-3E702B20CEB1}"/>
                                            </p:graphicEl>
                                          </p:spTgt>
                                        </p:tgtEl>
                                        <p:attrNameLst>
                                          <p:attrName>ppt_h</p:attrName>
                                        </p:attrNameLst>
                                      </p:cBhvr>
                                      <p:tavLst>
                                        <p:tav tm="0">
                                          <p:val>
                                            <p:fltVal val="0"/>
                                          </p:val>
                                        </p:tav>
                                        <p:tav tm="100000">
                                          <p:val>
                                            <p:strVal val="#ppt_h"/>
                                          </p:val>
                                        </p:tav>
                                      </p:tavLst>
                                    </p:anim>
                                    <p:animEffect transition="in" filter="fade">
                                      <p:cBhvr>
                                        <p:cTn id="70" dur="500"/>
                                        <p:tgtEl>
                                          <p:spTgt spid="2">
                                            <p:graphicEl>
                                              <a:dgm id="{2F0E2FE6-2CF5-496B-BA7C-3E702B20CEB1}"/>
                                            </p:graphicEl>
                                          </p:spTgt>
                                        </p:tgtEl>
                                      </p:cBhvr>
                                    </p:animEffect>
                                    <p:anim calcmode="lin" valueType="num">
                                      <p:cBhvr>
                                        <p:cTn id="71" dur="500" fill="hold"/>
                                        <p:tgtEl>
                                          <p:spTgt spid="2">
                                            <p:graphicEl>
                                              <a:dgm id="{2F0E2FE6-2CF5-496B-BA7C-3E702B20CEB1}"/>
                                            </p:graphicEl>
                                          </p:spTgt>
                                        </p:tgtEl>
                                        <p:attrNameLst>
                                          <p:attrName>ppt_x</p:attrName>
                                        </p:attrNameLst>
                                      </p:cBhvr>
                                      <p:tavLst>
                                        <p:tav tm="0">
                                          <p:val>
                                            <p:fltVal val="0.5"/>
                                          </p:val>
                                        </p:tav>
                                        <p:tav tm="100000">
                                          <p:val>
                                            <p:strVal val="#ppt_x"/>
                                          </p:val>
                                        </p:tav>
                                      </p:tavLst>
                                    </p:anim>
                                    <p:anim calcmode="lin" valueType="num">
                                      <p:cBhvr>
                                        <p:cTn id="72" dur="500" fill="hold"/>
                                        <p:tgtEl>
                                          <p:spTgt spid="2">
                                            <p:graphicEl>
                                              <a:dgm id="{2F0E2FE6-2CF5-496B-BA7C-3E702B20CEB1}"/>
                                            </p:graphicEl>
                                          </p:spTgt>
                                        </p:tgtEl>
                                        <p:attrNameLst>
                                          <p:attrName>ppt_y</p:attrName>
                                        </p:attrNameLst>
                                      </p:cBhvr>
                                      <p:tavLst>
                                        <p:tav tm="0">
                                          <p:val>
                                            <p:fltVal val="0.5"/>
                                          </p:val>
                                        </p:tav>
                                        <p:tav tm="100000">
                                          <p:val>
                                            <p:strVal val="#ppt_y"/>
                                          </p:val>
                                        </p:tav>
                                      </p:tavLst>
                                    </p:anim>
                                  </p:childTnLst>
                                </p:cTn>
                              </p:par>
                              <p:par>
                                <p:cTn id="73" presetID="53" presetClass="entr" presetSubtype="528" fill="hold" grpId="0" nodeType="withEffect">
                                  <p:stCondLst>
                                    <p:cond delay="0"/>
                                  </p:stCondLst>
                                  <p:childTnLst>
                                    <p:set>
                                      <p:cBhvr>
                                        <p:cTn id="74" dur="1" fill="hold">
                                          <p:stCondLst>
                                            <p:cond delay="0"/>
                                          </p:stCondLst>
                                        </p:cTn>
                                        <p:tgtEl>
                                          <p:spTgt spid="2">
                                            <p:graphicEl>
                                              <a:dgm id="{4356964C-7D4C-4136-BFD4-003022A3A988}"/>
                                            </p:graphicEl>
                                          </p:spTgt>
                                        </p:tgtEl>
                                        <p:attrNameLst>
                                          <p:attrName>style.visibility</p:attrName>
                                        </p:attrNameLst>
                                      </p:cBhvr>
                                      <p:to>
                                        <p:strVal val="visible"/>
                                      </p:to>
                                    </p:set>
                                    <p:anim calcmode="lin" valueType="num">
                                      <p:cBhvr>
                                        <p:cTn id="75" dur="500" fill="hold"/>
                                        <p:tgtEl>
                                          <p:spTgt spid="2">
                                            <p:graphicEl>
                                              <a:dgm id="{4356964C-7D4C-4136-BFD4-003022A3A988}"/>
                                            </p:graphicEl>
                                          </p:spTgt>
                                        </p:tgtEl>
                                        <p:attrNameLst>
                                          <p:attrName>ppt_w</p:attrName>
                                        </p:attrNameLst>
                                      </p:cBhvr>
                                      <p:tavLst>
                                        <p:tav tm="0">
                                          <p:val>
                                            <p:fltVal val="0"/>
                                          </p:val>
                                        </p:tav>
                                        <p:tav tm="100000">
                                          <p:val>
                                            <p:strVal val="#ppt_w"/>
                                          </p:val>
                                        </p:tav>
                                      </p:tavLst>
                                    </p:anim>
                                    <p:anim calcmode="lin" valueType="num">
                                      <p:cBhvr>
                                        <p:cTn id="76" dur="500" fill="hold"/>
                                        <p:tgtEl>
                                          <p:spTgt spid="2">
                                            <p:graphicEl>
                                              <a:dgm id="{4356964C-7D4C-4136-BFD4-003022A3A988}"/>
                                            </p:graphicEl>
                                          </p:spTgt>
                                        </p:tgtEl>
                                        <p:attrNameLst>
                                          <p:attrName>ppt_h</p:attrName>
                                        </p:attrNameLst>
                                      </p:cBhvr>
                                      <p:tavLst>
                                        <p:tav tm="0">
                                          <p:val>
                                            <p:fltVal val="0"/>
                                          </p:val>
                                        </p:tav>
                                        <p:tav tm="100000">
                                          <p:val>
                                            <p:strVal val="#ppt_h"/>
                                          </p:val>
                                        </p:tav>
                                      </p:tavLst>
                                    </p:anim>
                                    <p:animEffect transition="in" filter="fade">
                                      <p:cBhvr>
                                        <p:cTn id="77" dur="500"/>
                                        <p:tgtEl>
                                          <p:spTgt spid="2">
                                            <p:graphicEl>
                                              <a:dgm id="{4356964C-7D4C-4136-BFD4-003022A3A988}"/>
                                            </p:graphicEl>
                                          </p:spTgt>
                                        </p:tgtEl>
                                      </p:cBhvr>
                                    </p:animEffect>
                                    <p:anim calcmode="lin" valueType="num">
                                      <p:cBhvr>
                                        <p:cTn id="78" dur="500" fill="hold"/>
                                        <p:tgtEl>
                                          <p:spTgt spid="2">
                                            <p:graphicEl>
                                              <a:dgm id="{4356964C-7D4C-4136-BFD4-003022A3A988}"/>
                                            </p:graphicEl>
                                          </p:spTgt>
                                        </p:tgtEl>
                                        <p:attrNameLst>
                                          <p:attrName>ppt_x</p:attrName>
                                        </p:attrNameLst>
                                      </p:cBhvr>
                                      <p:tavLst>
                                        <p:tav tm="0">
                                          <p:val>
                                            <p:fltVal val="0.5"/>
                                          </p:val>
                                        </p:tav>
                                        <p:tav tm="100000">
                                          <p:val>
                                            <p:strVal val="#ppt_x"/>
                                          </p:val>
                                        </p:tav>
                                      </p:tavLst>
                                    </p:anim>
                                    <p:anim calcmode="lin" valueType="num">
                                      <p:cBhvr>
                                        <p:cTn id="79" dur="500" fill="hold"/>
                                        <p:tgtEl>
                                          <p:spTgt spid="2">
                                            <p:graphicEl>
                                              <a:dgm id="{4356964C-7D4C-4136-BFD4-003022A3A988}"/>
                                            </p:graphicEl>
                                          </p:spTgt>
                                        </p:tgtEl>
                                        <p:attrNameLst>
                                          <p:attrName>ppt_y</p:attrName>
                                        </p:attrNameLst>
                                      </p:cBhvr>
                                      <p:tavLst>
                                        <p:tav tm="0">
                                          <p:val>
                                            <p:fltVal val="0.5"/>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50" presetClass="entr" presetSubtype="0" decel="100000" fill="hold" nodeType="clickEffect">
                                  <p:stCondLst>
                                    <p:cond delay="0"/>
                                  </p:stCondLst>
                                  <p:childTnLst>
                                    <p:set>
                                      <p:cBhvr>
                                        <p:cTn id="83" dur="1" fill="hold">
                                          <p:stCondLst>
                                            <p:cond delay="0"/>
                                          </p:stCondLst>
                                        </p:cTn>
                                        <p:tgtEl>
                                          <p:spTgt spid="13"/>
                                        </p:tgtEl>
                                        <p:attrNameLst>
                                          <p:attrName>style.visibility</p:attrName>
                                        </p:attrNameLst>
                                      </p:cBhvr>
                                      <p:to>
                                        <p:strVal val="visible"/>
                                      </p:to>
                                    </p:set>
                                    <p:anim calcmode="lin" valueType="num">
                                      <p:cBhvr>
                                        <p:cTn id="84" dur="1000" fill="hold"/>
                                        <p:tgtEl>
                                          <p:spTgt spid="13"/>
                                        </p:tgtEl>
                                        <p:attrNameLst>
                                          <p:attrName>ppt_w</p:attrName>
                                        </p:attrNameLst>
                                      </p:cBhvr>
                                      <p:tavLst>
                                        <p:tav tm="0">
                                          <p:val>
                                            <p:strVal val="#ppt_w+.3"/>
                                          </p:val>
                                        </p:tav>
                                        <p:tav tm="100000">
                                          <p:val>
                                            <p:strVal val="#ppt_w"/>
                                          </p:val>
                                        </p:tav>
                                      </p:tavLst>
                                    </p:anim>
                                    <p:anim calcmode="lin" valueType="num">
                                      <p:cBhvr>
                                        <p:cTn id="85" dur="1000" fill="hold"/>
                                        <p:tgtEl>
                                          <p:spTgt spid="13"/>
                                        </p:tgtEl>
                                        <p:attrNameLst>
                                          <p:attrName>ppt_h</p:attrName>
                                        </p:attrNameLst>
                                      </p:cBhvr>
                                      <p:tavLst>
                                        <p:tav tm="0">
                                          <p:val>
                                            <p:strVal val="#ppt_h"/>
                                          </p:val>
                                        </p:tav>
                                        <p:tav tm="100000">
                                          <p:val>
                                            <p:strVal val="#ppt_h"/>
                                          </p:val>
                                        </p:tav>
                                      </p:tavLst>
                                    </p:anim>
                                    <p:animEffect transition="in" filter="fade">
                                      <p:cBhvr>
                                        <p:cTn id="86" dur="1000"/>
                                        <p:tgtEl>
                                          <p:spTgt spid="13"/>
                                        </p:tgtEl>
                                      </p:cBhvr>
                                    </p:animEffect>
                                  </p:childTnLst>
                                </p:cTn>
                              </p:par>
                            </p:childTnLst>
                          </p:cTn>
                        </p:par>
                        <p:par>
                          <p:cTn id="87" fill="hold">
                            <p:stCondLst>
                              <p:cond delay="1000"/>
                            </p:stCondLst>
                            <p:childTnLst>
                              <p:par>
                                <p:cTn id="88" presetID="53" presetClass="entr" presetSubtype="528" fill="hold" grpId="0" nodeType="afterEffect">
                                  <p:stCondLst>
                                    <p:cond delay="0"/>
                                  </p:stCondLst>
                                  <p:childTnLst>
                                    <p:set>
                                      <p:cBhvr>
                                        <p:cTn id="89" dur="1" fill="hold">
                                          <p:stCondLst>
                                            <p:cond delay="0"/>
                                          </p:stCondLst>
                                        </p:cTn>
                                        <p:tgtEl>
                                          <p:spTgt spid="2">
                                            <p:graphicEl>
                                              <a:dgm id="{D60E5BAA-BA57-4680-A2E7-E8124F89EBA6}"/>
                                            </p:graphicEl>
                                          </p:spTgt>
                                        </p:tgtEl>
                                        <p:attrNameLst>
                                          <p:attrName>style.visibility</p:attrName>
                                        </p:attrNameLst>
                                      </p:cBhvr>
                                      <p:to>
                                        <p:strVal val="visible"/>
                                      </p:to>
                                    </p:set>
                                    <p:anim calcmode="lin" valueType="num">
                                      <p:cBhvr>
                                        <p:cTn id="90" dur="500" fill="hold"/>
                                        <p:tgtEl>
                                          <p:spTgt spid="2">
                                            <p:graphicEl>
                                              <a:dgm id="{D60E5BAA-BA57-4680-A2E7-E8124F89EBA6}"/>
                                            </p:graphicEl>
                                          </p:spTgt>
                                        </p:tgtEl>
                                        <p:attrNameLst>
                                          <p:attrName>ppt_w</p:attrName>
                                        </p:attrNameLst>
                                      </p:cBhvr>
                                      <p:tavLst>
                                        <p:tav tm="0">
                                          <p:val>
                                            <p:fltVal val="0"/>
                                          </p:val>
                                        </p:tav>
                                        <p:tav tm="100000">
                                          <p:val>
                                            <p:strVal val="#ppt_w"/>
                                          </p:val>
                                        </p:tav>
                                      </p:tavLst>
                                    </p:anim>
                                    <p:anim calcmode="lin" valueType="num">
                                      <p:cBhvr>
                                        <p:cTn id="91" dur="500" fill="hold"/>
                                        <p:tgtEl>
                                          <p:spTgt spid="2">
                                            <p:graphicEl>
                                              <a:dgm id="{D60E5BAA-BA57-4680-A2E7-E8124F89EBA6}"/>
                                            </p:graphicEl>
                                          </p:spTgt>
                                        </p:tgtEl>
                                        <p:attrNameLst>
                                          <p:attrName>ppt_h</p:attrName>
                                        </p:attrNameLst>
                                      </p:cBhvr>
                                      <p:tavLst>
                                        <p:tav tm="0">
                                          <p:val>
                                            <p:fltVal val="0"/>
                                          </p:val>
                                        </p:tav>
                                        <p:tav tm="100000">
                                          <p:val>
                                            <p:strVal val="#ppt_h"/>
                                          </p:val>
                                        </p:tav>
                                      </p:tavLst>
                                    </p:anim>
                                    <p:animEffect transition="in" filter="fade">
                                      <p:cBhvr>
                                        <p:cTn id="92" dur="500"/>
                                        <p:tgtEl>
                                          <p:spTgt spid="2">
                                            <p:graphicEl>
                                              <a:dgm id="{D60E5BAA-BA57-4680-A2E7-E8124F89EBA6}"/>
                                            </p:graphicEl>
                                          </p:spTgt>
                                        </p:tgtEl>
                                      </p:cBhvr>
                                    </p:animEffect>
                                    <p:anim calcmode="lin" valueType="num">
                                      <p:cBhvr>
                                        <p:cTn id="93" dur="500" fill="hold"/>
                                        <p:tgtEl>
                                          <p:spTgt spid="2">
                                            <p:graphicEl>
                                              <a:dgm id="{D60E5BAA-BA57-4680-A2E7-E8124F89EBA6}"/>
                                            </p:graphicEl>
                                          </p:spTgt>
                                        </p:tgtEl>
                                        <p:attrNameLst>
                                          <p:attrName>ppt_x</p:attrName>
                                        </p:attrNameLst>
                                      </p:cBhvr>
                                      <p:tavLst>
                                        <p:tav tm="0">
                                          <p:val>
                                            <p:fltVal val="0.5"/>
                                          </p:val>
                                        </p:tav>
                                        <p:tav tm="100000">
                                          <p:val>
                                            <p:strVal val="#ppt_x"/>
                                          </p:val>
                                        </p:tav>
                                      </p:tavLst>
                                    </p:anim>
                                    <p:anim calcmode="lin" valueType="num">
                                      <p:cBhvr>
                                        <p:cTn id="94" dur="500" fill="hold"/>
                                        <p:tgtEl>
                                          <p:spTgt spid="2">
                                            <p:graphicEl>
                                              <a:dgm id="{D60E5BAA-BA57-4680-A2E7-E8124F89EBA6}"/>
                                            </p:graphicEl>
                                          </p:spTgt>
                                        </p:tgtEl>
                                        <p:attrNameLst>
                                          <p:attrName>ppt_y</p:attrName>
                                        </p:attrNameLst>
                                      </p:cBhvr>
                                      <p:tavLst>
                                        <p:tav tm="0">
                                          <p:val>
                                            <p:fltVal val="0.5"/>
                                          </p:val>
                                        </p:tav>
                                        <p:tav tm="100000">
                                          <p:val>
                                            <p:strVal val="#ppt_y"/>
                                          </p:val>
                                        </p:tav>
                                      </p:tavLst>
                                    </p:anim>
                                  </p:childTnLst>
                                </p:cTn>
                              </p:par>
                              <p:par>
                                <p:cTn id="95" presetID="53" presetClass="entr" presetSubtype="528" fill="hold" grpId="0" nodeType="withEffect">
                                  <p:stCondLst>
                                    <p:cond delay="0"/>
                                  </p:stCondLst>
                                  <p:childTnLst>
                                    <p:set>
                                      <p:cBhvr>
                                        <p:cTn id="96" dur="1" fill="hold">
                                          <p:stCondLst>
                                            <p:cond delay="0"/>
                                          </p:stCondLst>
                                        </p:cTn>
                                        <p:tgtEl>
                                          <p:spTgt spid="2">
                                            <p:graphicEl>
                                              <a:dgm id="{BF2165CA-3783-4C74-A25A-6E59360B8C21}"/>
                                            </p:graphicEl>
                                          </p:spTgt>
                                        </p:tgtEl>
                                        <p:attrNameLst>
                                          <p:attrName>style.visibility</p:attrName>
                                        </p:attrNameLst>
                                      </p:cBhvr>
                                      <p:to>
                                        <p:strVal val="visible"/>
                                      </p:to>
                                    </p:set>
                                    <p:anim calcmode="lin" valueType="num">
                                      <p:cBhvr>
                                        <p:cTn id="97" dur="500" fill="hold"/>
                                        <p:tgtEl>
                                          <p:spTgt spid="2">
                                            <p:graphicEl>
                                              <a:dgm id="{BF2165CA-3783-4C74-A25A-6E59360B8C21}"/>
                                            </p:graphicEl>
                                          </p:spTgt>
                                        </p:tgtEl>
                                        <p:attrNameLst>
                                          <p:attrName>ppt_w</p:attrName>
                                        </p:attrNameLst>
                                      </p:cBhvr>
                                      <p:tavLst>
                                        <p:tav tm="0">
                                          <p:val>
                                            <p:fltVal val="0"/>
                                          </p:val>
                                        </p:tav>
                                        <p:tav tm="100000">
                                          <p:val>
                                            <p:strVal val="#ppt_w"/>
                                          </p:val>
                                        </p:tav>
                                      </p:tavLst>
                                    </p:anim>
                                    <p:anim calcmode="lin" valueType="num">
                                      <p:cBhvr>
                                        <p:cTn id="98" dur="500" fill="hold"/>
                                        <p:tgtEl>
                                          <p:spTgt spid="2">
                                            <p:graphicEl>
                                              <a:dgm id="{BF2165CA-3783-4C74-A25A-6E59360B8C21}"/>
                                            </p:graphicEl>
                                          </p:spTgt>
                                        </p:tgtEl>
                                        <p:attrNameLst>
                                          <p:attrName>ppt_h</p:attrName>
                                        </p:attrNameLst>
                                      </p:cBhvr>
                                      <p:tavLst>
                                        <p:tav tm="0">
                                          <p:val>
                                            <p:fltVal val="0"/>
                                          </p:val>
                                        </p:tav>
                                        <p:tav tm="100000">
                                          <p:val>
                                            <p:strVal val="#ppt_h"/>
                                          </p:val>
                                        </p:tav>
                                      </p:tavLst>
                                    </p:anim>
                                    <p:animEffect transition="in" filter="fade">
                                      <p:cBhvr>
                                        <p:cTn id="99" dur="500"/>
                                        <p:tgtEl>
                                          <p:spTgt spid="2">
                                            <p:graphicEl>
                                              <a:dgm id="{BF2165CA-3783-4C74-A25A-6E59360B8C21}"/>
                                            </p:graphicEl>
                                          </p:spTgt>
                                        </p:tgtEl>
                                      </p:cBhvr>
                                    </p:animEffect>
                                    <p:anim calcmode="lin" valueType="num">
                                      <p:cBhvr>
                                        <p:cTn id="100" dur="500" fill="hold"/>
                                        <p:tgtEl>
                                          <p:spTgt spid="2">
                                            <p:graphicEl>
                                              <a:dgm id="{BF2165CA-3783-4C74-A25A-6E59360B8C21}"/>
                                            </p:graphicEl>
                                          </p:spTgt>
                                        </p:tgtEl>
                                        <p:attrNameLst>
                                          <p:attrName>ppt_x</p:attrName>
                                        </p:attrNameLst>
                                      </p:cBhvr>
                                      <p:tavLst>
                                        <p:tav tm="0">
                                          <p:val>
                                            <p:fltVal val="0.5"/>
                                          </p:val>
                                        </p:tav>
                                        <p:tav tm="100000">
                                          <p:val>
                                            <p:strVal val="#ppt_x"/>
                                          </p:val>
                                        </p:tav>
                                      </p:tavLst>
                                    </p:anim>
                                    <p:anim calcmode="lin" valueType="num">
                                      <p:cBhvr>
                                        <p:cTn id="101" dur="500" fill="hold"/>
                                        <p:tgtEl>
                                          <p:spTgt spid="2">
                                            <p:graphicEl>
                                              <a:dgm id="{BF2165CA-3783-4C74-A25A-6E59360B8C21}"/>
                                            </p:graphic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Graphic spid="2" grpId="0" uiExpand="1">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8C8ADCB1-9156-EB71-03D8-92D75A186BF5}"/>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8F8E283A-F79D-7F2D-80A8-D128F2011C69}"/>
              </a:ext>
            </a:extLst>
          </p:cNvPr>
          <p:cNvSpPr txBox="1"/>
          <p:nvPr/>
        </p:nvSpPr>
        <p:spPr>
          <a:xfrm>
            <a:off x="1423055" y="667371"/>
            <a:ext cx="9151607" cy="4832092"/>
          </a:xfrm>
          <a:prstGeom prst="rect">
            <a:avLst/>
          </a:prstGeom>
          <a:noFill/>
        </p:spPr>
        <p:txBody>
          <a:bodyPr wrap="square">
            <a:spAutoFit/>
          </a:bodyPr>
          <a:lstStyle/>
          <a:p>
            <a:pPr lvl="0">
              <a:spcBef>
                <a:spcPts val="600"/>
              </a:spcBef>
              <a:defRPr/>
            </a:pPr>
            <a:r>
              <a:rPr kumimoji="0" lang="en" sz="2800" b="1" i="0" u="none" strike="noStrike" kern="1200" cap="none" spc="0" normalizeH="0" baseline="0" noProof="0" dirty="0">
                <a:ln>
                  <a:noFill/>
                </a:ln>
                <a:solidFill>
                  <a:prstClr val="black"/>
                </a:solidFill>
                <a:effectLst/>
                <a:uLnTx/>
                <a:uFillTx/>
                <a:latin typeface="Constantia" panose="02030602050306030303" pitchFamily="18" charset="0"/>
              </a:rPr>
              <a:t>“</a:t>
            </a:r>
            <a:r>
              <a:rPr kumimoji="0" lang="am-ET" sz="2800" b="1" i="0" u="none" strike="noStrike" kern="1200" cap="none" spc="0" normalizeH="0" baseline="0" noProof="0" dirty="0">
                <a:ln>
                  <a:noFill/>
                </a:ln>
                <a:solidFill>
                  <a:prstClr val="black"/>
                </a:solidFill>
                <a:effectLst/>
                <a:uLnTx/>
                <a:uFillTx/>
                <a:latin typeface="Constantia" panose="02030602050306030303" pitchFamily="18" charset="0"/>
              </a:rPr>
              <a:t>የእግዚአብሔር መልዕክተኞች በታላላቅ ከተሞች ውስጥ ባለው ክፋት፣ የፍርድ ጠማማነትና ዝቅጠት የመዳንን የምስራች ለማወጅ ሲሰሩ እንዲጋፈጧቸው የሚገቡ ናቸውና በእነዚህ ሊያዝኑና ተስፋ ሊቆርጡ አይገባም።</a:t>
            </a:r>
            <a:r>
              <a:rPr lang="en" sz="2800" b="1" noProof="0" dirty="0">
                <a:solidFill>
                  <a:prstClr val="black"/>
                </a:solidFill>
                <a:latin typeface="Constantia" panose="02030602050306030303" pitchFamily="18" charset="0"/>
              </a:rPr>
              <a:t> </a:t>
            </a:r>
            <a:r>
              <a:rPr lang="am-ET" sz="2800" b="1" noProof="0" dirty="0">
                <a:solidFill>
                  <a:prstClr val="black"/>
                </a:solidFill>
                <a:latin typeface="Constantia" panose="02030602050306030303" pitchFamily="18" charset="0"/>
              </a:rPr>
              <a:t>ጌታ እንዲህ ያለውን ማንኛውንም ሰራተኛ ሊያጽናና ለሐዋርያው ጳውሎስ በረከሰው </a:t>
            </a:r>
            <a:r>
              <a:rPr lang="am-ET" sz="2800" b="1" noProof="0">
                <a:solidFill>
                  <a:prstClr val="black"/>
                </a:solidFill>
                <a:latin typeface="Constantia" panose="02030602050306030303" pitchFamily="18" charset="0"/>
              </a:rPr>
              <a:t>በቆሮንቶስ በነበረ </a:t>
            </a:r>
            <a:r>
              <a:rPr lang="am-ET" sz="2800" b="1" noProof="0" dirty="0">
                <a:solidFill>
                  <a:prstClr val="black"/>
                </a:solidFill>
                <a:latin typeface="Constantia" panose="02030602050306030303" pitchFamily="18" charset="0"/>
              </a:rPr>
              <a:t>ጊዜ የተናገረውን መልዕክት እንዲህ ብሎ ይደግምለታል</a:t>
            </a:r>
            <a:r>
              <a:rPr lang="en" sz="2800" b="1" noProof="0" dirty="0">
                <a:solidFill>
                  <a:prstClr val="black"/>
                </a:solidFill>
                <a:latin typeface="Constantia" panose="02030602050306030303" pitchFamily="18" charset="0"/>
              </a:rPr>
              <a:t>: “</a:t>
            </a:r>
            <a:r>
              <a:rPr lang="en-US" sz="2800" b="1" dirty="0" err="1">
                <a:solidFill>
                  <a:prstClr val="black"/>
                </a:solidFill>
                <a:latin typeface="Constantia" panose="02030602050306030303" pitchFamily="18" charset="0"/>
              </a:rPr>
              <a:t>ጌታም</a:t>
            </a:r>
            <a:r>
              <a:rPr lang="en-US" sz="2800" b="1" dirty="0">
                <a:solidFill>
                  <a:prstClr val="black"/>
                </a:solidFill>
                <a:latin typeface="Constantia" panose="02030602050306030303" pitchFamily="18" charset="0"/>
              </a:rPr>
              <a:t> </a:t>
            </a:r>
            <a:r>
              <a:rPr lang="en-US" sz="2800" b="1" dirty="0" err="1">
                <a:solidFill>
                  <a:prstClr val="black"/>
                </a:solidFill>
                <a:latin typeface="Constantia" panose="02030602050306030303" pitchFamily="18" charset="0"/>
              </a:rPr>
              <a:t>ሌሊት</a:t>
            </a:r>
            <a:r>
              <a:rPr lang="en-US" sz="2800" b="1" dirty="0">
                <a:solidFill>
                  <a:prstClr val="black"/>
                </a:solidFill>
                <a:latin typeface="Constantia" panose="02030602050306030303" pitchFamily="18" charset="0"/>
              </a:rPr>
              <a:t> </a:t>
            </a:r>
            <a:r>
              <a:rPr lang="en-US" sz="2800" b="1" dirty="0" err="1">
                <a:solidFill>
                  <a:prstClr val="black"/>
                </a:solidFill>
                <a:latin typeface="Constantia" panose="02030602050306030303" pitchFamily="18" charset="0"/>
              </a:rPr>
              <a:t>በራእይ</a:t>
            </a:r>
            <a:r>
              <a:rPr lang="en-US" sz="2800" b="1" dirty="0">
                <a:solidFill>
                  <a:prstClr val="black"/>
                </a:solidFill>
                <a:latin typeface="Constantia" panose="02030602050306030303" pitchFamily="18" charset="0"/>
              </a:rPr>
              <a:t> </a:t>
            </a:r>
            <a:r>
              <a:rPr lang="en-US" sz="2800" b="1" dirty="0" err="1">
                <a:solidFill>
                  <a:prstClr val="black"/>
                </a:solidFill>
                <a:latin typeface="Constantia" panose="02030602050306030303" pitchFamily="18" charset="0"/>
              </a:rPr>
              <a:t>ጳውሎስን</a:t>
            </a:r>
            <a:r>
              <a:rPr lang="en-US" sz="2800" b="1" dirty="0">
                <a:solidFill>
                  <a:prstClr val="black"/>
                </a:solidFill>
                <a:latin typeface="Constantia" panose="02030602050306030303" pitchFamily="18" charset="0"/>
              </a:rPr>
              <a:t>፦ </a:t>
            </a:r>
            <a:r>
              <a:rPr lang="en-US" sz="2800" b="1" dirty="0" err="1">
                <a:solidFill>
                  <a:prstClr val="black"/>
                </a:solidFill>
                <a:latin typeface="Constantia" panose="02030602050306030303" pitchFamily="18" charset="0"/>
              </a:rPr>
              <a:t>እኔ</a:t>
            </a:r>
            <a:r>
              <a:rPr lang="en-US" sz="2800" b="1" dirty="0">
                <a:solidFill>
                  <a:prstClr val="black"/>
                </a:solidFill>
                <a:latin typeface="Constantia" panose="02030602050306030303" pitchFamily="18" charset="0"/>
              </a:rPr>
              <a:t> </a:t>
            </a:r>
            <a:r>
              <a:rPr lang="en-US" sz="2800" b="1" dirty="0" err="1">
                <a:solidFill>
                  <a:prstClr val="black"/>
                </a:solidFill>
                <a:latin typeface="Constantia" panose="02030602050306030303" pitchFamily="18" charset="0"/>
              </a:rPr>
              <a:t>ከአንተ</a:t>
            </a:r>
            <a:r>
              <a:rPr lang="en-US" sz="2800" b="1" dirty="0">
                <a:solidFill>
                  <a:prstClr val="black"/>
                </a:solidFill>
                <a:latin typeface="Constantia" panose="02030602050306030303" pitchFamily="18" charset="0"/>
              </a:rPr>
              <a:t> </a:t>
            </a:r>
            <a:r>
              <a:rPr lang="en-US" sz="2800" b="1" dirty="0" err="1">
                <a:solidFill>
                  <a:prstClr val="black"/>
                </a:solidFill>
                <a:latin typeface="Constantia" panose="02030602050306030303" pitchFamily="18" charset="0"/>
              </a:rPr>
              <a:t>ጋር</a:t>
            </a:r>
            <a:r>
              <a:rPr lang="en-US" sz="2800" b="1" dirty="0">
                <a:solidFill>
                  <a:prstClr val="black"/>
                </a:solidFill>
                <a:latin typeface="Constantia" panose="02030602050306030303" pitchFamily="18" charset="0"/>
              </a:rPr>
              <a:t> </a:t>
            </a:r>
            <a:r>
              <a:rPr lang="en-US" sz="2800" b="1" dirty="0" err="1">
                <a:solidFill>
                  <a:prstClr val="black"/>
                </a:solidFill>
                <a:latin typeface="Constantia" panose="02030602050306030303" pitchFamily="18" charset="0"/>
              </a:rPr>
              <a:t>ነኝ</a:t>
            </a:r>
            <a:r>
              <a:rPr lang="en-US" sz="2800" b="1" dirty="0">
                <a:solidFill>
                  <a:prstClr val="black"/>
                </a:solidFill>
                <a:latin typeface="Constantia" panose="02030602050306030303" pitchFamily="18" charset="0"/>
              </a:rPr>
              <a:t>፥ </a:t>
            </a:r>
            <a:r>
              <a:rPr lang="en-US" sz="2800" b="1" dirty="0" err="1">
                <a:solidFill>
                  <a:prstClr val="black"/>
                </a:solidFill>
                <a:latin typeface="Constantia" panose="02030602050306030303" pitchFamily="18" charset="0"/>
              </a:rPr>
              <a:t>ማንም</a:t>
            </a:r>
            <a:r>
              <a:rPr lang="en-US" sz="2800" b="1" dirty="0">
                <a:solidFill>
                  <a:prstClr val="black"/>
                </a:solidFill>
                <a:latin typeface="Constantia" panose="02030602050306030303" pitchFamily="18" charset="0"/>
              </a:rPr>
              <a:t> </a:t>
            </a:r>
            <a:r>
              <a:rPr lang="en-US" sz="2800" b="1" dirty="0" err="1">
                <a:solidFill>
                  <a:prstClr val="black"/>
                </a:solidFill>
                <a:latin typeface="Constantia" panose="02030602050306030303" pitchFamily="18" charset="0"/>
              </a:rPr>
              <a:t>ክፉ</a:t>
            </a:r>
            <a:r>
              <a:rPr lang="en-US" sz="2800" b="1" dirty="0">
                <a:solidFill>
                  <a:prstClr val="black"/>
                </a:solidFill>
                <a:latin typeface="Constantia" panose="02030602050306030303" pitchFamily="18" charset="0"/>
              </a:rPr>
              <a:t> </a:t>
            </a:r>
            <a:r>
              <a:rPr lang="en-US" sz="2800" b="1" dirty="0" err="1">
                <a:solidFill>
                  <a:prstClr val="black"/>
                </a:solidFill>
                <a:latin typeface="Constantia" panose="02030602050306030303" pitchFamily="18" charset="0"/>
              </a:rPr>
              <a:t>ሊያደርግብህ</a:t>
            </a:r>
            <a:r>
              <a:rPr lang="en-US" sz="2800" b="1" dirty="0">
                <a:solidFill>
                  <a:prstClr val="black"/>
                </a:solidFill>
                <a:latin typeface="Constantia" panose="02030602050306030303" pitchFamily="18" charset="0"/>
              </a:rPr>
              <a:t> </a:t>
            </a:r>
            <a:r>
              <a:rPr lang="en-US" sz="2800" b="1" dirty="0" err="1">
                <a:solidFill>
                  <a:prstClr val="black"/>
                </a:solidFill>
                <a:latin typeface="Constantia" panose="02030602050306030303" pitchFamily="18" charset="0"/>
              </a:rPr>
              <a:t>የሚነሣብህ</a:t>
            </a:r>
            <a:r>
              <a:rPr lang="en-US" sz="2800" b="1" dirty="0">
                <a:solidFill>
                  <a:prstClr val="black"/>
                </a:solidFill>
                <a:latin typeface="Constantia" panose="02030602050306030303" pitchFamily="18" charset="0"/>
              </a:rPr>
              <a:t> </a:t>
            </a:r>
            <a:r>
              <a:rPr lang="en-US" sz="2800" b="1" dirty="0" err="1">
                <a:solidFill>
                  <a:prstClr val="black"/>
                </a:solidFill>
                <a:latin typeface="Constantia" panose="02030602050306030303" pitchFamily="18" charset="0"/>
              </a:rPr>
              <a:t>የለምና</a:t>
            </a:r>
            <a:r>
              <a:rPr lang="en-US" sz="2800" b="1" dirty="0">
                <a:solidFill>
                  <a:prstClr val="black"/>
                </a:solidFill>
                <a:latin typeface="Constantia" panose="02030602050306030303" pitchFamily="18" charset="0"/>
              </a:rPr>
              <a:t> </a:t>
            </a:r>
            <a:r>
              <a:rPr lang="en-US" sz="2800" b="1" dirty="0" err="1">
                <a:solidFill>
                  <a:prstClr val="black"/>
                </a:solidFill>
                <a:latin typeface="Constantia" panose="02030602050306030303" pitchFamily="18" charset="0"/>
              </a:rPr>
              <a:t>አትፍራ</a:t>
            </a:r>
            <a:r>
              <a:rPr lang="en-US" sz="2800" b="1" dirty="0">
                <a:solidFill>
                  <a:prstClr val="black"/>
                </a:solidFill>
                <a:latin typeface="Constantia" panose="02030602050306030303" pitchFamily="18" charset="0"/>
              </a:rPr>
              <a:t>፥ </a:t>
            </a:r>
            <a:r>
              <a:rPr lang="en-US" sz="2800" b="1" dirty="0" err="1">
                <a:solidFill>
                  <a:prstClr val="black"/>
                </a:solidFill>
                <a:latin typeface="Constantia" panose="02030602050306030303" pitchFamily="18" charset="0"/>
              </a:rPr>
              <a:t>ነገር</a:t>
            </a:r>
            <a:r>
              <a:rPr lang="en-US" sz="2800" b="1" dirty="0">
                <a:solidFill>
                  <a:prstClr val="black"/>
                </a:solidFill>
                <a:latin typeface="Constantia" panose="02030602050306030303" pitchFamily="18" charset="0"/>
              </a:rPr>
              <a:t> </a:t>
            </a:r>
            <a:r>
              <a:rPr lang="en-US" sz="2800" b="1" dirty="0" err="1">
                <a:solidFill>
                  <a:prstClr val="black"/>
                </a:solidFill>
                <a:latin typeface="Constantia" panose="02030602050306030303" pitchFamily="18" charset="0"/>
              </a:rPr>
              <a:t>ግን</a:t>
            </a:r>
            <a:r>
              <a:rPr lang="en-US" sz="2800" b="1" dirty="0">
                <a:solidFill>
                  <a:prstClr val="black"/>
                </a:solidFill>
                <a:latin typeface="Constantia" panose="02030602050306030303" pitchFamily="18" charset="0"/>
              </a:rPr>
              <a:t> </a:t>
            </a:r>
            <a:r>
              <a:rPr lang="en-US" sz="2800" b="1" dirty="0" err="1">
                <a:solidFill>
                  <a:prstClr val="black"/>
                </a:solidFill>
                <a:latin typeface="Constantia" panose="02030602050306030303" pitchFamily="18" charset="0"/>
              </a:rPr>
              <a:t>ተናገር</a:t>
            </a:r>
            <a:r>
              <a:rPr lang="en-US" sz="2800" b="1" dirty="0">
                <a:solidFill>
                  <a:prstClr val="black"/>
                </a:solidFill>
                <a:latin typeface="Constantia" panose="02030602050306030303" pitchFamily="18" charset="0"/>
              </a:rPr>
              <a:t> </a:t>
            </a:r>
            <a:r>
              <a:rPr lang="en-US" sz="2800" b="1" dirty="0" err="1">
                <a:solidFill>
                  <a:prstClr val="black"/>
                </a:solidFill>
                <a:latin typeface="Constantia" panose="02030602050306030303" pitchFamily="18" charset="0"/>
              </a:rPr>
              <a:t>ዝምም</a:t>
            </a:r>
            <a:r>
              <a:rPr lang="en-US" sz="2800" b="1" dirty="0">
                <a:solidFill>
                  <a:prstClr val="black"/>
                </a:solidFill>
                <a:latin typeface="Constantia" panose="02030602050306030303" pitchFamily="18" charset="0"/>
              </a:rPr>
              <a:t> </a:t>
            </a:r>
            <a:r>
              <a:rPr lang="en-US" sz="2800" b="1" dirty="0" err="1">
                <a:solidFill>
                  <a:prstClr val="black"/>
                </a:solidFill>
                <a:latin typeface="Constantia" panose="02030602050306030303" pitchFamily="18" charset="0"/>
              </a:rPr>
              <a:t>አትበል</a:t>
            </a:r>
            <a:r>
              <a:rPr lang="en-US" sz="2800" b="1" dirty="0">
                <a:solidFill>
                  <a:prstClr val="black"/>
                </a:solidFill>
                <a:latin typeface="Constantia" panose="02030602050306030303" pitchFamily="18" charset="0"/>
              </a:rPr>
              <a:t>፤ </a:t>
            </a:r>
            <a:r>
              <a:rPr lang="en-US" sz="2800" b="1" dirty="0" err="1">
                <a:solidFill>
                  <a:prstClr val="black"/>
                </a:solidFill>
                <a:latin typeface="Constantia" panose="02030602050306030303" pitchFamily="18" charset="0"/>
              </a:rPr>
              <a:t>በዚህ</a:t>
            </a:r>
            <a:r>
              <a:rPr lang="en-US" sz="2800" b="1" dirty="0">
                <a:solidFill>
                  <a:prstClr val="black"/>
                </a:solidFill>
                <a:latin typeface="Constantia" panose="02030602050306030303" pitchFamily="18" charset="0"/>
              </a:rPr>
              <a:t> </a:t>
            </a:r>
            <a:r>
              <a:rPr lang="en-US" sz="2800" b="1" dirty="0" err="1">
                <a:solidFill>
                  <a:prstClr val="black"/>
                </a:solidFill>
                <a:latin typeface="Constantia" panose="02030602050306030303" pitchFamily="18" charset="0"/>
              </a:rPr>
              <a:t>ከተማ</a:t>
            </a:r>
            <a:r>
              <a:rPr lang="en-US" sz="2800" b="1" dirty="0">
                <a:solidFill>
                  <a:prstClr val="black"/>
                </a:solidFill>
                <a:latin typeface="Constantia" panose="02030602050306030303" pitchFamily="18" charset="0"/>
              </a:rPr>
              <a:t> </a:t>
            </a:r>
            <a:r>
              <a:rPr lang="en-US" sz="2800" b="1" dirty="0" err="1">
                <a:solidFill>
                  <a:prstClr val="black"/>
                </a:solidFill>
                <a:latin typeface="Constantia" panose="02030602050306030303" pitchFamily="18" charset="0"/>
              </a:rPr>
              <a:t>ብዙ</a:t>
            </a:r>
            <a:r>
              <a:rPr lang="en-US" sz="2800" b="1" dirty="0">
                <a:solidFill>
                  <a:prstClr val="black"/>
                </a:solidFill>
                <a:latin typeface="Constantia" panose="02030602050306030303" pitchFamily="18" charset="0"/>
              </a:rPr>
              <a:t> </a:t>
            </a:r>
            <a:r>
              <a:rPr lang="en-US" sz="2800" b="1" dirty="0" err="1">
                <a:solidFill>
                  <a:prstClr val="black"/>
                </a:solidFill>
                <a:latin typeface="Constantia" panose="02030602050306030303" pitchFamily="18" charset="0"/>
              </a:rPr>
              <a:t>ሕዝብ</a:t>
            </a:r>
            <a:r>
              <a:rPr lang="en-US" sz="2800" b="1" dirty="0">
                <a:solidFill>
                  <a:prstClr val="black"/>
                </a:solidFill>
                <a:latin typeface="Constantia" panose="02030602050306030303" pitchFamily="18" charset="0"/>
              </a:rPr>
              <a:t> </a:t>
            </a:r>
            <a:r>
              <a:rPr lang="en-US" sz="2800" b="1" dirty="0" err="1">
                <a:solidFill>
                  <a:prstClr val="black"/>
                </a:solidFill>
                <a:latin typeface="Constantia" panose="02030602050306030303" pitchFamily="18" charset="0"/>
              </a:rPr>
              <a:t>አሉኝና</a:t>
            </a:r>
            <a:r>
              <a:rPr lang="en-US" sz="2800" b="1" dirty="0">
                <a:solidFill>
                  <a:prstClr val="black"/>
                </a:solidFill>
                <a:latin typeface="Constantia" panose="02030602050306030303" pitchFamily="18" charset="0"/>
              </a:rPr>
              <a:t> </a:t>
            </a:r>
            <a:r>
              <a:rPr lang="en-US" sz="2800" b="1" dirty="0" err="1">
                <a:solidFill>
                  <a:prstClr val="black"/>
                </a:solidFill>
                <a:latin typeface="Constantia" panose="02030602050306030303" pitchFamily="18" charset="0"/>
              </a:rPr>
              <a:t>አለው</a:t>
            </a:r>
            <a:r>
              <a:rPr lang="en-US" sz="2800" b="1" dirty="0">
                <a:solidFill>
                  <a:prstClr val="black"/>
                </a:solidFill>
                <a:latin typeface="Constantia" panose="02030602050306030303" pitchFamily="18" charset="0"/>
              </a:rPr>
              <a:t>።</a:t>
            </a:r>
            <a:r>
              <a:rPr lang="en" sz="2800" b="1" noProof="0" dirty="0">
                <a:solidFill>
                  <a:prstClr val="black"/>
                </a:solidFill>
                <a:latin typeface="Constantia" panose="02030602050306030303" pitchFamily="18" charset="0"/>
              </a:rPr>
              <a:t>” </a:t>
            </a:r>
            <a:r>
              <a:rPr lang="am-ET" sz="2800" b="1" noProof="0" dirty="0">
                <a:solidFill>
                  <a:prstClr val="black"/>
                </a:solidFill>
                <a:latin typeface="Constantia" panose="02030602050306030303" pitchFamily="18" charset="0"/>
              </a:rPr>
              <a:t>የሐዋ</a:t>
            </a:r>
            <a:r>
              <a:rPr lang="en" sz="2800" b="1" noProof="0" dirty="0">
                <a:solidFill>
                  <a:prstClr val="black"/>
                </a:solidFill>
                <a:latin typeface="Constantia" panose="02030602050306030303" pitchFamily="18" charset="0"/>
              </a:rPr>
              <a:t> 18:9</a:t>
            </a:r>
            <a:r>
              <a:rPr lang="am-ET" sz="2800" b="1" noProof="0" dirty="0">
                <a:solidFill>
                  <a:prstClr val="black"/>
                </a:solidFill>
                <a:latin typeface="Constantia" panose="02030602050306030303" pitchFamily="18" charset="0"/>
              </a:rPr>
              <a:t>፣</a:t>
            </a:r>
            <a:r>
              <a:rPr lang="en" sz="2800" b="1" noProof="0" dirty="0">
                <a:solidFill>
                  <a:prstClr val="black"/>
                </a:solidFill>
                <a:latin typeface="Constantia" panose="02030602050306030303" pitchFamily="18" charset="0"/>
              </a:rPr>
              <a:t>10… […] </a:t>
            </a:r>
            <a:r>
              <a:rPr lang="am-ET" sz="2800" b="1" noProof="0" dirty="0">
                <a:solidFill>
                  <a:prstClr val="black"/>
                </a:solidFill>
                <a:latin typeface="Constantia" panose="02030602050306030303" pitchFamily="18" charset="0"/>
              </a:rPr>
              <a:t>የትኛውም ከተማ ምንም እንኳን በግፍና በወንጀል ቢሞላ ትክክለኛውን ትምህርት ካገኙ ጌታን ለመከተል የሚበቁ ብዙዎች አሉ።</a:t>
            </a:r>
            <a:r>
              <a:rPr lang="en" sz="2800" b="1" noProof="0" dirty="0">
                <a:solidFill>
                  <a:prstClr val="black"/>
                </a:solidFill>
                <a:latin typeface="Constantia" panose="02030602050306030303" pitchFamily="18" charset="0"/>
              </a:rPr>
              <a:t> </a:t>
            </a:r>
            <a:r>
              <a:rPr lang="am-ET" sz="2800" b="1" noProof="0" dirty="0">
                <a:solidFill>
                  <a:prstClr val="black"/>
                </a:solidFill>
                <a:latin typeface="Constantia" panose="02030602050306030303" pitchFamily="18" charset="0"/>
              </a:rPr>
              <a:t>እንዲሁም ሺዎች የሚያድነው እውነት ሊደርሳቸውና ክርስቶስን የግል አዳኛቸው አድርገው ሊቀበሉት ይችላሉ።</a:t>
            </a:r>
            <a:r>
              <a:rPr kumimoji="0" lang="en" sz="2800" b="1" i="0" u="none" strike="noStrike" kern="1200" cap="none" spc="0" normalizeH="0" baseline="0" noProof="0" dirty="0">
                <a:ln>
                  <a:noFill/>
                </a:ln>
                <a:solidFill>
                  <a:prstClr val="black"/>
                </a:solidFill>
                <a:effectLst/>
                <a:uLnTx/>
                <a:uFillTx/>
                <a:latin typeface="Constantia" panose="02030602050306030303" pitchFamily="18" charset="0"/>
              </a:rPr>
              <a:t>”</a:t>
            </a:r>
          </a:p>
        </p:txBody>
      </p:sp>
      <p:sp>
        <p:nvSpPr>
          <p:cNvPr id="4" name="CuadroTexto 3">
            <a:extLst>
              <a:ext uri="{FF2B5EF4-FFF2-40B4-BE49-F238E27FC236}">
                <a16:creationId xmlns:a16="http://schemas.microsoft.com/office/drawing/2014/main" id="{EE48D9C9-45EB-8498-138D-4C2BFF388872}"/>
              </a:ext>
            </a:extLst>
          </p:cNvPr>
          <p:cNvSpPr txBox="1"/>
          <p:nvPr/>
        </p:nvSpPr>
        <p:spPr>
          <a:xfrm>
            <a:off x="7275612" y="6000443"/>
            <a:ext cx="3181064" cy="33855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 sz="1600" b="1" i="0" u="none" strike="noStrike" kern="1200" cap="none" spc="0" normalizeH="0" baseline="0" noProof="0" dirty="0">
                <a:ln>
                  <a:noFill/>
                </a:ln>
                <a:solidFill>
                  <a:prstClr val="black"/>
                </a:solidFill>
                <a:effectLst/>
                <a:uLnTx/>
                <a:uFillTx/>
                <a:latin typeface="Aptos" panose="02110004020202020204"/>
                <a:ea typeface="+mn-ea"/>
                <a:cs typeface="+mn-cs"/>
              </a:rPr>
              <a:t>EGW (Prophets and Kings, p. 277)</a:t>
            </a:r>
          </a:p>
        </p:txBody>
      </p:sp>
    </p:spTree>
    <p:extLst>
      <p:ext uri="{BB962C8B-B14F-4D97-AF65-F5344CB8AC3E}">
        <p14:creationId xmlns:p14="http://schemas.microsoft.com/office/powerpoint/2010/main" val="584377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theme1.xml><?xml version="1.0" encoding="utf-8"?>
<a:theme xmlns:a="http://schemas.openxmlformats.org/drawingml/2006/main" name="1_Tema de Office">
  <a:themeElements>
    <a:clrScheme name="Personalizado 8">
      <a:dk1>
        <a:sysClr val="windowText" lastClr="000000"/>
      </a:dk1>
      <a:lt1>
        <a:sysClr val="window" lastClr="FFFFFF"/>
      </a:lt1>
      <a:dk2>
        <a:srgbClr val="009999"/>
      </a:dk2>
      <a:lt2>
        <a:srgbClr val="FFBDBD"/>
      </a:lt2>
      <a:accent1>
        <a:srgbClr val="3399FF"/>
      </a:accent1>
      <a:accent2>
        <a:srgbClr val="FFCC00"/>
      </a:accent2>
      <a:accent3>
        <a:srgbClr val="FF66CC"/>
      </a:accent3>
      <a:accent4>
        <a:srgbClr val="00CC00"/>
      </a:accent4>
      <a:accent5>
        <a:srgbClr val="8D30F4"/>
      </a:accent5>
      <a:accent6>
        <a:srgbClr val="CC0066"/>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e Office">
  <a:themeElements>
    <a:clrScheme name="Personalizado 8">
      <a:dk1>
        <a:sysClr val="windowText" lastClr="000000"/>
      </a:dk1>
      <a:lt1>
        <a:sysClr val="window" lastClr="FFFFFF"/>
      </a:lt1>
      <a:dk2>
        <a:srgbClr val="009999"/>
      </a:dk2>
      <a:lt2>
        <a:srgbClr val="FFBDBD"/>
      </a:lt2>
      <a:accent1>
        <a:srgbClr val="3399FF"/>
      </a:accent1>
      <a:accent2>
        <a:srgbClr val="FFCC00"/>
      </a:accent2>
      <a:accent3>
        <a:srgbClr val="FF66CC"/>
      </a:accent3>
      <a:accent4>
        <a:srgbClr val="00CC00"/>
      </a:accent4>
      <a:accent5>
        <a:srgbClr val="8D30F4"/>
      </a:accent5>
      <a:accent6>
        <a:srgbClr val="CC0066"/>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2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952</TotalTime>
  <Words>946</Words>
  <Application>Microsoft Office PowerPoint</Application>
  <PresentationFormat>Panorámica</PresentationFormat>
  <Paragraphs>55</Paragraphs>
  <Slides>9</Slides>
  <Notes>0</Notes>
  <HiddenSlides>0</HiddenSlides>
  <MMClips>0</MMClips>
  <ScaleCrop>false</ScaleCrop>
  <HeadingPairs>
    <vt:vector size="6" baseType="variant">
      <vt:variant>
        <vt:lpstr>Fuentes usadas</vt:lpstr>
      </vt:variant>
      <vt:variant>
        <vt:i4>5</vt:i4>
      </vt:variant>
      <vt:variant>
        <vt:lpstr>Tema</vt:lpstr>
      </vt:variant>
      <vt:variant>
        <vt:i4>3</vt:i4>
      </vt:variant>
      <vt:variant>
        <vt:lpstr>Títulos de diapositiva</vt:lpstr>
      </vt:variant>
      <vt:variant>
        <vt:i4>9</vt:i4>
      </vt:variant>
    </vt:vector>
  </HeadingPairs>
  <TitlesOfParts>
    <vt:vector size="17" baseType="lpstr">
      <vt:lpstr>Aptos</vt:lpstr>
      <vt:lpstr>Aptos Display</vt:lpstr>
      <vt:lpstr>Arial</vt:lpstr>
      <vt:lpstr>Comic Sans MS</vt:lpstr>
      <vt:lpstr>Constantia</vt:lpstr>
      <vt:lpstr>1_Tema de Office</vt:lpstr>
      <vt:lpstr>Tema de Office</vt:lpstr>
      <vt:lpstr>2_Tema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JAIR</dc:creator>
  <cp:lastModifiedBy>Sergio</cp:lastModifiedBy>
  <cp:revision>162</cp:revision>
  <dcterms:created xsi:type="dcterms:W3CDTF">2026-06-16T23:43:56Z</dcterms:created>
  <dcterms:modified xsi:type="dcterms:W3CDTF">2026-07-02T08:27:35Z</dcterms:modified>
</cp:coreProperties>
</file>